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rketingConcernDashboard/Dashboard4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3F78DF-E5ED-4088-B2FE-3B57260BC5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Marketing Concern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FEE7FF-F37C-4FDC-89B3-A08D720BED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1/26/2024 3:53:23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 (3)" id="2" name="slide2">
            <a:extLst>
              <a:ext uri="{FF2B5EF4-FFF2-40B4-BE49-F238E27FC236}">
                <a16:creationId xmlns:a16="http://schemas.microsoft.com/office/drawing/2014/main" id="{8861E25B-C9C2-412E-B477-EA8E148EFE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" y="0"/>
            <a:ext cx="12043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2024-01-26T03:53:24Z</dcterms:created>
  <dcterms:modified xsi:type="dcterms:W3CDTF">2024-01-26T03:53:24Z</dcterms:modified>
</cp:coreProperties>
</file>