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shboardHumanRecruitment/Dashboard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2460370-CBD7-4DDE-B16E-DE3904CB0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Employee Attrition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6E48E84-1376-4FCF-9B57-2CE484758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">
            <a:extLst>
              <a:ext uri="{FF2B5EF4-FFF2-40B4-BE49-F238E27FC236}">
                <a16:creationId xmlns:a16="http://schemas.microsoft.com/office/drawing/2014/main" id="{900C565E-CE10-443C-B313-71B5BBAD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5" y="0"/>
            <a:ext cx="11914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Employee Attrition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Agung Diah</dc:creator>
  <cp:lastModifiedBy>Gusti Agung Diah Sri Ari Ningsih</cp:lastModifiedBy>
  <cp:revision>1</cp:revision>
  <dcterms:created xsi:type="dcterms:W3CDTF">2024-03-30T09:44:31Z</dcterms:created>
  <dcterms:modified xsi:type="dcterms:W3CDTF">2024-03-30T09:50:09Z</dcterms:modified>
</cp:coreProperties>
</file>