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1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HumanResourceDashboard_17065943141200/Dashboard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D32E7EC-06BD-4545-8429-7B96A58FC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Human Resource Dashboard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3">
            <a:extLst>
              <a:ext uri="{FF2B5EF4-FFF2-40B4-BE49-F238E27FC236}">
                <a16:creationId xmlns:a16="http://schemas.microsoft.com/office/drawing/2014/main" id="{E74E9BD7-9DD7-45FB-8FE4-F4AAEC039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"/>
            <a:ext cx="12192000" cy="68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036D615-6F8B-67F4-C6E3-AA2E7519A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"/>
            <a:ext cx="12192000" cy="685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4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FD0471-CA2B-F40B-0859-C0FAC40FF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"/>
            <a:ext cx="12192000" cy="685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1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Human Resource Dashboard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 Dashboard</dc:title>
  <dc:creator/>
  <cp:lastModifiedBy>Gusti Agung Diah Sri Ari Ningsih</cp:lastModifiedBy>
  <cp:revision>1</cp:revision>
  <dcterms:created xsi:type="dcterms:W3CDTF">2024-01-30T05:59:35Z</dcterms:created>
  <dcterms:modified xsi:type="dcterms:W3CDTF">2024-01-30T06:25:20Z</dcterms:modified>
</cp:coreProperties>
</file>