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7"/>
  </p:notesMasterIdLst>
  <p:sldIdLst>
    <p:sldId id="256" r:id="rId2"/>
    <p:sldId id="273" r:id="rId3"/>
    <p:sldId id="257" r:id="rId4"/>
    <p:sldId id="261" r:id="rId5"/>
    <p:sldId id="299" r:id="rId6"/>
    <p:sldId id="269" r:id="rId7"/>
    <p:sldId id="301" r:id="rId8"/>
    <p:sldId id="297" r:id="rId9"/>
    <p:sldId id="263" r:id="rId10"/>
    <p:sldId id="262" r:id="rId11"/>
    <p:sldId id="259" r:id="rId12"/>
    <p:sldId id="264" r:id="rId13"/>
    <p:sldId id="267" r:id="rId14"/>
    <p:sldId id="300" r:id="rId15"/>
    <p:sldId id="265" r:id="rId1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Montserrat Black" panose="00000A00000000000000" pitchFamily="2" charset="0"/>
      <p:bold r:id="rId22"/>
      <p:boldItalic r:id="rId23"/>
    </p:embeddedFont>
    <p:embeddedFont>
      <p:font typeface="Noto Sans" panose="020B0502040504020204" pitchFamily="34" charset="0"/>
      <p:regular r:id="rId24"/>
      <p:bold r:id="rId25"/>
      <p:italic r:id="rId26"/>
      <p:boldItalic r:id="rId27"/>
    </p:embeddedFont>
    <p:embeddedFont>
      <p:font typeface="Nunito Light" pitchFamily="2" charset="0"/>
      <p:regular r:id="rId28"/>
      <p:italic r:id="rId29"/>
    </p:embeddedFont>
    <p:embeddedFont>
      <p:font typeface="Raleway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E1536E-9EB4-4230-BBDF-3B6DB1BD1CF6}">
  <a:tblStyle styleId="{49E1536E-9EB4-4230-BBDF-3B6DB1BD1C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CF4D1DE-599F-45F9-BB95-0559A244FAB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3969" autoAdjust="0"/>
  </p:normalViewPr>
  <p:slideViewPr>
    <p:cSldViewPr snapToGrid="0">
      <p:cViewPr varScale="1">
        <p:scale>
          <a:sx n="89" d="100"/>
          <a:sy n="89" d="100"/>
        </p:scale>
        <p:origin x="76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2a363752cd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2a363752cd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1125d80b4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1125d80b4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1125d80b41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1125d80b41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>
          <a:extLst>
            <a:ext uri="{FF2B5EF4-FFF2-40B4-BE49-F238E27FC236}">
              <a16:creationId xmlns:a16="http://schemas.microsoft.com/office/drawing/2014/main" id="{4D59A0EE-C24A-AB4E-9E55-8ADF83125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1125d80b419_0_94:notes">
            <a:extLst>
              <a:ext uri="{FF2B5EF4-FFF2-40B4-BE49-F238E27FC236}">
                <a16:creationId xmlns:a16="http://schemas.microsoft.com/office/drawing/2014/main" id="{1FD52AAE-064C-F757-4F78-56FD964803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1125d80b419_0_94:notes">
            <a:extLst>
              <a:ext uri="{FF2B5EF4-FFF2-40B4-BE49-F238E27FC236}">
                <a16:creationId xmlns:a16="http://schemas.microsoft.com/office/drawing/2014/main" id="{81EC1FFF-FDAF-5566-5C4A-4884988001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889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1ff18b49f3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1ff18b49f31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1125d80b419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1125d80b419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2a363752cd8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2a363752cd8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>
          <a:extLst>
            <a:ext uri="{FF2B5EF4-FFF2-40B4-BE49-F238E27FC236}">
              <a16:creationId xmlns:a16="http://schemas.microsoft.com/office/drawing/2014/main" id="{C7609399-B35E-9F5E-6D3C-D784E9CCA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2a363752cd8_0_201:notes">
            <a:extLst>
              <a:ext uri="{FF2B5EF4-FFF2-40B4-BE49-F238E27FC236}">
                <a16:creationId xmlns:a16="http://schemas.microsoft.com/office/drawing/2014/main" id="{256DD853-8242-0F91-D225-260C4E7C75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2a363752cd8_0_201:notes">
            <a:extLst>
              <a:ext uri="{FF2B5EF4-FFF2-40B4-BE49-F238E27FC236}">
                <a16:creationId xmlns:a16="http://schemas.microsoft.com/office/drawing/2014/main" id="{58771A85-01CC-A5CA-3504-0EC61AC5B8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1295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204a4cece88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204a4cece88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>
          <a:extLst>
            <a:ext uri="{FF2B5EF4-FFF2-40B4-BE49-F238E27FC236}">
              <a16:creationId xmlns:a16="http://schemas.microsoft.com/office/drawing/2014/main" id="{6DAA2914-235A-3294-A5BA-1D6FB2854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204a4cece88_0_117:notes">
            <a:extLst>
              <a:ext uri="{FF2B5EF4-FFF2-40B4-BE49-F238E27FC236}">
                <a16:creationId xmlns:a16="http://schemas.microsoft.com/office/drawing/2014/main" id="{A3837BDB-D810-D176-A9DB-85FE75968E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204a4cece88_0_117:notes">
            <a:extLst>
              <a:ext uri="{FF2B5EF4-FFF2-40B4-BE49-F238E27FC236}">
                <a16:creationId xmlns:a16="http://schemas.microsoft.com/office/drawing/2014/main" id="{66B4E200-8EF4-748E-580D-A10EFFD5D0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456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>
          <a:extLst>
            <a:ext uri="{FF2B5EF4-FFF2-40B4-BE49-F238E27FC236}">
              <a16:creationId xmlns:a16="http://schemas.microsoft.com/office/drawing/2014/main" id="{517FA20F-7A54-EE22-DAB5-39DB31120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2a363752cd8_0_1:notes">
            <a:extLst>
              <a:ext uri="{FF2B5EF4-FFF2-40B4-BE49-F238E27FC236}">
                <a16:creationId xmlns:a16="http://schemas.microsoft.com/office/drawing/2014/main" id="{F0708DC6-BC9B-1AA2-AA79-E5A08C99CF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2a363752cd8_0_1:notes">
            <a:extLst>
              <a:ext uri="{FF2B5EF4-FFF2-40B4-BE49-F238E27FC236}">
                <a16:creationId xmlns:a16="http://schemas.microsoft.com/office/drawing/2014/main" id="{A23D04FA-C4EF-FA83-2671-891702A47D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399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20913" y="1483500"/>
            <a:ext cx="5789400" cy="18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004738" y="3370500"/>
            <a:ext cx="36216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89413" y="92115"/>
            <a:ext cx="9502608" cy="2193638"/>
            <a:chOff x="-189413" y="92115"/>
            <a:chExt cx="9502608" cy="2193638"/>
          </a:xfrm>
        </p:grpSpPr>
        <p:sp>
          <p:nvSpPr>
            <p:cNvPr id="12" name="Google Shape;12;p2"/>
            <p:cNvSpPr/>
            <p:nvPr/>
          </p:nvSpPr>
          <p:spPr>
            <a:xfrm>
              <a:off x="8487351" y="1826312"/>
              <a:ext cx="825844" cy="459442"/>
            </a:xfrm>
            <a:custGeom>
              <a:avLst/>
              <a:gdLst/>
              <a:ahLst/>
              <a:cxnLst/>
              <a:rect l="l" t="t" r="r" b="b"/>
              <a:pathLst>
                <a:path w="437533" h="243413" extrusionOk="0">
                  <a:moveTo>
                    <a:pt x="321382" y="164927"/>
                  </a:moveTo>
                  <a:lnTo>
                    <a:pt x="321382" y="164927"/>
                  </a:lnTo>
                  <a:cubicBezTo>
                    <a:pt x="321760" y="167747"/>
                    <a:pt x="321970" y="170608"/>
                    <a:pt x="321970" y="173512"/>
                  </a:cubicBezTo>
                  <a:cubicBezTo>
                    <a:pt x="321970" y="208526"/>
                    <a:pt x="293606" y="236891"/>
                    <a:pt x="258592" y="236891"/>
                  </a:cubicBezTo>
                  <a:cubicBezTo>
                    <a:pt x="251648" y="236891"/>
                    <a:pt x="244957" y="235754"/>
                    <a:pt x="238729" y="233734"/>
                  </a:cubicBezTo>
                  <a:cubicBezTo>
                    <a:pt x="229596" y="230704"/>
                    <a:pt x="223831" y="221951"/>
                    <a:pt x="223789" y="212356"/>
                  </a:cubicBezTo>
                  <a:cubicBezTo>
                    <a:pt x="223789" y="212314"/>
                    <a:pt x="223789" y="212272"/>
                    <a:pt x="223789" y="212187"/>
                  </a:cubicBezTo>
                  <a:cubicBezTo>
                    <a:pt x="223663" y="193544"/>
                    <a:pt x="212636" y="175617"/>
                    <a:pt x="195677" y="166484"/>
                  </a:cubicBezTo>
                  <a:cubicBezTo>
                    <a:pt x="189448" y="163160"/>
                    <a:pt x="182041" y="161476"/>
                    <a:pt x="174929" y="161476"/>
                  </a:cubicBezTo>
                  <a:cubicBezTo>
                    <a:pt x="168027" y="161476"/>
                    <a:pt x="161378" y="163033"/>
                    <a:pt x="156160" y="166148"/>
                  </a:cubicBezTo>
                  <a:cubicBezTo>
                    <a:pt x="148164" y="170945"/>
                    <a:pt x="143745" y="179067"/>
                    <a:pt x="143787" y="188957"/>
                  </a:cubicBezTo>
                  <a:cubicBezTo>
                    <a:pt x="143829" y="199731"/>
                    <a:pt x="150184" y="209620"/>
                    <a:pt x="160452" y="214797"/>
                  </a:cubicBezTo>
                  <a:cubicBezTo>
                    <a:pt x="170805" y="220057"/>
                    <a:pt x="182673" y="219384"/>
                    <a:pt x="191468" y="213113"/>
                  </a:cubicBezTo>
                  <a:cubicBezTo>
                    <a:pt x="193488" y="211682"/>
                    <a:pt x="194288" y="208905"/>
                    <a:pt x="193026" y="206759"/>
                  </a:cubicBezTo>
                  <a:cubicBezTo>
                    <a:pt x="191594" y="204402"/>
                    <a:pt x="188481" y="203855"/>
                    <a:pt x="186292" y="205412"/>
                  </a:cubicBezTo>
                  <a:cubicBezTo>
                    <a:pt x="180274" y="209831"/>
                    <a:pt x="171984" y="210252"/>
                    <a:pt x="164619" y="206548"/>
                  </a:cubicBezTo>
                  <a:cubicBezTo>
                    <a:pt x="157380" y="202887"/>
                    <a:pt x="153046" y="196280"/>
                    <a:pt x="153046" y="188957"/>
                  </a:cubicBezTo>
                  <a:cubicBezTo>
                    <a:pt x="153046" y="182223"/>
                    <a:pt x="155655" y="177258"/>
                    <a:pt x="160916" y="174101"/>
                  </a:cubicBezTo>
                  <a:cubicBezTo>
                    <a:pt x="168827" y="169346"/>
                    <a:pt x="181873" y="169598"/>
                    <a:pt x="191300" y="174648"/>
                  </a:cubicBezTo>
                  <a:cubicBezTo>
                    <a:pt x="205314" y="182182"/>
                    <a:pt x="214446" y="196953"/>
                    <a:pt x="214530" y="212272"/>
                  </a:cubicBezTo>
                  <a:cubicBezTo>
                    <a:pt x="214530" y="214923"/>
                    <a:pt x="214320" y="217658"/>
                    <a:pt x="213857" y="220478"/>
                  </a:cubicBezTo>
                  <a:cubicBezTo>
                    <a:pt x="212931" y="226370"/>
                    <a:pt x="209649" y="231756"/>
                    <a:pt x="204683" y="235081"/>
                  </a:cubicBezTo>
                  <a:cubicBezTo>
                    <a:pt x="196813" y="240342"/>
                    <a:pt x="187344" y="243414"/>
                    <a:pt x="177160" y="243414"/>
                  </a:cubicBezTo>
                  <a:cubicBezTo>
                    <a:pt x="154056" y="243414"/>
                    <a:pt x="134655" y="227590"/>
                    <a:pt x="129184" y="206211"/>
                  </a:cubicBezTo>
                  <a:cubicBezTo>
                    <a:pt x="114076" y="218205"/>
                    <a:pt x="94591" y="224855"/>
                    <a:pt x="73465" y="223298"/>
                  </a:cubicBezTo>
                  <a:cubicBezTo>
                    <a:pt x="35000" y="220394"/>
                    <a:pt x="3774" y="189631"/>
                    <a:pt x="323" y="151208"/>
                  </a:cubicBezTo>
                  <a:cubicBezTo>
                    <a:pt x="-3675" y="106094"/>
                    <a:pt x="29950" y="67924"/>
                    <a:pt x="73339" y="64557"/>
                  </a:cubicBezTo>
                  <a:cubicBezTo>
                    <a:pt x="73170" y="62916"/>
                    <a:pt x="73044" y="61274"/>
                    <a:pt x="73044" y="59591"/>
                  </a:cubicBezTo>
                  <a:cubicBezTo>
                    <a:pt x="73044" y="36908"/>
                    <a:pt x="91393" y="18559"/>
                    <a:pt x="114076" y="18559"/>
                  </a:cubicBezTo>
                  <a:cubicBezTo>
                    <a:pt x="114160" y="18559"/>
                    <a:pt x="114244" y="18559"/>
                    <a:pt x="114370" y="18559"/>
                  </a:cubicBezTo>
                  <a:cubicBezTo>
                    <a:pt x="127416" y="18644"/>
                    <a:pt x="137264" y="30385"/>
                    <a:pt x="135876" y="43431"/>
                  </a:cubicBezTo>
                  <a:cubicBezTo>
                    <a:pt x="135076" y="51259"/>
                    <a:pt x="135497" y="59255"/>
                    <a:pt x="137222" y="67166"/>
                  </a:cubicBezTo>
                  <a:cubicBezTo>
                    <a:pt x="141515" y="86735"/>
                    <a:pt x="153130" y="103485"/>
                    <a:pt x="169964" y="114300"/>
                  </a:cubicBezTo>
                  <a:cubicBezTo>
                    <a:pt x="198202" y="132438"/>
                    <a:pt x="235951" y="124190"/>
                    <a:pt x="254089" y="95951"/>
                  </a:cubicBezTo>
                  <a:cubicBezTo>
                    <a:pt x="268861" y="72932"/>
                    <a:pt x="262169" y="42168"/>
                    <a:pt x="239149" y="27397"/>
                  </a:cubicBezTo>
                  <a:cubicBezTo>
                    <a:pt x="220380" y="15361"/>
                    <a:pt x="195382" y="20705"/>
                    <a:pt x="183220" y="39307"/>
                  </a:cubicBezTo>
                  <a:cubicBezTo>
                    <a:pt x="181873" y="41369"/>
                    <a:pt x="182084" y="44230"/>
                    <a:pt x="184019" y="45745"/>
                  </a:cubicBezTo>
                  <a:cubicBezTo>
                    <a:pt x="186208" y="47471"/>
                    <a:pt x="189322" y="46882"/>
                    <a:pt x="190795" y="44609"/>
                  </a:cubicBezTo>
                  <a:cubicBezTo>
                    <a:pt x="200137" y="30048"/>
                    <a:pt x="219580" y="25840"/>
                    <a:pt x="234142" y="35182"/>
                  </a:cubicBezTo>
                  <a:cubicBezTo>
                    <a:pt x="252869" y="47218"/>
                    <a:pt x="258298" y="72216"/>
                    <a:pt x="246262" y="90944"/>
                  </a:cubicBezTo>
                  <a:cubicBezTo>
                    <a:pt x="230901" y="114889"/>
                    <a:pt x="198917" y="121875"/>
                    <a:pt x="174971" y="106515"/>
                  </a:cubicBezTo>
                  <a:cubicBezTo>
                    <a:pt x="160200" y="97004"/>
                    <a:pt x="150016" y="82358"/>
                    <a:pt x="146270" y="65230"/>
                  </a:cubicBezTo>
                  <a:cubicBezTo>
                    <a:pt x="143745" y="53531"/>
                    <a:pt x="144419" y="41663"/>
                    <a:pt x="148080" y="30595"/>
                  </a:cubicBezTo>
                  <a:cubicBezTo>
                    <a:pt x="149216" y="27186"/>
                    <a:pt x="151236" y="24156"/>
                    <a:pt x="153887" y="21716"/>
                  </a:cubicBezTo>
                  <a:cubicBezTo>
                    <a:pt x="168448" y="8249"/>
                    <a:pt x="187891" y="0"/>
                    <a:pt x="209312" y="0"/>
                  </a:cubicBezTo>
                  <a:cubicBezTo>
                    <a:pt x="239739" y="0"/>
                    <a:pt x="266252" y="16623"/>
                    <a:pt x="280307" y="41285"/>
                  </a:cubicBezTo>
                  <a:cubicBezTo>
                    <a:pt x="284053" y="47850"/>
                    <a:pt x="284684" y="55761"/>
                    <a:pt x="282117" y="62874"/>
                  </a:cubicBezTo>
                  <a:cubicBezTo>
                    <a:pt x="278203" y="73647"/>
                    <a:pt x="277530" y="86988"/>
                    <a:pt x="282580" y="100707"/>
                  </a:cubicBezTo>
                  <a:cubicBezTo>
                    <a:pt x="288935" y="117919"/>
                    <a:pt x="302570" y="127431"/>
                    <a:pt x="319025" y="126210"/>
                  </a:cubicBezTo>
                  <a:cubicBezTo>
                    <a:pt x="335606" y="124947"/>
                    <a:pt x="344443" y="110513"/>
                    <a:pt x="344359" y="97551"/>
                  </a:cubicBezTo>
                  <a:cubicBezTo>
                    <a:pt x="344275" y="85851"/>
                    <a:pt x="336784" y="73605"/>
                    <a:pt x="320245" y="72553"/>
                  </a:cubicBezTo>
                  <a:cubicBezTo>
                    <a:pt x="317425" y="72384"/>
                    <a:pt x="315195" y="74615"/>
                    <a:pt x="315321" y="77477"/>
                  </a:cubicBezTo>
                  <a:cubicBezTo>
                    <a:pt x="315447" y="79833"/>
                    <a:pt x="317510" y="81643"/>
                    <a:pt x="319866" y="81811"/>
                  </a:cubicBezTo>
                  <a:cubicBezTo>
                    <a:pt x="331019" y="82611"/>
                    <a:pt x="335059" y="90480"/>
                    <a:pt x="335101" y="97635"/>
                  </a:cubicBezTo>
                  <a:cubicBezTo>
                    <a:pt x="335143" y="106389"/>
                    <a:pt x="329293" y="116152"/>
                    <a:pt x="318310" y="116951"/>
                  </a:cubicBezTo>
                  <a:cubicBezTo>
                    <a:pt x="300887" y="118298"/>
                    <a:pt x="293606" y="103821"/>
                    <a:pt x="291292" y="97509"/>
                  </a:cubicBezTo>
                  <a:cubicBezTo>
                    <a:pt x="289272" y="92080"/>
                    <a:pt x="288261" y="85767"/>
                    <a:pt x="288430" y="79539"/>
                  </a:cubicBezTo>
                  <a:cubicBezTo>
                    <a:pt x="288808" y="65904"/>
                    <a:pt x="300087" y="54836"/>
                    <a:pt x="313722" y="54793"/>
                  </a:cubicBezTo>
                  <a:cubicBezTo>
                    <a:pt x="313806" y="54793"/>
                    <a:pt x="313848" y="54793"/>
                    <a:pt x="313933" y="54793"/>
                  </a:cubicBezTo>
                  <a:cubicBezTo>
                    <a:pt x="329293" y="54793"/>
                    <a:pt x="343181" y="61022"/>
                    <a:pt x="353239" y="71164"/>
                  </a:cubicBezTo>
                  <a:cubicBezTo>
                    <a:pt x="362077" y="79328"/>
                    <a:pt x="397595" y="109166"/>
                    <a:pt x="437533" y="100623"/>
                  </a:cubicBezTo>
                  <a:cubicBezTo>
                    <a:pt x="437533" y="100581"/>
                    <a:pt x="392419" y="162697"/>
                    <a:pt x="321382" y="1649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89413" y="92115"/>
              <a:ext cx="956417" cy="522830"/>
            </a:xfrm>
            <a:custGeom>
              <a:avLst/>
              <a:gdLst/>
              <a:ahLst/>
              <a:cxnLst/>
              <a:rect l="l" t="t" r="r" b="b"/>
              <a:pathLst>
                <a:path w="506711" h="276996" extrusionOk="0">
                  <a:moveTo>
                    <a:pt x="446018" y="121581"/>
                  </a:moveTo>
                  <a:cubicBezTo>
                    <a:pt x="450972" y="113837"/>
                    <a:pt x="453879" y="104705"/>
                    <a:pt x="453879" y="94857"/>
                  </a:cubicBezTo>
                  <a:cubicBezTo>
                    <a:pt x="453879" y="67503"/>
                    <a:pt x="431693" y="45283"/>
                    <a:pt x="404326" y="45283"/>
                  </a:cubicBezTo>
                  <a:cubicBezTo>
                    <a:pt x="388485" y="45283"/>
                    <a:pt x="382619" y="52268"/>
                    <a:pt x="378566" y="66366"/>
                  </a:cubicBezTo>
                  <a:cubicBezTo>
                    <a:pt x="376416" y="73857"/>
                    <a:pt x="372923" y="80928"/>
                    <a:pt x="368336" y="87198"/>
                  </a:cubicBezTo>
                  <a:cubicBezTo>
                    <a:pt x="357882" y="101507"/>
                    <a:pt x="342484" y="110891"/>
                    <a:pt x="324972" y="113627"/>
                  </a:cubicBezTo>
                  <a:cubicBezTo>
                    <a:pt x="322149" y="114048"/>
                    <a:pt x="319321" y="114300"/>
                    <a:pt x="316514" y="114300"/>
                  </a:cubicBezTo>
                  <a:cubicBezTo>
                    <a:pt x="305117" y="114300"/>
                    <a:pt x="294045" y="110681"/>
                    <a:pt x="284669" y="103821"/>
                  </a:cubicBezTo>
                  <a:cubicBezTo>
                    <a:pt x="272978" y="95278"/>
                    <a:pt x="265314" y="82737"/>
                    <a:pt x="263084" y="68429"/>
                  </a:cubicBezTo>
                  <a:cubicBezTo>
                    <a:pt x="261257" y="56687"/>
                    <a:pt x="264110" y="44946"/>
                    <a:pt x="271114" y="35351"/>
                  </a:cubicBezTo>
                  <a:cubicBezTo>
                    <a:pt x="278116" y="25755"/>
                    <a:pt x="288439" y="19485"/>
                    <a:pt x="300177" y="17633"/>
                  </a:cubicBezTo>
                  <a:cubicBezTo>
                    <a:pt x="320133" y="14519"/>
                    <a:pt x="338957" y="28239"/>
                    <a:pt x="342075" y="48228"/>
                  </a:cubicBezTo>
                  <a:cubicBezTo>
                    <a:pt x="342546" y="51300"/>
                    <a:pt x="340468" y="54120"/>
                    <a:pt x="337429" y="54583"/>
                  </a:cubicBezTo>
                  <a:cubicBezTo>
                    <a:pt x="334412" y="55046"/>
                    <a:pt x="331546" y="52984"/>
                    <a:pt x="331070" y="49954"/>
                  </a:cubicBezTo>
                  <a:cubicBezTo>
                    <a:pt x="328903" y="36024"/>
                    <a:pt x="315802" y="26471"/>
                    <a:pt x="301894" y="28659"/>
                  </a:cubicBezTo>
                  <a:cubicBezTo>
                    <a:pt x="293098" y="30006"/>
                    <a:pt x="285359" y="34719"/>
                    <a:pt x="280111" y="41916"/>
                  </a:cubicBezTo>
                  <a:cubicBezTo>
                    <a:pt x="274859" y="49112"/>
                    <a:pt x="272721" y="57908"/>
                    <a:pt x="274093" y="66703"/>
                  </a:cubicBezTo>
                  <a:cubicBezTo>
                    <a:pt x="275864" y="78066"/>
                    <a:pt x="281950" y="88082"/>
                    <a:pt x="291238" y="94857"/>
                  </a:cubicBezTo>
                  <a:cubicBezTo>
                    <a:pt x="300522" y="101633"/>
                    <a:pt x="311884" y="104368"/>
                    <a:pt x="323259" y="102601"/>
                  </a:cubicBezTo>
                  <a:cubicBezTo>
                    <a:pt x="337829" y="100328"/>
                    <a:pt x="350644" y="92543"/>
                    <a:pt x="359342" y="80633"/>
                  </a:cubicBezTo>
                  <a:cubicBezTo>
                    <a:pt x="388990" y="40022"/>
                    <a:pt x="345888" y="0"/>
                    <a:pt x="304524" y="0"/>
                  </a:cubicBezTo>
                  <a:cubicBezTo>
                    <a:pt x="264645" y="0"/>
                    <a:pt x="232316" y="32321"/>
                    <a:pt x="232316" y="72216"/>
                  </a:cubicBezTo>
                  <a:cubicBezTo>
                    <a:pt x="232316" y="75709"/>
                    <a:pt x="232581" y="79160"/>
                    <a:pt x="233069" y="82569"/>
                  </a:cubicBezTo>
                  <a:cubicBezTo>
                    <a:pt x="228427" y="81391"/>
                    <a:pt x="223588" y="80675"/>
                    <a:pt x="218580" y="80675"/>
                  </a:cubicBezTo>
                  <a:cubicBezTo>
                    <a:pt x="187913" y="80675"/>
                    <a:pt x="162764" y="104200"/>
                    <a:pt x="160075" y="134164"/>
                  </a:cubicBezTo>
                  <a:cubicBezTo>
                    <a:pt x="155690" y="134206"/>
                    <a:pt x="151494" y="134753"/>
                    <a:pt x="147597" y="135847"/>
                  </a:cubicBezTo>
                  <a:cubicBezTo>
                    <a:pt x="131891" y="140182"/>
                    <a:pt x="118908" y="150955"/>
                    <a:pt x="104646" y="158867"/>
                  </a:cubicBezTo>
                  <a:cubicBezTo>
                    <a:pt x="73062" y="176332"/>
                    <a:pt x="33776" y="179151"/>
                    <a:pt x="0" y="166442"/>
                  </a:cubicBezTo>
                  <a:cubicBezTo>
                    <a:pt x="16059" y="192492"/>
                    <a:pt x="42387" y="214923"/>
                    <a:pt x="72953" y="215470"/>
                  </a:cubicBezTo>
                  <a:cubicBezTo>
                    <a:pt x="98350" y="215933"/>
                    <a:pt x="124232" y="201372"/>
                    <a:pt x="148127" y="209999"/>
                  </a:cubicBezTo>
                  <a:cubicBezTo>
                    <a:pt x="157718" y="213450"/>
                    <a:pt x="163858" y="223340"/>
                    <a:pt x="173681" y="226201"/>
                  </a:cubicBezTo>
                  <a:cubicBezTo>
                    <a:pt x="184984" y="229526"/>
                    <a:pt x="187110" y="217869"/>
                    <a:pt x="191962" y="210209"/>
                  </a:cubicBezTo>
                  <a:cubicBezTo>
                    <a:pt x="201982" y="194386"/>
                    <a:pt x="215462" y="184791"/>
                    <a:pt x="230948" y="182434"/>
                  </a:cubicBezTo>
                  <a:cubicBezTo>
                    <a:pt x="249495" y="179615"/>
                    <a:pt x="267536" y="188494"/>
                    <a:pt x="275822" y="204528"/>
                  </a:cubicBezTo>
                  <a:cubicBezTo>
                    <a:pt x="282867" y="218121"/>
                    <a:pt x="280599" y="233482"/>
                    <a:pt x="269910" y="244592"/>
                  </a:cubicBezTo>
                  <a:cubicBezTo>
                    <a:pt x="261935" y="252883"/>
                    <a:pt x="248110" y="256334"/>
                    <a:pt x="237051" y="252798"/>
                  </a:cubicBezTo>
                  <a:cubicBezTo>
                    <a:pt x="227640" y="249768"/>
                    <a:pt x="221378" y="242193"/>
                    <a:pt x="219876" y="231967"/>
                  </a:cubicBezTo>
                  <a:cubicBezTo>
                    <a:pt x="219426" y="228937"/>
                    <a:pt x="221534" y="226075"/>
                    <a:pt x="224577" y="225654"/>
                  </a:cubicBezTo>
                  <a:cubicBezTo>
                    <a:pt x="227603" y="225191"/>
                    <a:pt x="230447" y="227296"/>
                    <a:pt x="230898" y="230326"/>
                  </a:cubicBezTo>
                  <a:cubicBezTo>
                    <a:pt x="231798" y="236470"/>
                    <a:pt x="235014" y="240426"/>
                    <a:pt x="240455" y="242193"/>
                  </a:cubicBezTo>
                  <a:cubicBezTo>
                    <a:pt x="247572" y="244466"/>
                    <a:pt x="256784" y="242193"/>
                    <a:pt x="261888" y="236891"/>
                  </a:cubicBezTo>
                  <a:cubicBezTo>
                    <a:pt x="269388" y="229105"/>
                    <a:pt x="270861" y="219174"/>
                    <a:pt x="265937" y="209662"/>
                  </a:cubicBezTo>
                  <a:cubicBezTo>
                    <a:pt x="260870" y="199857"/>
                    <a:pt x="248594" y="191019"/>
                    <a:pt x="232623" y="193460"/>
                  </a:cubicBezTo>
                  <a:cubicBezTo>
                    <a:pt x="220095" y="195354"/>
                    <a:pt x="209961" y="203771"/>
                    <a:pt x="202895" y="213913"/>
                  </a:cubicBezTo>
                  <a:cubicBezTo>
                    <a:pt x="194815" y="225528"/>
                    <a:pt x="185081" y="241815"/>
                    <a:pt x="194853" y="254356"/>
                  </a:cubicBezTo>
                  <a:cubicBezTo>
                    <a:pt x="205345" y="267822"/>
                    <a:pt x="218614" y="276997"/>
                    <a:pt x="236356" y="276997"/>
                  </a:cubicBezTo>
                  <a:cubicBezTo>
                    <a:pt x="258219" y="276997"/>
                    <a:pt x="276727" y="262772"/>
                    <a:pt x="283183" y="243077"/>
                  </a:cubicBezTo>
                  <a:cubicBezTo>
                    <a:pt x="291777" y="247580"/>
                    <a:pt x="301552" y="250147"/>
                    <a:pt x="311930" y="250147"/>
                  </a:cubicBezTo>
                  <a:cubicBezTo>
                    <a:pt x="331033" y="250147"/>
                    <a:pt x="348363" y="241225"/>
                    <a:pt x="348880" y="219931"/>
                  </a:cubicBezTo>
                  <a:cubicBezTo>
                    <a:pt x="349057" y="212692"/>
                    <a:pt x="350248" y="205496"/>
                    <a:pt x="352508" y="198594"/>
                  </a:cubicBezTo>
                  <a:cubicBezTo>
                    <a:pt x="357167" y="184370"/>
                    <a:pt x="366231" y="171829"/>
                    <a:pt x="378255" y="162907"/>
                  </a:cubicBezTo>
                  <a:cubicBezTo>
                    <a:pt x="390977" y="153523"/>
                    <a:pt x="406607" y="149608"/>
                    <a:pt x="422266" y="151923"/>
                  </a:cubicBezTo>
                  <a:cubicBezTo>
                    <a:pt x="437921" y="154280"/>
                    <a:pt x="451733" y="162571"/>
                    <a:pt x="461152" y="175280"/>
                  </a:cubicBezTo>
                  <a:cubicBezTo>
                    <a:pt x="477076" y="196785"/>
                    <a:pt x="472535" y="227253"/>
                    <a:pt x="451031" y="243161"/>
                  </a:cubicBezTo>
                  <a:cubicBezTo>
                    <a:pt x="442458" y="249516"/>
                    <a:pt x="431937" y="252167"/>
                    <a:pt x="421374" y="250568"/>
                  </a:cubicBezTo>
                  <a:cubicBezTo>
                    <a:pt x="410824" y="249011"/>
                    <a:pt x="401519" y="243414"/>
                    <a:pt x="395168" y="234828"/>
                  </a:cubicBezTo>
                  <a:cubicBezTo>
                    <a:pt x="393338" y="232346"/>
                    <a:pt x="393860" y="228895"/>
                    <a:pt x="396330" y="227043"/>
                  </a:cubicBezTo>
                  <a:cubicBezTo>
                    <a:pt x="398805" y="225233"/>
                    <a:pt x="402289" y="225738"/>
                    <a:pt x="404120" y="228222"/>
                  </a:cubicBezTo>
                  <a:cubicBezTo>
                    <a:pt x="408698" y="234366"/>
                    <a:pt x="415406" y="238406"/>
                    <a:pt x="423015" y="239542"/>
                  </a:cubicBezTo>
                  <a:cubicBezTo>
                    <a:pt x="430628" y="240678"/>
                    <a:pt x="438220" y="238784"/>
                    <a:pt x="444398" y="234197"/>
                  </a:cubicBezTo>
                  <a:cubicBezTo>
                    <a:pt x="452428" y="228264"/>
                    <a:pt x="457659" y="219552"/>
                    <a:pt x="459128" y="209662"/>
                  </a:cubicBezTo>
                  <a:cubicBezTo>
                    <a:pt x="460601" y="199815"/>
                    <a:pt x="458138" y="189925"/>
                    <a:pt x="452196" y="181929"/>
                  </a:cubicBezTo>
                  <a:cubicBezTo>
                    <a:pt x="444545" y="171576"/>
                    <a:pt x="433334" y="164843"/>
                    <a:pt x="420617" y="162949"/>
                  </a:cubicBezTo>
                  <a:cubicBezTo>
                    <a:pt x="407911" y="161055"/>
                    <a:pt x="395211" y="164212"/>
                    <a:pt x="384879" y="171871"/>
                  </a:cubicBezTo>
                  <a:cubicBezTo>
                    <a:pt x="361531" y="189167"/>
                    <a:pt x="354010" y="219931"/>
                    <a:pt x="364969" y="245518"/>
                  </a:cubicBezTo>
                  <a:cubicBezTo>
                    <a:pt x="379336" y="264666"/>
                    <a:pt x="402192" y="276997"/>
                    <a:pt x="427939" y="276997"/>
                  </a:cubicBezTo>
                  <a:cubicBezTo>
                    <a:pt x="471445" y="276997"/>
                    <a:pt x="506712" y="241730"/>
                    <a:pt x="506712" y="198258"/>
                  </a:cubicBezTo>
                  <a:cubicBezTo>
                    <a:pt x="506716" y="160929"/>
                    <a:pt x="480809" y="129745"/>
                    <a:pt x="446018" y="1215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01769" y="136363"/>
              <a:ext cx="697977" cy="434340"/>
            </a:xfrm>
            <a:custGeom>
              <a:avLst/>
              <a:gdLst/>
              <a:ahLst/>
              <a:cxnLst/>
              <a:rect l="l" t="t" r="r" b="b"/>
              <a:pathLst>
                <a:path w="369789" h="230114" extrusionOk="0">
                  <a:moveTo>
                    <a:pt x="39959" y="104158"/>
                  </a:moveTo>
                  <a:cubicBezTo>
                    <a:pt x="50808" y="103232"/>
                    <a:pt x="61026" y="98897"/>
                    <a:pt x="71206" y="95025"/>
                  </a:cubicBezTo>
                  <a:cubicBezTo>
                    <a:pt x="85502" y="89596"/>
                    <a:pt x="102748" y="86440"/>
                    <a:pt x="115710" y="92332"/>
                  </a:cubicBezTo>
                  <a:cubicBezTo>
                    <a:pt x="120760" y="84504"/>
                    <a:pt x="127662" y="77981"/>
                    <a:pt x="135742" y="73352"/>
                  </a:cubicBezTo>
                  <a:cubicBezTo>
                    <a:pt x="142517" y="69439"/>
                    <a:pt x="151060" y="70322"/>
                    <a:pt x="157036" y="75330"/>
                  </a:cubicBezTo>
                  <a:cubicBezTo>
                    <a:pt x="163096" y="80465"/>
                    <a:pt x="168820" y="87114"/>
                    <a:pt x="171555" y="95320"/>
                  </a:cubicBezTo>
                  <a:cubicBezTo>
                    <a:pt x="172776" y="98982"/>
                    <a:pt x="176016" y="111522"/>
                    <a:pt x="166295" y="118719"/>
                  </a:cubicBezTo>
                  <a:cubicBezTo>
                    <a:pt x="158888" y="124190"/>
                    <a:pt x="147609" y="124526"/>
                    <a:pt x="140539" y="119560"/>
                  </a:cubicBezTo>
                  <a:cubicBezTo>
                    <a:pt x="136457" y="116699"/>
                    <a:pt x="134227" y="110007"/>
                    <a:pt x="135447" y="104368"/>
                  </a:cubicBezTo>
                  <a:cubicBezTo>
                    <a:pt x="136036" y="101590"/>
                    <a:pt x="137720" y="98098"/>
                    <a:pt x="142223" y="97172"/>
                  </a:cubicBezTo>
                  <a:cubicBezTo>
                    <a:pt x="143948" y="96835"/>
                    <a:pt x="145379" y="95572"/>
                    <a:pt x="145674" y="93847"/>
                  </a:cubicBezTo>
                  <a:cubicBezTo>
                    <a:pt x="146179" y="90691"/>
                    <a:pt x="143485" y="88376"/>
                    <a:pt x="140750" y="88923"/>
                  </a:cubicBezTo>
                  <a:cubicBezTo>
                    <a:pt x="133722" y="90270"/>
                    <a:pt x="128798" y="95278"/>
                    <a:pt x="127241" y="102601"/>
                  </a:cubicBezTo>
                  <a:cubicBezTo>
                    <a:pt x="125305" y="111564"/>
                    <a:pt x="128882" y="121580"/>
                    <a:pt x="135700" y="126420"/>
                  </a:cubicBezTo>
                  <a:cubicBezTo>
                    <a:pt x="140455" y="129787"/>
                    <a:pt x="146431" y="131470"/>
                    <a:pt x="152491" y="131470"/>
                  </a:cubicBezTo>
                  <a:cubicBezTo>
                    <a:pt x="159141" y="131470"/>
                    <a:pt x="165874" y="129450"/>
                    <a:pt x="171261" y="125452"/>
                  </a:cubicBezTo>
                  <a:cubicBezTo>
                    <a:pt x="180772" y="118424"/>
                    <a:pt x="183928" y="105883"/>
                    <a:pt x="179509" y="92669"/>
                  </a:cubicBezTo>
                  <a:cubicBezTo>
                    <a:pt x="175932" y="81938"/>
                    <a:pt x="168399" y="73605"/>
                    <a:pt x="160782" y="67545"/>
                  </a:cubicBezTo>
                  <a:cubicBezTo>
                    <a:pt x="154848" y="62831"/>
                    <a:pt x="152154" y="55004"/>
                    <a:pt x="154259" y="47765"/>
                  </a:cubicBezTo>
                  <a:cubicBezTo>
                    <a:pt x="162255" y="20158"/>
                    <a:pt x="187715" y="0"/>
                    <a:pt x="217890" y="0"/>
                  </a:cubicBezTo>
                  <a:cubicBezTo>
                    <a:pt x="230851" y="0"/>
                    <a:pt x="242930" y="3703"/>
                    <a:pt x="253114" y="10184"/>
                  </a:cubicBezTo>
                  <a:cubicBezTo>
                    <a:pt x="263340" y="16623"/>
                    <a:pt x="267002" y="29501"/>
                    <a:pt x="262288" y="40569"/>
                  </a:cubicBezTo>
                  <a:cubicBezTo>
                    <a:pt x="256817" y="53447"/>
                    <a:pt x="255134" y="68428"/>
                    <a:pt x="264098" y="80296"/>
                  </a:cubicBezTo>
                  <a:cubicBezTo>
                    <a:pt x="269106" y="86945"/>
                    <a:pt x="276850" y="91280"/>
                    <a:pt x="285350" y="92164"/>
                  </a:cubicBezTo>
                  <a:cubicBezTo>
                    <a:pt x="286402" y="92248"/>
                    <a:pt x="287497" y="92332"/>
                    <a:pt x="288549" y="92332"/>
                  </a:cubicBezTo>
                  <a:cubicBezTo>
                    <a:pt x="295408" y="92332"/>
                    <a:pt x="301847" y="89975"/>
                    <a:pt x="306897" y="85557"/>
                  </a:cubicBezTo>
                  <a:cubicBezTo>
                    <a:pt x="315440" y="78108"/>
                    <a:pt x="318513" y="66998"/>
                    <a:pt x="314767" y="57192"/>
                  </a:cubicBezTo>
                  <a:cubicBezTo>
                    <a:pt x="310769" y="46881"/>
                    <a:pt x="300627" y="40821"/>
                    <a:pt x="290569" y="42757"/>
                  </a:cubicBezTo>
                  <a:cubicBezTo>
                    <a:pt x="288423" y="43178"/>
                    <a:pt x="286781" y="45198"/>
                    <a:pt x="287033" y="47386"/>
                  </a:cubicBezTo>
                  <a:cubicBezTo>
                    <a:pt x="287328" y="49869"/>
                    <a:pt x="289643" y="51511"/>
                    <a:pt x="292042" y="51006"/>
                  </a:cubicBezTo>
                  <a:cubicBezTo>
                    <a:pt x="298944" y="49617"/>
                    <a:pt x="304751" y="54583"/>
                    <a:pt x="306897" y="60222"/>
                  </a:cubicBezTo>
                  <a:cubicBezTo>
                    <a:pt x="309422" y="66661"/>
                    <a:pt x="307234" y="74110"/>
                    <a:pt x="301384" y="79202"/>
                  </a:cubicBezTo>
                  <a:cubicBezTo>
                    <a:pt x="297302" y="82779"/>
                    <a:pt x="291915" y="84378"/>
                    <a:pt x="286192" y="83789"/>
                  </a:cubicBezTo>
                  <a:cubicBezTo>
                    <a:pt x="280048" y="83158"/>
                    <a:pt x="274408" y="80044"/>
                    <a:pt x="270789" y="75246"/>
                  </a:cubicBezTo>
                  <a:cubicBezTo>
                    <a:pt x="263298" y="65272"/>
                    <a:pt x="265950" y="51300"/>
                    <a:pt x="271968" y="39643"/>
                  </a:cubicBezTo>
                  <a:cubicBezTo>
                    <a:pt x="276260" y="31353"/>
                    <a:pt x="285182" y="26218"/>
                    <a:pt x="294525" y="26934"/>
                  </a:cubicBezTo>
                  <a:cubicBezTo>
                    <a:pt x="295240" y="26976"/>
                    <a:pt x="295955" y="27060"/>
                    <a:pt x="296671" y="27144"/>
                  </a:cubicBezTo>
                  <a:cubicBezTo>
                    <a:pt x="314809" y="29543"/>
                    <a:pt x="329202" y="44440"/>
                    <a:pt x="330885" y="62663"/>
                  </a:cubicBezTo>
                  <a:cubicBezTo>
                    <a:pt x="331474" y="69144"/>
                    <a:pt x="330422" y="75288"/>
                    <a:pt x="328192" y="80843"/>
                  </a:cubicBezTo>
                  <a:cubicBezTo>
                    <a:pt x="352811" y="89260"/>
                    <a:pt x="370444" y="112785"/>
                    <a:pt x="369771" y="140392"/>
                  </a:cubicBezTo>
                  <a:cubicBezTo>
                    <a:pt x="368971" y="172376"/>
                    <a:pt x="343047" y="198762"/>
                    <a:pt x="311064" y="200151"/>
                  </a:cubicBezTo>
                  <a:cubicBezTo>
                    <a:pt x="310811" y="200151"/>
                    <a:pt x="310559" y="200151"/>
                    <a:pt x="310306" y="200151"/>
                  </a:cubicBezTo>
                  <a:cubicBezTo>
                    <a:pt x="294861" y="200614"/>
                    <a:pt x="280763" y="191019"/>
                    <a:pt x="275418" y="176500"/>
                  </a:cubicBezTo>
                  <a:cubicBezTo>
                    <a:pt x="269190" y="159498"/>
                    <a:pt x="254250" y="146284"/>
                    <a:pt x="235186" y="143085"/>
                  </a:cubicBezTo>
                  <a:cubicBezTo>
                    <a:pt x="212166" y="139256"/>
                    <a:pt x="190283" y="154911"/>
                    <a:pt x="186453" y="177931"/>
                  </a:cubicBezTo>
                  <a:cubicBezTo>
                    <a:pt x="183297" y="196827"/>
                    <a:pt x="196132" y="214754"/>
                    <a:pt x="215028" y="217911"/>
                  </a:cubicBezTo>
                  <a:cubicBezTo>
                    <a:pt x="216585" y="218163"/>
                    <a:pt x="218184" y="218290"/>
                    <a:pt x="219783" y="218290"/>
                  </a:cubicBezTo>
                  <a:cubicBezTo>
                    <a:pt x="225675" y="218290"/>
                    <a:pt x="231441" y="216438"/>
                    <a:pt x="236365" y="212945"/>
                  </a:cubicBezTo>
                  <a:cubicBezTo>
                    <a:pt x="242509" y="208568"/>
                    <a:pt x="246591" y="202087"/>
                    <a:pt x="247895" y="194638"/>
                  </a:cubicBezTo>
                  <a:cubicBezTo>
                    <a:pt x="248274" y="192450"/>
                    <a:pt x="247012" y="190135"/>
                    <a:pt x="244823" y="189588"/>
                  </a:cubicBezTo>
                  <a:cubicBezTo>
                    <a:pt x="242425" y="188999"/>
                    <a:pt x="240068" y="190598"/>
                    <a:pt x="239647" y="192997"/>
                  </a:cubicBezTo>
                  <a:cubicBezTo>
                    <a:pt x="237838" y="203981"/>
                    <a:pt x="227401" y="211430"/>
                    <a:pt x="216375" y="209620"/>
                  </a:cubicBezTo>
                  <a:cubicBezTo>
                    <a:pt x="202066" y="207221"/>
                    <a:pt x="192345" y="193628"/>
                    <a:pt x="194743" y="179320"/>
                  </a:cubicBezTo>
                  <a:cubicBezTo>
                    <a:pt x="197816" y="160845"/>
                    <a:pt x="215323" y="148304"/>
                    <a:pt x="233840" y="151376"/>
                  </a:cubicBezTo>
                  <a:cubicBezTo>
                    <a:pt x="246212" y="153438"/>
                    <a:pt x="256523" y="160592"/>
                    <a:pt x="262962" y="170314"/>
                  </a:cubicBezTo>
                  <a:cubicBezTo>
                    <a:pt x="271715" y="183612"/>
                    <a:pt x="270158" y="201161"/>
                    <a:pt x="259974" y="213366"/>
                  </a:cubicBezTo>
                  <a:cubicBezTo>
                    <a:pt x="251389" y="223592"/>
                    <a:pt x="238511" y="230115"/>
                    <a:pt x="224076" y="230115"/>
                  </a:cubicBezTo>
                  <a:cubicBezTo>
                    <a:pt x="198236" y="230115"/>
                    <a:pt x="177279" y="209157"/>
                    <a:pt x="177279" y="183318"/>
                  </a:cubicBezTo>
                  <a:cubicBezTo>
                    <a:pt x="177279" y="182897"/>
                    <a:pt x="177321" y="182476"/>
                    <a:pt x="177321" y="182055"/>
                  </a:cubicBezTo>
                  <a:cubicBezTo>
                    <a:pt x="173407" y="182855"/>
                    <a:pt x="169325" y="183318"/>
                    <a:pt x="165159" y="183318"/>
                  </a:cubicBezTo>
                  <a:cubicBezTo>
                    <a:pt x="151692" y="183318"/>
                    <a:pt x="139193" y="177931"/>
                    <a:pt x="128209" y="170524"/>
                  </a:cubicBezTo>
                  <a:cubicBezTo>
                    <a:pt x="117730" y="163412"/>
                    <a:pt x="109355" y="151923"/>
                    <a:pt x="98455" y="145863"/>
                  </a:cubicBezTo>
                  <a:cubicBezTo>
                    <a:pt x="87168" y="139593"/>
                    <a:pt x="73281" y="142622"/>
                    <a:pt x="60403" y="141907"/>
                  </a:cubicBezTo>
                  <a:cubicBezTo>
                    <a:pt x="32476" y="140392"/>
                    <a:pt x="7154" y="118845"/>
                    <a:pt x="0" y="91785"/>
                  </a:cubicBezTo>
                  <a:cubicBezTo>
                    <a:pt x="11317" y="100496"/>
                    <a:pt x="25747" y="105378"/>
                    <a:pt x="39959" y="1041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oogle Shape;15;p2"/>
          <p:cNvGrpSpPr/>
          <p:nvPr/>
        </p:nvGrpSpPr>
        <p:grpSpPr>
          <a:xfrm flipH="1">
            <a:off x="7921241" y="157855"/>
            <a:ext cx="1391950" cy="1460626"/>
            <a:chOff x="3421847" y="1396470"/>
            <a:chExt cx="1260710" cy="1322911"/>
          </a:xfrm>
        </p:grpSpPr>
        <p:sp>
          <p:nvSpPr>
            <p:cNvPr id="16" name="Google Shape;16;p2"/>
            <p:cNvSpPr/>
            <p:nvPr/>
          </p:nvSpPr>
          <p:spPr>
            <a:xfrm>
              <a:off x="3421847" y="1702270"/>
              <a:ext cx="901931" cy="1017111"/>
            </a:xfrm>
            <a:custGeom>
              <a:avLst/>
              <a:gdLst/>
              <a:ahLst/>
              <a:cxnLst/>
              <a:rect l="l" t="t" r="r" b="b"/>
              <a:pathLst>
                <a:path w="901931" h="1017111" extrusionOk="0">
                  <a:moveTo>
                    <a:pt x="894428" y="231415"/>
                  </a:moveTo>
                  <a:cubicBezTo>
                    <a:pt x="888654" y="229467"/>
                    <a:pt x="882396" y="232568"/>
                    <a:pt x="880448" y="238342"/>
                  </a:cubicBezTo>
                  <a:lnTo>
                    <a:pt x="879960" y="239786"/>
                  </a:lnTo>
                  <a:cubicBezTo>
                    <a:pt x="879017" y="242580"/>
                    <a:pt x="877654" y="246389"/>
                    <a:pt x="876139" y="249667"/>
                  </a:cubicBezTo>
                  <a:cubicBezTo>
                    <a:pt x="874687" y="253080"/>
                    <a:pt x="872928" y="256371"/>
                    <a:pt x="871164" y="259637"/>
                  </a:cubicBezTo>
                  <a:cubicBezTo>
                    <a:pt x="869359" y="262877"/>
                    <a:pt x="867314" y="265987"/>
                    <a:pt x="865340" y="269076"/>
                  </a:cubicBezTo>
                  <a:cubicBezTo>
                    <a:pt x="863076" y="271997"/>
                    <a:pt x="861085" y="275073"/>
                    <a:pt x="858686" y="277817"/>
                  </a:cubicBezTo>
                  <a:cubicBezTo>
                    <a:pt x="849310" y="288940"/>
                    <a:pt x="838297" y="298253"/>
                    <a:pt x="825756" y="304465"/>
                  </a:cubicBezTo>
                  <a:cubicBezTo>
                    <a:pt x="800863" y="317233"/>
                    <a:pt x="771922" y="319733"/>
                    <a:pt x="743078" y="316000"/>
                  </a:cubicBezTo>
                  <a:lnTo>
                    <a:pt x="716409" y="313917"/>
                  </a:lnTo>
                  <a:cubicBezTo>
                    <a:pt x="707214" y="313912"/>
                    <a:pt x="697921" y="313879"/>
                    <a:pt x="688549" y="314476"/>
                  </a:cubicBezTo>
                  <a:cubicBezTo>
                    <a:pt x="679144" y="315671"/>
                    <a:pt x="669645" y="316113"/>
                    <a:pt x="660151" y="318554"/>
                  </a:cubicBezTo>
                  <a:cubicBezTo>
                    <a:pt x="655408" y="319661"/>
                    <a:pt x="650598" y="320461"/>
                    <a:pt x="645872" y="321913"/>
                  </a:cubicBezTo>
                  <a:lnTo>
                    <a:pt x="640923" y="323537"/>
                  </a:lnTo>
                  <a:cubicBezTo>
                    <a:pt x="643027" y="311227"/>
                    <a:pt x="644988" y="298909"/>
                    <a:pt x="646735" y="286591"/>
                  </a:cubicBezTo>
                  <a:cubicBezTo>
                    <a:pt x="653186" y="241570"/>
                    <a:pt x="657559" y="196557"/>
                    <a:pt x="659810" y="151607"/>
                  </a:cubicBezTo>
                  <a:cubicBezTo>
                    <a:pt x="661914" y="106497"/>
                    <a:pt x="662499" y="62137"/>
                    <a:pt x="659722" y="16568"/>
                  </a:cubicBezTo>
                  <a:cubicBezTo>
                    <a:pt x="659230" y="8442"/>
                    <a:pt x="653132" y="1473"/>
                    <a:pt x="644757" y="202"/>
                  </a:cubicBezTo>
                  <a:cubicBezTo>
                    <a:pt x="635124" y="-1259"/>
                    <a:pt x="626130" y="5365"/>
                    <a:pt x="624670" y="14999"/>
                  </a:cubicBezTo>
                  <a:lnTo>
                    <a:pt x="624561" y="15718"/>
                  </a:lnTo>
                  <a:cubicBezTo>
                    <a:pt x="618193" y="57705"/>
                    <a:pt x="608506" y="100488"/>
                    <a:pt x="597526" y="141978"/>
                  </a:cubicBezTo>
                  <a:cubicBezTo>
                    <a:pt x="586395" y="183608"/>
                    <a:pt x="573340" y="224543"/>
                    <a:pt x="558577" y="264519"/>
                  </a:cubicBezTo>
                  <a:cubicBezTo>
                    <a:pt x="534606" y="329866"/>
                    <a:pt x="505139" y="392399"/>
                    <a:pt x="470954" y="450517"/>
                  </a:cubicBezTo>
                  <a:cubicBezTo>
                    <a:pt x="451798" y="448631"/>
                    <a:pt x="433066" y="443931"/>
                    <a:pt x="417516" y="435716"/>
                  </a:cubicBezTo>
                  <a:cubicBezTo>
                    <a:pt x="415378" y="434529"/>
                    <a:pt x="413236" y="433330"/>
                    <a:pt x="411216" y="432021"/>
                  </a:cubicBezTo>
                  <a:cubicBezTo>
                    <a:pt x="409293" y="430725"/>
                    <a:pt x="407706" y="429698"/>
                    <a:pt x="406048" y="428385"/>
                  </a:cubicBezTo>
                  <a:cubicBezTo>
                    <a:pt x="402787" y="425872"/>
                    <a:pt x="400009" y="422779"/>
                    <a:pt x="397295" y="419337"/>
                  </a:cubicBezTo>
                  <a:cubicBezTo>
                    <a:pt x="394723" y="415764"/>
                    <a:pt x="392409" y="411652"/>
                    <a:pt x="390347" y="407095"/>
                  </a:cubicBezTo>
                  <a:cubicBezTo>
                    <a:pt x="388411" y="402419"/>
                    <a:pt x="386622" y="397407"/>
                    <a:pt x="385196" y="391974"/>
                  </a:cubicBezTo>
                  <a:cubicBezTo>
                    <a:pt x="379287" y="370141"/>
                    <a:pt x="377806" y="344221"/>
                    <a:pt x="371636" y="317612"/>
                  </a:cubicBezTo>
                  <a:cubicBezTo>
                    <a:pt x="368455" y="304351"/>
                    <a:pt x="364061" y="290615"/>
                    <a:pt x="356347" y="278196"/>
                  </a:cubicBezTo>
                  <a:cubicBezTo>
                    <a:pt x="348940" y="265655"/>
                    <a:pt x="337906" y="255273"/>
                    <a:pt x="325887" y="248106"/>
                  </a:cubicBezTo>
                  <a:cubicBezTo>
                    <a:pt x="322196" y="245900"/>
                    <a:pt x="317344" y="246595"/>
                    <a:pt x="314444" y="249966"/>
                  </a:cubicBezTo>
                  <a:cubicBezTo>
                    <a:pt x="311199" y="253737"/>
                    <a:pt x="311625" y="259426"/>
                    <a:pt x="315395" y="262675"/>
                  </a:cubicBezTo>
                  <a:lnTo>
                    <a:pt x="315656" y="262898"/>
                  </a:lnTo>
                  <a:cubicBezTo>
                    <a:pt x="324292" y="270330"/>
                    <a:pt x="330928" y="279147"/>
                    <a:pt x="334842" y="289344"/>
                  </a:cubicBezTo>
                  <a:cubicBezTo>
                    <a:pt x="338987" y="299398"/>
                    <a:pt x="340721" y="310659"/>
                    <a:pt x="341546" y="322333"/>
                  </a:cubicBezTo>
                  <a:cubicBezTo>
                    <a:pt x="343200" y="345854"/>
                    <a:pt x="340334" y="371008"/>
                    <a:pt x="342880" y="399225"/>
                  </a:cubicBezTo>
                  <a:cubicBezTo>
                    <a:pt x="343533" y="406295"/>
                    <a:pt x="344736" y="413618"/>
                    <a:pt x="346466" y="421067"/>
                  </a:cubicBezTo>
                  <a:cubicBezTo>
                    <a:pt x="348372" y="428545"/>
                    <a:pt x="350956" y="436162"/>
                    <a:pt x="354567" y="443666"/>
                  </a:cubicBezTo>
                  <a:cubicBezTo>
                    <a:pt x="358342" y="451089"/>
                    <a:pt x="362925" y="458408"/>
                    <a:pt x="368619" y="464897"/>
                  </a:cubicBezTo>
                  <a:cubicBezTo>
                    <a:pt x="371380" y="468104"/>
                    <a:pt x="374582" y="471260"/>
                    <a:pt x="377515" y="474021"/>
                  </a:cubicBezTo>
                  <a:cubicBezTo>
                    <a:pt x="380423" y="476702"/>
                    <a:pt x="383437" y="479189"/>
                    <a:pt x="386496" y="481625"/>
                  </a:cubicBezTo>
                  <a:cubicBezTo>
                    <a:pt x="401491" y="493114"/>
                    <a:pt x="417651" y="501577"/>
                    <a:pt x="434329" y="507982"/>
                  </a:cubicBezTo>
                  <a:cubicBezTo>
                    <a:pt x="415454" y="535013"/>
                    <a:pt x="395334" y="560667"/>
                    <a:pt x="374132" y="584659"/>
                  </a:cubicBezTo>
                  <a:lnTo>
                    <a:pt x="354163" y="606307"/>
                  </a:lnTo>
                  <a:lnTo>
                    <a:pt x="333264" y="626626"/>
                  </a:lnTo>
                  <a:cubicBezTo>
                    <a:pt x="326522" y="633565"/>
                    <a:pt x="319010" y="639600"/>
                    <a:pt x="311797" y="645871"/>
                  </a:cubicBezTo>
                  <a:cubicBezTo>
                    <a:pt x="304508" y="652053"/>
                    <a:pt x="297547" y="658550"/>
                    <a:pt x="289804" y="664017"/>
                  </a:cubicBezTo>
                  <a:lnTo>
                    <a:pt x="267327" y="681065"/>
                  </a:lnTo>
                  <a:lnTo>
                    <a:pt x="243979" y="696397"/>
                  </a:lnTo>
                  <a:cubicBezTo>
                    <a:pt x="236450" y="701766"/>
                    <a:pt x="228180" y="705979"/>
                    <a:pt x="220227" y="710524"/>
                  </a:cubicBezTo>
                  <a:cubicBezTo>
                    <a:pt x="212138" y="714871"/>
                    <a:pt x="204576" y="719930"/>
                    <a:pt x="196129" y="723499"/>
                  </a:cubicBezTo>
                  <a:lnTo>
                    <a:pt x="171607" y="735139"/>
                  </a:lnTo>
                  <a:cubicBezTo>
                    <a:pt x="163371" y="738805"/>
                    <a:pt x="154765" y="741712"/>
                    <a:pt x="146479" y="745062"/>
                  </a:cubicBezTo>
                  <a:lnTo>
                    <a:pt x="134022" y="749953"/>
                  </a:lnTo>
                  <a:cubicBezTo>
                    <a:pt x="129780" y="751392"/>
                    <a:pt x="125416" y="752570"/>
                    <a:pt x="121148" y="753900"/>
                  </a:cubicBezTo>
                  <a:lnTo>
                    <a:pt x="95658" y="761740"/>
                  </a:lnTo>
                  <a:lnTo>
                    <a:pt x="91092" y="763116"/>
                  </a:lnTo>
                  <a:cubicBezTo>
                    <a:pt x="82595" y="765789"/>
                    <a:pt x="74250" y="769379"/>
                    <a:pt x="66178" y="773928"/>
                  </a:cubicBezTo>
                  <a:cubicBezTo>
                    <a:pt x="3654" y="809160"/>
                    <a:pt x="-18474" y="888409"/>
                    <a:pt x="16759" y="950933"/>
                  </a:cubicBezTo>
                  <a:cubicBezTo>
                    <a:pt x="51992" y="1013457"/>
                    <a:pt x="131240" y="1035585"/>
                    <a:pt x="193764" y="1000352"/>
                  </a:cubicBezTo>
                  <a:lnTo>
                    <a:pt x="228092" y="981010"/>
                  </a:lnTo>
                  <a:cubicBezTo>
                    <a:pt x="233761" y="977740"/>
                    <a:pt x="239476" y="974613"/>
                    <a:pt x="245052" y="971209"/>
                  </a:cubicBezTo>
                  <a:lnTo>
                    <a:pt x="261435" y="960368"/>
                  </a:lnTo>
                  <a:cubicBezTo>
                    <a:pt x="272259" y="953029"/>
                    <a:pt x="283264" y="946093"/>
                    <a:pt x="293726" y="938383"/>
                  </a:cubicBezTo>
                  <a:lnTo>
                    <a:pt x="324490" y="914522"/>
                  </a:lnTo>
                  <a:cubicBezTo>
                    <a:pt x="334884" y="906850"/>
                    <a:pt x="344134" y="897743"/>
                    <a:pt x="353822" y="889305"/>
                  </a:cubicBezTo>
                  <a:cubicBezTo>
                    <a:pt x="363358" y="880678"/>
                    <a:pt x="373092" y="872354"/>
                    <a:pt x="381808" y="862990"/>
                  </a:cubicBezTo>
                  <a:lnTo>
                    <a:pt x="408397" y="835623"/>
                  </a:lnTo>
                  <a:lnTo>
                    <a:pt x="433032" y="806871"/>
                  </a:lnTo>
                  <a:cubicBezTo>
                    <a:pt x="441411" y="797482"/>
                    <a:pt x="448679" y="787285"/>
                    <a:pt x="456233" y="777366"/>
                  </a:cubicBezTo>
                  <a:cubicBezTo>
                    <a:pt x="463691" y="767380"/>
                    <a:pt x="471375" y="757608"/>
                    <a:pt x="478008" y="747171"/>
                  </a:cubicBezTo>
                  <a:cubicBezTo>
                    <a:pt x="484838" y="736877"/>
                    <a:pt x="491735" y="726667"/>
                    <a:pt x="498368" y="716357"/>
                  </a:cubicBezTo>
                  <a:lnTo>
                    <a:pt x="512546" y="692293"/>
                  </a:lnTo>
                  <a:cubicBezTo>
                    <a:pt x="517066" y="690412"/>
                    <a:pt x="521733" y="688754"/>
                    <a:pt x="526897" y="687454"/>
                  </a:cubicBezTo>
                  <a:cubicBezTo>
                    <a:pt x="540645" y="684142"/>
                    <a:pt x="556536" y="683372"/>
                    <a:pt x="573500" y="683822"/>
                  </a:cubicBezTo>
                  <a:cubicBezTo>
                    <a:pt x="590494" y="684255"/>
                    <a:pt x="608565" y="685892"/>
                    <a:pt x="627528" y="686856"/>
                  </a:cubicBezTo>
                  <a:cubicBezTo>
                    <a:pt x="646470" y="687790"/>
                    <a:pt x="666497" y="688089"/>
                    <a:pt x="687051" y="685030"/>
                  </a:cubicBezTo>
                  <a:cubicBezTo>
                    <a:pt x="706439" y="681894"/>
                    <a:pt x="725343" y="677391"/>
                    <a:pt x="743881" y="670687"/>
                  </a:cubicBezTo>
                  <a:cubicBezTo>
                    <a:pt x="762352" y="664034"/>
                    <a:pt x="780570" y="655445"/>
                    <a:pt x="796966" y="642904"/>
                  </a:cubicBezTo>
                  <a:cubicBezTo>
                    <a:pt x="813412" y="630804"/>
                    <a:pt x="827637" y="613310"/>
                    <a:pt x="834450" y="592900"/>
                  </a:cubicBezTo>
                  <a:cubicBezTo>
                    <a:pt x="836487" y="586823"/>
                    <a:pt x="833773" y="580026"/>
                    <a:pt x="827864" y="577114"/>
                  </a:cubicBezTo>
                  <a:cubicBezTo>
                    <a:pt x="821421" y="573936"/>
                    <a:pt x="813619" y="576579"/>
                    <a:pt x="810441" y="583027"/>
                  </a:cubicBezTo>
                  <a:lnTo>
                    <a:pt x="810126" y="583666"/>
                  </a:lnTo>
                  <a:cubicBezTo>
                    <a:pt x="803464" y="597171"/>
                    <a:pt x="792493" y="608109"/>
                    <a:pt x="778580" y="615940"/>
                  </a:cubicBezTo>
                  <a:cubicBezTo>
                    <a:pt x="764906" y="623995"/>
                    <a:pt x="749041" y="629361"/>
                    <a:pt x="732708" y="633056"/>
                  </a:cubicBezTo>
                  <a:cubicBezTo>
                    <a:pt x="716400" y="636818"/>
                    <a:pt x="699323" y="638733"/>
                    <a:pt x="682557" y="639377"/>
                  </a:cubicBezTo>
                  <a:cubicBezTo>
                    <a:pt x="666842" y="639764"/>
                    <a:pt x="650367" y="637652"/>
                    <a:pt x="633188" y="634668"/>
                  </a:cubicBezTo>
                  <a:cubicBezTo>
                    <a:pt x="615988" y="631697"/>
                    <a:pt x="598077" y="627825"/>
                    <a:pt x="578841" y="624951"/>
                  </a:cubicBezTo>
                  <a:cubicBezTo>
                    <a:pt x="569422" y="623570"/>
                    <a:pt x="559617" y="622400"/>
                    <a:pt x="549453" y="621841"/>
                  </a:cubicBezTo>
                  <a:cubicBezTo>
                    <a:pt x="559911" y="599742"/>
                    <a:pt x="569523" y="577434"/>
                    <a:pt x="578243" y="554952"/>
                  </a:cubicBezTo>
                  <a:cubicBezTo>
                    <a:pt x="596104" y="507924"/>
                    <a:pt x="610652" y="460423"/>
                    <a:pt x="622360" y="412704"/>
                  </a:cubicBezTo>
                  <a:lnTo>
                    <a:pt x="623403" y="411311"/>
                  </a:lnTo>
                  <a:lnTo>
                    <a:pt x="626581" y="407810"/>
                  </a:lnTo>
                  <a:cubicBezTo>
                    <a:pt x="635061" y="398409"/>
                    <a:pt x="645552" y="390463"/>
                    <a:pt x="657357" y="384012"/>
                  </a:cubicBezTo>
                  <a:lnTo>
                    <a:pt x="666523" y="379551"/>
                  </a:lnTo>
                  <a:cubicBezTo>
                    <a:pt x="669612" y="378082"/>
                    <a:pt x="672995" y="377139"/>
                    <a:pt x="676231" y="375868"/>
                  </a:cubicBezTo>
                  <a:cubicBezTo>
                    <a:pt x="682628" y="373112"/>
                    <a:pt x="689787" y="371976"/>
                    <a:pt x="696672" y="370014"/>
                  </a:cubicBezTo>
                  <a:cubicBezTo>
                    <a:pt x="703746" y="368609"/>
                    <a:pt x="711043" y="367670"/>
                    <a:pt x="718341" y="366614"/>
                  </a:cubicBezTo>
                  <a:lnTo>
                    <a:pt x="741167" y="365297"/>
                  </a:lnTo>
                  <a:cubicBezTo>
                    <a:pt x="750236" y="364666"/>
                    <a:pt x="759179" y="364657"/>
                    <a:pt x="768197" y="363386"/>
                  </a:cubicBezTo>
                  <a:lnTo>
                    <a:pt x="781715" y="361105"/>
                  </a:lnTo>
                  <a:cubicBezTo>
                    <a:pt x="783958" y="360689"/>
                    <a:pt x="786201" y="360390"/>
                    <a:pt x="788431" y="359872"/>
                  </a:cubicBezTo>
                  <a:lnTo>
                    <a:pt x="795102" y="357932"/>
                  </a:lnTo>
                  <a:lnTo>
                    <a:pt x="808337" y="353989"/>
                  </a:lnTo>
                  <a:lnTo>
                    <a:pt x="821147" y="348455"/>
                  </a:lnTo>
                  <a:cubicBezTo>
                    <a:pt x="823252" y="347479"/>
                    <a:pt x="825419" y="346683"/>
                    <a:pt x="827452" y="345547"/>
                  </a:cubicBezTo>
                  <a:lnTo>
                    <a:pt x="833487" y="341982"/>
                  </a:lnTo>
                  <a:cubicBezTo>
                    <a:pt x="837417" y="339466"/>
                    <a:pt x="841642" y="337521"/>
                    <a:pt x="845211" y="334458"/>
                  </a:cubicBezTo>
                  <a:cubicBezTo>
                    <a:pt x="860492" y="323790"/>
                    <a:pt x="872999" y="309620"/>
                    <a:pt x="882531" y="294251"/>
                  </a:cubicBezTo>
                  <a:cubicBezTo>
                    <a:pt x="884980" y="290438"/>
                    <a:pt x="886933" y="286339"/>
                    <a:pt x="889117" y="282408"/>
                  </a:cubicBezTo>
                  <a:cubicBezTo>
                    <a:pt x="891003" y="278318"/>
                    <a:pt x="892896" y="274248"/>
                    <a:pt x="894504" y="270069"/>
                  </a:cubicBezTo>
                  <a:cubicBezTo>
                    <a:pt x="896065" y="265865"/>
                    <a:pt x="897576" y="261661"/>
                    <a:pt x="898746" y="257314"/>
                  </a:cubicBezTo>
                  <a:cubicBezTo>
                    <a:pt x="900009" y="252899"/>
                    <a:pt x="900951" y="248834"/>
                    <a:pt x="901789" y="243636"/>
                  </a:cubicBezTo>
                  <a:cubicBezTo>
                    <a:pt x="902643" y="238397"/>
                    <a:pt x="899613" y="233166"/>
                    <a:pt x="894428" y="2314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19243" y="1396470"/>
              <a:ext cx="1121225" cy="421021"/>
            </a:xfrm>
            <a:custGeom>
              <a:avLst/>
              <a:gdLst/>
              <a:ahLst/>
              <a:cxnLst/>
              <a:rect l="l" t="t" r="r" b="b"/>
              <a:pathLst>
                <a:path w="1121225" h="421021" extrusionOk="0">
                  <a:moveTo>
                    <a:pt x="0" y="421022"/>
                  </a:moveTo>
                  <a:lnTo>
                    <a:pt x="1121226" y="421022"/>
                  </a:lnTo>
                  <a:cubicBezTo>
                    <a:pt x="1121226" y="421022"/>
                    <a:pt x="1119686" y="362904"/>
                    <a:pt x="1076575" y="348503"/>
                  </a:cubicBezTo>
                  <a:cubicBezTo>
                    <a:pt x="1033464" y="334102"/>
                    <a:pt x="1014177" y="367588"/>
                    <a:pt x="1014177" y="367588"/>
                  </a:cubicBezTo>
                  <a:cubicBezTo>
                    <a:pt x="1014177" y="367588"/>
                    <a:pt x="1019871" y="298806"/>
                    <a:pt x="975952" y="279594"/>
                  </a:cubicBezTo>
                  <a:cubicBezTo>
                    <a:pt x="943244" y="262252"/>
                    <a:pt x="904927" y="299635"/>
                    <a:pt x="904927" y="299635"/>
                  </a:cubicBezTo>
                  <a:cubicBezTo>
                    <a:pt x="904927" y="299635"/>
                    <a:pt x="901388" y="238129"/>
                    <a:pt x="853526" y="225601"/>
                  </a:cubicBezTo>
                  <a:cubicBezTo>
                    <a:pt x="828582" y="218850"/>
                    <a:pt x="805335" y="241109"/>
                    <a:pt x="805335" y="241109"/>
                  </a:cubicBezTo>
                  <a:cubicBezTo>
                    <a:pt x="805335" y="241109"/>
                    <a:pt x="798762" y="202678"/>
                    <a:pt x="770864" y="192897"/>
                  </a:cubicBezTo>
                  <a:cubicBezTo>
                    <a:pt x="742967" y="183117"/>
                    <a:pt x="720044" y="204016"/>
                    <a:pt x="720044" y="204016"/>
                  </a:cubicBezTo>
                  <a:cubicBezTo>
                    <a:pt x="720044" y="204016"/>
                    <a:pt x="678991" y="-19568"/>
                    <a:pt x="459245" y="1386"/>
                  </a:cubicBezTo>
                  <a:cubicBezTo>
                    <a:pt x="343952" y="15375"/>
                    <a:pt x="277969" y="125260"/>
                    <a:pt x="302605" y="225601"/>
                  </a:cubicBezTo>
                  <a:cubicBezTo>
                    <a:pt x="302605" y="225601"/>
                    <a:pt x="292067" y="218775"/>
                    <a:pt x="278907" y="225601"/>
                  </a:cubicBezTo>
                  <a:cubicBezTo>
                    <a:pt x="265752" y="232427"/>
                    <a:pt x="265541" y="250737"/>
                    <a:pt x="265541" y="250737"/>
                  </a:cubicBezTo>
                  <a:cubicBezTo>
                    <a:pt x="265541" y="250737"/>
                    <a:pt x="229202" y="169701"/>
                    <a:pt x="152344" y="208132"/>
                  </a:cubicBezTo>
                  <a:cubicBezTo>
                    <a:pt x="75486" y="246563"/>
                    <a:pt x="115584" y="345973"/>
                    <a:pt x="115584" y="345973"/>
                  </a:cubicBezTo>
                  <a:cubicBezTo>
                    <a:pt x="115584" y="345973"/>
                    <a:pt x="97795" y="335532"/>
                    <a:pt x="77447" y="348898"/>
                  </a:cubicBezTo>
                  <a:cubicBezTo>
                    <a:pt x="57104" y="362264"/>
                    <a:pt x="63151" y="387258"/>
                    <a:pt x="63151" y="387258"/>
                  </a:cubicBezTo>
                  <a:cubicBezTo>
                    <a:pt x="63151" y="387258"/>
                    <a:pt x="6393" y="378690"/>
                    <a:pt x="0" y="4210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956524" y="2075264"/>
              <a:ext cx="656800" cy="231570"/>
            </a:xfrm>
            <a:custGeom>
              <a:avLst/>
              <a:gdLst/>
              <a:ahLst/>
              <a:cxnLst/>
              <a:rect l="l" t="t" r="r" b="b"/>
              <a:pathLst>
                <a:path w="656800" h="231570" extrusionOk="0">
                  <a:moveTo>
                    <a:pt x="612819" y="179555"/>
                  </a:moveTo>
                  <a:cubicBezTo>
                    <a:pt x="583991" y="174888"/>
                    <a:pt x="567869" y="196721"/>
                    <a:pt x="567869" y="196721"/>
                  </a:cubicBezTo>
                  <a:cubicBezTo>
                    <a:pt x="567869" y="196721"/>
                    <a:pt x="565672" y="167359"/>
                    <a:pt x="539454" y="160255"/>
                  </a:cubicBezTo>
                  <a:cubicBezTo>
                    <a:pt x="536579" y="159477"/>
                    <a:pt x="533861" y="159102"/>
                    <a:pt x="531251" y="158959"/>
                  </a:cubicBezTo>
                  <a:cubicBezTo>
                    <a:pt x="532969" y="154082"/>
                    <a:pt x="533953" y="148855"/>
                    <a:pt x="533953" y="143388"/>
                  </a:cubicBezTo>
                  <a:cubicBezTo>
                    <a:pt x="533953" y="117469"/>
                    <a:pt x="512941" y="96460"/>
                    <a:pt x="487025" y="96460"/>
                  </a:cubicBezTo>
                  <a:cubicBezTo>
                    <a:pt x="472485" y="96460"/>
                    <a:pt x="459494" y="103076"/>
                    <a:pt x="450888" y="113458"/>
                  </a:cubicBezTo>
                  <a:cubicBezTo>
                    <a:pt x="449028" y="75494"/>
                    <a:pt x="434656" y="12364"/>
                    <a:pt x="361093" y="947"/>
                  </a:cubicBezTo>
                  <a:cubicBezTo>
                    <a:pt x="320041" y="-6553"/>
                    <a:pt x="282771" y="31693"/>
                    <a:pt x="288044" y="73752"/>
                  </a:cubicBezTo>
                  <a:cubicBezTo>
                    <a:pt x="288044" y="73752"/>
                    <a:pt x="273155" y="60773"/>
                    <a:pt x="258051" y="68786"/>
                  </a:cubicBezTo>
                  <a:cubicBezTo>
                    <a:pt x="242947" y="76799"/>
                    <a:pt x="243528" y="91608"/>
                    <a:pt x="243528" y="91608"/>
                  </a:cubicBezTo>
                  <a:cubicBezTo>
                    <a:pt x="243528" y="91608"/>
                    <a:pt x="190969" y="23836"/>
                    <a:pt x="108674" y="54263"/>
                  </a:cubicBezTo>
                  <a:cubicBezTo>
                    <a:pt x="26379" y="84690"/>
                    <a:pt x="46537" y="189941"/>
                    <a:pt x="46537" y="189941"/>
                  </a:cubicBezTo>
                  <a:cubicBezTo>
                    <a:pt x="46537" y="189941"/>
                    <a:pt x="-4343" y="189651"/>
                    <a:pt x="299" y="231571"/>
                  </a:cubicBezTo>
                  <a:lnTo>
                    <a:pt x="656801" y="231571"/>
                  </a:lnTo>
                  <a:cubicBezTo>
                    <a:pt x="656796" y="231567"/>
                    <a:pt x="652929" y="187286"/>
                    <a:pt x="612819" y="179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956524" y="2184169"/>
              <a:ext cx="656800" cy="122662"/>
            </a:xfrm>
            <a:custGeom>
              <a:avLst/>
              <a:gdLst/>
              <a:ahLst/>
              <a:cxnLst/>
              <a:rect l="l" t="t" r="r" b="b"/>
              <a:pathLst>
                <a:path w="656800" h="122662" extrusionOk="0">
                  <a:moveTo>
                    <a:pt x="652213" y="104928"/>
                  </a:moveTo>
                  <a:cubicBezTo>
                    <a:pt x="622725" y="118294"/>
                    <a:pt x="577232" y="108863"/>
                    <a:pt x="562995" y="101368"/>
                  </a:cubicBezTo>
                  <a:cubicBezTo>
                    <a:pt x="530957" y="109801"/>
                    <a:pt x="515777" y="96309"/>
                    <a:pt x="512684" y="75229"/>
                  </a:cubicBezTo>
                  <a:cubicBezTo>
                    <a:pt x="472246" y="100349"/>
                    <a:pt x="443658" y="77897"/>
                    <a:pt x="435607" y="60643"/>
                  </a:cubicBezTo>
                  <a:cubicBezTo>
                    <a:pt x="357377" y="102058"/>
                    <a:pt x="317116" y="43389"/>
                    <a:pt x="304461" y="31189"/>
                  </a:cubicBezTo>
                  <a:cubicBezTo>
                    <a:pt x="297559" y="65007"/>
                    <a:pt x="260744" y="66396"/>
                    <a:pt x="245792" y="57192"/>
                  </a:cubicBezTo>
                  <a:cubicBezTo>
                    <a:pt x="230835" y="79051"/>
                    <a:pt x="191722" y="79051"/>
                    <a:pt x="173315" y="61792"/>
                  </a:cubicBezTo>
                  <a:cubicBezTo>
                    <a:pt x="103556" y="72389"/>
                    <a:pt x="66834" y="23373"/>
                    <a:pt x="53514" y="0"/>
                  </a:cubicBezTo>
                  <a:cubicBezTo>
                    <a:pt x="38465" y="38726"/>
                    <a:pt x="46537" y="81033"/>
                    <a:pt x="46537" y="81033"/>
                  </a:cubicBezTo>
                  <a:cubicBezTo>
                    <a:pt x="46537" y="81033"/>
                    <a:pt x="-4343" y="80742"/>
                    <a:pt x="299" y="122662"/>
                  </a:cubicBezTo>
                  <a:lnTo>
                    <a:pt x="656801" y="122662"/>
                  </a:lnTo>
                  <a:cubicBezTo>
                    <a:pt x="656796" y="122662"/>
                    <a:pt x="656068" y="114687"/>
                    <a:pt x="652213" y="1049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19239" y="1669230"/>
              <a:ext cx="1121225" cy="148253"/>
            </a:xfrm>
            <a:custGeom>
              <a:avLst/>
              <a:gdLst/>
              <a:ahLst/>
              <a:cxnLst/>
              <a:rect l="l" t="t" r="r" b="b"/>
              <a:pathLst>
                <a:path w="1121225" h="148253" extrusionOk="0">
                  <a:moveTo>
                    <a:pt x="1114080" y="114750"/>
                  </a:moveTo>
                  <a:cubicBezTo>
                    <a:pt x="1069189" y="134610"/>
                    <a:pt x="1033893" y="119682"/>
                    <a:pt x="1003387" y="107201"/>
                  </a:cubicBezTo>
                  <a:cubicBezTo>
                    <a:pt x="938464" y="132867"/>
                    <a:pt x="897697" y="84555"/>
                    <a:pt x="890147" y="63416"/>
                  </a:cubicBezTo>
                  <a:cubicBezTo>
                    <a:pt x="859952" y="92105"/>
                    <a:pt x="798046" y="67945"/>
                    <a:pt x="785968" y="49827"/>
                  </a:cubicBezTo>
                  <a:cubicBezTo>
                    <a:pt x="749730" y="73984"/>
                    <a:pt x="708967" y="57377"/>
                    <a:pt x="690846" y="33044"/>
                  </a:cubicBezTo>
                  <a:cubicBezTo>
                    <a:pt x="487648" y="133381"/>
                    <a:pt x="343582" y="25667"/>
                    <a:pt x="326975" y="0"/>
                  </a:cubicBezTo>
                  <a:cubicBezTo>
                    <a:pt x="305837" y="39256"/>
                    <a:pt x="271113" y="16640"/>
                    <a:pt x="271113" y="16640"/>
                  </a:cubicBezTo>
                  <a:cubicBezTo>
                    <a:pt x="271113" y="16640"/>
                    <a:pt x="252996" y="46806"/>
                    <a:pt x="211918" y="54351"/>
                  </a:cubicBezTo>
                  <a:cubicBezTo>
                    <a:pt x="163808" y="63602"/>
                    <a:pt x="127716" y="38536"/>
                    <a:pt x="105168" y="14511"/>
                  </a:cubicBezTo>
                  <a:cubicBezTo>
                    <a:pt x="104621" y="45977"/>
                    <a:pt x="115579" y="73209"/>
                    <a:pt x="115579" y="73209"/>
                  </a:cubicBezTo>
                  <a:cubicBezTo>
                    <a:pt x="115579" y="73209"/>
                    <a:pt x="97790" y="62768"/>
                    <a:pt x="77443" y="76134"/>
                  </a:cubicBezTo>
                  <a:cubicBezTo>
                    <a:pt x="57100" y="89500"/>
                    <a:pt x="63147" y="114494"/>
                    <a:pt x="63147" y="114494"/>
                  </a:cubicBezTo>
                  <a:cubicBezTo>
                    <a:pt x="63147" y="114494"/>
                    <a:pt x="6388" y="105925"/>
                    <a:pt x="0" y="148253"/>
                  </a:cubicBezTo>
                  <a:lnTo>
                    <a:pt x="1121226" y="148253"/>
                  </a:lnTo>
                  <a:cubicBezTo>
                    <a:pt x="1121230" y="148262"/>
                    <a:pt x="1120792" y="132123"/>
                    <a:pt x="1114080" y="1147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872604" y="2171712"/>
              <a:ext cx="117964" cy="221865"/>
            </a:xfrm>
            <a:custGeom>
              <a:avLst/>
              <a:gdLst/>
              <a:ahLst/>
              <a:cxnLst/>
              <a:rect l="l" t="t" r="r" b="b"/>
              <a:pathLst>
                <a:path w="117964" h="221865" extrusionOk="0">
                  <a:moveTo>
                    <a:pt x="117958" y="278"/>
                  </a:moveTo>
                  <a:cubicBezTo>
                    <a:pt x="112281" y="20630"/>
                    <a:pt x="105530" y="40666"/>
                    <a:pt x="98225" y="60500"/>
                  </a:cubicBezTo>
                  <a:cubicBezTo>
                    <a:pt x="90759" y="80275"/>
                    <a:pt x="82763" y="99878"/>
                    <a:pt x="73559" y="118951"/>
                  </a:cubicBezTo>
                  <a:cubicBezTo>
                    <a:pt x="64313" y="137968"/>
                    <a:pt x="54828" y="157032"/>
                    <a:pt x="42636" y="174472"/>
                  </a:cubicBezTo>
                  <a:cubicBezTo>
                    <a:pt x="30444" y="191810"/>
                    <a:pt x="16931" y="208522"/>
                    <a:pt x="358" y="221816"/>
                  </a:cubicBezTo>
                  <a:cubicBezTo>
                    <a:pt x="262" y="221892"/>
                    <a:pt x="123" y="221879"/>
                    <a:pt x="47" y="221783"/>
                  </a:cubicBezTo>
                  <a:cubicBezTo>
                    <a:pt x="-25" y="221694"/>
                    <a:pt x="-12" y="221564"/>
                    <a:pt x="68" y="221484"/>
                  </a:cubicBezTo>
                  <a:cubicBezTo>
                    <a:pt x="14852" y="206371"/>
                    <a:pt x="27528" y="189618"/>
                    <a:pt x="38941" y="172014"/>
                  </a:cubicBezTo>
                  <a:cubicBezTo>
                    <a:pt x="50489" y="154499"/>
                    <a:pt x="60745" y="136104"/>
                    <a:pt x="70369" y="117393"/>
                  </a:cubicBezTo>
                  <a:cubicBezTo>
                    <a:pt x="79918" y="98628"/>
                    <a:pt x="88297" y="79265"/>
                    <a:pt x="96154" y="59705"/>
                  </a:cubicBezTo>
                  <a:cubicBezTo>
                    <a:pt x="103990" y="40136"/>
                    <a:pt x="111296" y="20318"/>
                    <a:pt x="117533" y="160"/>
                  </a:cubicBezTo>
                  <a:cubicBezTo>
                    <a:pt x="117566" y="42"/>
                    <a:pt x="117688" y="-25"/>
                    <a:pt x="117806" y="9"/>
                  </a:cubicBezTo>
                  <a:cubicBezTo>
                    <a:pt x="117924" y="38"/>
                    <a:pt x="117987" y="164"/>
                    <a:pt x="117958" y="2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886126" y="1983921"/>
              <a:ext cx="117965" cy="221865"/>
            </a:xfrm>
            <a:custGeom>
              <a:avLst/>
              <a:gdLst/>
              <a:ahLst/>
              <a:cxnLst/>
              <a:rect l="l" t="t" r="r" b="b"/>
              <a:pathLst>
                <a:path w="117965" h="221865" extrusionOk="0">
                  <a:moveTo>
                    <a:pt x="117958" y="282"/>
                  </a:moveTo>
                  <a:cubicBezTo>
                    <a:pt x="112281" y="20634"/>
                    <a:pt x="105531" y="40670"/>
                    <a:pt x="98225" y="60504"/>
                  </a:cubicBezTo>
                  <a:cubicBezTo>
                    <a:pt x="90759" y="80280"/>
                    <a:pt x="82763" y="99882"/>
                    <a:pt x="73560" y="118955"/>
                  </a:cubicBezTo>
                  <a:cubicBezTo>
                    <a:pt x="64314" y="137972"/>
                    <a:pt x="54828" y="157036"/>
                    <a:pt x="42636" y="174476"/>
                  </a:cubicBezTo>
                  <a:cubicBezTo>
                    <a:pt x="30445" y="191815"/>
                    <a:pt x="16931" y="208526"/>
                    <a:pt x="359" y="221816"/>
                  </a:cubicBezTo>
                  <a:cubicBezTo>
                    <a:pt x="262" y="221892"/>
                    <a:pt x="123" y="221879"/>
                    <a:pt x="47" y="221783"/>
                  </a:cubicBezTo>
                  <a:cubicBezTo>
                    <a:pt x="-24" y="221694"/>
                    <a:pt x="-12" y="221564"/>
                    <a:pt x="64" y="221484"/>
                  </a:cubicBezTo>
                  <a:cubicBezTo>
                    <a:pt x="14848" y="206371"/>
                    <a:pt x="27524" y="189618"/>
                    <a:pt x="38937" y="172014"/>
                  </a:cubicBezTo>
                  <a:cubicBezTo>
                    <a:pt x="50485" y="154499"/>
                    <a:pt x="60741" y="136104"/>
                    <a:pt x="70365" y="117393"/>
                  </a:cubicBezTo>
                  <a:cubicBezTo>
                    <a:pt x="79914" y="98628"/>
                    <a:pt x="88293" y="79265"/>
                    <a:pt x="96150" y="59705"/>
                  </a:cubicBezTo>
                  <a:cubicBezTo>
                    <a:pt x="103986" y="40136"/>
                    <a:pt x="111292" y="20318"/>
                    <a:pt x="117529" y="160"/>
                  </a:cubicBezTo>
                  <a:cubicBezTo>
                    <a:pt x="117563" y="42"/>
                    <a:pt x="117685" y="-25"/>
                    <a:pt x="117802" y="9"/>
                  </a:cubicBezTo>
                  <a:cubicBezTo>
                    <a:pt x="117925" y="42"/>
                    <a:pt x="117988" y="169"/>
                    <a:pt x="117958" y="2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68496" y="2260612"/>
              <a:ext cx="213781" cy="204099"/>
            </a:xfrm>
            <a:custGeom>
              <a:avLst/>
              <a:gdLst/>
              <a:ahLst/>
              <a:cxnLst/>
              <a:rect l="l" t="t" r="r" b="b"/>
              <a:pathLst>
                <a:path w="213781" h="204099" extrusionOk="0">
                  <a:moveTo>
                    <a:pt x="213768" y="297"/>
                  </a:moveTo>
                  <a:cubicBezTo>
                    <a:pt x="203907" y="23393"/>
                    <a:pt x="190331" y="44704"/>
                    <a:pt x="175387" y="64841"/>
                  </a:cubicBezTo>
                  <a:cubicBezTo>
                    <a:pt x="160266" y="84882"/>
                    <a:pt x="143412" y="103613"/>
                    <a:pt x="125189" y="120931"/>
                  </a:cubicBezTo>
                  <a:cubicBezTo>
                    <a:pt x="120623" y="125249"/>
                    <a:pt x="115847" y="129331"/>
                    <a:pt x="111180" y="133548"/>
                  </a:cubicBezTo>
                  <a:lnTo>
                    <a:pt x="104126" y="139810"/>
                  </a:lnTo>
                  <a:lnTo>
                    <a:pt x="96753" y="145685"/>
                  </a:lnTo>
                  <a:lnTo>
                    <a:pt x="81910" y="157329"/>
                  </a:lnTo>
                  <a:lnTo>
                    <a:pt x="66339" y="167976"/>
                  </a:lnTo>
                  <a:lnTo>
                    <a:pt x="58495" y="173208"/>
                  </a:lnTo>
                  <a:cubicBezTo>
                    <a:pt x="55831" y="174874"/>
                    <a:pt x="53083" y="176406"/>
                    <a:pt x="50381" y="178009"/>
                  </a:cubicBezTo>
                  <a:lnTo>
                    <a:pt x="34086" y="187470"/>
                  </a:lnTo>
                  <a:cubicBezTo>
                    <a:pt x="23077" y="193509"/>
                    <a:pt x="11592" y="198656"/>
                    <a:pt x="314" y="204076"/>
                  </a:cubicBezTo>
                  <a:cubicBezTo>
                    <a:pt x="204" y="204131"/>
                    <a:pt x="70" y="204085"/>
                    <a:pt x="19" y="203975"/>
                  </a:cubicBezTo>
                  <a:cubicBezTo>
                    <a:pt x="-31" y="203870"/>
                    <a:pt x="23" y="203739"/>
                    <a:pt x="120" y="203681"/>
                  </a:cubicBezTo>
                  <a:lnTo>
                    <a:pt x="16352" y="194220"/>
                  </a:lnTo>
                  <a:cubicBezTo>
                    <a:pt x="21735" y="191039"/>
                    <a:pt x="27353" y="188290"/>
                    <a:pt x="32542" y="184793"/>
                  </a:cubicBezTo>
                  <a:cubicBezTo>
                    <a:pt x="42936" y="177862"/>
                    <a:pt x="53920" y="171878"/>
                    <a:pt x="63852" y="164307"/>
                  </a:cubicBezTo>
                  <a:lnTo>
                    <a:pt x="79187" y="153613"/>
                  </a:lnTo>
                  <a:lnTo>
                    <a:pt x="94026" y="142246"/>
                  </a:lnTo>
                  <a:lnTo>
                    <a:pt x="101471" y="136586"/>
                  </a:lnTo>
                  <a:lnTo>
                    <a:pt x="108600" y="130539"/>
                  </a:lnTo>
                  <a:cubicBezTo>
                    <a:pt x="113318" y="126465"/>
                    <a:pt x="118153" y="122517"/>
                    <a:pt x="122778" y="118339"/>
                  </a:cubicBezTo>
                  <a:cubicBezTo>
                    <a:pt x="141165" y="101475"/>
                    <a:pt x="158238" y="83169"/>
                    <a:pt x="173628" y="63503"/>
                  </a:cubicBezTo>
                  <a:cubicBezTo>
                    <a:pt x="188955" y="43837"/>
                    <a:pt x="202998" y="22913"/>
                    <a:pt x="213360" y="146"/>
                  </a:cubicBezTo>
                  <a:cubicBezTo>
                    <a:pt x="213402" y="32"/>
                    <a:pt x="213528" y="-31"/>
                    <a:pt x="213646" y="15"/>
                  </a:cubicBezTo>
                  <a:cubicBezTo>
                    <a:pt x="213755" y="41"/>
                    <a:pt x="213810" y="179"/>
                    <a:pt x="213768" y="2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027308" y="1852118"/>
              <a:ext cx="31148" cy="179401"/>
            </a:xfrm>
            <a:custGeom>
              <a:avLst/>
              <a:gdLst/>
              <a:ahLst/>
              <a:cxnLst/>
              <a:rect l="l" t="t" r="r" b="b"/>
              <a:pathLst>
                <a:path w="31148" h="179401" extrusionOk="0">
                  <a:moveTo>
                    <a:pt x="31148" y="227"/>
                  </a:moveTo>
                  <a:cubicBezTo>
                    <a:pt x="30622" y="30671"/>
                    <a:pt x="28669" y="61115"/>
                    <a:pt x="24705" y="91364"/>
                  </a:cubicBezTo>
                  <a:cubicBezTo>
                    <a:pt x="22761" y="106485"/>
                    <a:pt x="20661" y="121661"/>
                    <a:pt x="16751" y="136478"/>
                  </a:cubicBezTo>
                  <a:cubicBezTo>
                    <a:pt x="12736" y="151208"/>
                    <a:pt x="8145" y="166017"/>
                    <a:pt x="414" y="179290"/>
                  </a:cubicBezTo>
                  <a:cubicBezTo>
                    <a:pt x="351" y="179396"/>
                    <a:pt x="216" y="179434"/>
                    <a:pt x="111" y="179370"/>
                  </a:cubicBezTo>
                  <a:cubicBezTo>
                    <a:pt x="14" y="179316"/>
                    <a:pt x="-23" y="179198"/>
                    <a:pt x="14" y="179097"/>
                  </a:cubicBezTo>
                  <a:cubicBezTo>
                    <a:pt x="5389" y="164843"/>
                    <a:pt x="9227" y="150227"/>
                    <a:pt x="12429" y="135447"/>
                  </a:cubicBezTo>
                  <a:cubicBezTo>
                    <a:pt x="15729" y="120697"/>
                    <a:pt x="18775" y="105846"/>
                    <a:pt x="21187" y="90860"/>
                  </a:cubicBezTo>
                  <a:cubicBezTo>
                    <a:pt x="23603" y="75878"/>
                    <a:pt x="25484" y="60795"/>
                    <a:pt x="27003" y="45674"/>
                  </a:cubicBezTo>
                  <a:cubicBezTo>
                    <a:pt x="28589" y="30562"/>
                    <a:pt x="29903" y="15403"/>
                    <a:pt x="30702" y="215"/>
                  </a:cubicBezTo>
                  <a:cubicBezTo>
                    <a:pt x="30706" y="93"/>
                    <a:pt x="30807" y="-4"/>
                    <a:pt x="30934" y="0"/>
                  </a:cubicBezTo>
                  <a:cubicBezTo>
                    <a:pt x="31056" y="4"/>
                    <a:pt x="31148" y="110"/>
                    <a:pt x="31148" y="2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969747" y="2348390"/>
              <a:ext cx="167071" cy="17480"/>
            </a:xfrm>
            <a:custGeom>
              <a:avLst/>
              <a:gdLst/>
              <a:ahLst/>
              <a:cxnLst/>
              <a:rect l="l" t="t" r="r" b="b"/>
              <a:pathLst>
                <a:path w="167071" h="17480" extrusionOk="0">
                  <a:moveTo>
                    <a:pt x="166905" y="9363"/>
                  </a:moveTo>
                  <a:cubicBezTo>
                    <a:pt x="158661" y="11501"/>
                    <a:pt x="150299" y="13129"/>
                    <a:pt x="141882" y="14480"/>
                  </a:cubicBezTo>
                  <a:cubicBezTo>
                    <a:pt x="133461" y="15772"/>
                    <a:pt x="124985" y="16858"/>
                    <a:pt x="116438" y="17224"/>
                  </a:cubicBezTo>
                  <a:cubicBezTo>
                    <a:pt x="99419" y="18024"/>
                    <a:pt x="81942" y="17207"/>
                    <a:pt x="65415" y="11114"/>
                  </a:cubicBezTo>
                  <a:lnTo>
                    <a:pt x="65559" y="11168"/>
                  </a:lnTo>
                  <a:cubicBezTo>
                    <a:pt x="55080" y="7991"/>
                    <a:pt x="44285" y="5929"/>
                    <a:pt x="33369" y="4397"/>
                  </a:cubicBezTo>
                  <a:cubicBezTo>
                    <a:pt x="22431" y="3021"/>
                    <a:pt x="11367" y="2175"/>
                    <a:pt x="227" y="2036"/>
                  </a:cubicBezTo>
                  <a:cubicBezTo>
                    <a:pt x="105" y="2040"/>
                    <a:pt x="4" y="1943"/>
                    <a:pt x="0" y="1821"/>
                  </a:cubicBezTo>
                  <a:cubicBezTo>
                    <a:pt x="-4" y="1712"/>
                    <a:pt x="84" y="1615"/>
                    <a:pt x="190" y="1594"/>
                  </a:cubicBezTo>
                  <a:cubicBezTo>
                    <a:pt x="11266" y="-115"/>
                    <a:pt x="22561" y="-392"/>
                    <a:pt x="33773" y="487"/>
                  </a:cubicBezTo>
                  <a:cubicBezTo>
                    <a:pt x="39391" y="841"/>
                    <a:pt x="44992" y="1586"/>
                    <a:pt x="50535" y="2684"/>
                  </a:cubicBezTo>
                  <a:cubicBezTo>
                    <a:pt x="56098" y="3681"/>
                    <a:pt x="61535" y="5352"/>
                    <a:pt x="66905" y="7132"/>
                  </a:cubicBezTo>
                  <a:lnTo>
                    <a:pt x="66981" y="7157"/>
                  </a:lnTo>
                  <a:lnTo>
                    <a:pt x="67053" y="7187"/>
                  </a:lnTo>
                  <a:cubicBezTo>
                    <a:pt x="82321" y="13609"/>
                    <a:pt x="99537" y="15010"/>
                    <a:pt x="116350" y="14733"/>
                  </a:cubicBezTo>
                  <a:cubicBezTo>
                    <a:pt x="133242" y="14341"/>
                    <a:pt x="150177" y="12401"/>
                    <a:pt x="166796" y="8938"/>
                  </a:cubicBezTo>
                  <a:cubicBezTo>
                    <a:pt x="166914" y="8908"/>
                    <a:pt x="167036" y="8984"/>
                    <a:pt x="167065" y="9102"/>
                  </a:cubicBezTo>
                  <a:cubicBezTo>
                    <a:pt x="167094" y="9211"/>
                    <a:pt x="167019" y="9329"/>
                    <a:pt x="166905" y="93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004101" y="1813890"/>
              <a:ext cx="678456" cy="217067"/>
            </a:xfrm>
            <a:custGeom>
              <a:avLst/>
              <a:gdLst/>
              <a:ahLst/>
              <a:cxnLst/>
              <a:rect l="l" t="t" r="r" b="b"/>
              <a:pathLst>
                <a:path w="678456" h="217067" extrusionOk="0">
                  <a:moveTo>
                    <a:pt x="604915" y="157266"/>
                  </a:moveTo>
                  <a:cubicBezTo>
                    <a:pt x="602739" y="147255"/>
                    <a:pt x="619400" y="13474"/>
                    <a:pt x="494684" y="546"/>
                  </a:cubicBezTo>
                  <a:cubicBezTo>
                    <a:pt x="452099" y="-5540"/>
                    <a:pt x="395379" y="39932"/>
                    <a:pt x="401477" y="103121"/>
                  </a:cubicBezTo>
                  <a:cubicBezTo>
                    <a:pt x="401477" y="103121"/>
                    <a:pt x="391558" y="89288"/>
                    <a:pt x="375473" y="90525"/>
                  </a:cubicBezTo>
                  <a:cubicBezTo>
                    <a:pt x="359389" y="91763"/>
                    <a:pt x="349936" y="111433"/>
                    <a:pt x="349936" y="111433"/>
                  </a:cubicBezTo>
                  <a:cubicBezTo>
                    <a:pt x="349936" y="111433"/>
                    <a:pt x="321875" y="4321"/>
                    <a:pt x="205042" y="6837"/>
                  </a:cubicBezTo>
                  <a:cubicBezTo>
                    <a:pt x="152904" y="9320"/>
                    <a:pt x="109940" y="72223"/>
                    <a:pt x="117145" y="149388"/>
                  </a:cubicBezTo>
                  <a:cubicBezTo>
                    <a:pt x="117145" y="149388"/>
                    <a:pt x="100829" y="134693"/>
                    <a:pt x="80317" y="144006"/>
                  </a:cubicBezTo>
                  <a:cubicBezTo>
                    <a:pt x="59801" y="153315"/>
                    <a:pt x="66859" y="178536"/>
                    <a:pt x="66859" y="178536"/>
                  </a:cubicBezTo>
                  <a:cubicBezTo>
                    <a:pt x="66859" y="178536"/>
                    <a:pt x="5362" y="164757"/>
                    <a:pt x="0" y="217068"/>
                  </a:cubicBezTo>
                  <a:lnTo>
                    <a:pt x="678120" y="217068"/>
                  </a:lnTo>
                  <a:cubicBezTo>
                    <a:pt x="678111" y="217072"/>
                    <a:pt x="687719" y="149481"/>
                    <a:pt x="604915" y="1572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004101" y="1921174"/>
              <a:ext cx="678452" cy="109788"/>
            </a:xfrm>
            <a:custGeom>
              <a:avLst/>
              <a:gdLst/>
              <a:ahLst/>
              <a:cxnLst/>
              <a:rect l="l" t="t" r="r" b="b"/>
              <a:pathLst>
                <a:path w="678452" h="109788" extrusionOk="0">
                  <a:moveTo>
                    <a:pt x="590598" y="62747"/>
                  </a:moveTo>
                  <a:cubicBezTo>
                    <a:pt x="559923" y="84778"/>
                    <a:pt x="514480" y="58892"/>
                    <a:pt x="507663" y="22435"/>
                  </a:cubicBezTo>
                  <a:cubicBezTo>
                    <a:pt x="487214" y="42778"/>
                    <a:pt x="428137" y="48670"/>
                    <a:pt x="412233" y="32767"/>
                  </a:cubicBezTo>
                  <a:cubicBezTo>
                    <a:pt x="382695" y="74800"/>
                    <a:pt x="346343" y="34521"/>
                    <a:pt x="346343" y="34521"/>
                  </a:cubicBezTo>
                  <a:cubicBezTo>
                    <a:pt x="346343" y="34521"/>
                    <a:pt x="319076" y="62305"/>
                    <a:pt x="257731" y="62747"/>
                  </a:cubicBezTo>
                  <a:cubicBezTo>
                    <a:pt x="180936" y="60702"/>
                    <a:pt x="137661" y="23125"/>
                    <a:pt x="118197" y="0"/>
                  </a:cubicBezTo>
                  <a:cubicBezTo>
                    <a:pt x="116228" y="13311"/>
                    <a:pt x="115777" y="27447"/>
                    <a:pt x="117145" y="42105"/>
                  </a:cubicBezTo>
                  <a:cubicBezTo>
                    <a:pt x="117145" y="42105"/>
                    <a:pt x="100829" y="27409"/>
                    <a:pt x="80317" y="36722"/>
                  </a:cubicBezTo>
                  <a:cubicBezTo>
                    <a:pt x="59801" y="46031"/>
                    <a:pt x="66859" y="71256"/>
                    <a:pt x="66859" y="71256"/>
                  </a:cubicBezTo>
                  <a:cubicBezTo>
                    <a:pt x="66859" y="71256"/>
                    <a:pt x="5362" y="57478"/>
                    <a:pt x="0" y="109789"/>
                  </a:cubicBezTo>
                  <a:lnTo>
                    <a:pt x="678120" y="109789"/>
                  </a:lnTo>
                  <a:cubicBezTo>
                    <a:pt x="678120" y="109789"/>
                    <a:pt x="678995" y="103522"/>
                    <a:pt x="677905" y="95034"/>
                  </a:cubicBezTo>
                  <a:cubicBezTo>
                    <a:pt x="644112" y="99242"/>
                    <a:pt x="597904" y="74261"/>
                    <a:pt x="590598" y="627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21852" y="1852341"/>
              <a:ext cx="618677" cy="263159"/>
            </a:xfrm>
            <a:custGeom>
              <a:avLst/>
              <a:gdLst/>
              <a:ahLst/>
              <a:cxnLst/>
              <a:rect l="l" t="t" r="r" b="b"/>
              <a:pathLst>
                <a:path w="618677" h="263159" extrusionOk="0">
                  <a:moveTo>
                    <a:pt x="597234" y="182863"/>
                  </a:moveTo>
                  <a:cubicBezTo>
                    <a:pt x="578524" y="167376"/>
                    <a:pt x="548829" y="177228"/>
                    <a:pt x="548829" y="177228"/>
                  </a:cubicBezTo>
                  <a:cubicBezTo>
                    <a:pt x="548829" y="177228"/>
                    <a:pt x="551068" y="133671"/>
                    <a:pt x="524328" y="114590"/>
                  </a:cubicBezTo>
                  <a:cubicBezTo>
                    <a:pt x="497588" y="95510"/>
                    <a:pt x="467321" y="114590"/>
                    <a:pt x="467321" y="114590"/>
                  </a:cubicBezTo>
                  <a:cubicBezTo>
                    <a:pt x="467321" y="114590"/>
                    <a:pt x="444095" y="0"/>
                    <a:pt x="354010" y="0"/>
                  </a:cubicBezTo>
                  <a:cubicBezTo>
                    <a:pt x="263925" y="0"/>
                    <a:pt x="247736" y="89256"/>
                    <a:pt x="256885" y="113888"/>
                  </a:cubicBezTo>
                  <a:cubicBezTo>
                    <a:pt x="256885" y="113888"/>
                    <a:pt x="239622" y="98068"/>
                    <a:pt x="220288" y="103329"/>
                  </a:cubicBezTo>
                  <a:cubicBezTo>
                    <a:pt x="200951" y="108589"/>
                    <a:pt x="196360" y="130023"/>
                    <a:pt x="196360" y="130023"/>
                  </a:cubicBezTo>
                  <a:cubicBezTo>
                    <a:pt x="196360" y="130023"/>
                    <a:pt x="168971" y="80477"/>
                    <a:pt x="107007" y="108442"/>
                  </a:cubicBezTo>
                  <a:cubicBezTo>
                    <a:pt x="45042" y="136407"/>
                    <a:pt x="50989" y="224951"/>
                    <a:pt x="50989" y="224951"/>
                  </a:cubicBezTo>
                  <a:cubicBezTo>
                    <a:pt x="50989" y="224951"/>
                    <a:pt x="2820" y="221000"/>
                    <a:pt x="0" y="263159"/>
                  </a:cubicBezTo>
                  <a:lnTo>
                    <a:pt x="614872" y="263159"/>
                  </a:lnTo>
                  <a:cubicBezTo>
                    <a:pt x="614872" y="263164"/>
                    <a:pt x="630880" y="209414"/>
                    <a:pt x="597234" y="1828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21848" y="2034598"/>
              <a:ext cx="618621" cy="80897"/>
            </a:xfrm>
            <a:custGeom>
              <a:avLst/>
              <a:gdLst/>
              <a:ahLst/>
              <a:cxnLst/>
              <a:rect l="l" t="t" r="r" b="b"/>
              <a:pathLst>
                <a:path w="618621" h="80897" extrusionOk="0">
                  <a:moveTo>
                    <a:pt x="618041" y="41364"/>
                  </a:moveTo>
                  <a:cubicBezTo>
                    <a:pt x="585278" y="48279"/>
                    <a:pt x="549052" y="31319"/>
                    <a:pt x="534672" y="17776"/>
                  </a:cubicBezTo>
                  <a:cubicBezTo>
                    <a:pt x="512448" y="42500"/>
                    <a:pt x="466778" y="32964"/>
                    <a:pt x="450967" y="0"/>
                  </a:cubicBezTo>
                  <a:cubicBezTo>
                    <a:pt x="413450" y="66067"/>
                    <a:pt x="306699" y="31609"/>
                    <a:pt x="279568" y="16526"/>
                  </a:cubicBezTo>
                  <a:cubicBezTo>
                    <a:pt x="249722" y="59780"/>
                    <a:pt x="213092" y="47887"/>
                    <a:pt x="196814" y="30250"/>
                  </a:cubicBezTo>
                  <a:cubicBezTo>
                    <a:pt x="125057" y="60748"/>
                    <a:pt x="77039" y="33027"/>
                    <a:pt x="52727" y="10740"/>
                  </a:cubicBezTo>
                  <a:cubicBezTo>
                    <a:pt x="50088" y="29017"/>
                    <a:pt x="50989" y="42690"/>
                    <a:pt x="50989" y="42690"/>
                  </a:cubicBezTo>
                  <a:cubicBezTo>
                    <a:pt x="50989" y="42690"/>
                    <a:pt x="2820" y="38738"/>
                    <a:pt x="0" y="80898"/>
                  </a:cubicBezTo>
                  <a:lnTo>
                    <a:pt x="614876" y="80898"/>
                  </a:lnTo>
                  <a:cubicBezTo>
                    <a:pt x="614876" y="80906"/>
                    <a:pt x="620385" y="62166"/>
                    <a:pt x="618041" y="413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2621676" y="450109"/>
            <a:ext cx="3977622" cy="4226783"/>
            <a:chOff x="2621676" y="450109"/>
            <a:chExt cx="3977622" cy="4226783"/>
          </a:xfrm>
        </p:grpSpPr>
        <p:sp>
          <p:nvSpPr>
            <p:cNvPr id="31" name="Google Shape;31;p2"/>
            <p:cNvSpPr/>
            <p:nvPr/>
          </p:nvSpPr>
          <p:spPr>
            <a:xfrm>
              <a:off x="4893986" y="4540104"/>
              <a:ext cx="124125" cy="136788"/>
            </a:xfrm>
            <a:custGeom>
              <a:avLst/>
              <a:gdLst/>
              <a:ahLst/>
              <a:cxnLst/>
              <a:rect l="l" t="t" r="r" b="b"/>
              <a:pathLst>
                <a:path w="114138" h="125782" extrusionOk="0">
                  <a:moveTo>
                    <a:pt x="113221" y="120742"/>
                  </a:moveTo>
                  <a:cubicBezTo>
                    <a:pt x="104173" y="112119"/>
                    <a:pt x="88938" y="93017"/>
                    <a:pt x="83131" y="58537"/>
                  </a:cubicBezTo>
                  <a:cubicBezTo>
                    <a:pt x="70337" y="3130"/>
                    <a:pt x="38185" y="-1517"/>
                    <a:pt x="20973" y="310"/>
                  </a:cubicBezTo>
                  <a:cubicBezTo>
                    <a:pt x="14029" y="1047"/>
                    <a:pt x="8221" y="5937"/>
                    <a:pt x="5948" y="12556"/>
                  </a:cubicBezTo>
                  <a:cubicBezTo>
                    <a:pt x="-25825" y="104775"/>
                    <a:pt x="78501" y="122509"/>
                    <a:pt x="110906" y="125766"/>
                  </a:cubicBezTo>
                  <a:cubicBezTo>
                    <a:pt x="113683" y="126044"/>
                    <a:pt x="115241" y="122678"/>
                    <a:pt x="113221" y="1207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459826" y="4547709"/>
              <a:ext cx="139472" cy="121584"/>
            </a:xfrm>
            <a:custGeom>
              <a:avLst/>
              <a:gdLst/>
              <a:ahLst/>
              <a:cxnLst/>
              <a:rect l="l" t="t" r="r" b="b"/>
              <a:pathLst>
                <a:path w="128250" h="111801" extrusionOk="0">
                  <a:moveTo>
                    <a:pt x="123297" y="871"/>
                  </a:moveTo>
                  <a:cubicBezTo>
                    <a:pt x="114375" y="9650"/>
                    <a:pt x="94848" y="24303"/>
                    <a:pt x="60213" y="29072"/>
                  </a:cubicBezTo>
                  <a:cubicBezTo>
                    <a:pt x="4451" y="40207"/>
                    <a:pt x="-1146" y="72203"/>
                    <a:pt x="159" y="89458"/>
                  </a:cubicBezTo>
                  <a:cubicBezTo>
                    <a:pt x="664" y="96440"/>
                    <a:pt x="5377" y="102394"/>
                    <a:pt x="11942" y="104869"/>
                  </a:cubicBezTo>
                  <a:cubicBezTo>
                    <a:pt x="103181" y="139357"/>
                    <a:pt x="124012" y="35620"/>
                    <a:pt x="128221" y="3308"/>
                  </a:cubicBezTo>
                  <a:cubicBezTo>
                    <a:pt x="128599" y="522"/>
                    <a:pt x="125275" y="-1103"/>
                    <a:pt x="123297" y="8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243716" y="450109"/>
              <a:ext cx="139041" cy="119676"/>
            </a:xfrm>
            <a:custGeom>
              <a:avLst/>
              <a:gdLst/>
              <a:ahLst/>
              <a:cxnLst/>
              <a:rect l="l" t="t" r="r" b="b"/>
              <a:pathLst>
                <a:path w="127854" h="110047" extrusionOk="0">
                  <a:moveTo>
                    <a:pt x="1345" y="103882"/>
                  </a:moveTo>
                  <a:cubicBezTo>
                    <a:pt x="11823" y="97047"/>
                    <a:pt x="30256" y="81034"/>
                    <a:pt x="42250" y="48184"/>
                  </a:cubicBezTo>
                  <a:cubicBezTo>
                    <a:pt x="64891" y="-3975"/>
                    <a:pt x="97338" y="-2692"/>
                    <a:pt x="113919" y="2232"/>
                  </a:cubicBezTo>
                  <a:cubicBezTo>
                    <a:pt x="120653" y="4223"/>
                    <a:pt x="125450" y="10089"/>
                    <a:pt x="126502" y="17012"/>
                  </a:cubicBezTo>
                  <a:cubicBezTo>
                    <a:pt x="140979" y="113473"/>
                    <a:pt x="35180" y="111932"/>
                    <a:pt x="2691" y="109239"/>
                  </a:cubicBezTo>
                  <a:cubicBezTo>
                    <a:pt x="-86" y="109003"/>
                    <a:pt x="-1012" y="105418"/>
                    <a:pt x="1345" y="1038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621676" y="474212"/>
              <a:ext cx="139471" cy="121584"/>
            </a:xfrm>
            <a:custGeom>
              <a:avLst/>
              <a:gdLst/>
              <a:ahLst/>
              <a:cxnLst/>
              <a:rect l="l" t="t" r="r" b="b"/>
              <a:pathLst>
                <a:path w="128249" h="111801" extrusionOk="0">
                  <a:moveTo>
                    <a:pt x="4996" y="871"/>
                  </a:moveTo>
                  <a:cubicBezTo>
                    <a:pt x="13875" y="9650"/>
                    <a:pt x="33402" y="24303"/>
                    <a:pt x="68037" y="29071"/>
                  </a:cubicBezTo>
                  <a:cubicBezTo>
                    <a:pt x="123799" y="40207"/>
                    <a:pt x="129396" y="72203"/>
                    <a:pt x="128091" y="89458"/>
                  </a:cubicBezTo>
                  <a:cubicBezTo>
                    <a:pt x="127586" y="96439"/>
                    <a:pt x="122873" y="102394"/>
                    <a:pt x="116308" y="104869"/>
                  </a:cubicBezTo>
                  <a:cubicBezTo>
                    <a:pt x="25070" y="139357"/>
                    <a:pt x="4238" y="35620"/>
                    <a:pt x="30" y="3308"/>
                  </a:cubicBezTo>
                  <a:cubicBezTo>
                    <a:pt x="-349" y="522"/>
                    <a:pt x="2976" y="-1103"/>
                    <a:pt x="4996" y="8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326588" y="-6"/>
            <a:ext cx="443967" cy="1585085"/>
            <a:chOff x="9002293" y="2249055"/>
            <a:chExt cx="406489" cy="1451277"/>
          </a:xfrm>
        </p:grpSpPr>
        <p:sp>
          <p:nvSpPr>
            <p:cNvPr id="36" name="Google Shape;36;p2"/>
            <p:cNvSpPr/>
            <p:nvPr/>
          </p:nvSpPr>
          <p:spPr>
            <a:xfrm rot="10800000">
              <a:off x="9198453" y="2249055"/>
              <a:ext cx="11872" cy="827784"/>
            </a:xfrm>
            <a:custGeom>
              <a:avLst/>
              <a:gdLst/>
              <a:ahLst/>
              <a:cxnLst/>
              <a:rect l="l" t="t" r="r" b="b"/>
              <a:pathLst>
                <a:path w="11842" h="338216" extrusionOk="0">
                  <a:moveTo>
                    <a:pt x="0" y="0"/>
                  </a:moveTo>
                  <a:lnTo>
                    <a:pt x="11842" y="0"/>
                  </a:lnTo>
                  <a:lnTo>
                    <a:pt x="11842" y="338216"/>
                  </a:lnTo>
                  <a:lnTo>
                    <a:pt x="0" y="33821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9002293" y="3076837"/>
              <a:ext cx="406489" cy="623495"/>
              <a:chOff x="9002293" y="3076837"/>
              <a:chExt cx="406489" cy="62349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002293" y="3196444"/>
                <a:ext cx="406489" cy="440896"/>
              </a:xfrm>
              <a:custGeom>
                <a:avLst/>
                <a:gdLst/>
                <a:ahLst/>
                <a:cxnLst/>
                <a:rect l="l" t="t" r="r" b="b"/>
                <a:pathLst>
                  <a:path w="406489" h="440896" extrusionOk="0">
                    <a:moveTo>
                      <a:pt x="323415" y="0"/>
                    </a:moveTo>
                    <a:lnTo>
                      <a:pt x="203224" y="0"/>
                    </a:lnTo>
                    <a:lnTo>
                      <a:pt x="83074" y="0"/>
                    </a:lnTo>
                    <a:cubicBezTo>
                      <a:pt x="83074" y="0"/>
                      <a:pt x="0" y="41831"/>
                      <a:pt x="0" y="220448"/>
                    </a:cubicBezTo>
                    <a:cubicBezTo>
                      <a:pt x="0" y="399065"/>
                      <a:pt x="83074" y="440897"/>
                      <a:pt x="83074" y="440897"/>
                    </a:cubicBezTo>
                    <a:lnTo>
                      <a:pt x="203224" y="440897"/>
                    </a:lnTo>
                    <a:lnTo>
                      <a:pt x="323415" y="440897"/>
                    </a:lnTo>
                    <a:cubicBezTo>
                      <a:pt x="323415" y="440897"/>
                      <a:pt x="406489" y="399065"/>
                      <a:pt x="406489" y="220448"/>
                    </a:cubicBezTo>
                    <a:cubicBezTo>
                      <a:pt x="406489" y="41831"/>
                      <a:pt x="323415" y="0"/>
                      <a:pt x="323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9122190" y="3076837"/>
                <a:ext cx="164422" cy="91069"/>
              </a:xfrm>
              <a:custGeom>
                <a:avLst/>
                <a:gdLst/>
                <a:ahLst/>
                <a:cxnLst/>
                <a:rect l="l" t="t" r="r" b="b"/>
                <a:pathLst>
                  <a:path w="164422" h="91069" extrusionOk="0">
                    <a:moveTo>
                      <a:pt x="155500" y="91070"/>
                    </a:moveTo>
                    <a:cubicBezTo>
                      <a:pt x="150619" y="91070"/>
                      <a:pt x="146621" y="87088"/>
                      <a:pt x="146621" y="82186"/>
                    </a:cubicBezTo>
                    <a:cubicBezTo>
                      <a:pt x="146621" y="46663"/>
                      <a:pt x="117751" y="17764"/>
                      <a:pt x="82232" y="17764"/>
                    </a:cubicBezTo>
                    <a:cubicBezTo>
                      <a:pt x="46713" y="17764"/>
                      <a:pt x="17801" y="46663"/>
                      <a:pt x="17801" y="82186"/>
                    </a:cubicBezTo>
                    <a:cubicBezTo>
                      <a:pt x="17801" y="87088"/>
                      <a:pt x="13803" y="91070"/>
                      <a:pt x="8922" y="91070"/>
                    </a:cubicBezTo>
                    <a:cubicBezTo>
                      <a:pt x="3998" y="91070"/>
                      <a:pt x="0" y="87088"/>
                      <a:pt x="0" y="82186"/>
                    </a:cubicBezTo>
                    <a:cubicBezTo>
                      <a:pt x="0" y="36866"/>
                      <a:pt x="36908" y="0"/>
                      <a:pt x="82232" y="0"/>
                    </a:cubicBezTo>
                    <a:cubicBezTo>
                      <a:pt x="127514" y="0"/>
                      <a:pt x="164422" y="36870"/>
                      <a:pt x="164422" y="82186"/>
                    </a:cubicBezTo>
                    <a:cubicBezTo>
                      <a:pt x="164422" y="87088"/>
                      <a:pt x="160424" y="91070"/>
                      <a:pt x="155500" y="9107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9085155" y="3637345"/>
                <a:ext cx="240552" cy="62987"/>
              </a:xfrm>
              <a:custGeom>
                <a:avLst/>
                <a:gdLst/>
                <a:ahLst/>
                <a:cxnLst/>
                <a:rect l="l" t="t" r="r" b="b"/>
                <a:pathLst>
                  <a:path w="240552" h="62987" extrusionOk="0">
                    <a:moveTo>
                      <a:pt x="212" y="0"/>
                    </a:moveTo>
                    <a:lnTo>
                      <a:pt x="240553" y="0"/>
                    </a:lnTo>
                    <a:lnTo>
                      <a:pt x="240553" y="23483"/>
                    </a:lnTo>
                    <a:cubicBezTo>
                      <a:pt x="240553" y="45299"/>
                      <a:pt x="222836" y="62987"/>
                      <a:pt x="201036" y="62987"/>
                    </a:cubicBezTo>
                    <a:lnTo>
                      <a:pt x="39518" y="62987"/>
                    </a:lnTo>
                    <a:cubicBezTo>
                      <a:pt x="17550" y="62987"/>
                      <a:pt x="-167" y="45089"/>
                      <a:pt x="1" y="23138"/>
                    </a:cubicBez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9085155" y="3145307"/>
                <a:ext cx="240552" cy="51136"/>
              </a:xfrm>
              <a:custGeom>
                <a:avLst/>
                <a:gdLst/>
                <a:ahLst/>
                <a:cxnLst/>
                <a:rect l="l" t="t" r="r" b="b"/>
                <a:pathLst>
                  <a:path w="240552" h="51136" extrusionOk="0">
                    <a:moveTo>
                      <a:pt x="212" y="51136"/>
                    </a:moveTo>
                    <a:lnTo>
                      <a:pt x="240553" y="51136"/>
                    </a:lnTo>
                    <a:lnTo>
                      <a:pt x="240553" y="39504"/>
                    </a:lnTo>
                    <a:cubicBezTo>
                      <a:pt x="240553" y="17688"/>
                      <a:pt x="222836" y="0"/>
                      <a:pt x="201036" y="0"/>
                    </a:cubicBezTo>
                    <a:lnTo>
                      <a:pt x="39518" y="0"/>
                    </a:lnTo>
                    <a:cubicBezTo>
                      <a:pt x="17550" y="0"/>
                      <a:pt x="-167" y="17898"/>
                      <a:pt x="1" y="39849"/>
                    </a:cubicBezTo>
                    <a:lnTo>
                      <a:pt x="212" y="511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9056960" y="3216682"/>
                <a:ext cx="297870" cy="24341"/>
              </a:xfrm>
              <a:custGeom>
                <a:avLst/>
                <a:gdLst/>
                <a:ahLst/>
                <a:cxnLst/>
                <a:rect l="l" t="t" r="r" b="b"/>
                <a:pathLst>
                  <a:path w="297870" h="24341" extrusionOk="0">
                    <a:moveTo>
                      <a:pt x="4293" y="0"/>
                    </a:moveTo>
                    <a:cubicBezTo>
                      <a:pt x="2904" y="1549"/>
                      <a:pt x="1473" y="3207"/>
                      <a:pt x="0" y="4970"/>
                    </a:cubicBezTo>
                    <a:cubicBezTo>
                      <a:pt x="47850" y="17877"/>
                      <a:pt x="100076" y="24341"/>
                      <a:pt x="151839" y="24341"/>
                    </a:cubicBezTo>
                    <a:cubicBezTo>
                      <a:pt x="202424" y="24341"/>
                      <a:pt x="252588" y="18138"/>
                      <a:pt x="297870" y="5816"/>
                    </a:cubicBezTo>
                    <a:cubicBezTo>
                      <a:pt x="296440" y="4057"/>
                      <a:pt x="295008" y="2411"/>
                      <a:pt x="293620" y="858"/>
                    </a:cubicBezTo>
                    <a:cubicBezTo>
                      <a:pt x="204359" y="24598"/>
                      <a:pt x="96456" y="24324"/>
                      <a:pt x="42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9022788" y="3277729"/>
                <a:ext cx="365793" cy="35539"/>
              </a:xfrm>
              <a:custGeom>
                <a:avLst/>
                <a:gdLst/>
                <a:ahLst/>
                <a:cxnLst/>
                <a:rect l="l" t="t" r="r" b="b"/>
                <a:pathLst>
                  <a:path w="365793" h="35539" extrusionOk="0">
                    <a:moveTo>
                      <a:pt x="2062" y="0"/>
                    </a:moveTo>
                    <a:cubicBezTo>
                      <a:pt x="1347" y="1789"/>
                      <a:pt x="716" y="3674"/>
                      <a:pt x="0" y="5538"/>
                    </a:cubicBezTo>
                    <a:cubicBezTo>
                      <a:pt x="56561" y="25511"/>
                      <a:pt x="121623" y="35540"/>
                      <a:pt x="186011" y="35540"/>
                    </a:cubicBezTo>
                    <a:cubicBezTo>
                      <a:pt x="249516" y="35540"/>
                      <a:pt x="312389" y="25789"/>
                      <a:pt x="365794" y="6363"/>
                    </a:cubicBezTo>
                    <a:cubicBezTo>
                      <a:pt x="365121" y="4491"/>
                      <a:pt x="364447" y="2630"/>
                      <a:pt x="363731" y="829"/>
                    </a:cubicBezTo>
                    <a:cubicBezTo>
                      <a:pt x="257470" y="39559"/>
                      <a:pt x="113164" y="39273"/>
                      <a:pt x="20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9006796" y="3343481"/>
                <a:ext cx="397567" cy="42033"/>
              </a:xfrm>
              <a:custGeom>
                <a:avLst/>
                <a:gdLst/>
                <a:ahLst/>
                <a:cxnLst/>
                <a:rect l="l" t="t" r="r" b="b"/>
                <a:pathLst>
                  <a:path w="397567" h="42033" extrusionOk="0">
                    <a:moveTo>
                      <a:pt x="842" y="0"/>
                    </a:moveTo>
                    <a:cubicBezTo>
                      <a:pt x="547" y="1957"/>
                      <a:pt x="295" y="4015"/>
                      <a:pt x="0" y="6022"/>
                    </a:cubicBezTo>
                    <a:cubicBezTo>
                      <a:pt x="60096" y="30002"/>
                      <a:pt x="131428" y="42033"/>
                      <a:pt x="202003" y="42033"/>
                    </a:cubicBezTo>
                    <a:cubicBezTo>
                      <a:pt x="271905" y="42033"/>
                      <a:pt x="341006" y="30221"/>
                      <a:pt x="397567" y="6691"/>
                    </a:cubicBezTo>
                    <a:cubicBezTo>
                      <a:pt x="397272" y="4667"/>
                      <a:pt x="397020" y="2613"/>
                      <a:pt x="396725" y="640"/>
                    </a:cubicBezTo>
                    <a:cubicBezTo>
                      <a:pt x="283940" y="48199"/>
                      <a:pt x="119771" y="47984"/>
                      <a:pt x="8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9002293" y="3413580"/>
                <a:ext cx="406489" cy="44188"/>
              </a:xfrm>
              <a:custGeom>
                <a:avLst/>
                <a:gdLst/>
                <a:ahLst/>
                <a:cxnLst/>
                <a:rect l="l" t="t" r="r" b="b"/>
                <a:pathLst>
                  <a:path w="406489" h="44188" extrusionOk="0">
                    <a:moveTo>
                      <a:pt x="406447" y="598"/>
                    </a:moveTo>
                    <a:cubicBezTo>
                      <a:pt x="291895" y="51119"/>
                      <a:pt x="121160" y="50913"/>
                      <a:pt x="42" y="0"/>
                    </a:cubicBezTo>
                    <a:cubicBezTo>
                      <a:pt x="42" y="1119"/>
                      <a:pt x="0" y="2180"/>
                      <a:pt x="0" y="3312"/>
                    </a:cubicBezTo>
                    <a:cubicBezTo>
                      <a:pt x="0" y="4364"/>
                      <a:pt x="42" y="5353"/>
                      <a:pt x="42" y="6401"/>
                    </a:cubicBezTo>
                    <a:cubicBezTo>
                      <a:pt x="61064" y="31584"/>
                      <a:pt x="134206" y="44188"/>
                      <a:pt x="206506" y="44188"/>
                    </a:cubicBezTo>
                    <a:cubicBezTo>
                      <a:pt x="278217" y="44188"/>
                      <a:pt x="349086" y="31769"/>
                      <a:pt x="406405" y="7011"/>
                    </a:cubicBezTo>
                    <a:cubicBezTo>
                      <a:pt x="406447" y="5761"/>
                      <a:pt x="406489" y="4575"/>
                      <a:pt x="406489" y="3312"/>
                    </a:cubicBezTo>
                    <a:cubicBezTo>
                      <a:pt x="406489" y="2386"/>
                      <a:pt x="406447" y="1519"/>
                      <a:pt x="406447" y="5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9007301" y="3487841"/>
                <a:ext cx="396346" cy="42172"/>
              </a:xfrm>
              <a:custGeom>
                <a:avLst/>
                <a:gdLst/>
                <a:ahLst/>
                <a:cxnLst/>
                <a:rect l="l" t="t" r="r" b="b"/>
                <a:pathLst>
                  <a:path w="396346" h="42172" extrusionOk="0">
                    <a:moveTo>
                      <a:pt x="0" y="0"/>
                    </a:moveTo>
                    <a:cubicBezTo>
                      <a:pt x="337" y="2298"/>
                      <a:pt x="716" y="4553"/>
                      <a:pt x="1094" y="6788"/>
                    </a:cubicBezTo>
                    <a:cubicBezTo>
                      <a:pt x="60853" y="30346"/>
                      <a:pt x="131554" y="42172"/>
                      <a:pt x="201498" y="42172"/>
                    </a:cubicBezTo>
                    <a:cubicBezTo>
                      <a:pt x="270642" y="42172"/>
                      <a:pt x="338986" y="30620"/>
                      <a:pt x="395253" y="7592"/>
                    </a:cubicBezTo>
                    <a:cubicBezTo>
                      <a:pt x="395631" y="5323"/>
                      <a:pt x="396010" y="3051"/>
                      <a:pt x="396347" y="711"/>
                    </a:cubicBezTo>
                    <a:cubicBezTo>
                      <a:pt x="283435" y="48384"/>
                      <a:pt x="118971" y="4814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9030195" y="3568621"/>
                <a:ext cx="350180" cy="33642"/>
              </a:xfrm>
              <a:custGeom>
                <a:avLst/>
                <a:gdLst/>
                <a:ahLst/>
                <a:cxnLst/>
                <a:rect l="l" t="t" r="r" b="b"/>
                <a:pathLst>
                  <a:path w="350180" h="33642" extrusionOk="0">
                    <a:moveTo>
                      <a:pt x="346603" y="8527"/>
                    </a:moveTo>
                    <a:cubicBezTo>
                      <a:pt x="347824" y="6140"/>
                      <a:pt x="349002" y="3666"/>
                      <a:pt x="350180" y="1107"/>
                    </a:cubicBezTo>
                    <a:cubicBezTo>
                      <a:pt x="246275" y="37034"/>
                      <a:pt x="108198" y="36685"/>
                      <a:pt x="0" y="0"/>
                    </a:cubicBezTo>
                    <a:cubicBezTo>
                      <a:pt x="1136" y="2521"/>
                      <a:pt x="2272" y="4962"/>
                      <a:pt x="3451" y="7319"/>
                    </a:cubicBezTo>
                    <a:cubicBezTo>
                      <a:pt x="57402" y="24838"/>
                      <a:pt x="118256" y="33642"/>
                      <a:pt x="178604" y="33642"/>
                    </a:cubicBezTo>
                    <a:cubicBezTo>
                      <a:pt x="237522" y="33642"/>
                      <a:pt x="295850" y="25242"/>
                      <a:pt x="346603" y="85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9092879" y="3304570"/>
                <a:ext cx="225275" cy="225275"/>
              </a:xfrm>
              <a:custGeom>
                <a:avLst/>
                <a:gdLst/>
                <a:ahLst/>
                <a:cxnLst/>
                <a:rect l="l" t="t" r="r" b="b"/>
                <a:pathLst>
                  <a:path w="225275" h="225275" extrusionOk="0">
                    <a:moveTo>
                      <a:pt x="225276" y="112638"/>
                    </a:moveTo>
                    <a:cubicBezTo>
                      <a:pt x="225276" y="174846"/>
                      <a:pt x="174846" y="225275"/>
                      <a:pt x="112638" y="225275"/>
                    </a:cubicBezTo>
                    <a:cubicBezTo>
                      <a:pt x="50429" y="225275"/>
                      <a:pt x="0" y="174846"/>
                      <a:pt x="0" y="112638"/>
                    </a:cubicBezTo>
                    <a:cubicBezTo>
                      <a:pt x="0" y="50430"/>
                      <a:pt x="50429" y="0"/>
                      <a:pt x="112638" y="0"/>
                    </a:cubicBezTo>
                    <a:cubicBezTo>
                      <a:pt x="174846" y="0"/>
                      <a:pt x="225276" y="50430"/>
                      <a:pt x="225276" y="11263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9030952" y="3251759"/>
                <a:ext cx="377829" cy="385581"/>
              </a:xfrm>
              <a:custGeom>
                <a:avLst/>
                <a:gdLst/>
                <a:ahLst/>
                <a:cxnLst/>
                <a:rect l="l" t="t" r="r" b="b"/>
                <a:pathLst>
                  <a:path w="377829" h="385581" extrusionOk="0">
                    <a:moveTo>
                      <a:pt x="0" y="318517"/>
                    </a:moveTo>
                    <a:cubicBezTo>
                      <a:pt x="23988" y="370196"/>
                      <a:pt x="54414" y="385581"/>
                      <a:pt x="54414" y="385581"/>
                    </a:cubicBezTo>
                    <a:lnTo>
                      <a:pt x="174564" y="385581"/>
                    </a:lnTo>
                    <a:lnTo>
                      <a:pt x="294756" y="385581"/>
                    </a:lnTo>
                    <a:cubicBezTo>
                      <a:pt x="294756" y="385581"/>
                      <a:pt x="377830" y="343750"/>
                      <a:pt x="377830" y="165133"/>
                    </a:cubicBezTo>
                    <a:cubicBezTo>
                      <a:pt x="377830" y="85952"/>
                      <a:pt x="361501" y="33692"/>
                      <a:pt x="343321" y="0"/>
                    </a:cubicBezTo>
                    <a:cubicBezTo>
                      <a:pt x="310033" y="110786"/>
                      <a:pt x="213408" y="347037"/>
                      <a:pt x="0" y="318517"/>
                    </a:cubicBezTo>
                    <a:close/>
                  </a:path>
                </a:pathLst>
              </a:custGeom>
              <a:solidFill>
                <a:srgbClr val="F1E3D8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18"/>
          <p:cNvSpPr txBox="1">
            <a:spLocks noGrp="1"/>
          </p:cNvSpPr>
          <p:nvPr>
            <p:ph type="subTitle" idx="1"/>
          </p:nvPr>
        </p:nvSpPr>
        <p:spPr>
          <a:xfrm>
            <a:off x="3257698" y="4069429"/>
            <a:ext cx="2476200" cy="39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31" name="Google Shape;431;p18"/>
          <p:cNvSpPr txBox="1">
            <a:spLocks noGrp="1"/>
          </p:cNvSpPr>
          <p:nvPr>
            <p:ph type="subTitle" idx="2"/>
          </p:nvPr>
        </p:nvSpPr>
        <p:spPr>
          <a:xfrm>
            <a:off x="5871597" y="4069505"/>
            <a:ext cx="2476200" cy="39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32" name="Google Shape;432;p18"/>
          <p:cNvSpPr txBox="1">
            <a:spLocks noGrp="1"/>
          </p:cNvSpPr>
          <p:nvPr>
            <p:ph type="subTitle" idx="3"/>
          </p:nvPr>
        </p:nvSpPr>
        <p:spPr>
          <a:xfrm>
            <a:off x="643800" y="4069425"/>
            <a:ext cx="2476200" cy="39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33" name="Google Shape;433;p18"/>
          <p:cNvSpPr txBox="1">
            <a:spLocks noGrp="1"/>
          </p:cNvSpPr>
          <p:nvPr>
            <p:ph type="subTitle" idx="4"/>
          </p:nvPr>
        </p:nvSpPr>
        <p:spPr>
          <a:xfrm>
            <a:off x="3257699" y="3009900"/>
            <a:ext cx="2476200" cy="105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18"/>
          <p:cNvSpPr txBox="1">
            <a:spLocks noGrp="1"/>
          </p:cNvSpPr>
          <p:nvPr>
            <p:ph type="subTitle" idx="5"/>
          </p:nvPr>
        </p:nvSpPr>
        <p:spPr>
          <a:xfrm>
            <a:off x="5871599" y="3009900"/>
            <a:ext cx="2476200" cy="105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18"/>
          <p:cNvSpPr txBox="1">
            <a:spLocks noGrp="1"/>
          </p:cNvSpPr>
          <p:nvPr>
            <p:ph type="subTitle" idx="6"/>
          </p:nvPr>
        </p:nvSpPr>
        <p:spPr>
          <a:xfrm>
            <a:off x="643800" y="3009900"/>
            <a:ext cx="2476200" cy="105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436" name="Google Shape;436;p18"/>
          <p:cNvGrpSpPr/>
          <p:nvPr/>
        </p:nvGrpSpPr>
        <p:grpSpPr>
          <a:xfrm rot="-4499917">
            <a:off x="8285037" y="4181978"/>
            <a:ext cx="1014262" cy="749384"/>
            <a:chOff x="7103453" y="400825"/>
            <a:chExt cx="818117" cy="604416"/>
          </a:xfrm>
        </p:grpSpPr>
        <p:grpSp>
          <p:nvGrpSpPr>
            <p:cNvPr id="437" name="Google Shape;437;p18"/>
            <p:cNvGrpSpPr/>
            <p:nvPr/>
          </p:nvGrpSpPr>
          <p:grpSpPr>
            <a:xfrm>
              <a:off x="7103453" y="400825"/>
              <a:ext cx="818117" cy="604416"/>
              <a:chOff x="7103453" y="400825"/>
              <a:chExt cx="818117" cy="604416"/>
            </a:xfrm>
          </p:grpSpPr>
          <p:sp>
            <p:nvSpPr>
              <p:cNvPr id="438" name="Google Shape;438;p18"/>
              <p:cNvSpPr/>
              <p:nvPr/>
            </p:nvSpPr>
            <p:spPr>
              <a:xfrm>
                <a:off x="7103457" y="400825"/>
                <a:ext cx="818113" cy="604416"/>
              </a:xfrm>
              <a:custGeom>
                <a:avLst/>
                <a:gdLst/>
                <a:ahLst/>
                <a:cxnLst/>
                <a:rect l="l" t="t" r="r" b="b"/>
                <a:pathLst>
                  <a:path w="818113" h="604416" extrusionOk="0">
                    <a:moveTo>
                      <a:pt x="763074" y="596392"/>
                    </a:moveTo>
                    <a:cubicBezTo>
                      <a:pt x="757730" y="594974"/>
                      <a:pt x="751586" y="593311"/>
                      <a:pt x="744516" y="591397"/>
                    </a:cubicBezTo>
                    <a:cubicBezTo>
                      <a:pt x="707566" y="581393"/>
                      <a:pt x="645786" y="564156"/>
                      <a:pt x="542134" y="535286"/>
                    </a:cubicBezTo>
                    <a:cubicBezTo>
                      <a:pt x="537673" y="534040"/>
                      <a:pt x="534853" y="533598"/>
                      <a:pt x="535695" y="529163"/>
                    </a:cubicBezTo>
                    <a:cubicBezTo>
                      <a:pt x="539062" y="511845"/>
                      <a:pt x="546468" y="488257"/>
                      <a:pt x="538010" y="444784"/>
                    </a:cubicBezTo>
                    <a:cubicBezTo>
                      <a:pt x="527320" y="389983"/>
                      <a:pt x="493569" y="337033"/>
                      <a:pt x="440711" y="304140"/>
                    </a:cubicBezTo>
                    <a:cubicBezTo>
                      <a:pt x="436713" y="301623"/>
                      <a:pt x="418197" y="293632"/>
                      <a:pt x="401026" y="289221"/>
                    </a:cubicBezTo>
                    <a:cubicBezTo>
                      <a:pt x="340762" y="273558"/>
                      <a:pt x="276206" y="285093"/>
                      <a:pt x="231554" y="315389"/>
                    </a:cubicBezTo>
                    <a:cubicBezTo>
                      <a:pt x="194899" y="340248"/>
                      <a:pt x="202601" y="348139"/>
                      <a:pt x="192458" y="338607"/>
                    </a:cubicBezTo>
                    <a:cubicBezTo>
                      <a:pt x="192458" y="338607"/>
                      <a:pt x="188292" y="334764"/>
                      <a:pt x="181390" y="328229"/>
                    </a:cubicBezTo>
                    <a:cubicBezTo>
                      <a:pt x="154301" y="302844"/>
                      <a:pt x="83789" y="236747"/>
                      <a:pt x="39407" y="194768"/>
                    </a:cubicBezTo>
                    <a:cubicBezTo>
                      <a:pt x="34538" y="190113"/>
                      <a:pt x="29959" y="185762"/>
                      <a:pt x="25751" y="181814"/>
                    </a:cubicBezTo>
                    <a:cubicBezTo>
                      <a:pt x="11581" y="168238"/>
                      <a:pt x="2163" y="159182"/>
                      <a:pt x="1288" y="158024"/>
                    </a:cubicBezTo>
                    <a:cubicBezTo>
                      <a:pt x="-463" y="155718"/>
                      <a:pt x="-387" y="154637"/>
                      <a:pt x="1263" y="152520"/>
                    </a:cubicBezTo>
                    <a:cubicBezTo>
                      <a:pt x="30692" y="114337"/>
                      <a:pt x="136343" y="24303"/>
                      <a:pt x="303602" y="3715"/>
                    </a:cubicBezTo>
                    <a:cubicBezTo>
                      <a:pt x="499587" y="-20361"/>
                      <a:pt x="670532" y="74197"/>
                      <a:pt x="757940" y="240404"/>
                    </a:cubicBezTo>
                    <a:cubicBezTo>
                      <a:pt x="764337" y="252600"/>
                      <a:pt x="770229" y="264981"/>
                      <a:pt x="775532" y="277488"/>
                    </a:cubicBezTo>
                    <a:cubicBezTo>
                      <a:pt x="825106" y="393551"/>
                      <a:pt x="828684" y="519370"/>
                      <a:pt x="800235" y="602789"/>
                    </a:cubicBezTo>
                    <a:cubicBezTo>
                      <a:pt x="799141" y="604750"/>
                      <a:pt x="802886" y="606917"/>
                      <a:pt x="763074" y="59639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8"/>
              <p:cNvSpPr/>
              <p:nvPr/>
            </p:nvSpPr>
            <p:spPr>
              <a:xfrm rot="-2700000">
                <a:off x="7528358" y="532491"/>
                <a:ext cx="145892" cy="145892"/>
              </a:xfrm>
              <a:custGeom>
                <a:avLst/>
                <a:gdLst/>
                <a:ahLst/>
                <a:cxnLst/>
                <a:rect l="l" t="t" r="r" b="b"/>
                <a:pathLst>
                  <a:path w="145811" h="145811" extrusionOk="0">
                    <a:moveTo>
                      <a:pt x="145811" y="72906"/>
                    </a:moveTo>
                    <a:cubicBezTo>
                      <a:pt x="145811" y="113170"/>
                      <a:pt x="113170" y="145811"/>
                      <a:pt x="72905" y="145811"/>
                    </a:cubicBezTo>
                    <a:cubicBezTo>
                      <a:pt x="32641" y="145811"/>
                      <a:pt x="0" y="113170"/>
                      <a:pt x="0" y="72906"/>
                    </a:cubicBezTo>
                    <a:cubicBezTo>
                      <a:pt x="0" y="32641"/>
                      <a:pt x="32641" y="0"/>
                      <a:pt x="72905" y="0"/>
                    </a:cubicBezTo>
                    <a:cubicBezTo>
                      <a:pt x="113170" y="0"/>
                      <a:pt x="145811" y="32641"/>
                      <a:pt x="145811" y="729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8"/>
              <p:cNvSpPr/>
              <p:nvPr/>
            </p:nvSpPr>
            <p:spPr>
              <a:xfrm>
                <a:off x="7103453" y="400825"/>
                <a:ext cx="818117" cy="604416"/>
              </a:xfrm>
              <a:custGeom>
                <a:avLst/>
                <a:gdLst/>
                <a:ahLst/>
                <a:cxnLst/>
                <a:rect l="l" t="t" r="r" b="b"/>
                <a:pathLst>
                  <a:path w="818117" h="604416" extrusionOk="0">
                    <a:moveTo>
                      <a:pt x="763079" y="596392"/>
                    </a:moveTo>
                    <a:cubicBezTo>
                      <a:pt x="765940" y="547532"/>
                      <a:pt x="766445" y="470153"/>
                      <a:pt x="765478" y="460490"/>
                    </a:cubicBezTo>
                    <a:cubicBezTo>
                      <a:pt x="731684" y="104199"/>
                      <a:pt x="430994" y="-71560"/>
                      <a:pt x="82413" y="141229"/>
                    </a:cubicBezTo>
                    <a:cubicBezTo>
                      <a:pt x="78074" y="143893"/>
                      <a:pt x="49255" y="164341"/>
                      <a:pt x="25751" y="181814"/>
                    </a:cubicBezTo>
                    <a:cubicBezTo>
                      <a:pt x="11581" y="168238"/>
                      <a:pt x="2163" y="159182"/>
                      <a:pt x="1288" y="158024"/>
                    </a:cubicBezTo>
                    <a:cubicBezTo>
                      <a:pt x="-463" y="155718"/>
                      <a:pt x="-387" y="154637"/>
                      <a:pt x="1263" y="152520"/>
                    </a:cubicBezTo>
                    <a:cubicBezTo>
                      <a:pt x="30692" y="114337"/>
                      <a:pt x="136344" y="24303"/>
                      <a:pt x="303606" y="3715"/>
                    </a:cubicBezTo>
                    <a:cubicBezTo>
                      <a:pt x="499591" y="-20361"/>
                      <a:pt x="670536" y="74197"/>
                      <a:pt x="757903" y="240404"/>
                    </a:cubicBezTo>
                    <a:cubicBezTo>
                      <a:pt x="764341" y="252600"/>
                      <a:pt x="770233" y="264981"/>
                      <a:pt x="775536" y="277488"/>
                    </a:cubicBezTo>
                    <a:cubicBezTo>
                      <a:pt x="825111" y="393551"/>
                      <a:pt x="828688" y="519370"/>
                      <a:pt x="800239" y="602789"/>
                    </a:cubicBezTo>
                    <a:cubicBezTo>
                      <a:pt x="799145" y="604750"/>
                      <a:pt x="802890" y="606917"/>
                      <a:pt x="763079" y="59639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8"/>
              <p:cNvSpPr/>
              <p:nvPr/>
            </p:nvSpPr>
            <p:spPr>
              <a:xfrm>
                <a:off x="7284805" y="615454"/>
                <a:ext cx="636765" cy="389786"/>
              </a:xfrm>
              <a:custGeom>
                <a:avLst/>
                <a:gdLst/>
                <a:ahLst/>
                <a:cxnLst/>
                <a:rect l="l" t="t" r="r" b="b"/>
                <a:pathLst>
                  <a:path w="636765" h="389786" extrusionOk="0">
                    <a:moveTo>
                      <a:pt x="360786" y="320644"/>
                    </a:moveTo>
                    <a:cubicBezTo>
                      <a:pt x="356283" y="319403"/>
                      <a:pt x="353505" y="318940"/>
                      <a:pt x="354347" y="314538"/>
                    </a:cubicBezTo>
                    <a:cubicBezTo>
                      <a:pt x="357714" y="297241"/>
                      <a:pt x="365163" y="273624"/>
                      <a:pt x="356661" y="230189"/>
                    </a:cubicBezTo>
                    <a:cubicBezTo>
                      <a:pt x="345930" y="175354"/>
                      <a:pt x="312221" y="122383"/>
                      <a:pt x="259406" y="89515"/>
                    </a:cubicBezTo>
                    <a:cubicBezTo>
                      <a:pt x="255365" y="87028"/>
                      <a:pt x="236848" y="79002"/>
                      <a:pt x="219678" y="74571"/>
                    </a:cubicBezTo>
                    <a:cubicBezTo>
                      <a:pt x="159414" y="58945"/>
                      <a:pt x="94857" y="70459"/>
                      <a:pt x="50206" y="100756"/>
                    </a:cubicBezTo>
                    <a:cubicBezTo>
                      <a:pt x="13551" y="125631"/>
                      <a:pt x="21210" y="133489"/>
                      <a:pt x="11110" y="123990"/>
                    </a:cubicBezTo>
                    <a:cubicBezTo>
                      <a:pt x="11068" y="123978"/>
                      <a:pt x="6986" y="120148"/>
                      <a:pt x="0" y="113608"/>
                    </a:cubicBezTo>
                    <a:cubicBezTo>
                      <a:pt x="1136" y="110355"/>
                      <a:pt x="2188" y="107072"/>
                      <a:pt x="3409" y="103882"/>
                    </a:cubicBezTo>
                    <a:cubicBezTo>
                      <a:pt x="27018" y="42495"/>
                      <a:pt x="88124" y="1076"/>
                      <a:pt x="159119" y="19"/>
                    </a:cubicBezTo>
                    <a:cubicBezTo>
                      <a:pt x="209199" y="-726"/>
                      <a:pt x="260121" y="20194"/>
                      <a:pt x="301573" y="47343"/>
                    </a:cubicBezTo>
                    <a:cubicBezTo>
                      <a:pt x="345930" y="76419"/>
                      <a:pt x="390918" y="117593"/>
                      <a:pt x="446932" y="127866"/>
                    </a:cubicBezTo>
                    <a:cubicBezTo>
                      <a:pt x="535603" y="144153"/>
                      <a:pt x="582863" y="77715"/>
                      <a:pt x="594183" y="62846"/>
                    </a:cubicBezTo>
                    <a:cubicBezTo>
                      <a:pt x="643758" y="178943"/>
                      <a:pt x="647335" y="304745"/>
                      <a:pt x="618886" y="388160"/>
                    </a:cubicBezTo>
                    <a:cubicBezTo>
                      <a:pt x="616782" y="391775"/>
                      <a:pt x="631133" y="396055"/>
                      <a:pt x="360786" y="320644"/>
                    </a:cubicBezTo>
                    <a:close/>
                  </a:path>
                </a:pathLst>
              </a:custGeom>
              <a:solidFill>
                <a:srgbClr val="000000">
                  <a:alpha val="8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42" name="Google Shape;442;p18"/>
              <p:cNvGrpSpPr/>
              <p:nvPr/>
            </p:nvGrpSpPr>
            <p:grpSpPr>
              <a:xfrm>
                <a:off x="7133118" y="586700"/>
                <a:ext cx="728195" cy="408462"/>
                <a:chOff x="7133118" y="586700"/>
                <a:chExt cx="728195" cy="408462"/>
              </a:xfrm>
            </p:grpSpPr>
            <p:sp>
              <p:nvSpPr>
                <p:cNvPr id="443" name="Google Shape;443;p18"/>
                <p:cNvSpPr/>
                <p:nvPr/>
              </p:nvSpPr>
              <p:spPr>
                <a:xfrm>
                  <a:off x="7133118" y="586700"/>
                  <a:ext cx="167974" cy="156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974" h="156030" extrusionOk="0">
                      <a:moveTo>
                        <a:pt x="0" y="0"/>
                      </a:moveTo>
                      <a:cubicBezTo>
                        <a:pt x="52752" y="48763"/>
                        <a:pt x="115474" y="107020"/>
                        <a:pt x="167974" y="156030"/>
                      </a:cubicBezTo>
                      <a:cubicBezTo>
                        <a:pt x="115239" y="107268"/>
                        <a:pt x="52517" y="49007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EB4B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4" name="Google Shape;444;p18"/>
                <p:cNvSpPr/>
                <p:nvPr/>
              </p:nvSpPr>
              <p:spPr>
                <a:xfrm>
                  <a:off x="7640583" y="933152"/>
                  <a:ext cx="220730" cy="62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730" h="62010" extrusionOk="0">
                      <a:moveTo>
                        <a:pt x="220730" y="62011"/>
                      </a:moveTo>
                      <a:cubicBezTo>
                        <a:pt x="151544" y="42745"/>
                        <a:pt x="69102" y="19594"/>
                        <a:pt x="0" y="0"/>
                      </a:cubicBezTo>
                      <a:cubicBezTo>
                        <a:pt x="69228" y="19266"/>
                        <a:pt x="151628" y="42416"/>
                        <a:pt x="220730" y="62011"/>
                      </a:cubicBezTo>
                      <a:lnTo>
                        <a:pt x="220730" y="62011"/>
                      </a:lnTo>
                      <a:close/>
                    </a:path>
                  </a:pathLst>
                </a:custGeom>
                <a:solidFill>
                  <a:srgbClr val="BEB4B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5" name="Google Shape;445;p18"/>
                <p:cNvSpPr/>
                <p:nvPr/>
              </p:nvSpPr>
              <p:spPr>
                <a:xfrm>
                  <a:off x="7301092" y="682309"/>
                  <a:ext cx="341414" cy="251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414" h="251024" extrusionOk="0">
                      <a:moveTo>
                        <a:pt x="0" y="60422"/>
                      </a:moveTo>
                      <a:cubicBezTo>
                        <a:pt x="67082" y="-7072"/>
                        <a:pt x="176247" y="-20846"/>
                        <a:pt x="255491" y="33476"/>
                      </a:cubicBezTo>
                      <a:cubicBezTo>
                        <a:pt x="286970" y="55359"/>
                        <a:pt x="310411" y="87528"/>
                        <a:pt x="324930" y="122757"/>
                      </a:cubicBezTo>
                      <a:cubicBezTo>
                        <a:pt x="341427" y="163019"/>
                        <a:pt x="346729" y="208705"/>
                        <a:pt x="335367" y="251025"/>
                      </a:cubicBezTo>
                      <a:cubicBezTo>
                        <a:pt x="346687" y="208701"/>
                        <a:pt x="341343" y="163040"/>
                        <a:pt x="324804" y="122812"/>
                      </a:cubicBezTo>
                      <a:cubicBezTo>
                        <a:pt x="310243" y="87634"/>
                        <a:pt x="286802" y="55528"/>
                        <a:pt x="255323" y="33703"/>
                      </a:cubicBezTo>
                      <a:cubicBezTo>
                        <a:pt x="176121" y="-20581"/>
                        <a:pt x="67166" y="-6975"/>
                        <a:pt x="0" y="60422"/>
                      </a:cubicBezTo>
                      <a:lnTo>
                        <a:pt x="0" y="60422"/>
                      </a:lnTo>
                      <a:close/>
                    </a:path>
                  </a:pathLst>
                </a:custGeom>
                <a:solidFill>
                  <a:srgbClr val="BEB4B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46" name="Google Shape;446;p18"/>
              <p:cNvGrpSpPr/>
              <p:nvPr/>
            </p:nvGrpSpPr>
            <p:grpSpPr>
              <a:xfrm>
                <a:off x="7190146" y="405373"/>
                <a:ext cx="724824" cy="490644"/>
                <a:chOff x="7190146" y="405373"/>
                <a:chExt cx="724824" cy="490644"/>
              </a:xfrm>
            </p:grpSpPr>
            <p:sp>
              <p:nvSpPr>
                <p:cNvPr id="447" name="Google Shape;447;p18"/>
                <p:cNvSpPr/>
                <p:nvPr/>
              </p:nvSpPr>
              <p:spPr>
                <a:xfrm>
                  <a:off x="7453351" y="780518"/>
                  <a:ext cx="451139" cy="9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139" h="93448" extrusionOk="0">
                      <a:moveTo>
                        <a:pt x="451140" y="0"/>
                      </a:moveTo>
                      <a:cubicBezTo>
                        <a:pt x="449288" y="690"/>
                        <a:pt x="446132" y="1338"/>
                        <a:pt x="444154" y="1835"/>
                      </a:cubicBezTo>
                      <a:cubicBezTo>
                        <a:pt x="437168" y="3472"/>
                        <a:pt x="430098" y="5000"/>
                        <a:pt x="423070" y="6527"/>
                      </a:cubicBezTo>
                      <a:cubicBezTo>
                        <a:pt x="290926" y="34778"/>
                        <a:pt x="139256" y="64986"/>
                        <a:pt x="6986" y="92378"/>
                      </a:cubicBezTo>
                      <a:cubicBezTo>
                        <a:pt x="6986" y="92378"/>
                        <a:pt x="3451" y="93153"/>
                        <a:pt x="3451" y="93153"/>
                      </a:cubicBezTo>
                      <a:cubicBezTo>
                        <a:pt x="2862" y="93279"/>
                        <a:pt x="2273" y="93506"/>
                        <a:pt x="1683" y="93435"/>
                      </a:cubicBezTo>
                      <a:cubicBezTo>
                        <a:pt x="1094" y="93384"/>
                        <a:pt x="547" y="93052"/>
                        <a:pt x="0" y="92841"/>
                      </a:cubicBezTo>
                      <a:cubicBezTo>
                        <a:pt x="547" y="93052"/>
                        <a:pt x="1094" y="93380"/>
                        <a:pt x="1683" y="93431"/>
                      </a:cubicBezTo>
                      <a:cubicBezTo>
                        <a:pt x="2273" y="93502"/>
                        <a:pt x="2862" y="93275"/>
                        <a:pt x="3451" y="93144"/>
                      </a:cubicBezTo>
                      <a:cubicBezTo>
                        <a:pt x="3451" y="93144"/>
                        <a:pt x="6944" y="92366"/>
                        <a:pt x="6944" y="92366"/>
                      </a:cubicBezTo>
                      <a:cubicBezTo>
                        <a:pt x="139172" y="64725"/>
                        <a:pt x="290884" y="34458"/>
                        <a:pt x="423070" y="6489"/>
                      </a:cubicBezTo>
                      <a:cubicBezTo>
                        <a:pt x="430098" y="4970"/>
                        <a:pt x="437168" y="3451"/>
                        <a:pt x="444154" y="1826"/>
                      </a:cubicBezTo>
                      <a:cubicBezTo>
                        <a:pt x="444154" y="1826"/>
                        <a:pt x="447647" y="993"/>
                        <a:pt x="447647" y="993"/>
                      </a:cubicBezTo>
                      <a:cubicBezTo>
                        <a:pt x="448825" y="682"/>
                        <a:pt x="450004" y="438"/>
                        <a:pt x="451140" y="0"/>
                      </a:cubicBezTo>
                      <a:lnTo>
                        <a:pt x="4511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18"/>
                <p:cNvSpPr/>
                <p:nvPr/>
              </p:nvSpPr>
              <p:spPr>
                <a:xfrm>
                  <a:off x="7293643" y="439436"/>
                  <a:ext cx="154321" cy="430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321" h="430897" extrusionOk="0">
                      <a:moveTo>
                        <a:pt x="0" y="0"/>
                      </a:moveTo>
                      <a:cubicBezTo>
                        <a:pt x="42715" y="118525"/>
                        <a:pt x="108324" y="300307"/>
                        <a:pt x="149693" y="417372"/>
                      </a:cubicBezTo>
                      <a:cubicBezTo>
                        <a:pt x="151250" y="421875"/>
                        <a:pt x="152849" y="426369"/>
                        <a:pt x="154322" y="430898"/>
                      </a:cubicBezTo>
                      <a:cubicBezTo>
                        <a:pt x="152849" y="426369"/>
                        <a:pt x="151250" y="421875"/>
                        <a:pt x="149650" y="417376"/>
                      </a:cubicBezTo>
                      <a:cubicBezTo>
                        <a:pt x="108282" y="301031"/>
                        <a:pt x="42168" y="117856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" name="Google Shape;449;p18"/>
                <p:cNvSpPr/>
                <p:nvPr/>
              </p:nvSpPr>
              <p:spPr>
                <a:xfrm>
                  <a:off x="7456129" y="663790"/>
                  <a:ext cx="412633" cy="208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633" h="208782" extrusionOk="0">
                      <a:moveTo>
                        <a:pt x="412633" y="0"/>
                      </a:moveTo>
                      <a:cubicBezTo>
                        <a:pt x="285329" y="65878"/>
                        <a:pt x="140603" y="137030"/>
                        <a:pt x="12794" y="202074"/>
                      </a:cubicBezTo>
                      <a:cubicBezTo>
                        <a:pt x="8543" y="204288"/>
                        <a:pt x="4208" y="206439"/>
                        <a:pt x="0" y="208783"/>
                      </a:cubicBezTo>
                      <a:cubicBezTo>
                        <a:pt x="4208" y="206434"/>
                        <a:pt x="8543" y="204280"/>
                        <a:pt x="12794" y="202058"/>
                      </a:cubicBezTo>
                      <a:cubicBezTo>
                        <a:pt x="140477" y="136743"/>
                        <a:pt x="285161" y="65643"/>
                        <a:pt x="412633" y="0"/>
                      </a:cubicBezTo>
                      <a:lnTo>
                        <a:pt x="41263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" name="Google Shape;450;p18"/>
                <p:cNvSpPr/>
                <p:nvPr/>
              </p:nvSpPr>
              <p:spPr>
                <a:xfrm>
                  <a:off x="7412656" y="409114"/>
                  <a:ext cx="36150" cy="458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50" h="458731" extrusionOk="0">
                      <a:moveTo>
                        <a:pt x="0" y="0"/>
                      </a:moveTo>
                      <a:cubicBezTo>
                        <a:pt x="10100" y="144878"/>
                        <a:pt x="24914" y="306699"/>
                        <a:pt x="35687" y="451557"/>
                      </a:cubicBezTo>
                      <a:cubicBezTo>
                        <a:pt x="35687" y="451557"/>
                        <a:pt x="35940" y="455142"/>
                        <a:pt x="35940" y="455142"/>
                      </a:cubicBezTo>
                      <a:cubicBezTo>
                        <a:pt x="35940" y="455142"/>
                        <a:pt x="36066" y="456935"/>
                        <a:pt x="36066" y="456935"/>
                      </a:cubicBezTo>
                      <a:cubicBezTo>
                        <a:pt x="36108" y="457533"/>
                        <a:pt x="36150" y="458130"/>
                        <a:pt x="36150" y="458732"/>
                      </a:cubicBezTo>
                      <a:cubicBezTo>
                        <a:pt x="36108" y="456846"/>
                        <a:pt x="35814" y="453509"/>
                        <a:pt x="35687" y="451557"/>
                      </a:cubicBezTo>
                      <a:cubicBezTo>
                        <a:pt x="24619" y="306716"/>
                        <a:pt x="9848" y="144908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18"/>
                <p:cNvSpPr/>
                <p:nvPr/>
              </p:nvSpPr>
              <p:spPr>
                <a:xfrm>
                  <a:off x="7453401" y="405373"/>
                  <a:ext cx="66863" cy="463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63" h="463621" extrusionOk="0">
                      <a:moveTo>
                        <a:pt x="66864" y="0"/>
                      </a:moveTo>
                      <a:cubicBezTo>
                        <a:pt x="45106" y="146814"/>
                        <a:pt x="21497" y="302196"/>
                        <a:pt x="1508" y="449069"/>
                      </a:cubicBezTo>
                      <a:cubicBezTo>
                        <a:pt x="1044" y="452701"/>
                        <a:pt x="582" y="456333"/>
                        <a:pt x="245" y="459973"/>
                      </a:cubicBezTo>
                      <a:cubicBezTo>
                        <a:pt x="161" y="461185"/>
                        <a:pt x="-91" y="462410"/>
                        <a:pt x="35" y="463622"/>
                      </a:cubicBezTo>
                      <a:cubicBezTo>
                        <a:pt x="-91" y="462414"/>
                        <a:pt x="161" y="461185"/>
                        <a:pt x="245" y="459973"/>
                      </a:cubicBezTo>
                      <a:cubicBezTo>
                        <a:pt x="582" y="456333"/>
                        <a:pt x="1044" y="452701"/>
                        <a:pt x="1508" y="449069"/>
                      </a:cubicBezTo>
                      <a:cubicBezTo>
                        <a:pt x="21203" y="302196"/>
                        <a:pt x="44854" y="146717"/>
                        <a:pt x="66864" y="0"/>
                      </a:cubicBezTo>
                      <a:lnTo>
                        <a:pt x="6686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18"/>
                <p:cNvSpPr/>
                <p:nvPr/>
              </p:nvSpPr>
              <p:spPr>
                <a:xfrm>
                  <a:off x="7451542" y="570763"/>
                  <a:ext cx="362847" cy="301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847" h="301586" extrusionOk="0">
                      <a:moveTo>
                        <a:pt x="362848" y="0"/>
                      </a:moveTo>
                      <a:cubicBezTo>
                        <a:pt x="250694" y="94020"/>
                        <a:pt x="124105" y="199230"/>
                        <a:pt x="10647" y="291705"/>
                      </a:cubicBezTo>
                      <a:cubicBezTo>
                        <a:pt x="8711" y="293245"/>
                        <a:pt x="6775" y="294773"/>
                        <a:pt x="4840" y="296288"/>
                      </a:cubicBezTo>
                      <a:cubicBezTo>
                        <a:pt x="3872" y="297033"/>
                        <a:pt x="2904" y="297811"/>
                        <a:pt x="1894" y="298485"/>
                      </a:cubicBezTo>
                      <a:cubicBezTo>
                        <a:pt x="799" y="299120"/>
                        <a:pt x="631" y="300568"/>
                        <a:pt x="0" y="301586"/>
                      </a:cubicBezTo>
                      <a:cubicBezTo>
                        <a:pt x="631" y="300572"/>
                        <a:pt x="799" y="299124"/>
                        <a:pt x="1894" y="298480"/>
                      </a:cubicBezTo>
                      <a:cubicBezTo>
                        <a:pt x="2904" y="297807"/>
                        <a:pt x="3872" y="297029"/>
                        <a:pt x="4840" y="296279"/>
                      </a:cubicBezTo>
                      <a:cubicBezTo>
                        <a:pt x="6775" y="294760"/>
                        <a:pt x="8711" y="293233"/>
                        <a:pt x="10605" y="291688"/>
                      </a:cubicBezTo>
                      <a:cubicBezTo>
                        <a:pt x="123937" y="198977"/>
                        <a:pt x="250526" y="93818"/>
                        <a:pt x="362848" y="0"/>
                      </a:cubicBezTo>
                      <a:lnTo>
                        <a:pt x="3628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453;p18"/>
                <p:cNvSpPr/>
                <p:nvPr/>
              </p:nvSpPr>
              <p:spPr>
                <a:xfrm>
                  <a:off x="7451121" y="497024"/>
                  <a:ext cx="284529" cy="375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529" h="375073" extrusionOk="0">
                      <a:moveTo>
                        <a:pt x="284529" y="0"/>
                      </a:moveTo>
                      <a:cubicBezTo>
                        <a:pt x="213702" y="93569"/>
                        <a:pt x="70996" y="281693"/>
                        <a:pt x="0" y="375073"/>
                      </a:cubicBezTo>
                      <a:cubicBezTo>
                        <a:pt x="70785" y="281504"/>
                        <a:pt x="213534" y="93380"/>
                        <a:pt x="284529" y="0"/>
                      </a:cubicBezTo>
                      <a:lnTo>
                        <a:pt x="2845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Google Shape;454;p18"/>
                <p:cNvSpPr/>
                <p:nvPr/>
              </p:nvSpPr>
              <p:spPr>
                <a:xfrm>
                  <a:off x="7458191" y="434339"/>
                  <a:ext cx="165979" cy="422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79" h="422893" extrusionOk="0">
                      <a:moveTo>
                        <a:pt x="165979" y="0"/>
                      </a:moveTo>
                      <a:cubicBezTo>
                        <a:pt x="112911" y="134652"/>
                        <a:pt x="51974" y="288229"/>
                        <a:pt x="0" y="422893"/>
                      </a:cubicBezTo>
                      <a:cubicBezTo>
                        <a:pt x="51637" y="288237"/>
                        <a:pt x="112659" y="134429"/>
                        <a:pt x="165979" y="0"/>
                      </a:cubicBezTo>
                      <a:lnTo>
                        <a:pt x="16597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Google Shape;455;p18"/>
                <p:cNvSpPr/>
                <p:nvPr/>
              </p:nvSpPr>
              <p:spPr>
                <a:xfrm>
                  <a:off x="7190146" y="487302"/>
                  <a:ext cx="255125" cy="381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125" h="381520" extrusionOk="0">
                      <a:moveTo>
                        <a:pt x="0" y="0"/>
                      </a:moveTo>
                      <a:cubicBezTo>
                        <a:pt x="78423" y="118710"/>
                        <a:pt x="168601" y="250921"/>
                        <a:pt x="247298" y="369510"/>
                      </a:cubicBezTo>
                      <a:cubicBezTo>
                        <a:pt x="247298" y="369510"/>
                        <a:pt x="251254" y="375494"/>
                        <a:pt x="251254" y="375494"/>
                      </a:cubicBezTo>
                      <a:cubicBezTo>
                        <a:pt x="252558" y="377497"/>
                        <a:pt x="253905" y="379479"/>
                        <a:pt x="255125" y="381520"/>
                      </a:cubicBezTo>
                      <a:cubicBezTo>
                        <a:pt x="253063" y="378162"/>
                        <a:pt x="249528" y="372918"/>
                        <a:pt x="247298" y="369522"/>
                      </a:cubicBezTo>
                      <a:cubicBezTo>
                        <a:pt x="168348" y="251090"/>
                        <a:pt x="78205" y="118875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Google Shape;456;p18"/>
                <p:cNvSpPr/>
                <p:nvPr/>
              </p:nvSpPr>
              <p:spPr>
                <a:xfrm>
                  <a:off x="7457812" y="875872"/>
                  <a:ext cx="457158" cy="20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158" h="20145" extrusionOk="0">
                      <a:moveTo>
                        <a:pt x="457158" y="20146"/>
                      </a:moveTo>
                      <a:cubicBezTo>
                        <a:pt x="320007" y="14405"/>
                        <a:pt x="165853" y="6527"/>
                        <a:pt x="28575" y="854"/>
                      </a:cubicBezTo>
                      <a:cubicBezTo>
                        <a:pt x="19064" y="488"/>
                        <a:pt x="9553" y="147"/>
                        <a:pt x="0" y="0"/>
                      </a:cubicBezTo>
                      <a:cubicBezTo>
                        <a:pt x="9553" y="135"/>
                        <a:pt x="19064" y="463"/>
                        <a:pt x="28575" y="816"/>
                      </a:cubicBezTo>
                      <a:cubicBezTo>
                        <a:pt x="165895" y="6195"/>
                        <a:pt x="319965" y="14149"/>
                        <a:pt x="457158" y="20146"/>
                      </a:cubicBezTo>
                      <a:lnTo>
                        <a:pt x="457158" y="2014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57" name="Google Shape;457;p18"/>
            <p:cNvGrpSpPr/>
            <p:nvPr/>
          </p:nvGrpSpPr>
          <p:grpSpPr>
            <a:xfrm>
              <a:off x="7377544" y="861464"/>
              <a:ext cx="118115" cy="89653"/>
              <a:chOff x="7377544" y="861464"/>
              <a:chExt cx="118115" cy="89653"/>
            </a:xfrm>
          </p:grpSpPr>
          <p:sp>
            <p:nvSpPr>
              <p:cNvPr id="458" name="Google Shape;458;p18"/>
              <p:cNvSpPr/>
              <p:nvPr/>
            </p:nvSpPr>
            <p:spPr>
              <a:xfrm>
                <a:off x="7377544" y="861464"/>
                <a:ext cx="118115" cy="89652"/>
              </a:xfrm>
              <a:custGeom>
                <a:avLst/>
                <a:gdLst/>
                <a:ahLst/>
                <a:cxnLst/>
                <a:rect l="l" t="t" r="r" b="b"/>
                <a:pathLst>
                  <a:path w="118115" h="89652" extrusionOk="0">
                    <a:moveTo>
                      <a:pt x="116503" y="67349"/>
                    </a:moveTo>
                    <a:cubicBezTo>
                      <a:pt x="109475" y="76292"/>
                      <a:pt x="99501" y="82630"/>
                      <a:pt x="88727" y="86182"/>
                    </a:cubicBezTo>
                    <a:cubicBezTo>
                      <a:pt x="42813" y="101248"/>
                      <a:pt x="-911" y="64938"/>
                      <a:pt x="14" y="22248"/>
                    </a:cubicBezTo>
                    <a:cubicBezTo>
                      <a:pt x="98" y="16310"/>
                      <a:pt x="1108" y="10245"/>
                      <a:pt x="3086" y="4181"/>
                    </a:cubicBezTo>
                    <a:cubicBezTo>
                      <a:pt x="4770" y="-1105"/>
                      <a:pt x="6117" y="-474"/>
                      <a:pt x="20888" y="1185"/>
                    </a:cubicBezTo>
                    <a:cubicBezTo>
                      <a:pt x="78038" y="7573"/>
                      <a:pt x="75050" y="6508"/>
                      <a:pt x="77196" y="9298"/>
                    </a:cubicBezTo>
                    <a:cubicBezTo>
                      <a:pt x="79427" y="12164"/>
                      <a:pt x="81489" y="14896"/>
                      <a:pt x="83509" y="17463"/>
                    </a:cubicBezTo>
                    <a:cubicBezTo>
                      <a:pt x="83845" y="17892"/>
                      <a:pt x="84182" y="18300"/>
                      <a:pt x="84477" y="18717"/>
                    </a:cubicBezTo>
                    <a:cubicBezTo>
                      <a:pt x="120290" y="64908"/>
                      <a:pt x="120248" y="62661"/>
                      <a:pt x="116503" y="6734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8"/>
              <p:cNvSpPr/>
              <p:nvPr/>
            </p:nvSpPr>
            <p:spPr>
              <a:xfrm>
                <a:off x="7393817" y="869980"/>
                <a:ext cx="89034" cy="62926"/>
              </a:xfrm>
              <a:custGeom>
                <a:avLst/>
                <a:gdLst/>
                <a:ahLst/>
                <a:cxnLst/>
                <a:rect l="l" t="t" r="r" b="b"/>
                <a:pathLst>
                  <a:path w="89034" h="62926" extrusionOk="0">
                    <a:moveTo>
                      <a:pt x="89035" y="49423"/>
                    </a:moveTo>
                    <a:cubicBezTo>
                      <a:pt x="76915" y="59999"/>
                      <a:pt x="62690" y="64174"/>
                      <a:pt x="46740" y="62608"/>
                    </a:cubicBezTo>
                    <a:cubicBezTo>
                      <a:pt x="39839" y="62057"/>
                      <a:pt x="33021" y="60201"/>
                      <a:pt x="26961" y="56746"/>
                    </a:cubicBezTo>
                    <a:cubicBezTo>
                      <a:pt x="12484" y="48481"/>
                      <a:pt x="2763" y="32914"/>
                      <a:pt x="490" y="16514"/>
                    </a:cubicBezTo>
                    <a:cubicBezTo>
                      <a:pt x="-267" y="11034"/>
                      <a:pt x="-141" y="5437"/>
                      <a:pt x="827" y="0"/>
                    </a:cubicBezTo>
                    <a:cubicBezTo>
                      <a:pt x="-99" y="5446"/>
                      <a:pt x="-183" y="11034"/>
                      <a:pt x="616" y="16493"/>
                    </a:cubicBezTo>
                    <a:cubicBezTo>
                      <a:pt x="4025" y="40060"/>
                      <a:pt x="22248" y="60710"/>
                      <a:pt x="46740" y="62373"/>
                    </a:cubicBezTo>
                    <a:cubicBezTo>
                      <a:pt x="62522" y="64014"/>
                      <a:pt x="76957" y="59789"/>
                      <a:pt x="89035" y="49423"/>
                    </a:cubicBezTo>
                    <a:lnTo>
                      <a:pt x="89035" y="49423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8"/>
              <p:cNvSpPr/>
              <p:nvPr/>
            </p:nvSpPr>
            <p:spPr>
              <a:xfrm>
                <a:off x="7377544" y="880177"/>
                <a:ext cx="118115" cy="70940"/>
              </a:xfrm>
              <a:custGeom>
                <a:avLst/>
                <a:gdLst/>
                <a:ahLst/>
                <a:cxnLst/>
                <a:rect l="l" t="t" r="r" b="b"/>
                <a:pathLst>
                  <a:path w="118115" h="70940" extrusionOk="0">
                    <a:moveTo>
                      <a:pt x="116503" y="48636"/>
                    </a:moveTo>
                    <a:cubicBezTo>
                      <a:pt x="109475" y="57579"/>
                      <a:pt x="99501" y="63917"/>
                      <a:pt x="88727" y="67469"/>
                    </a:cubicBezTo>
                    <a:cubicBezTo>
                      <a:pt x="42813" y="82535"/>
                      <a:pt x="-911" y="46225"/>
                      <a:pt x="14" y="3535"/>
                    </a:cubicBezTo>
                    <a:cubicBezTo>
                      <a:pt x="15627" y="6986"/>
                      <a:pt x="26401" y="15992"/>
                      <a:pt x="43992" y="18618"/>
                    </a:cubicBezTo>
                    <a:cubicBezTo>
                      <a:pt x="62046" y="21324"/>
                      <a:pt x="76439" y="15853"/>
                      <a:pt x="84477" y="0"/>
                    </a:cubicBezTo>
                    <a:cubicBezTo>
                      <a:pt x="120290" y="46196"/>
                      <a:pt x="120248" y="43948"/>
                      <a:pt x="116503" y="48636"/>
                    </a:cubicBezTo>
                    <a:close/>
                  </a:path>
                </a:pathLst>
              </a:custGeom>
              <a:solidFill>
                <a:srgbClr val="000000">
                  <a:alpha val="8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61" name="Google Shape;461;p18"/>
          <p:cNvGrpSpPr/>
          <p:nvPr/>
        </p:nvGrpSpPr>
        <p:grpSpPr>
          <a:xfrm>
            <a:off x="192104" y="307722"/>
            <a:ext cx="8681695" cy="3226272"/>
            <a:chOff x="192104" y="307722"/>
            <a:chExt cx="8681695" cy="3226272"/>
          </a:xfrm>
        </p:grpSpPr>
        <p:sp>
          <p:nvSpPr>
            <p:cNvPr id="462" name="Google Shape;462;p18"/>
            <p:cNvSpPr/>
            <p:nvPr/>
          </p:nvSpPr>
          <p:spPr>
            <a:xfrm>
              <a:off x="4419778" y="307722"/>
              <a:ext cx="139041" cy="119676"/>
            </a:xfrm>
            <a:custGeom>
              <a:avLst/>
              <a:gdLst/>
              <a:ahLst/>
              <a:cxnLst/>
              <a:rect l="l" t="t" r="r" b="b"/>
              <a:pathLst>
                <a:path w="127854" h="110047" extrusionOk="0">
                  <a:moveTo>
                    <a:pt x="1345" y="103882"/>
                  </a:moveTo>
                  <a:cubicBezTo>
                    <a:pt x="11823" y="97047"/>
                    <a:pt x="30256" y="81034"/>
                    <a:pt x="42250" y="48184"/>
                  </a:cubicBezTo>
                  <a:cubicBezTo>
                    <a:pt x="64891" y="-3975"/>
                    <a:pt x="97338" y="-2692"/>
                    <a:pt x="113919" y="2232"/>
                  </a:cubicBezTo>
                  <a:cubicBezTo>
                    <a:pt x="120653" y="4223"/>
                    <a:pt x="125450" y="10089"/>
                    <a:pt x="126502" y="17012"/>
                  </a:cubicBezTo>
                  <a:cubicBezTo>
                    <a:pt x="140979" y="113473"/>
                    <a:pt x="35180" y="111932"/>
                    <a:pt x="2691" y="109239"/>
                  </a:cubicBezTo>
                  <a:cubicBezTo>
                    <a:pt x="-86" y="109003"/>
                    <a:pt x="-1012" y="105418"/>
                    <a:pt x="1345" y="1038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8"/>
            <p:cNvSpPr/>
            <p:nvPr/>
          </p:nvSpPr>
          <p:spPr>
            <a:xfrm rot="6493596">
              <a:off x="201918" y="2510986"/>
              <a:ext cx="139413" cy="121532"/>
            </a:xfrm>
            <a:custGeom>
              <a:avLst/>
              <a:gdLst/>
              <a:ahLst/>
              <a:cxnLst/>
              <a:rect l="l" t="t" r="r" b="b"/>
              <a:pathLst>
                <a:path w="128250" h="111801" extrusionOk="0">
                  <a:moveTo>
                    <a:pt x="123297" y="871"/>
                  </a:moveTo>
                  <a:cubicBezTo>
                    <a:pt x="114375" y="9650"/>
                    <a:pt x="94848" y="24303"/>
                    <a:pt x="60213" y="29072"/>
                  </a:cubicBezTo>
                  <a:cubicBezTo>
                    <a:pt x="4451" y="40207"/>
                    <a:pt x="-1146" y="72203"/>
                    <a:pt x="159" y="89458"/>
                  </a:cubicBezTo>
                  <a:cubicBezTo>
                    <a:pt x="664" y="96440"/>
                    <a:pt x="5377" y="102394"/>
                    <a:pt x="11942" y="104869"/>
                  </a:cubicBezTo>
                  <a:cubicBezTo>
                    <a:pt x="103181" y="139357"/>
                    <a:pt x="124012" y="35620"/>
                    <a:pt x="128221" y="3308"/>
                  </a:cubicBezTo>
                  <a:cubicBezTo>
                    <a:pt x="128599" y="522"/>
                    <a:pt x="125275" y="-1103"/>
                    <a:pt x="123297" y="8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8"/>
            <p:cNvSpPr/>
            <p:nvPr/>
          </p:nvSpPr>
          <p:spPr>
            <a:xfrm rot="10028598">
              <a:off x="8722226" y="3398128"/>
              <a:ext cx="139770" cy="121843"/>
            </a:xfrm>
            <a:custGeom>
              <a:avLst/>
              <a:gdLst/>
              <a:ahLst/>
              <a:cxnLst/>
              <a:rect l="l" t="t" r="r" b="b"/>
              <a:pathLst>
                <a:path w="128250" h="111801" extrusionOk="0">
                  <a:moveTo>
                    <a:pt x="123297" y="871"/>
                  </a:moveTo>
                  <a:cubicBezTo>
                    <a:pt x="114375" y="9650"/>
                    <a:pt x="94848" y="24303"/>
                    <a:pt x="60213" y="29072"/>
                  </a:cubicBezTo>
                  <a:cubicBezTo>
                    <a:pt x="4451" y="40207"/>
                    <a:pt x="-1146" y="72203"/>
                    <a:pt x="159" y="89458"/>
                  </a:cubicBezTo>
                  <a:cubicBezTo>
                    <a:pt x="664" y="96440"/>
                    <a:pt x="5377" y="102394"/>
                    <a:pt x="11942" y="104869"/>
                  </a:cubicBezTo>
                  <a:cubicBezTo>
                    <a:pt x="103181" y="139357"/>
                    <a:pt x="124012" y="35620"/>
                    <a:pt x="128221" y="3308"/>
                  </a:cubicBezTo>
                  <a:cubicBezTo>
                    <a:pt x="128599" y="522"/>
                    <a:pt x="125275" y="-1103"/>
                    <a:pt x="123297" y="8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" name="Google Shape;465;p18"/>
          <p:cNvGrpSpPr/>
          <p:nvPr/>
        </p:nvGrpSpPr>
        <p:grpSpPr>
          <a:xfrm>
            <a:off x="-116900" y="4468737"/>
            <a:ext cx="2208258" cy="749331"/>
            <a:chOff x="3468073" y="4951423"/>
            <a:chExt cx="1073116" cy="438436"/>
          </a:xfrm>
        </p:grpSpPr>
        <p:sp>
          <p:nvSpPr>
            <p:cNvPr id="466" name="Google Shape;466;p18"/>
            <p:cNvSpPr/>
            <p:nvPr/>
          </p:nvSpPr>
          <p:spPr>
            <a:xfrm>
              <a:off x="3468082" y="4951423"/>
              <a:ext cx="1073107" cy="438435"/>
            </a:xfrm>
            <a:custGeom>
              <a:avLst/>
              <a:gdLst/>
              <a:ahLst/>
              <a:cxnLst/>
              <a:rect l="l" t="t" r="r" b="b"/>
              <a:pathLst>
                <a:path w="1073107" h="438435" extrusionOk="0">
                  <a:moveTo>
                    <a:pt x="984201" y="301705"/>
                  </a:moveTo>
                  <a:cubicBezTo>
                    <a:pt x="960398" y="286513"/>
                    <a:pt x="935859" y="277969"/>
                    <a:pt x="907515" y="276960"/>
                  </a:cubicBezTo>
                  <a:cubicBezTo>
                    <a:pt x="877652" y="275908"/>
                    <a:pt x="846136" y="280537"/>
                    <a:pt x="818529" y="266228"/>
                  </a:cubicBezTo>
                  <a:cubicBezTo>
                    <a:pt x="792773" y="252888"/>
                    <a:pt x="779344" y="220988"/>
                    <a:pt x="758050" y="201587"/>
                  </a:cubicBezTo>
                  <a:cubicBezTo>
                    <a:pt x="704115" y="152433"/>
                    <a:pt x="606619" y="156431"/>
                    <a:pt x="538090" y="163670"/>
                  </a:cubicBezTo>
                  <a:cubicBezTo>
                    <a:pt x="487282" y="169014"/>
                    <a:pt x="475279" y="135894"/>
                    <a:pt x="456118" y="96840"/>
                  </a:cubicBezTo>
                  <a:cubicBezTo>
                    <a:pt x="447878" y="80049"/>
                    <a:pt x="433885" y="64857"/>
                    <a:pt x="419973" y="52358"/>
                  </a:cubicBezTo>
                  <a:cubicBezTo>
                    <a:pt x="383570" y="19616"/>
                    <a:pt x="335796" y="342"/>
                    <a:pt x="286718" y="342"/>
                  </a:cubicBezTo>
                  <a:cubicBezTo>
                    <a:pt x="97875" y="-5676"/>
                    <a:pt x="0" y="69738"/>
                    <a:pt x="0" y="69738"/>
                  </a:cubicBezTo>
                  <a:lnTo>
                    <a:pt x="0" y="438436"/>
                  </a:lnTo>
                  <a:lnTo>
                    <a:pt x="1073107" y="438436"/>
                  </a:lnTo>
                  <a:cubicBezTo>
                    <a:pt x="1069614" y="381454"/>
                    <a:pt x="1031031" y="331585"/>
                    <a:pt x="984201" y="3017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3468073" y="5063540"/>
              <a:ext cx="1073107" cy="326319"/>
            </a:xfrm>
            <a:custGeom>
              <a:avLst/>
              <a:gdLst/>
              <a:ahLst/>
              <a:cxnLst/>
              <a:rect l="l" t="t" r="r" b="b"/>
              <a:pathLst>
                <a:path w="1073107" h="326319" extrusionOk="0">
                  <a:moveTo>
                    <a:pt x="957561" y="259279"/>
                  </a:moveTo>
                  <a:cubicBezTo>
                    <a:pt x="922792" y="231588"/>
                    <a:pt x="857751" y="199941"/>
                    <a:pt x="779967" y="213828"/>
                  </a:cubicBezTo>
                  <a:cubicBezTo>
                    <a:pt x="708344" y="235881"/>
                    <a:pt x="513033" y="230662"/>
                    <a:pt x="473933" y="172628"/>
                  </a:cubicBezTo>
                  <a:cubicBezTo>
                    <a:pt x="434832" y="114595"/>
                    <a:pt x="387227" y="158488"/>
                    <a:pt x="186819" y="141907"/>
                  </a:cubicBezTo>
                  <a:cubicBezTo>
                    <a:pt x="70983" y="132312"/>
                    <a:pt x="21328" y="59633"/>
                    <a:pt x="0" y="0"/>
                  </a:cubicBezTo>
                  <a:lnTo>
                    <a:pt x="0" y="326319"/>
                  </a:lnTo>
                  <a:lnTo>
                    <a:pt x="1073107" y="326319"/>
                  </a:lnTo>
                  <a:cubicBezTo>
                    <a:pt x="1072387" y="314536"/>
                    <a:pt x="1070098" y="303131"/>
                    <a:pt x="1066622" y="292063"/>
                  </a:cubicBezTo>
                  <a:cubicBezTo>
                    <a:pt x="1030459" y="293704"/>
                    <a:pt x="987677" y="283309"/>
                    <a:pt x="957561" y="2592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8" name="Google Shape;468;p18"/>
          <p:cNvGrpSpPr/>
          <p:nvPr/>
        </p:nvGrpSpPr>
        <p:grpSpPr>
          <a:xfrm>
            <a:off x="275662" y="-43841"/>
            <a:ext cx="9134543" cy="1562165"/>
            <a:chOff x="275662" y="-43841"/>
            <a:chExt cx="9134543" cy="1562165"/>
          </a:xfrm>
        </p:grpSpPr>
        <p:sp>
          <p:nvSpPr>
            <p:cNvPr id="469" name="Google Shape;469;p18"/>
            <p:cNvSpPr/>
            <p:nvPr/>
          </p:nvSpPr>
          <p:spPr>
            <a:xfrm>
              <a:off x="7602610" y="-43841"/>
              <a:ext cx="947550" cy="517983"/>
            </a:xfrm>
            <a:custGeom>
              <a:avLst/>
              <a:gdLst/>
              <a:ahLst/>
              <a:cxnLst/>
              <a:rect l="l" t="t" r="r" b="b"/>
              <a:pathLst>
                <a:path w="506711" h="276996" extrusionOk="0">
                  <a:moveTo>
                    <a:pt x="446018" y="121581"/>
                  </a:moveTo>
                  <a:cubicBezTo>
                    <a:pt x="450972" y="113837"/>
                    <a:pt x="453879" y="104705"/>
                    <a:pt x="453879" y="94857"/>
                  </a:cubicBezTo>
                  <a:cubicBezTo>
                    <a:pt x="453879" y="67503"/>
                    <a:pt x="431693" y="45283"/>
                    <a:pt x="404326" y="45283"/>
                  </a:cubicBezTo>
                  <a:cubicBezTo>
                    <a:pt x="388485" y="45283"/>
                    <a:pt x="382619" y="52268"/>
                    <a:pt x="378566" y="66366"/>
                  </a:cubicBezTo>
                  <a:cubicBezTo>
                    <a:pt x="376416" y="73857"/>
                    <a:pt x="372923" y="80928"/>
                    <a:pt x="368336" y="87198"/>
                  </a:cubicBezTo>
                  <a:cubicBezTo>
                    <a:pt x="357882" y="101507"/>
                    <a:pt x="342484" y="110891"/>
                    <a:pt x="324972" y="113627"/>
                  </a:cubicBezTo>
                  <a:cubicBezTo>
                    <a:pt x="322149" y="114048"/>
                    <a:pt x="319321" y="114300"/>
                    <a:pt x="316514" y="114300"/>
                  </a:cubicBezTo>
                  <a:cubicBezTo>
                    <a:pt x="305117" y="114300"/>
                    <a:pt x="294045" y="110681"/>
                    <a:pt x="284669" y="103821"/>
                  </a:cubicBezTo>
                  <a:cubicBezTo>
                    <a:pt x="272978" y="95278"/>
                    <a:pt x="265314" y="82737"/>
                    <a:pt x="263084" y="68429"/>
                  </a:cubicBezTo>
                  <a:cubicBezTo>
                    <a:pt x="261257" y="56687"/>
                    <a:pt x="264110" y="44946"/>
                    <a:pt x="271114" y="35351"/>
                  </a:cubicBezTo>
                  <a:cubicBezTo>
                    <a:pt x="278116" y="25755"/>
                    <a:pt x="288439" y="19485"/>
                    <a:pt x="300177" y="17633"/>
                  </a:cubicBezTo>
                  <a:cubicBezTo>
                    <a:pt x="320133" y="14519"/>
                    <a:pt x="338957" y="28239"/>
                    <a:pt x="342075" y="48228"/>
                  </a:cubicBezTo>
                  <a:cubicBezTo>
                    <a:pt x="342546" y="51300"/>
                    <a:pt x="340468" y="54120"/>
                    <a:pt x="337429" y="54583"/>
                  </a:cubicBezTo>
                  <a:cubicBezTo>
                    <a:pt x="334412" y="55046"/>
                    <a:pt x="331546" y="52984"/>
                    <a:pt x="331070" y="49954"/>
                  </a:cubicBezTo>
                  <a:cubicBezTo>
                    <a:pt x="328903" y="36024"/>
                    <a:pt x="315802" y="26471"/>
                    <a:pt x="301894" y="28659"/>
                  </a:cubicBezTo>
                  <a:cubicBezTo>
                    <a:pt x="293098" y="30006"/>
                    <a:pt x="285359" y="34719"/>
                    <a:pt x="280111" y="41916"/>
                  </a:cubicBezTo>
                  <a:cubicBezTo>
                    <a:pt x="274859" y="49112"/>
                    <a:pt x="272721" y="57908"/>
                    <a:pt x="274093" y="66703"/>
                  </a:cubicBezTo>
                  <a:cubicBezTo>
                    <a:pt x="275864" y="78066"/>
                    <a:pt x="281950" y="88082"/>
                    <a:pt x="291238" y="94857"/>
                  </a:cubicBezTo>
                  <a:cubicBezTo>
                    <a:pt x="300522" y="101633"/>
                    <a:pt x="311884" y="104368"/>
                    <a:pt x="323259" y="102601"/>
                  </a:cubicBezTo>
                  <a:cubicBezTo>
                    <a:pt x="337829" y="100328"/>
                    <a:pt x="350644" y="92543"/>
                    <a:pt x="359342" y="80633"/>
                  </a:cubicBezTo>
                  <a:cubicBezTo>
                    <a:pt x="388990" y="40022"/>
                    <a:pt x="345888" y="0"/>
                    <a:pt x="304524" y="0"/>
                  </a:cubicBezTo>
                  <a:cubicBezTo>
                    <a:pt x="264645" y="0"/>
                    <a:pt x="232316" y="32321"/>
                    <a:pt x="232316" y="72216"/>
                  </a:cubicBezTo>
                  <a:cubicBezTo>
                    <a:pt x="232316" y="75709"/>
                    <a:pt x="232581" y="79160"/>
                    <a:pt x="233069" y="82569"/>
                  </a:cubicBezTo>
                  <a:cubicBezTo>
                    <a:pt x="228427" y="81391"/>
                    <a:pt x="223588" y="80675"/>
                    <a:pt x="218580" y="80675"/>
                  </a:cubicBezTo>
                  <a:cubicBezTo>
                    <a:pt x="187913" y="80675"/>
                    <a:pt x="162764" y="104200"/>
                    <a:pt x="160075" y="134164"/>
                  </a:cubicBezTo>
                  <a:cubicBezTo>
                    <a:pt x="155690" y="134206"/>
                    <a:pt x="151494" y="134753"/>
                    <a:pt x="147597" y="135847"/>
                  </a:cubicBezTo>
                  <a:cubicBezTo>
                    <a:pt x="131891" y="140182"/>
                    <a:pt x="118908" y="150955"/>
                    <a:pt x="104646" y="158867"/>
                  </a:cubicBezTo>
                  <a:cubicBezTo>
                    <a:pt x="73062" y="176332"/>
                    <a:pt x="33776" y="179151"/>
                    <a:pt x="0" y="166442"/>
                  </a:cubicBezTo>
                  <a:cubicBezTo>
                    <a:pt x="16059" y="192492"/>
                    <a:pt x="42387" y="214923"/>
                    <a:pt x="72953" y="215470"/>
                  </a:cubicBezTo>
                  <a:cubicBezTo>
                    <a:pt x="98350" y="215933"/>
                    <a:pt x="124232" y="201372"/>
                    <a:pt x="148127" y="209999"/>
                  </a:cubicBezTo>
                  <a:cubicBezTo>
                    <a:pt x="157718" y="213450"/>
                    <a:pt x="163858" y="223340"/>
                    <a:pt x="173681" y="226201"/>
                  </a:cubicBezTo>
                  <a:cubicBezTo>
                    <a:pt x="184984" y="229526"/>
                    <a:pt x="187110" y="217869"/>
                    <a:pt x="191962" y="210209"/>
                  </a:cubicBezTo>
                  <a:cubicBezTo>
                    <a:pt x="201982" y="194386"/>
                    <a:pt x="215462" y="184791"/>
                    <a:pt x="230948" y="182434"/>
                  </a:cubicBezTo>
                  <a:cubicBezTo>
                    <a:pt x="249495" y="179615"/>
                    <a:pt x="267536" y="188494"/>
                    <a:pt x="275822" y="204528"/>
                  </a:cubicBezTo>
                  <a:cubicBezTo>
                    <a:pt x="282867" y="218121"/>
                    <a:pt x="280599" y="233482"/>
                    <a:pt x="269910" y="244592"/>
                  </a:cubicBezTo>
                  <a:cubicBezTo>
                    <a:pt x="261935" y="252883"/>
                    <a:pt x="248110" y="256334"/>
                    <a:pt x="237051" y="252798"/>
                  </a:cubicBezTo>
                  <a:cubicBezTo>
                    <a:pt x="227640" y="249768"/>
                    <a:pt x="221378" y="242193"/>
                    <a:pt x="219876" y="231967"/>
                  </a:cubicBezTo>
                  <a:cubicBezTo>
                    <a:pt x="219426" y="228937"/>
                    <a:pt x="221534" y="226075"/>
                    <a:pt x="224577" y="225654"/>
                  </a:cubicBezTo>
                  <a:cubicBezTo>
                    <a:pt x="227603" y="225191"/>
                    <a:pt x="230447" y="227296"/>
                    <a:pt x="230898" y="230326"/>
                  </a:cubicBezTo>
                  <a:cubicBezTo>
                    <a:pt x="231798" y="236470"/>
                    <a:pt x="235014" y="240426"/>
                    <a:pt x="240455" y="242193"/>
                  </a:cubicBezTo>
                  <a:cubicBezTo>
                    <a:pt x="247572" y="244466"/>
                    <a:pt x="256784" y="242193"/>
                    <a:pt x="261888" y="236891"/>
                  </a:cubicBezTo>
                  <a:cubicBezTo>
                    <a:pt x="269388" y="229105"/>
                    <a:pt x="270861" y="219174"/>
                    <a:pt x="265937" y="209662"/>
                  </a:cubicBezTo>
                  <a:cubicBezTo>
                    <a:pt x="260870" y="199857"/>
                    <a:pt x="248594" y="191019"/>
                    <a:pt x="232623" y="193460"/>
                  </a:cubicBezTo>
                  <a:cubicBezTo>
                    <a:pt x="220095" y="195354"/>
                    <a:pt x="209961" y="203771"/>
                    <a:pt x="202895" y="213913"/>
                  </a:cubicBezTo>
                  <a:cubicBezTo>
                    <a:pt x="194815" y="225528"/>
                    <a:pt x="185081" y="241815"/>
                    <a:pt x="194853" y="254356"/>
                  </a:cubicBezTo>
                  <a:cubicBezTo>
                    <a:pt x="205345" y="267822"/>
                    <a:pt x="218614" y="276997"/>
                    <a:pt x="236356" y="276997"/>
                  </a:cubicBezTo>
                  <a:cubicBezTo>
                    <a:pt x="258219" y="276997"/>
                    <a:pt x="276727" y="262772"/>
                    <a:pt x="283183" y="243077"/>
                  </a:cubicBezTo>
                  <a:cubicBezTo>
                    <a:pt x="291777" y="247580"/>
                    <a:pt x="301552" y="250147"/>
                    <a:pt x="311930" y="250147"/>
                  </a:cubicBezTo>
                  <a:cubicBezTo>
                    <a:pt x="331033" y="250147"/>
                    <a:pt x="348363" y="241225"/>
                    <a:pt x="348880" y="219931"/>
                  </a:cubicBezTo>
                  <a:cubicBezTo>
                    <a:pt x="349057" y="212692"/>
                    <a:pt x="350248" y="205496"/>
                    <a:pt x="352508" y="198594"/>
                  </a:cubicBezTo>
                  <a:cubicBezTo>
                    <a:pt x="357167" y="184370"/>
                    <a:pt x="366231" y="171829"/>
                    <a:pt x="378255" y="162907"/>
                  </a:cubicBezTo>
                  <a:cubicBezTo>
                    <a:pt x="390977" y="153523"/>
                    <a:pt x="406607" y="149608"/>
                    <a:pt x="422266" y="151923"/>
                  </a:cubicBezTo>
                  <a:cubicBezTo>
                    <a:pt x="437921" y="154280"/>
                    <a:pt x="451733" y="162571"/>
                    <a:pt x="461152" y="175280"/>
                  </a:cubicBezTo>
                  <a:cubicBezTo>
                    <a:pt x="477076" y="196785"/>
                    <a:pt x="472535" y="227253"/>
                    <a:pt x="451031" y="243161"/>
                  </a:cubicBezTo>
                  <a:cubicBezTo>
                    <a:pt x="442458" y="249516"/>
                    <a:pt x="431937" y="252167"/>
                    <a:pt x="421374" y="250568"/>
                  </a:cubicBezTo>
                  <a:cubicBezTo>
                    <a:pt x="410824" y="249011"/>
                    <a:pt x="401519" y="243414"/>
                    <a:pt x="395168" y="234828"/>
                  </a:cubicBezTo>
                  <a:cubicBezTo>
                    <a:pt x="393338" y="232346"/>
                    <a:pt x="393860" y="228895"/>
                    <a:pt x="396330" y="227043"/>
                  </a:cubicBezTo>
                  <a:cubicBezTo>
                    <a:pt x="398805" y="225233"/>
                    <a:pt x="402289" y="225738"/>
                    <a:pt x="404120" y="228222"/>
                  </a:cubicBezTo>
                  <a:cubicBezTo>
                    <a:pt x="408698" y="234366"/>
                    <a:pt x="415406" y="238406"/>
                    <a:pt x="423015" y="239542"/>
                  </a:cubicBezTo>
                  <a:cubicBezTo>
                    <a:pt x="430628" y="240678"/>
                    <a:pt x="438220" y="238784"/>
                    <a:pt x="444398" y="234197"/>
                  </a:cubicBezTo>
                  <a:cubicBezTo>
                    <a:pt x="452428" y="228264"/>
                    <a:pt x="457659" y="219552"/>
                    <a:pt x="459128" y="209662"/>
                  </a:cubicBezTo>
                  <a:cubicBezTo>
                    <a:pt x="460601" y="199815"/>
                    <a:pt x="458138" y="189925"/>
                    <a:pt x="452196" y="181929"/>
                  </a:cubicBezTo>
                  <a:cubicBezTo>
                    <a:pt x="444545" y="171576"/>
                    <a:pt x="433334" y="164843"/>
                    <a:pt x="420617" y="162949"/>
                  </a:cubicBezTo>
                  <a:cubicBezTo>
                    <a:pt x="407911" y="161055"/>
                    <a:pt x="395211" y="164212"/>
                    <a:pt x="384879" y="171871"/>
                  </a:cubicBezTo>
                  <a:cubicBezTo>
                    <a:pt x="361531" y="189167"/>
                    <a:pt x="354010" y="219931"/>
                    <a:pt x="364969" y="245518"/>
                  </a:cubicBezTo>
                  <a:cubicBezTo>
                    <a:pt x="379336" y="264666"/>
                    <a:pt x="402192" y="276997"/>
                    <a:pt x="427939" y="276997"/>
                  </a:cubicBezTo>
                  <a:cubicBezTo>
                    <a:pt x="471445" y="276997"/>
                    <a:pt x="506712" y="241730"/>
                    <a:pt x="506712" y="198258"/>
                  </a:cubicBezTo>
                  <a:cubicBezTo>
                    <a:pt x="506716" y="160929"/>
                    <a:pt x="480809" y="129745"/>
                    <a:pt x="446018" y="1215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8718699" y="1088011"/>
              <a:ext cx="691505" cy="430313"/>
            </a:xfrm>
            <a:custGeom>
              <a:avLst/>
              <a:gdLst/>
              <a:ahLst/>
              <a:cxnLst/>
              <a:rect l="l" t="t" r="r" b="b"/>
              <a:pathLst>
                <a:path w="369789" h="230114" extrusionOk="0">
                  <a:moveTo>
                    <a:pt x="39959" y="104158"/>
                  </a:moveTo>
                  <a:cubicBezTo>
                    <a:pt x="50808" y="103232"/>
                    <a:pt x="61026" y="98897"/>
                    <a:pt x="71206" y="95025"/>
                  </a:cubicBezTo>
                  <a:cubicBezTo>
                    <a:pt x="85502" y="89596"/>
                    <a:pt x="102748" y="86440"/>
                    <a:pt x="115710" y="92332"/>
                  </a:cubicBezTo>
                  <a:cubicBezTo>
                    <a:pt x="120760" y="84504"/>
                    <a:pt x="127662" y="77981"/>
                    <a:pt x="135742" y="73352"/>
                  </a:cubicBezTo>
                  <a:cubicBezTo>
                    <a:pt x="142517" y="69439"/>
                    <a:pt x="151060" y="70322"/>
                    <a:pt x="157036" y="75330"/>
                  </a:cubicBezTo>
                  <a:cubicBezTo>
                    <a:pt x="163096" y="80465"/>
                    <a:pt x="168820" y="87114"/>
                    <a:pt x="171555" y="95320"/>
                  </a:cubicBezTo>
                  <a:cubicBezTo>
                    <a:pt x="172776" y="98982"/>
                    <a:pt x="176016" y="111522"/>
                    <a:pt x="166295" y="118719"/>
                  </a:cubicBezTo>
                  <a:cubicBezTo>
                    <a:pt x="158888" y="124190"/>
                    <a:pt x="147609" y="124526"/>
                    <a:pt x="140539" y="119560"/>
                  </a:cubicBezTo>
                  <a:cubicBezTo>
                    <a:pt x="136457" y="116699"/>
                    <a:pt x="134227" y="110007"/>
                    <a:pt x="135447" y="104368"/>
                  </a:cubicBezTo>
                  <a:cubicBezTo>
                    <a:pt x="136036" y="101590"/>
                    <a:pt x="137720" y="98098"/>
                    <a:pt x="142223" y="97172"/>
                  </a:cubicBezTo>
                  <a:cubicBezTo>
                    <a:pt x="143948" y="96835"/>
                    <a:pt x="145379" y="95572"/>
                    <a:pt x="145674" y="93847"/>
                  </a:cubicBezTo>
                  <a:cubicBezTo>
                    <a:pt x="146179" y="90691"/>
                    <a:pt x="143485" y="88376"/>
                    <a:pt x="140750" y="88923"/>
                  </a:cubicBezTo>
                  <a:cubicBezTo>
                    <a:pt x="133722" y="90270"/>
                    <a:pt x="128798" y="95278"/>
                    <a:pt x="127241" y="102601"/>
                  </a:cubicBezTo>
                  <a:cubicBezTo>
                    <a:pt x="125305" y="111564"/>
                    <a:pt x="128882" y="121580"/>
                    <a:pt x="135700" y="126420"/>
                  </a:cubicBezTo>
                  <a:cubicBezTo>
                    <a:pt x="140455" y="129787"/>
                    <a:pt x="146431" y="131470"/>
                    <a:pt x="152491" y="131470"/>
                  </a:cubicBezTo>
                  <a:cubicBezTo>
                    <a:pt x="159141" y="131470"/>
                    <a:pt x="165874" y="129450"/>
                    <a:pt x="171261" y="125452"/>
                  </a:cubicBezTo>
                  <a:cubicBezTo>
                    <a:pt x="180772" y="118424"/>
                    <a:pt x="183928" y="105883"/>
                    <a:pt x="179509" y="92669"/>
                  </a:cubicBezTo>
                  <a:cubicBezTo>
                    <a:pt x="175932" y="81938"/>
                    <a:pt x="168399" y="73605"/>
                    <a:pt x="160782" y="67545"/>
                  </a:cubicBezTo>
                  <a:cubicBezTo>
                    <a:pt x="154848" y="62831"/>
                    <a:pt x="152154" y="55004"/>
                    <a:pt x="154259" y="47765"/>
                  </a:cubicBezTo>
                  <a:cubicBezTo>
                    <a:pt x="162255" y="20158"/>
                    <a:pt x="187715" y="0"/>
                    <a:pt x="217890" y="0"/>
                  </a:cubicBezTo>
                  <a:cubicBezTo>
                    <a:pt x="230851" y="0"/>
                    <a:pt x="242930" y="3703"/>
                    <a:pt x="253114" y="10184"/>
                  </a:cubicBezTo>
                  <a:cubicBezTo>
                    <a:pt x="263340" y="16623"/>
                    <a:pt x="267002" y="29501"/>
                    <a:pt x="262288" y="40569"/>
                  </a:cubicBezTo>
                  <a:cubicBezTo>
                    <a:pt x="256817" y="53447"/>
                    <a:pt x="255134" y="68428"/>
                    <a:pt x="264098" y="80296"/>
                  </a:cubicBezTo>
                  <a:cubicBezTo>
                    <a:pt x="269106" y="86945"/>
                    <a:pt x="276850" y="91280"/>
                    <a:pt x="285350" y="92164"/>
                  </a:cubicBezTo>
                  <a:cubicBezTo>
                    <a:pt x="286402" y="92248"/>
                    <a:pt x="287497" y="92332"/>
                    <a:pt x="288549" y="92332"/>
                  </a:cubicBezTo>
                  <a:cubicBezTo>
                    <a:pt x="295408" y="92332"/>
                    <a:pt x="301847" y="89975"/>
                    <a:pt x="306897" y="85557"/>
                  </a:cubicBezTo>
                  <a:cubicBezTo>
                    <a:pt x="315440" y="78108"/>
                    <a:pt x="318513" y="66998"/>
                    <a:pt x="314767" y="57192"/>
                  </a:cubicBezTo>
                  <a:cubicBezTo>
                    <a:pt x="310769" y="46881"/>
                    <a:pt x="300627" y="40821"/>
                    <a:pt x="290569" y="42757"/>
                  </a:cubicBezTo>
                  <a:cubicBezTo>
                    <a:pt x="288423" y="43178"/>
                    <a:pt x="286781" y="45198"/>
                    <a:pt x="287033" y="47386"/>
                  </a:cubicBezTo>
                  <a:cubicBezTo>
                    <a:pt x="287328" y="49869"/>
                    <a:pt x="289643" y="51511"/>
                    <a:pt x="292042" y="51006"/>
                  </a:cubicBezTo>
                  <a:cubicBezTo>
                    <a:pt x="298944" y="49617"/>
                    <a:pt x="304751" y="54583"/>
                    <a:pt x="306897" y="60222"/>
                  </a:cubicBezTo>
                  <a:cubicBezTo>
                    <a:pt x="309422" y="66661"/>
                    <a:pt x="307234" y="74110"/>
                    <a:pt x="301384" y="79202"/>
                  </a:cubicBezTo>
                  <a:cubicBezTo>
                    <a:pt x="297302" y="82779"/>
                    <a:pt x="291915" y="84378"/>
                    <a:pt x="286192" y="83789"/>
                  </a:cubicBezTo>
                  <a:cubicBezTo>
                    <a:pt x="280048" y="83158"/>
                    <a:pt x="274408" y="80044"/>
                    <a:pt x="270789" y="75246"/>
                  </a:cubicBezTo>
                  <a:cubicBezTo>
                    <a:pt x="263298" y="65272"/>
                    <a:pt x="265950" y="51300"/>
                    <a:pt x="271968" y="39643"/>
                  </a:cubicBezTo>
                  <a:cubicBezTo>
                    <a:pt x="276260" y="31353"/>
                    <a:pt x="285182" y="26218"/>
                    <a:pt x="294525" y="26934"/>
                  </a:cubicBezTo>
                  <a:cubicBezTo>
                    <a:pt x="295240" y="26976"/>
                    <a:pt x="295955" y="27060"/>
                    <a:pt x="296671" y="27144"/>
                  </a:cubicBezTo>
                  <a:cubicBezTo>
                    <a:pt x="314809" y="29543"/>
                    <a:pt x="329202" y="44440"/>
                    <a:pt x="330885" y="62663"/>
                  </a:cubicBezTo>
                  <a:cubicBezTo>
                    <a:pt x="331474" y="69144"/>
                    <a:pt x="330422" y="75288"/>
                    <a:pt x="328192" y="80843"/>
                  </a:cubicBezTo>
                  <a:cubicBezTo>
                    <a:pt x="352811" y="89260"/>
                    <a:pt x="370444" y="112785"/>
                    <a:pt x="369771" y="140392"/>
                  </a:cubicBezTo>
                  <a:cubicBezTo>
                    <a:pt x="368971" y="172376"/>
                    <a:pt x="343047" y="198762"/>
                    <a:pt x="311064" y="200151"/>
                  </a:cubicBezTo>
                  <a:cubicBezTo>
                    <a:pt x="310811" y="200151"/>
                    <a:pt x="310559" y="200151"/>
                    <a:pt x="310306" y="200151"/>
                  </a:cubicBezTo>
                  <a:cubicBezTo>
                    <a:pt x="294861" y="200614"/>
                    <a:pt x="280763" y="191019"/>
                    <a:pt x="275418" y="176500"/>
                  </a:cubicBezTo>
                  <a:cubicBezTo>
                    <a:pt x="269190" y="159498"/>
                    <a:pt x="254250" y="146284"/>
                    <a:pt x="235186" y="143085"/>
                  </a:cubicBezTo>
                  <a:cubicBezTo>
                    <a:pt x="212166" y="139256"/>
                    <a:pt x="190283" y="154911"/>
                    <a:pt x="186453" y="177931"/>
                  </a:cubicBezTo>
                  <a:cubicBezTo>
                    <a:pt x="183297" y="196827"/>
                    <a:pt x="196132" y="214754"/>
                    <a:pt x="215028" y="217911"/>
                  </a:cubicBezTo>
                  <a:cubicBezTo>
                    <a:pt x="216585" y="218163"/>
                    <a:pt x="218184" y="218290"/>
                    <a:pt x="219783" y="218290"/>
                  </a:cubicBezTo>
                  <a:cubicBezTo>
                    <a:pt x="225675" y="218290"/>
                    <a:pt x="231441" y="216438"/>
                    <a:pt x="236365" y="212945"/>
                  </a:cubicBezTo>
                  <a:cubicBezTo>
                    <a:pt x="242509" y="208568"/>
                    <a:pt x="246591" y="202087"/>
                    <a:pt x="247895" y="194638"/>
                  </a:cubicBezTo>
                  <a:cubicBezTo>
                    <a:pt x="248274" y="192450"/>
                    <a:pt x="247012" y="190135"/>
                    <a:pt x="244823" y="189588"/>
                  </a:cubicBezTo>
                  <a:cubicBezTo>
                    <a:pt x="242425" y="188999"/>
                    <a:pt x="240068" y="190598"/>
                    <a:pt x="239647" y="192997"/>
                  </a:cubicBezTo>
                  <a:cubicBezTo>
                    <a:pt x="237838" y="203981"/>
                    <a:pt x="227401" y="211430"/>
                    <a:pt x="216375" y="209620"/>
                  </a:cubicBezTo>
                  <a:cubicBezTo>
                    <a:pt x="202066" y="207221"/>
                    <a:pt x="192345" y="193628"/>
                    <a:pt x="194743" y="179320"/>
                  </a:cubicBezTo>
                  <a:cubicBezTo>
                    <a:pt x="197816" y="160845"/>
                    <a:pt x="215323" y="148304"/>
                    <a:pt x="233840" y="151376"/>
                  </a:cubicBezTo>
                  <a:cubicBezTo>
                    <a:pt x="246212" y="153438"/>
                    <a:pt x="256523" y="160592"/>
                    <a:pt x="262962" y="170314"/>
                  </a:cubicBezTo>
                  <a:cubicBezTo>
                    <a:pt x="271715" y="183612"/>
                    <a:pt x="270158" y="201161"/>
                    <a:pt x="259974" y="213366"/>
                  </a:cubicBezTo>
                  <a:cubicBezTo>
                    <a:pt x="251389" y="223592"/>
                    <a:pt x="238511" y="230115"/>
                    <a:pt x="224076" y="230115"/>
                  </a:cubicBezTo>
                  <a:cubicBezTo>
                    <a:pt x="198236" y="230115"/>
                    <a:pt x="177279" y="209157"/>
                    <a:pt x="177279" y="183318"/>
                  </a:cubicBezTo>
                  <a:cubicBezTo>
                    <a:pt x="177279" y="182897"/>
                    <a:pt x="177321" y="182476"/>
                    <a:pt x="177321" y="182055"/>
                  </a:cubicBezTo>
                  <a:cubicBezTo>
                    <a:pt x="173407" y="182855"/>
                    <a:pt x="169325" y="183318"/>
                    <a:pt x="165159" y="183318"/>
                  </a:cubicBezTo>
                  <a:cubicBezTo>
                    <a:pt x="151692" y="183318"/>
                    <a:pt x="139193" y="177931"/>
                    <a:pt x="128209" y="170524"/>
                  </a:cubicBezTo>
                  <a:cubicBezTo>
                    <a:pt x="117730" y="163412"/>
                    <a:pt x="109355" y="151923"/>
                    <a:pt x="98455" y="145863"/>
                  </a:cubicBezTo>
                  <a:cubicBezTo>
                    <a:pt x="87168" y="139593"/>
                    <a:pt x="73281" y="142622"/>
                    <a:pt x="60403" y="141907"/>
                  </a:cubicBezTo>
                  <a:cubicBezTo>
                    <a:pt x="32476" y="140392"/>
                    <a:pt x="7154" y="118845"/>
                    <a:pt x="0" y="91785"/>
                  </a:cubicBezTo>
                  <a:cubicBezTo>
                    <a:pt x="11317" y="100496"/>
                    <a:pt x="25747" y="105378"/>
                    <a:pt x="39959" y="1041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275662" y="-2"/>
              <a:ext cx="691505" cy="430313"/>
            </a:xfrm>
            <a:custGeom>
              <a:avLst/>
              <a:gdLst/>
              <a:ahLst/>
              <a:cxnLst/>
              <a:rect l="l" t="t" r="r" b="b"/>
              <a:pathLst>
                <a:path w="369789" h="230114" extrusionOk="0">
                  <a:moveTo>
                    <a:pt x="39959" y="104158"/>
                  </a:moveTo>
                  <a:cubicBezTo>
                    <a:pt x="50808" y="103232"/>
                    <a:pt x="61026" y="98897"/>
                    <a:pt x="71206" y="95025"/>
                  </a:cubicBezTo>
                  <a:cubicBezTo>
                    <a:pt x="85502" y="89596"/>
                    <a:pt x="102748" y="86440"/>
                    <a:pt x="115710" y="92332"/>
                  </a:cubicBezTo>
                  <a:cubicBezTo>
                    <a:pt x="120760" y="84504"/>
                    <a:pt x="127662" y="77981"/>
                    <a:pt x="135742" y="73352"/>
                  </a:cubicBezTo>
                  <a:cubicBezTo>
                    <a:pt x="142517" y="69439"/>
                    <a:pt x="151060" y="70322"/>
                    <a:pt x="157036" y="75330"/>
                  </a:cubicBezTo>
                  <a:cubicBezTo>
                    <a:pt x="163096" y="80465"/>
                    <a:pt x="168820" y="87114"/>
                    <a:pt x="171555" y="95320"/>
                  </a:cubicBezTo>
                  <a:cubicBezTo>
                    <a:pt x="172776" y="98982"/>
                    <a:pt x="176016" y="111522"/>
                    <a:pt x="166295" y="118719"/>
                  </a:cubicBezTo>
                  <a:cubicBezTo>
                    <a:pt x="158888" y="124190"/>
                    <a:pt x="147609" y="124526"/>
                    <a:pt x="140539" y="119560"/>
                  </a:cubicBezTo>
                  <a:cubicBezTo>
                    <a:pt x="136457" y="116699"/>
                    <a:pt x="134227" y="110007"/>
                    <a:pt x="135447" y="104368"/>
                  </a:cubicBezTo>
                  <a:cubicBezTo>
                    <a:pt x="136036" y="101590"/>
                    <a:pt x="137720" y="98098"/>
                    <a:pt x="142223" y="97172"/>
                  </a:cubicBezTo>
                  <a:cubicBezTo>
                    <a:pt x="143948" y="96835"/>
                    <a:pt x="145379" y="95572"/>
                    <a:pt x="145674" y="93847"/>
                  </a:cubicBezTo>
                  <a:cubicBezTo>
                    <a:pt x="146179" y="90691"/>
                    <a:pt x="143485" y="88376"/>
                    <a:pt x="140750" y="88923"/>
                  </a:cubicBezTo>
                  <a:cubicBezTo>
                    <a:pt x="133722" y="90270"/>
                    <a:pt x="128798" y="95278"/>
                    <a:pt x="127241" y="102601"/>
                  </a:cubicBezTo>
                  <a:cubicBezTo>
                    <a:pt x="125305" y="111564"/>
                    <a:pt x="128882" y="121580"/>
                    <a:pt x="135700" y="126420"/>
                  </a:cubicBezTo>
                  <a:cubicBezTo>
                    <a:pt x="140455" y="129787"/>
                    <a:pt x="146431" y="131470"/>
                    <a:pt x="152491" y="131470"/>
                  </a:cubicBezTo>
                  <a:cubicBezTo>
                    <a:pt x="159141" y="131470"/>
                    <a:pt x="165874" y="129450"/>
                    <a:pt x="171261" y="125452"/>
                  </a:cubicBezTo>
                  <a:cubicBezTo>
                    <a:pt x="180772" y="118424"/>
                    <a:pt x="183928" y="105883"/>
                    <a:pt x="179509" y="92669"/>
                  </a:cubicBezTo>
                  <a:cubicBezTo>
                    <a:pt x="175932" y="81938"/>
                    <a:pt x="168399" y="73605"/>
                    <a:pt x="160782" y="67545"/>
                  </a:cubicBezTo>
                  <a:cubicBezTo>
                    <a:pt x="154848" y="62831"/>
                    <a:pt x="152154" y="55004"/>
                    <a:pt x="154259" y="47765"/>
                  </a:cubicBezTo>
                  <a:cubicBezTo>
                    <a:pt x="162255" y="20158"/>
                    <a:pt x="187715" y="0"/>
                    <a:pt x="217890" y="0"/>
                  </a:cubicBezTo>
                  <a:cubicBezTo>
                    <a:pt x="230851" y="0"/>
                    <a:pt x="242930" y="3703"/>
                    <a:pt x="253114" y="10184"/>
                  </a:cubicBezTo>
                  <a:cubicBezTo>
                    <a:pt x="263340" y="16623"/>
                    <a:pt x="267002" y="29501"/>
                    <a:pt x="262288" y="40569"/>
                  </a:cubicBezTo>
                  <a:cubicBezTo>
                    <a:pt x="256817" y="53447"/>
                    <a:pt x="255134" y="68428"/>
                    <a:pt x="264098" y="80296"/>
                  </a:cubicBezTo>
                  <a:cubicBezTo>
                    <a:pt x="269106" y="86945"/>
                    <a:pt x="276850" y="91280"/>
                    <a:pt x="285350" y="92164"/>
                  </a:cubicBezTo>
                  <a:cubicBezTo>
                    <a:pt x="286402" y="92248"/>
                    <a:pt x="287497" y="92332"/>
                    <a:pt x="288549" y="92332"/>
                  </a:cubicBezTo>
                  <a:cubicBezTo>
                    <a:pt x="295408" y="92332"/>
                    <a:pt x="301847" y="89975"/>
                    <a:pt x="306897" y="85557"/>
                  </a:cubicBezTo>
                  <a:cubicBezTo>
                    <a:pt x="315440" y="78108"/>
                    <a:pt x="318513" y="66998"/>
                    <a:pt x="314767" y="57192"/>
                  </a:cubicBezTo>
                  <a:cubicBezTo>
                    <a:pt x="310769" y="46881"/>
                    <a:pt x="300627" y="40821"/>
                    <a:pt x="290569" y="42757"/>
                  </a:cubicBezTo>
                  <a:cubicBezTo>
                    <a:pt x="288423" y="43178"/>
                    <a:pt x="286781" y="45198"/>
                    <a:pt x="287033" y="47386"/>
                  </a:cubicBezTo>
                  <a:cubicBezTo>
                    <a:pt x="287328" y="49869"/>
                    <a:pt x="289643" y="51511"/>
                    <a:pt x="292042" y="51006"/>
                  </a:cubicBezTo>
                  <a:cubicBezTo>
                    <a:pt x="298944" y="49617"/>
                    <a:pt x="304751" y="54583"/>
                    <a:pt x="306897" y="60222"/>
                  </a:cubicBezTo>
                  <a:cubicBezTo>
                    <a:pt x="309422" y="66661"/>
                    <a:pt x="307234" y="74110"/>
                    <a:pt x="301384" y="79202"/>
                  </a:cubicBezTo>
                  <a:cubicBezTo>
                    <a:pt x="297302" y="82779"/>
                    <a:pt x="291915" y="84378"/>
                    <a:pt x="286192" y="83789"/>
                  </a:cubicBezTo>
                  <a:cubicBezTo>
                    <a:pt x="280048" y="83158"/>
                    <a:pt x="274408" y="80044"/>
                    <a:pt x="270789" y="75246"/>
                  </a:cubicBezTo>
                  <a:cubicBezTo>
                    <a:pt x="263298" y="65272"/>
                    <a:pt x="265950" y="51300"/>
                    <a:pt x="271968" y="39643"/>
                  </a:cubicBezTo>
                  <a:cubicBezTo>
                    <a:pt x="276260" y="31353"/>
                    <a:pt x="285182" y="26218"/>
                    <a:pt x="294525" y="26934"/>
                  </a:cubicBezTo>
                  <a:cubicBezTo>
                    <a:pt x="295240" y="26976"/>
                    <a:pt x="295955" y="27060"/>
                    <a:pt x="296671" y="27144"/>
                  </a:cubicBezTo>
                  <a:cubicBezTo>
                    <a:pt x="314809" y="29543"/>
                    <a:pt x="329202" y="44440"/>
                    <a:pt x="330885" y="62663"/>
                  </a:cubicBezTo>
                  <a:cubicBezTo>
                    <a:pt x="331474" y="69144"/>
                    <a:pt x="330422" y="75288"/>
                    <a:pt x="328192" y="80843"/>
                  </a:cubicBezTo>
                  <a:cubicBezTo>
                    <a:pt x="352811" y="89260"/>
                    <a:pt x="370444" y="112785"/>
                    <a:pt x="369771" y="140392"/>
                  </a:cubicBezTo>
                  <a:cubicBezTo>
                    <a:pt x="368971" y="172376"/>
                    <a:pt x="343047" y="198762"/>
                    <a:pt x="311064" y="200151"/>
                  </a:cubicBezTo>
                  <a:cubicBezTo>
                    <a:pt x="310811" y="200151"/>
                    <a:pt x="310559" y="200151"/>
                    <a:pt x="310306" y="200151"/>
                  </a:cubicBezTo>
                  <a:cubicBezTo>
                    <a:pt x="294861" y="200614"/>
                    <a:pt x="280763" y="191019"/>
                    <a:pt x="275418" y="176500"/>
                  </a:cubicBezTo>
                  <a:cubicBezTo>
                    <a:pt x="269190" y="159498"/>
                    <a:pt x="254250" y="146284"/>
                    <a:pt x="235186" y="143085"/>
                  </a:cubicBezTo>
                  <a:cubicBezTo>
                    <a:pt x="212166" y="139256"/>
                    <a:pt x="190283" y="154911"/>
                    <a:pt x="186453" y="177931"/>
                  </a:cubicBezTo>
                  <a:cubicBezTo>
                    <a:pt x="183297" y="196827"/>
                    <a:pt x="196132" y="214754"/>
                    <a:pt x="215028" y="217911"/>
                  </a:cubicBezTo>
                  <a:cubicBezTo>
                    <a:pt x="216585" y="218163"/>
                    <a:pt x="218184" y="218290"/>
                    <a:pt x="219783" y="218290"/>
                  </a:cubicBezTo>
                  <a:cubicBezTo>
                    <a:pt x="225675" y="218290"/>
                    <a:pt x="231441" y="216438"/>
                    <a:pt x="236365" y="212945"/>
                  </a:cubicBezTo>
                  <a:cubicBezTo>
                    <a:pt x="242509" y="208568"/>
                    <a:pt x="246591" y="202087"/>
                    <a:pt x="247895" y="194638"/>
                  </a:cubicBezTo>
                  <a:cubicBezTo>
                    <a:pt x="248274" y="192450"/>
                    <a:pt x="247012" y="190135"/>
                    <a:pt x="244823" y="189588"/>
                  </a:cubicBezTo>
                  <a:cubicBezTo>
                    <a:pt x="242425" y="188999"/>
                    <a:pt x="240068" y="190598"/>
                    <a:pt x="239647" y="192997"/>
                  </a:cubicBezTo>
                  <a:cubicBezTo>
                    <a:pt x="237838" y="203981"/>
                    <a:pt x="227401" y="211430"/>
                    <a:pt x="216375" y="209620"/>
                  </a:cubicBezTo>
                  <a:cubicBezTo>
                    <a:pt x="202066" y="207221"/>
                    <a:pt x="192345" y="193628"/>
                    <a:pt x="194743" y="179320"/>
                  </a:cubicBezTo>
                  <a:cubicBezTo>
                    <a:pt x="197816" y="160845"/>
                    <a:pt x="215323" y="148304"/>
                    <a:pt x="233840" y="151376"/>
                  </a:cubicBezTo>
                  <a:cubicBezTo>
                    <a:pt x="246212" y="153438"/>
                    <a:pt x="256523" y="160592"/>
                    <a:pt x="262962" y="170314"/>
                  </a:cubicBezTo>
                  <a:cubicBezTo>
                    <a:pt x="271715" y="183612"/>
                    <a:pt x="270158" y="201161"/>
                    <a:pt x="259974" y="213366"/>
                  </a:cubicBezTo>
                  <a:cubicBezTo>
                    <a:pt x="251389" y="223592"/>
                    <a:pt x="238511" y="230115"/>
                    <a:pt x="224076" y="230115"/>
                  </a:cubicBezTo>
                  <a:cubicBezTo>
                    <a:pt x="198236" y="230115"/>
                    <a:pt x="177279" y="209157"/>
                    <a:pt x="177279" y="183318"/>
                  </a:cubicBezTo>
                  <a:cubicBezTo>
                    <a:pt x="177279" y="182897"/>
                    <a:pt x="177321" y="182476"/>
                    <a:pt x="177321" y="182055"/>
                  </a:cubicBezTo>
                  <a:cubicBezTo>
                    <a:pt x="173407" y="182855"/>
                    <a:pt x="169325" y="183318"/>
                    <a:pt x="165159" y="183318"/>
                  </a:cubicBezTo>
                  <a:cubicBezTo>
                    <a:pt x="151692" y="183318"/>
                    <a:pt x="139193" y="177931"/>
                    <a:pt x="128209" y="170524"/>
                  </a:cubicBezTo>
                  <a:cubicBezTo>
                    <a:pt x="117730" y="163412"/>
                    <a:pt x="109355" y="151923"/>
                    <a:pt x="98455" y="145863"/>
                  </a:cubicBezTo>
                  <a:cubicBezTo>
                    <a:pt x="87168" y="139593"/>
                    <a:pt x="73281" y="142622"/>
                    <a:pt x="60403" y="141907"/>
                  </a:cubicBezTo>
                  <a:cubicBezTo>
                    <a:pt x="32476" y="140392"/>
                    <a:pt x="7154" y="118845"/>
                    <a:pt x="0" y="91785"/>
                  </a:cubicBezTo>
                  <a:cubicBezTo>
                    <a:pt x="11317" y="100496"/>
                    <a:pt x="25747" y="105378"/>
                    <a:pt x="39959" y="1041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19"/>
          <p:cNvSpPr txBox="1">
            <a:spLocks noGrp="1"/>
          </p:cNvSpPr>
          <p:nvPr>
            <p:ph type="subTitle" idx="1"/>
          </p:nvPr>
        </p:nvSpPr>
        <p:spPr>
          <a:xfrm>
            <a:off x="720000" y="1349125"/>
            <a:ext cx="3555600" cy="40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75" name="Google Shape;475;p19"/>
          <p:cNvSpPr txBox="1">
            <a:spLocks noGrp="1"/>
          </p:cNvSpPr>
          <p:nvPr>
            <p:ph type="subTitle" idx="2"/>
          </p:nvPr>
        </p:nvSpPr>
        <p:spPr>
          <a:xfrm>
            <a:off x="720002" y="1652917"/>
            <a:ext cx="35556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19"/>
          <p:cNvSpPr txBox="1">
            <a:spLocks noGrp="1"/>
          </p:cNvSpPr>
          <p:nvPr>
            <p:ph type="subTitle" idx="3"/>
          </p:nvPr>
        </p:nvSpPr>
        <p:spPr>
          <a:xfrm>
            <a:off x="4559797" y="1652917"/>
            <a:ext cx="35556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19"/>
          <p:cNvSpPr txBox="1">
            <a:spLocks noGrp="1"/>
          </p:cNvSpPr>
          <p:nvPr>
            <p:ph type="subTitle" idx="4"/>
          </p:nvPr>
        </p:nvSpPr>
        <p:spPr>
          <a:xfrm>
            <a:off x="720002" y="3328087"/>
            <a:ext cx="35556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19"/>
          <p:cNvSpPr txBox="1">
            <a:spLocks noGrp="1"/>
          </p:cNvSpPr>
          <p:nvPr>
            <p:ph type="subTitle" idx="5"/>
          </p:nvPr>
        </p:nvSpPr>
        <p:spPr>
          <a:xfrm>
            <a:off x="4559797" y="3328087"/>
            <a:ext cx="35556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19"/>
          <p:cNvSpPr txBox="1">
            <a:spLocks noGrp="1"/>
          </p:cNvSpPr>
          <p:nvPr>
            <p:ph type="subTitle" idx="6"/>
          </p:nvPr>
        </p:nvSpPr>
        <p:spPr>
          <a:xfrm>
            <a:off x="720000" y="3021200"/>
            <a:ext cx="3555600" cy="40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80" name="Google Shape;480;p19"/>
          <p:cNvSpPr txBox="1">
            <a:spLocks noGrp="1"/>
          </p:cNvSpPr>
          <p:nvPr>
            <p:ph type="subTitle" idx="7"/>
          </p:nvPr>
        </p:nvSpPr>
        <p:spPr>
          <a:xfrm>
            <a:off x="4559797" y="1349125"/>
            <a:ext cx="3555600" cy="40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81" name="Google Shape;481;p19"/>
          <p:cNvSpPr txBox="1">
            <a:spLocks noGrp="1"/>
          </p:cNvSpPr>
          <p:nvPr>
            <p:ph type="subTitle" idx="8"/>
          </p:nvPr>
        </p:nvSpPr>
        <p:spPr>
          <a:xfrm>
            <a:off x="4559797" y="3021200"/>
            <a:ext cx="3555600" cy="40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482" name="Google Shape;482;p19"/>
          <p:cNvGrpSpPr/>
          <p:nvPr/>
        </p:nvGrpSpPr>
        <p:grpSpPr>
          <a:xfrm>
            <a:off x="-189576" y="4356112"/>
            <a:ext cx="2026433" cy="799472"/>
            <a:chOff x="3391085" y="5978439"/>
            <a:chExt cx="1085744" cy="548485"/>
          </a:xfrm>
        </p:grpSpPr>
        <p:sp>
          <p:nvSpPr>
            <p:cNvPr id="483" name="Google Shape;483;p19"/>
            <p:cNvSpPr/>
            <p:nvPr/>
          </p:nvSpPr>
          <p:spPr>
            <a:xfrm>
              <a:off x="3391085" y="5978439"/>
              <a:ext cx="1085744" cy="548485"/>
            </a:xfrm>
            <a:custGeom>
              <a:avLst/>
              <a:gdLst/>
              <a:ahLst/>
              <a:cxnLst/>
              <a:rect l="l" t="t" r="r" b="b"/>
              <a:pathLst>
                <a:path w="1085744" h="548485" extrusionOk="0">
                  <a:moveTo>
                    <a:pt x="906278" y="421014"/>
                  </a:moveTo>
                  <a:cubicBezTo>
                    <a:pt x="807482" y="449757"/>
                    <a:pt x="750938" y="441677"/>
                    <a:pt x="723621" y="399088"/>
                  </a:cubicBezTo>
                  <a:cubicBezTo>
                    <a:pt x="696300" y="356499"/>
                    <a:pt x="665448" y="256676"/>
                    <a:pt x="589735" y="247880"/>
                  </a:cubicBezTo>
                  <a:cubicBezTo>
                    <a:pt x="514022" y="239084"/>
                    <a:pt x="481516" y="255329"/>
                    <a:pt x="435632" y="184544"/>
                  </a:cubicBezTo>
                  <a:cubicBezTo>
                    <a:pt x="389748" y="113758"/>
                    <a:pt x="309549" y="-5171"/>
                    <a:pt x="204831" y="174"/>
                  </a:cubicBezTo>
                  <a:cubicBezTo>
                    <a:pt x="100114" y="5561"/>
                    <a:pt x="0" y="144564"/>
                    <a:pt x="0" y="144564"/>
                  </a:cubicBezTo>
                  <a:lnTo>
                    <a:pt x="0" y="548486"/>
                  </a:lnTo>
                  <a:lnTo>
                    <a:pt x="1085745" y="548486"/>
                  </a:lnTo>
                  <a:cubicBezTo>
                    <a:pt x="1085741" y="548444"/>
                    <a:pt x="1005074" y="392270"/>
                    <a:pt x="906278" y="4210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3391085" y="6146318"/>
              <a:ext cx="1085744" cy="380606"/>
            </a:xfrm>
            <a:custGeom>
              <a:avLst/>
              <a:gdLst/>
              <a:ahLst/>
              <a:cxnLst/>
              <a:rect l="l" t="t" r="r" b="b"/>
              <a:pathLst>
                <a:path w="1085744" h="380606" extrusionOk="0">
                  <a:moveTo>
                    <a:pt x="987959" y="267570"/>
                  </a:moveTo>
                  <a:cubicBezTo>
                    <a:pt x="980968" y="268748"/>
                    <a:pt x="973650" y="270642"/>
                    <a:pt x="965978" y="273335"/>
                  </a:cubicBezTo>
                  <a:cubicBezTo>
                    <a:pt x="838901" y="318407"/>
                    <a:pt x="707562" y="292820"/>
                    <a:pt x="660545" y="251956"/>
                  </a:cubicBezTo>
                  <a:cubicBezTo>
                    <a:pt x="613529" y="211093"/>
                    <a:pt x="542757" y="256670"/>
                    <a:pt x="452895" y="267906"/>
                  </a:cubicBezTo>
                  <a:cubicBezTo>
                    <a:pt x="363033" y="279143"/>
                    <a:pt x="389937" y="138793"/>
                    <a:pt x="214716" y="142875"/>
                  </a:cubicBezTo>
                  <a:cubicBezTo>
                    <a:pt x="100189" y="145526"/>
                    <a:pt x="32889" y="59759"/>
                    <a:pt x="0" y="0"/>
                  </a:cubicBezTo>
                  <a:lnTo>
                    <a:pt x="0" y="380607"/>
                  </a:lnTo>
                  <a:lnTo>
                    <a:pt x="1085745" y="380607"/>
                  </a:lnTo>
                  <a:cubicBezTo>
                    <a:pt x="1085741" y="380565"/>
                    <a:pt x="1045917" y="303467"/>
                    <a:pt x="987959" y="2675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5" name="Google Shape;485;p19"/>
          <p:cNvGrpSpPr/>
          <p:nvPr/>
        </p:nvGrpSpPr>
        <p:grpSpPr>
          <a:xfrm>
            <a:off x="7010628" y="3508709"/>
            <a:ext cx="3023325" cy="2340834"/>
            <a:chOff x="7010628" y="3508709"/>
            <a:chExt cx="3023325" cy="2340834"/>
          </a:xfrm>
        </p:grpSpPr>
        <p:sp>
          <p:nvSpPr>
            <p:cNvPr id="486" name="Google Shape;486;p19"/>
            <p:cNvSpPr/>
            <p:nvPr/>
          </p:nvSpPr>
          <p:spPr>
            <a:xfrm>
              <a:off x="7010628" y="4586658"/>
              <a:ext cx="1262882" cy="1262884"/>
            </a:xfrm>
            <a:custGeom>
              <a:avLst/>
              <a:gdLst/>
              <a:ahLst/>
              <a:cxnLst/>
              <a:rect l="l" t="t" r="r" b="b"/>
              <a:pathLst>
                <a:path w="477460" h="477461" extrusionOk="0">
                  <a:moveTo>
                    <a:pt x="265046" y="476092"/>
                  </a:moveTo>
                  <a:cubicBezTo>
                    <a:pt x="166313" y="487206"/>
                    <a:pt x="63565" y="429694"/>
                    <a:pt x="21422" y="339719"/>
                  </a:cubicBezTo>
                  <a:cubicBezTo>
                    <a:pt x="-20725" y="249743"/>
                    <a:pt x="864" y="133991"/>
                    <a:pt x="72608" y="65251"/>
                  </a:cubicBezTo>
                  <a:cubicBezTo>
                    <a:pt x="144353" y="-3484"/>
                    <a:pt x="260922" y="-20099"/>
                    <a:pt x="349012" y="25861"/>
                  </a:cubicBezTo>
                  <a:cubicBezTo>
                    <a:pt x="437102" y="71821"/>
                    <a:pt x="490166" y="176929"/>
                    <a:pt x="474834" y="275099"/>
                  </a:cubicBezTo>
                  <a:cubicBezTo>
                    <a:pt x="459499" y="373268"/>
                    <a:pt x="377785" y="463399"/>
                    <a:pt x="265046" y="4760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7" name="Google Shape;487;p19"/>
            <p:cNvGrpSpPr/>
            <p:nvPr/>
          </p:nvGrpSpPr>
          <p:grpSpPr>
            <a:xfrm>
              <a:off x="7690372" y="3508709"/>
              <a:ext cx="2343582" cy="1783556"/>
              <a:chOff x="4677036" y="371807"/>
              <a:chExt cx="1527062" cy="1162153"/>
            </a:xfrm>
          </p:grpSpPr>
          <p:sp>
            <p:nvSpPr>
              <p:cNvPr id="488" name="Google Shape;488;p19"/>
              <p:cNvSpPr/>
              <p:nvPr/>
            </p:nvSpPr>
            <p:spPr>
              <a:xfrm>
                <a:off x="4677036" y="371807"/>
                <a:ext cx="1527062" cy="1162153"/>
              </a:xfrm>
              <a:custGeom>
                <a:avLst/>
                <a:gdLst/>
                <a:ahLst/>
                <a:cxnLst/>
                <a:rect l="l" t="t" r="r" b="b"/>
                <a:pathLst>
                  <a:path w="1527062" h="1162153" extrusionOk="0">
                    <a:moveTo>
                      <a:pt x="1527062" y="920889"/>
                    </a:moveTo>
                    <a:cubicBezTo>
                      <a:pt x="1197591" y="745631"/>
                      <a:pt x="943333" y="434113"/>
                      <a:pt x="837635" y="76206"/>
                    </a:cubicBezTo>
                    <a:cubicBezTo>
                      <a:pt x="752040" y="39925"/>
                      <a:pt x="666319" y="14973"/>
                      <a:pt x="578882" y="0"/>
                    </a:cubicBezTo>
                    <a:cubicBezTo>
                      <a:pt x="465474" y="394171"/>
                      <a:pt x="270448" y="765612"/>
                      <a:pt x="0" y="1096262"/>
                    </a:cubicBezTo>
                    <a:cubicBezTo>
                      <a:pt x="245350" y="1198766"/>
                      <a:pt x="509350" y="1159181"/>
                      <a:pt x="773255" y="1126663"/>
                    </a:cubicBezTo>
                    <a:cubicBezTo>
                      <a:pt x="1037163" y="1094149"/>
                      <a:pt x="1300344" y="1068785"/>
                      <a:pt x="1527062" y="9208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5172747" y="371807"/>
                <a:ext cx="455011" cy="352034"/>
              </a:xfrm>
              <a:custGeom>
                <a:avLst/>
                <a:gdLst/>
                <a:ahLst/>
                <a:cxnLst/>
                <a:rect l="l" t="t" r="r" b="b"/>
                <a:pathLst>
                  <a:path w="455011" h="352034" extrusionOk="0">
                    <a:moveTo>
                      <a:pt x="368908" y="341103"/>
                    </a:moveTo>
                    <a:cubicBezTo>
                      <a:pt x="395749" y="352962"/>
                      <a:pt x="426677" y="355210"/>
                      <a:pt x="455012" y="347664"/>
                    </a:cubicBezTo>
                    <a:cubicBezTo>
                      <a:pt x="407911" y="261484"/>
                      <a:pt x="369762" y="170457"/>
                      <a:pt x="341928" y="76206"/>
                    </a:cubicBezTo>
                    <a:cubicBezTo>
                      <a:pt x="256333" y="39925"/>
                      <a:pt x="170608" y="14973"/>
                      <a:pt x="83175" y="0"/>
                    </a:cubicBezTo>
                    <a:cubicBezTo>
                      <a:pt x="59115" y="83621"/>
                      <a:pt x="31344" y="166202"/>
                      <a:pt x="0" y="247605"/>
                    </a:cubicBezTo>
                    <a:cubicBezTo>
                      <a:pt x="21564" y="226504"/>
                      <a:pt x="45510" y="208294"/>
                      <a:pt x="70040" y="195732"/>
                    </a:cubicBezTo>
                    <a:cubicBezTo>
                      <a:pt x="63400" y="217305"/>
                      <a:pt x="56759" y="238873"/>
                      <a:pt x="50114" y="260445"/>
                    </a:cubicBezTo>
                    <a:cubicBezTo>
                      <a:pt x="47517" y="268883"/>
                      <a:pt x="45451" y="279471"/>
                      <a:pt x="52024" y="285367"/>
                    </a:cubicBezTo>
                    <a:cubicBezTo>
                      <a:pt x="59919" y="292450"/>
                      <a:pt x="72275" y="286179"/>
                      <a:pt x="80561" y="279559"/>
                    </a:cubicBezTo>
                    <a:cubicBezTo>
                      <a:pt x="99874" y="264119"/>
                      <a:pt x="117806" y="246961"/>
                      <a:pt x="134075" y="228347"/>
                    </a:cubicBezTo>
                    <a:cubicBezTo>
                      <a:pt x="138923" y="251426"/>
                      <a:pt x="153304" y="272355"/>
                      <a:pt x="173108" y="285165"/>
                    </a:cubicBezTo>
                    <a:cubicBezTo>
                      <a:pt x="192913" y="297967"/>
                      <a:pt x="217898" y="302495"/>
                      <a:pt x="242168" y="302407"/>
                    </a:cubicBezTo>
                    <a:cubicBezTo>
                      <a:pt x="242109" y="307284"/>
                      <a:pt x="242067" y="312246"/>
                      <a:pt x="243443" y="316922"/>
                    </a:cubicBezTo>
                    <a:cubicBezTo>
                      <a:pt x="244823" y="321597"/>
                      <a:pt x="247874" y="326037"/>
                      <a:pt x="252386" y="327876"/>
                    </a:cubicBezTo>
                    <a:cubicBezTo>
                      <a:pt x="257040" y="329782"/>
                      <a:pt x="262528" y="328604"/>
                      <a:pt x="266774" y="325911"/>
                    </a:cubicBezTo>
                    <a:cubicBezTo>
                      <a:pt x="271021" y="323226"/>
                      <a:pt x="274240" y="319194"/>
                      <a:pt x="277140" y="315087"/>
                    </a:cubicBezTo>
                    <a:cubicBezTo>
                      <a:pt x="286684" y="301561"/>
                      <a:pt x="293712" y="286268"/>
                      <a:pt x="300879" y="270520"/>
                    </a:cubicBezTo>
                    <a:cubicBezTo>
                      <a:pt x="313277" y="301645"/>
                      <a:pt x="338254" y="327560"/>
                      <a:pt x="368908" y="341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90" name="Google Shape;490;p19"/>
              <p:cNvGrpSpPr/>
              <p:nvPr/>
            </p:nvGrpSpPr>
            <p:grpSpPr>
              <a:xfrm>
                <a:off x="5322658" y="601800"/>
                <a:ext cx="50180" cy="52503"/>
                <a:chOff x="5322658" y="601800"/>
                <a:chExt cx="50180" cy="52503"/>
              </a:xfrm>
            </p:grpSpPr>
            <p:sp>
              <p:nvSpPr>
                <p:cNvPr id="491" name="Google Shape;491;p19"/>
                <p:cNvSpPr/>
                <p:nvPr/>
              </p:nvSpPr>
              <p:spPr>
                <a:xfrm>
                  <a:off x="5322658" y="601800"/>
                  <a:ext cx="18630" cy="308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30" h="30872" extrusionOk="0">
                      <a:moveTo>
                        <a:pt x="0" y="0"/>
                      </a:moveTo>
                      <a:cubicBezTo>
                        <a:pt x="2298" y="12057"/>
                        <a:pt x="9035" y="23222"/>
                        <a:pt x="18631" y="30873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rgbClr val="FFAEE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2" name="Google Shape;492;p19"/>
                <p:cNvSpPr/>
                <p:nvPr/>
              </p:nvSpPr>
              <p:spPr>
                <a:xfrm>
                  <a:off x="5349440" y="639806"/>
                  <a:ext cx="23398" cy="14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98" h="14497" extrusionOk="0">
                      <a:moveTo>
                        <a:pt x="0" y="0"/>
                      </a:moveTo>
                      <a:cubicBezTo>
                        <a:pt x="7798" y="4831"/>
                        <a:pt x="15596" y="9667"/>
                        <a:pt x="23399" y="14498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rgbClr val="FFAEE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3" name="Google Shape;493;p19"/>
                <p:cNvSpPr/>
                <p:nvPr/>
              </p:nvSpPr>
              <p:spPr>
                <a:xfrm>
                  <a:off x="5341916" y="618267"/>
                  <a:ext cx="20852" cy="15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52" h="15137" extrusionOk="0">
                      <a:moveTo>
                        <a:pt x="0" y="0"/>
                      </a:moveTo>
                      <a:cubicBezTo>
                        <a:pt x="5841" y="6384"/>
                        <a:pt x="12979" y="11565"/>
                        <a:pt x="20853" y="15138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rgbClr val="FFAEE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94" name="Google Shape;494;p19"/>
              <p:cNvGrpSpPr/>
              <p:nvPr/>
            </p:nvGrpSpPr>
            <p:grpSpPr>
              <a:xfrm>
                <a:off x="5471421" y="609522"/>
                <a:ext cx="64880" cy="90561"/>
                <a:chOff x="5471421" y="609522"/>
                <a:chExt cx="64880" cy="90561"/>
              </a:xfrm>
            </p:grpSpPr>
            <p:sp>
              <p:nvSpPr>
                <p:cNvPr id="495" name="Google Shape;495;p19"/>
                <p:cNvSpPr/>
                <p:nvPr/>
              </p:nvSpPr>
              <p:spPr>
                <a:xfrm>
                  <a:off x="5483532" y="631722"/>
                  <a:ext cx="10428" cy="19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8" h="19846" extrusionOk="0">
                      <a:moveTo>
                        <a:pt x="0" y="0"/>
                      </a:moveTo>
                      <a:cubicBezTo>
                        <a:pt x="2003" y="7259"/>
                        <a:pt x="5589" y="14077"/>
                        <a:pt x="10428" y="19847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rgbClr val="FFAEE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6" name="Google Shape;496;p19"/>
                <p:cNvSpPr/>
                <p:nvPr/>
              </p:nvSpPr>
              <p:spPr>
                <a:xfrm>
                  <a:off x="5498661" y="662338"/>
                  <a:ext cx="37640" cy="37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40" h="37745" extrusionOk="0">
                      <a:moveTo>
                        <a:pt x="0" y="0"/>
                      </a:moveTo>
                      <a:cubicBezTo>
                        <a:pt x="8316" y="16021"/>
                        <a:pt x="21648" y="29383"/>
                        <a:pt x="37640" y="37745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rgbClr val="FFAEE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7" name="Google Shape;497;p19"/>
                <p:cNvSpPr/>
                <p:nvPr/>
              </p:nvSpPr>
              <p:spPr>
                <a:xfrm>
                  <a:off x="5471421" y="609522"/>
                  <a:ext cx="5045" cy="11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5" h="11770" extrusionOk="0">
                      <a:moveTo>
                        <a:pt x="5046" y="11771"/>
                      </a:moveTo>
                      <a:cubicBezTo>
                        <a:pt x="3367" y="7849"/>
                        <a:pt x="1683" y="3922"/>
                        <a:pt x="0" y="0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rgbClr val="FFAEE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98" name="Google Shape;498;p19"/>
              <p:cNvGrpSpPr/>
              <p:nvPr/>
            </p:nvGrpSpPr>
            <p:grpSpPr>
              <a:xfrm>
                <a:off x="5203085" y="547823"/>
                <a:ext cx="62873" cy="33314"/>
                <a:chOff x="5203085" y="547823"/>
                <a:chExt cx="62873" cy="33314"/>
              </a:xfrm>
            </p:grpSpPr>
            <p:sp>
              <p:nvSpPr>
                <p:cNvPr id="499" name="Google Shape;499;p19"/>
                <p:cNvSpPr/>
                <p:nvPr/>
              </p:nvSpPr>
              <p:spPr>
                <a:xfrm>
                  <a:off x="5203085" y="567241"/>
                  <a:ext cx="18428" cy="13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28" h="13896" extrusionOk="0">
                      <a:moveTo>
                        <a:pt x="0" y="13896"/>
                      </a:moveTo>
                      <a:cubicBezTo>
                        <a:pt x="5172" y="8135"/>
                        <a:pt x="11468" y="3388"/>
                        <a:pt x="18429" y="0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rgbClr val="FFAEE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0" name="Google Shape;500;p19"/>
                <p:cNvSpPr/>
                <p:nvPr/>
              </p:nvSpPr>
              <p:spPr>
                <a:xfrm>
                  <a:off x="5230911" y="547823"/>
                  <a:ext cx="35047" cy="14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7" h="14683" extrusionOk="0">
                      <a:moveTo>
                        <a:pt x="0" y="14683"/>
                      </a:moveTo>
                      <a:cubicBezTo>
                        <a:pt x="10900" y="8147"/>
                        <a:pt x="22746" y="3186"/>
                        <a:pt x="35048" y="0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rgbClr val="FFAEE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1" name="Google Shape;501;p19"/>
                <p:cNvSpPr/>
                <p:nvPr/>
              </p:nvSpPr>
              <p:spPr>
                <a:xfrm>
                  <a:off x="5210113" y="550495"/>
                  <a:ext cx="20520" cy="12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20" h="12111" extrusionOk="0">
                      <a:moveTo>
                        <a:pt x="0" y="12112"/>
                      </a:moveTo>
                      <a:cubicBezTo>
                        <a:pt x="6199" y="7104"/>
                        <a:pt x="13134" y="3005"/>
                        <a:pt x="20520" y="0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rgbClr val="FFAEE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02" name="Google Shape;502;p19"/>
              <p:cNvSpPr/>
              <p:nvPr/>
            </p:nvSpPr>
            <p:spPr>
              <a:xfrm>
                <a:off x="5478194" y="433304"/>
                <a:ext cx="515639" cy="907956"/>
              </a:xfrm>
              <a:custGeom>
                <a:avLst/>
                <a:gdLst/>
                <a:ahLst/>
                <a:cxnLst/>
                <a:rect l="l" t="t" r="r" b="b"/>
                <a:pathLst>
                  <a:path w="515639" h="907956" extrusionOk="0">
                    <a:moveTo>
                      <a:pt x="36480" y="14708"/>
                    </a:moveTo>
                    <a:cubicBezTo>
                      <a:pt x="24356" y="9570"/>
                      <a:pt x="12231" y="4684"/>
                      <a:pt x="103" y="0"/>
                    </a:cubicBezTo>
                    <a:cubicBezTo>
                      <a:pt x="-1858" y="123782"/>
                      <a:pt x="20989" y="518150"/>
                      <a:pt x="353557" y="907957"/>
                    </a:cubicBezTo>
                    <a:cubicBezTo>
                      <a:pt x="418076" y="854641"/>
                      <a:pt x="472769" y="791119"/>
                      <a:pt x="515640" y="721281"/>
                    </a:cubicBezTo>
                    <a:cubicBezTo>
                      <a:pt x="289481" y="541469"/>
                      <a:pt x="118376" y="292021"/>
                      <a:pt x="36480" y="14708"/>
                    </a:cubicBezTo>
                    <a:close/>
                  </a:path>
                </a:pathLst>
              </a:custGeom>
              <a:solidFill>
                <a:srgbClr val="F32B45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3" name="Google Shape;503;p19"/>
          <p:cNvGrpSpPr/>
          <p:nvPr/>
        </p:nvGrpSpPr>
        <p:grpSpPr>
          <a:xfrm>
            <a:off x="-187638" y="-139737"/>
            <a:ext cx="8970260" cy="3303686"/>
            <a:chOff x="-187638" y="-139737"/>
            <a:chExt cx="8970260" cy="3303686"/>
          </a:xfrm>
        </p:grpSpPr>
        <p:sp>
          <p:nvSpPr>
            <p:cNvPr id="504" name="Google Shape;504;p19"/>
            <p:cNvSpPr/>
            <p:nvPr/>
          </p:nvSpPr>
          <p:spPr>
            <a:xfrm>
              <a:off x="7835073" y="745209"/>
              <a:ext cx="947550" cy="517983"/>
            </a:xfrm>
            <a:custGeom>
              <a:avLst/>
              <a:gdLst/>
              <a:ahLst/>
              <a:cxnLst/>
              <a:rect l="l" t="t" r="r" b="b"/>
              <a:pathLst>
                <a:path w="506711" h="276996" extrusionOk="0">
                  <a:moveTo>
                    <a:pt x="446018" y="121581"/>
                  </a:moveTo>
                  <a:cubicBezTo>
                    <a:pt x="450972" y="113837"/>
                    <a:pt x="453879" y="104705"/>
                    <a:pt x="453879" y="94857"/>
                  </a:cubicBezTo>
                  <a:cubicBezTo>
                    <a:pt x="453879" y="67503"/>
                    <a:pt x="431693" y="45283"/>
                    <a:pt x="404326" y="45283"/>
                  </a:cubicBezTo>
                  <a:cubicBezTo>
                    <a:pt x="388485" y="45283"/>
                    <a:pt x="382619" y="52268"/>
                    <a:pt x="378566" y="66366"/>
                  </a:cubicBezTo>
                  <a:cubicBezTo>
                    <a:pt x="376416" y="73857"/>
                    <a:pt x="372923" y="80928"/>
                    <a:pt x="368336" y="87198"/>
                  </a:cubicBezTo>
                  <a:cubicBezTo>
                    <a:pt x="357882" y="101507"/>
                    <a:pt x="342484" y="110891"/>
                    <a:pt x="324972" y="113627"/>
                  </a:cubicBezTo>
                  <a:cubicBezTo>
                    <a:pt x="322149" y="114048"/>
                    <a:pt x="319321" y="114300"/>
                    <a:pt x="316514" y="114300"/>
                  </a:cubicBezTo>
                  <a:cubicBezTo>
                    <a:pt x="305117" y="114300"/>
                    <a:pt x="294045" y="110681"/>
                    <a:pt x="284669" y="103821"/>
                  </a:cubicBezTo>
                  <a:cubicBezTo>
                    <a:pt x="272978" y="95278"/>
                    <a:pt x="265314" y="82737"/>
                    <a:pt x="263084" y="68429"/>
                  </a:cubicBezTo>
                  <a:cubicBezTo>
                    <a:pt x="261257" y="56687"/>
                    <a:pt x="264110" y="44946"/>
                    <a:pt x="271114" y="35351"/>
                  </a:cubicBezTo>
                  <a:cubicBezTo>
                    <a:pt x="278116" y="25755"/>
                    <a:pt x="288439" y="19485"/>
                    <a:pt x="300177" y="17633"/>
                  </a:cubicBezTo>
                  <a:cubicBezTo>
                    <a:pt x="320133" y="14519"/>
                    <a:pt x="338957" y="28239"/>
                    <a:pt x="342075" y="48228"/>
                  </a:cubicBezTo>
                  <a:cubicBezTo>
                    <a:pt x="342546" y="51300"/>
                    <a:pt x="340468" y="54120"/>
                    <a:pt x="337429" y="54583"/>
                  </a:cubicBezTo>
                  <a:cubicBezTo>
                    <a:pt x="334412" y="55046"/>
                    <a:pt x="331546" y="52984"/>
                    <a:pt x="331070" y="49954"/>
                  </a:cubicBezTo>
                  <a:cubicBezTo>
                    <a:pt x="328903" y="36024"/>
                    <a:pt x="315802" y="26471"/>
                    <a:pt x="301894" y="28659"/>
                  </a:cubicBezTo>
                  <a:cubicBezTo>
                    <a:pt x="293098" y="30006"/>
                    <a:pt x="285359" y="34719"/>
                    <a:pt x="280111" y="41916"/>
                  </a:cubicBezTo>
                  <a:cubicBezTo>
                    <a:pt x="274859" y="49112"/>
                    <a:pt x="272721" y="57908"/>
                    <a:pt x="274093" y="66703"/>
                  </a:cubicBezTo>
                  <a:cubicBezTo>
                    <a:pt x="275864" y="78066"/>
                    <a:pt x="281950" y="88082"/>
                    <a:pt x="291238" y="94857"/>
                  </a:cubicBezTo>
                  <a:cubicBezTo>
                    <a:pt x="300522" y="101633"/>
                    <a:pt x="311884" y="104368"/>
                    <a:pt x="323259" y="102601"/>
                  </a:cubicBezTo>
                  <a:cubicBezTo>
                    <a:pt x="337829" y="100328"/>
                    <a:pt x="350644" y="92543"/>
                    <a:pt x="359342" y="80633"/>
                  </a:cubicBezTo>
                  <a:cubicBezTo>
                    <a:pt x="388990" y="40022"/>
                    <a:pt x="345888" y="0"/>
                    <a:pt x="304524" y="0"/>
                  </a:cubicBezTo>
                  <a:cubicBezTo>
                    <a:pt x="264645" y="0"/>
                    <a:pt x="232316" y="32321"/>
                    <a:pt x="232316" y="72216"/>
                  </a:cubicBezTo>
                  <a:cubicBezTo>
                    <a:pt x="232316" y="75709"/>
                    <a:pt x="232581" y="79160"/>
                    <a:pt x="233069" y="82569"/>
                  </a:cubicBezTo>
                  <a:cubicBezTo>
                    <a:pt x="228427" y="81391"/>
                    <a:pt x="223588" y="80675"/>
                    <a:pt x="218580" y="80675"/>
                  </a:cubicBezTo>
                  <a:cubicBezTo>
                    <a:pt x="187913" y="80675"/>
                    <a:pt x="162764" y="104200"/>
                    <a:pt x="160075" y="134164"/>
                  </a:cubicBezTo>
                  <a:cubicBezTo>
                    <a:pt x="155690" y="134206"/>
                    <a:pt x="151494" y="134753"/>
                    <a:pt x="147597" y="135847"/>
                  </a:cubicBezTo>
                  <a:cubicBezTo>
                    <a:pt x="131891" y="140182"/>
                    <a:pt x="118908" y="150955"/>
                    <a:pt x="104646" y="158867"/>
                  </a:cubicBezTo>
                  <a:cubicBezTo>
                    <a:pt x="73062" y="176332"/>
                    <a:pt x="33776" y="179151"/>
                    <a:pt x="0" y="166442"/>
                  </a:cubicBezTo>
                  <a:cubicBezTo>
                    <a:pt x="16059" y="192492"/>
                    <a:pt x="42387" y="214923"/>
                    <a:pt x="72953" y="215470"/>
                  </a:cubicBezTo>
                  <a:cubicBezTo>
                    <a:pt x="98350" y="215933"/>
                    <a:pt x="124232" y="201372"/>
                    <a:pt x="148127" y="209999"/>
                  </a:cubicBezTo>
                  <a:cubicBezTo>
                    <a:pt x="157718" y="213450"/>
                    <a:pt x="163858" y="223340"/>
                    <a:pt x="173681" y="226201"/>
                  </a:cubicBezTo>
                  <a:cubicBezTo>
                    <a:pt x="184984" y="229526"/>
                    <a:pt x="187110" y="217869"/>
                    <a:pt x="191962" y="210209"/>
                  </a:cubicBezTo>
                  <a:cubicBezTo>
                    <a:pt x="201982" y="194386"/>
                    <a:pt x="215462" y="184791"/>
                    <a:pt x="230948" y="182434"/>
                  </a:cubicBezTo>
                  <a:cubicBezTo>
                    <a:pt x="249495" y="179615"/>
                    <a:pt x="267536" y="188494"/>
                    <a:pt x="275822" y="204528"/>
                  </a:cubicBezTo>
                  <a:cubicBezTo>
                    <a:pt x="282867" y="218121"/>
                    <a:pt x="280599" y="233482"/>
                    <a:pt x="269910" y="244592"/>
                  </a:cubicBezTo>
                  <a:cubicBezTo>
                    <a:pt x="261935" y="252883"/>
                    <a:pt x="248110" y="256334"/>
                    <a:pt x="237051" y="252798"/>
                  </a:cubicBezTo>
                  <a:cubicBezTo>
                    <a:pt x="227640" y="249768"/>
                    <a:pt x="221378" y="242193"/>
                    <a:pt x="219876" y="231967"/>
                  </a:cubicBezTo>
                  <a:cubicBezTo>
                    <a:pt x="219426" y="228937"/>
                    <a:pt x="221534" y="226075"/>
                    <a:pt x="224577" y="225654"/>
                  </a:cubicBezTo>
                  <a:cubicBezTo>
                    <a:pt x="227603" y="225191"/>
                    <a:pt x="230447" y="227296"/>
                    <a:pt x="230898" y="230326"/>
                  </a:cubicBezTo>
                  <a:cubicBezTo>
                    <a:pt x="231798" y="236470"/>
                    <a:pt x="235014" y="240426"/>
                    <a:pt x="240455" y="242193"/>
                  </a:cubicBezTo>
                  <a:cubicBezTo>
                    <a:pt x="247572" y="244466"/>
                    <a:pt x="256784" y="242193"/>
                    <a:pt x="261888" y="236891"/>
                  </a:cubicBezTo>
                  <a:cubicBezTo>
                    <a:pt x="269388" y="229105"/>
                    <a:pt x="270861" y="219174"/>
                    <a:pt x="265937" y="209662"/>
                  </a:cubicBezTo>
                  <a:cubicBezTo>
                    <a:pt x="260870" y="199857"/>
                    <a:pt x="248594" y="191019"/>
                    <a:pt x="232623" y="193460"/>
                  </a:cubicBezTo>
                  <a:cubicBezTo>
                    <a:pt x="220095" y="195354"/>
                    <a:pt x="209961" y="203771"/>
                    <a:pt x="202895" y="213913"/>
                  </a:cubicBezTo>
                  <a:cubicBezTo>
                    <a:pt x="194815" y="225528"/>
                    <a:pt x="185081" y="241815"/>
                    <a:pt x="194853" y="254356"/>
                  </a:cubicBezTo>
                  <a:cubicBezTo>
                    <a:pt x="205345" y="267822"/>
                    <a:pt x="218614" y="276997"/>
                    <a:pt x="236356" y="276997"/>
                  </a:cubicBezTo>
                  <a:cubicBezTo>
                    <a:pt x="258219" y="276997"/>
                    <a:pt x="276727" y="262772"/>
                    <a:pt x="283183" y="243077"/>
                  </a:cubicBezTo>
                  <a:cubicBezTo>
                    <a:pt x="291777" y="247580"/>
                    <a:pt x="301552" y="250147"/>
                    <a:pt x="311930" y="250147"/>
                  </a:cubicBezTo>
                  <a:cubicBezTo>
                    <a:pt x="331033" y="250147"/>
                    <a:pt x="348363" y="241225"/>
                    <a:pt x="348880" y="219931"/>
                  </a:cubicBezTo>
                  <a:cubicBezTo>
                    <a:pt x="349057" y="212692"/>
                    <a:pt x="350248" y="205496"/>
                    <a:pt x="352508" y="198594"/>
                  </a:cubicBezTo>
                  <a:cubicBezTo>
                    <a:pt x="357167" y="184370"/>
                    <a:pt x="366231" y="171829"/>
                    <a:pt x="378255" y="162907"/>
                  </a:cubicBezTo>
                  <a:cubicBezTo>
                    <a:pt x="390977" y="153523"/>
                    <a:pt x="406607" y="149608"/>
                    <a:pt x="422266" y="151923"/>
                  </a:cubicBezTo>
                  <a:cubicBezTo>
                    <a:pt x="437921" y="154280"/>
                    <a:pt x="451733" y="162571"/>
                    <a:pt x="461152" y="175280"/>
                  </a:cubicBezTo>
                  <a:cubicBezTo>
                    <a:pt x="477076" y="196785"/>
                    <a:pt x="472535" y="227253"/>
                    <a:pt x="451031" y="243161"/>
                  </a:cubicBezTo>
                  <a:cubicBezTo>
                    <a:pt x="442458" y="249516"/>
                    <a:pt x="431937" y="252167"/>
                    <a:pt x="421374" y="250568"/>
                  </a:cubicBezTo>
                  <a:cubicBezTo>
                    <a:pt x="410824" y="249011"/>
                    <a:pt x="401519" y="243414"/>
                    <a:pt x="395168" y="234828"/>
                  </a:cubicBezTo>
                  <a:cubicBezTo>
                    <a:pt x="393338" y="232346"/>
                    <a:pt x="393860" y="228895"/>
                    <a:pt x="396330" y="227043"/>
                  </a:cubicBezTo>
                  <a:cubicBezTo>
                    <a:pt x="398805" y="225233"/>
                    <a:pt x="402289" y="225738"/>
                    <a:pt x="404120" y="228222"/>
                  </a:cubicBezTo>
                  <a:cubicBezTo>
                    <a:pt x="408698" y="234366"/>
                    <a:pt x="415406" y="238406"/>
                    <a:pt x="423015" y="239542"/>
                  </a:cubicBezTo>
                  <a:cubicBezTo>
                    <a:pt x="430628" y="240678"/>
                    <a:pt x="438220" y="238784"/>
                    <a:pt x="444398" y="234197"/>
                  </a:cubicBezTo>
                  <a:cubicBezTo>
                    <a:pt x="452428" y="228264"/>
                    <a:pt x="457659" y="219552"/>
                    <a:pt x="459128" y="209662"/>
                  </a:cubicBezTo>
                  <a:cubicBezTo>
                    <a:pt x="460601" y="199815"/>
                    <a:pt x="458138" y="189925"/>
                    <a:pt x="452196" y="181929"/>
                  </a:cubicBezTo>
                  <a:cubicBezTo>
                    <a:pt x="444545" y="171576"/>
                    <a:pt x="433334" y="164843"/>
                    <a:pt x="420617" y="162949"/>
                  </a:cubicBezTo>
                  <a:cubicBezTo>
                    <a:pt x="407911" y="161055"/>
                    <a:pt x="395211" y="164212"/>
                    <a:pt x="384879" y="171871"/>
                  </a:cubicBezTo>
                  <a:cubicBezTo>
                    <a:pt x="361531" y="189167"/>
                    <a:pt x="354010" y="219931"/>
                    <a:pt x="364969" y="245518"/>
                  </a:cubicBezTo>
                  <a:cubicBezTo>
                    <a:pt x="379336" y="264666"/>
                    <a:pt x="402192" y="276997"/>
                    <a:pt x="427939" y="276997"/>
                  </a:cubicBezTo>
                  <a:cubicBezTo>
                    <a:pt x="471445" y="276997"/>
                    <a:pt x="506712" y="241730"/>
                    <a:pt x="506712" y="198258"/>
                  </a:cubicBezTo>
                  <a:cubicBezTo>
                    <a:pt x="506716" y="160929"/>
                    <a:pt x="480809" y="129745"/>
                    <a:pt x="446018" y="1215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5" name="Google Shape;505;p19"/>
            <p:cNvGrpSpPr/>
            <p:nvPr/>
          </p:nvGrpSpPr>
          <p:grpSpPr>
            <a:xfrm>
              <a:off x="-187638" y="-139737"/>
              <a:ext cx="6811531" cy="3303686"/>
              <a:chOff x="-187638" y="-139737"/>
              <a:chExt cx="6811531" cy="3303686"/>
            </a:xfrm>
          </p:grpSpPr>
          <p:sp>
            <p:nvSpPr>
              <p:cNvPr id="506" name="Google Shape;506;p19"/>
              <p:cNvSpPr/>
              <p:nvPr/>
            </p:nvSpPr>
            <p:spPr>
              <a:xfrm>
                <a:off x="-187638" y="2733636"/>
                <a:ext cx="691505" cy="430313"/>
              </a:xfrm>
              <a:custGeom>
                <a:avLst/>
                <a:gdLst/>
                <a:ahLst/>
                <a:cxnLst/>
                <a:rect l="l" t="t" r="r" b="b"/>
                <a:pathLst>
                  <a:path w="369789" h="230114" extrusionOk="0">
                    <a:moveTo>
                      <a:pt x="39959" y="104158"/>
                    </a:moveTo>
                    <a:cubicBezTo>
                      <a:pt x="50808" y="103232"/>
                      <a:pt x="61026" y="98897"/>
                      <a:pt x="71206" y="95025"/>
                    </a:cubicBezTo>
                    <a:cubicBezTo>
                      <a:pt x="85502" y="89596"/>
                      <a:pt x="102748" y="86440"/>
                      <a:pt x="115710" y="92332"/>
                    </a:cubicBezTo>
                    <a:cubicBezTo>
                      <a:pt x="120760" y="84504"/>
                      <a:pt x="127662" y="77981"/>
                      <a:pt x="135742" y="73352"/>
                    </a:cubicBezTo>
                    <a:cubicBezTo>
                      <a:pt x="142517" y="69439"/>
                      <a:pt x="151060" y="70322"/>
                      <a:pt x="157036" y="75330"/>
                    </a:cubicBezTo>
                    <a:cubicBezTo>
                      <a:pt x="163096" y="80465"/>
                      <a:pt x="168820" y="87114"/>
                      <a:pt x="171555" y="95320"/>
                    </a:cubicBezTo>
                    <a:cubicBezTo>
                      <a:pt x="172776" y="98982"/>
                      <a:pt x="176016" y="111522"/>
                      <a:pt x="166295" y="118719"/>
                    </a:cubicBezTo>
                    <a:cubicBezTo>
                      <a:pt x="158888" y="124190"/>
                      <a:pt x="147609" y="124526"/>
                      <a:pt x="140539" y="119560"/>
                    </a:cubicBezTo>
                    <a:cubicBezTo>
                      <a:pt x="136457" y="116699"/>
                      <a:pt x="134227" y="110007"/>
                      <a:pt x="135447" y="104368"/>
                    </a:cubicBezTo>
                    <a:cubicBezTo>
                      <a:pt x="136036" y="101590"/>
                      <a:pt x="137720" y="98098"/>
                      <a:pt x="142223" y="97172"/>
                    </a:cubicBezTo>
                    <a:cubicBezTo>
                      <a:pt x="143948" y="96835"/>
                      <a:pt x="145379" y="95572"/>
                      <a:pt x="145674" y="93847"/>
                    </a:cubicBezTo>
                    <a:cubicBezTo>
                      <a:pt x="146179" y="90691"/>
                      <a:pt x="143485" y="88376"/>
                      <a:pt x="140750" y="88923"/>
                    </a:cubicBezTo>
                    <a:cubicBezTo>
                      <a:pt x="133722" y="90270"/>
                      <a:pt x="128798" y="95278"/>
                      <a:pt x="127241" y="102601"/>
                    </a:cubicBezTo>
                    <a:cubicBezTo>
                      <a:pt x="125305" y="111564"/>
                      <a:pt x="128882" y="121580"/>
                      <a:pt x="135700" y="126420"/>
                    </a:cubicBezTo>
                    <a:cubicBezTo>
                      <a:pt x="140455" y="129787"/>
                      <a:pt x="146431" y="131470"/>
                      <a:pt x="152491" y="131470"/>
                    </a:cubicBezTo>
                    <a:cubicBezTo>
                      <a:pt x="159141" y="131470"/>
                      <a:pt x="165874" y="129450"/>
                      <a:pt x="171261" y="125452"/>
                    </a:cubicBezTo>
                    <a:cubicBezTo>
                      <a:pt x="180772" y="118424"/>
                      <a:pt x="183928" y="105883"/>
                      <a:pt x="179509" y="92669"/>
                    </a:cubicBezTo>
                    <a:cubicBezTo>
                      <a:pt x="175932" y="81938"/>
                      <a:pt x="168399" y="73605"/>
                      <a:pt x="160782" y="67545"/>
                    </a:cubicBezTo>
                    <a:cubicBezTo>
                      <a:pt x="154848" y="62831"/>
                      <a:pt x="152154" y="55004"/>
                      <a:pt x="154259" y="47765"/>
                    </a:cubicBezTo>
                    <a:cubicBezTo>
                      <a:pt x="162255" y="20158"/>
                      <a:pt x="187715" y="0"/>
                      <a:pt x="217890" y="0"/>
                    </a:cubicBezTo>
                    <a:cubicBezTo>
                      <a:pt x="230851" y="0"/>
                      <a:pt x="242930" y="3703"/>
                      <a:pt x="253114" y="10184"/>
                    </a:cubicBezTo>
                    <a:cubicBezTo>
                      <a:pt x="263340" y="16623"/>
                      <a:pt x="267002" y="29501"/>
                      <a:pt x="262288" y="40569"/>
                    </a:cubicBezTo>
                    <a:cubicBezTo>
                      <a:pt x="256817" y="53447"/>
                      <a:pt x="255134" y="68428"/>
                      <a:pt x="264098" y="80296"/>
                    </a:cubicBezTo>
                    <a:cubicBezTo>
                      <a:pt x="269106" y="86945"/>
                      <a:pt x="276850" y="91280"/>
                      <a:pt x="285350" y="92164"/>
                    </a:cubicBezTo>
                    <a:cubicBezTo>
                      <a:pt x="286402" y="92248"/>
                      <a:pt x="287497" y="92332"/>
                      <a:pt x="288549" y="92332"/>
                    </a:cubicBezTo>
                    <a:cubicBezTo>
                      <a:pt x="295408" y="92332"/>
                      <a:pt x="301847" y="89975"/>
                      <a:pt x="306897" y="85557"/>
                    </a:cubicBezTo>
                    <a:cubicBezTo>
                      <a:pt x="315440" y="78108"/>
                      <a:pt x="318513" y="66998"/>
                      <a:pt x="314767" y="57192"/>
                    </a:cubicBezTo>
                    <a:cubicBezTo>
                      <a:pt x="310769" y="46881"/>
                      <a:pt x="300627" y="40821"/>
                      <a:pt x="290569" y="42757"/>
                    </a:cubicBezTo>
                    <a:cubicBezTo>
                      <a:pt x="288423" y="43178"/>
                      <a:pt x="286781" y="45198"/>
                      <a:pt x="287033" y="47386"/>
                    </a:cubicBezTo>
                    <a:cubicBezTo>
                      <a:pt x="287328" y="49869"/>
                      <a:pt x="289643" y="51511"/>
                      <a:pt x="292042" y="51006"/>
                    </a:cubicBezTo>
                    <a:cubicBezTo>
                      <a:pt x="298944" y="49617"/>
                      <a:pt x="304751" y="54583"/>
                      <a:pt x="306897" y="60222"/>
                    </a:cubicBezTo>
                    <a:cubicBezTo>
                      <a:pt x="309422" y="66661"/>
                      <a:pt x="307234" y="74110"/>
                      <a:pt x="301384" y="79202"/>
                    </a:cubicBezTo>
                    <a:cubicBezTo>
                      <a:pt x="297302" y="82779"/>
                      <a:pt x="291915" y="84378"/>
                      <a:pt x="286192" y="83789"/>
                    </a:cubicBezTo>
                    <a:cubicBezTo>
                      <a:pt x="280048" y="83158"/>
                      <a:pt x="274408" y="80044"/>
                      <a:pt x="270789" y="75246"/>
                    </a:cubicBezTo>
                    <a:cubicBezTo>
                      <a:pt x="263298" y="65272"/>
                      <a:pt x="265950" y="51300"/>
                      <a:pt x="271968" y="39643"/>
                    </a:cubicBezTo>
                    <a:cubicBezTo>
                      <a:pt x="276260" y="31353"/>
                      <a:pt x="285182" y="26218"/>
                      <a:pt x="294525" y="26934"/>
                    </a:cubicBezTo>
                    <a:cubicBezTo>
                      <a:pt x="295240" y="26976"/>
                      <a:pt x="295955" y="27060"/>
                      <a:pt x="296671" y="27144"/>
                    </a:cubicBezTo>
                    <a:cubicBezTo>
                      <a:pt x="314809" y="29543"/>
                      <a:pt x="329202" y="44440"/>
                      <a:pt x="330885" y="62663"/>
                    </a:cubicBezTo>
                    <a:cubicBezTo>
                      <a:pt x="331474" y="69144"/>
                      <a:pt x="330422" y="75288"/>
                      <a:pt x="328192" y="80843"/>
                    </a:cubicBezTo>
                    <a:cubicBezTo>
                      <a:pt x="352811" y="89260"/>
                      <a:pt x="370444" y="112785"/>
                      <a:pt x="369771" y="140392"/>
                    </a:cubicBezTo>
                    <a:cubicBezTo>
                      <a:pt x="368971" y="172376"/>
                      <a:pt x="343047" y="198762"/>
                      <a:pt x="311064" y="200151"/>
                    </a:cubicBezTo>
                    <a:cubicBezTo>
                      <a:pt x="310811" y="200151"/>
                      <a:pt x="310559" y="200151"/>
                      <a:pt x="310306" y="200151"/>
                    </a:cubicBezTo>
                    <a:cubicBezTo>
                      <a:pt x="294861" y="200614"/>
                      <a:pt x="280763" y="191019"/>
                      <a:pt x="275418" y="176500"/>
                    </a:cubicBezTo>
                    <a:cubicBezTo>
                      <a:pt x="269190" y="159498"/>
                      <a:pt x="254250" y="146284"/>
                      <a:pt x="235186" y="143085"/>
                    </a:cubicBezTo>
                    <a:cubicBezTo>
                      <a:pt x="212166" y="139256"/>
                      <a:pt x="190283" y="154911"/>
                      <a:pt x="186453" y="177931"/>
                    </a:cubicBezTo>
                    <a:cubicBezTo>
                      <a:pt x="183297" y="196827"/>
                      <a:pt x="196132" y="214754"/>
                      <a:pt x="215028" y="217911"/>
                    </a:cubicBezTo>
                    <a:cubicBezTo>
                      <a:pt x="216585" y="218163"/>
                      <a:pt x="218184" y="218290"/>
                      <a:pt x="219783" y="218290"/>
                    </a:cubicBezTo>
                    <a:cubicBezTo>
                      <a:pt x="225675" y="218290"/>
                      <a:pt x="231441" y="216438"/>
                      <a:pt x="236365" y="212945"/>
                    </a:cubicBezTo>
                    <a:cubicBezTo>
                      <a:pt x="242509" y="208568"/>
                      <a:pt x="246591" y="202087"/>
                      <a:pt x="247895" y="194638"/>
                    </a:cubicBezTo>
                    <a:cubicBezTo>
                      <a:pt x="248274" y="192450"/>
                      <a:pt x="247012" y="190135"/>
                      <a:pt x="244823" y="189588"/>
                    </a:cubicBezTo>
                    <a:cubicBezTo>
                      <a:pt x="242425" y="188999"/>
                      <a:pt x="240068" y="190598"/>
                      <a:pt x="239647" y="192997"/>
                    </a:cubicBezTo>
                    <a:cubicBezTo>
                      <a:pt x="237838" y="203981"/>
                      <a:pt x="227401" y="211430"/>
                      <a:pt x="216375" y="209620"/>
                    </a:cubicBezTo>
                    <a:cubicBezTo>
                      <a:pt x="202066" y="207221"/>
                      <a:pt x="192345" y="193628"/>
                      <a:pt x="194743" y="179320"/>
                    </a:cubicBezTo>
                    <a:cubicBezTo>
                      <a:pt x="197816" y="160845"/>
                      <a:pt x="215323" y="148304"/>
                      <a:pt x="233840" y="151376"/>
                    </a:cubicBezTo>
                    <a:cubicBezTo>
                      <a:pt x="246212" y="153438"/>
                      <a:pt x="256523" y="160592"/>
                      <a:pt x="262962" y="170314"/>
                    </a:cubicBezTo>
                    <a:cubicBezTo>
                      <a:pt x="271715" y="183612"/>
                      <a:pt x="270158" y="201161"/>
                      <a:pt x="259974" y="213366"/>
                    </a:cubicBezTo>
                    <a:cubicBezTo>
                      <a:pt x="251389" y="223592"/>
                      <a:pt x="238511" y="230115"/>
                      <a:pt x="224076" y="230115"/>
                    </a:cubicBezTo>
                    <a:cubicBezTo>
                      <a:pt x="198236" y="230115"/>
                      <a:pt x="177279" y="209157"/>
                      <a:pt x="177279" y="183318"/>
                    </a:cubicBezTo>
                    <a:cubicBezTo>
                      <a:pt x="177279" y="182897"/>
                      <a:pt x="177321" y="182476"/>
                      <a:pt x="177321" y="182055"/>
                    </a:cubicBezTo>
                    <a:cubicBezTo>
                      <a:pt x="173407" y="182855"/>
                      <a:pt x="169325" y="183318"/>
                      <a:pt x="165159" y="183318"/>
                    </a:cubicBezTo>
                    <a:cubicBezTo>
                      <a:pt x="151692" y="183318"/>
                      <a:pt x="139193" y="177931"/>
                      <a:pt x="128209" y="170524"/>
                    </a:cubicBezTo>
                    <a:cubicBezTo>
                      <a:pt x="117730" y="163412"/>
                      <a:pt x="109355" y="151923"/>
                      <a:pt x="98455" y="145863"/>
                    </a:cubicBezTo>
                    <a:cubicBezTo>
                      <a:pt x="87168" y="139593"/>
                      <a:pt x="73281" y="142622"/>
                      <a:pt x="60403" y="141907"/>
                    </a:cubicBezTo>
                    <a:cubicBezTo>
                      <a:pt x="32476" y="140392"/>
                      <a:pt x="7154" y="118845"/>
                      <a:pt x="0" y="91785"/>
                    </a:cubicBezTo>
                    <a:cubicBezTo>
                      <a:pt x="11317" y="100496"/>
                      <a:pt x="25747" y="105378"/>
                      <a:pt x="39959" y="1041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1643533" y="-108397"/>
                <a:ext cx="818187" cy="455182"/>
              </a:xfrm>
              <a:custGeom>
                <a:avLst/>
                <a:gdLst/>
                <a:ahLst/>
                <a:cxnLst/>
                <a:rect l="l" t="t" r="r" b="b"/>
                <a:pathLst>
                  <a:path w="437533" h="243413" extrusionOk="0">
                    <a:moveTo>
                      <a:pt x="321382" y="164927"/>
                    </a:moveTo>
                    <a:lnTo>
                      <a:pt x="321382" y="164927"/>
                    </a:lnTo>
                    <a:cubicBezTo>
                      <a:pt x="321760" y="167747"/>
                      <a:pt x="321970" y="170608"/>
                      <a:pt x="321970" y="173512"/>
                    </a:cubicBezTo>
                    <a:cubicBezTo>
                      <a:pt x="321970" y="208526"/>
                      <a:pt x="293606" y="236891"/>
                      <a:pt x="258592" y="236891"/>
                    </a:cubicBezTo>
                    <a:cubicBezTo>
                      <a:pt x="251648" y="236891"/>
                      <a:pt x="244957" y="235754"/>
                      <a:pt x="238729" y="233734"/>
                    </a:cubicBezTo>
                    <a:cubicBezTo>
                      <a:pt x="229596" y="230704"/>
                      <a:pt x="223831" y="221951"/>
                      <a:pt x="223789" y="212356"/>
                    </a:cubicBezTo>
                    <a:cubicBezTo>
                      <a:pt x="223789" y="212314"/>
                      <a:pt x="223789" y="212272"/>
                      <a:pt x="223789" y="212187"/>
                    </a:cubicBezTo>
                    <a:cubicBezTo>
                      <a:pt x="223663" y="193544"/>
                      <a:pt x="212636" y="175617"/>
                      <a:pt x="195677" y="166484"/>
                    </a:cubicBezTo>
                    <a:cubicBezTo>
                      <a:pt x="189448" y="163160"/>
                      <a:pt x="182041" y="161476"/>
                      <a:pt x="174929" y="161476"/>
                    </a:cubicBezTo>
                    <a:cubicBezTo>
                      <a:pt x="168027" y="161476"/>
                      <a:pt x="161378" y="163033"/>
                      <a:pt x="156160" y="166148"/>
                    </a:cubicBezTo>
                    <a:cubicBezTo>
                      <a:pt x="148164" y="170945"/>
                      <a:pt x="143745" y="179067"/>
                      <a:pt x="143787" y="188957"/>
                    </a:cubicBezTo>
                    <a:cubicBezTo>
                      <a:pt x="143829" y="199731"/>
                      <a:pt x="150184" y="209620"/>
                      <a:pt x="160452" y="214797"/>
                    </a:cubicBezTo>
                    <a:cubicBezTo>
                      <a:pt x="170805" y="220057"/>
                      <a:pt x="182673" y="219384"/>
                      <a:pt x="191468" y="213113"/>
                    </a:cubicBezTo>
                    <a:cubicBezTo>
                      <a:pt x="193488" y="211682"/>
                      <a:pt x="194288" y="208905"/>
                      <a:pt x="193026" y="206759"/>
                    </a:cubicBezTo>
                    <a:cubicBezTo>
                      <a:pt x="191594" y="204402"/>
                      <a:pt x="188481" y="203855"/>
                      <a:pt x="186292" y="205412"/>
                    </a:cubicBezTo>
                    <a:cubicBezTo>
                      <a:pt x="180274" y="209831"/>
                      <a:pt x="171984" y="210252"/>
                      <a:pt x="164619" y="206548"/>
                    </a:cubicBezTo>
                    <a:cubicBezTo>
                      <a:pt x="157380" y="202887"/>
                      <a:pt x="153046" y="196280"/>
                      <a:pt x="153046" y="188957"/>
                    </a:cubicBezTo>
                    <a:cubicBezTo>
                      <a:pt x="153046" y="182223"/>
                      <a:pt x="155655" y="177258"/>
                      <a:pt x="160916" y="174101"/>
                    </a:cubicBezTo>
                    <a:cubicBezTo>
                      <a:pt x="168827" y="169346"/>
                      <a:pt x="181873" y="169598"/>
                      <a:pt x="191300" y="174648"/>
                    </a:cubicBezTo>
                    <a:cubicBezTo>
                      <a:pt x="205314" y="182182"/>
                      <a:pt x="214446" y="196953"/>
                      <a:pt x="214530" y="212272"/>
                    </a:cubicBezTo>
                    <a:cubicBezTo>
                      <a:pt x="214530" y="214923"/>
                      <a:pt x="214320" y="217658"/>
                      <a:pt x="213857" y="220478"/>
                    </a:cubicBezTo>
                    <a:cubicBezTo>
                      <a:pt x="212931" y="226370"/>
                      <a:pt x="209649" y="231756"/>
                      <a:pt x="204683" y="235081"/>
                    </a:cubicBezTo>
                    <a:cubicBezTo>
                      <a:pt x="196813" y="240342"/>
                      <a:pt x="187344" y="243414"/>
                      <a:pt x="177160" y="243414"/>
                    </a:cubicBezTo>
                    <a:cubicBezTo>
                      <a:pt x="154056" y="243414"/>
                      <a:pt x="134655" y="227590"/>
                      <a:pt x="129184" y="206211"/>
                    </a:cubicBezTo>
                    <a:cubicBezTo>
                      <a:pt x="114076" y="218205"/>
                      <a:pt x="94591" y="224855"/>
                      <a:pt x="73465" y="223298"/>
                    </a:cubicBezTo>
                    <a:cubicBezTo>
                      <a:pt x="35000" y="220394"/>
                      <a:pt x="3774" y="189631"/>
                      <a:pt x="323" y="151208"/>
                    </a:cubicBezTo>
                    <a:cubicBezTo>
                      <a:pt x="-3675" y="106094"/>
                      <a:pt x="29950" y="67924"/>
                      <a:pt x="73339" y="64557"/>
                    </a:cubicBezTo>
                    <a:cubicBezTo>
                      <a:pt x="73170" y="62916"/>
                      <a:pt x="73044" y="61274"/>
                      <a:pt x="73044" y="59591"/>
                    </a:cubicBezTo>
                    <a:cubicBezTo>
                      <a:pt x="73044" y="36908"/>
                      <a:pt x="91393" y="18559"/>
                      <a:pt x="114076" y="18559"/>
                    </a:cubicBezTo>
                    <a:cubicBezTo>
                      <a:pt x="114160" y="18559"/>
                      <a:pt x="114244" y="18559"/>
                      <a:pt x="114370" y="18559"/>
                    </a:cubicBezTo>
                    <a:cubicBezTo>
                      <a:pt x="127416" y="18644"/>
                      <a:pt x="137264" y="30385"/>
                      <a:pt x="135876" y="43431"/>
                    </a:cubicBezTo>
                    <a:cubicBezTo>
                      <a:pt x="135076" y="51259"/>
                      <a:pt x="135497" y="59255"/>
                      <a:pt x="137222" y="67166"/>
                    </a:cubicBezTo>
                    <a:cubicBezTo>
                      <a:pt x="141515" y="86735"/>
                      <a:pt x="153130" y="103485"/>
                      <a:pt x="169964" y="114300"/>
                    </a:cubicBezTo>
                    <a:cubicBezTo>
                      <a:pt x="198202" y="132438"/>
                      <a:pt x="235951" y="124190"/>
                      <a:pt x="254089" y="95951"/>
                    </a:cubicBezTo>
                    <a:cubicBezTo>
                      <a:pt x="268861" y="72932"/>
                      <a:pt x="262169" y="42168"/>
                      <a:pt x="239149" y="27397"/>
                    </a:cubicBezTo>
                    <a:cubicBezTo>
                      <a:pt x="220380" y="15361"/>
                      <a:pt x="195382" y="20705"/>
                      <a:pt x="183220" y="39307"/>
                    </a:cubicBezTo>
                    <a:cubicBezTo>
                      <a:pt x="181873" y="41369"/>
                      <a:pt x="182084" y="44230"/>
                      <a:pt x="184019" y="45745"/>
                    </a:cubicBezTo>
                    <a:cubicBezTo>
                      <a:pt x="186208" y="47471"/>
                      <a:pt x="189322" y="46882"/>
                      <a:pt x="190795" y="44609"/>
                    </a:cubicBezTo>
                    <a:cubicBezTo>
                      <a:pt x="200137" y="30048"/>
                      <a:pt x="219580" y="25840"/>
                      <a:pt x="234142" y="35182"/>
                    </a:cubicBezTo>
                    <a:cubicBezTo>
                      <a:pt x="252869" y="47218"/>
                      <a:pt x="258298" y="72216"/>
                      <a:pt x="246262" y="90944"/>
                    </a:cubicBezTo>
                    <a:cubicBezTo>
                      <a:pt x="230901" y="114889"/>
                      <a:pt x="198917" y="121875"/>
                      <a:pt x="174971" y="106515"/>
                    </a:cubicBezTo>
                    <a:cubicBezTo>
                      <a:pt x="160200" y="97004"/>
                      <a:pt x="150016" y="82358"/>
                      <a:pt x="146270" y="65230"/>
                    </a:cubicBezTo>
                    <a:cubicBezTo>
                      <a:pt x="143745" y="53531"/>
                      <a:pt x="144419" y="41663"/>
                      <a:pt x="148080" y="30595"/>
                    </a:cubicBezTo>
                    <a:cubicBezTo>
                      <a:pt x="149216" y="27186"/>
                      <a:pt x="151236" y="24156"/>
                      <a:pt x="153887" y="21716"/>
                    </a:cubicBezTo>
                    <a:cubicBezTo>
                      <a:pt x="168448" y="8249"/>
                      <a:pt x="187891" y="0"/>
                      <a:pt x="209312" y="0"/>
                    </a:cubicBezTo>
                    <a:cubicBezTo>
                      <a:pt x="239739" y="0"/>
                      <a:pt x="266252" y="16623"/>
                      <a:pt x="280307" y="41285"/>
                    </a:cubicBezTo>
                    <a:cubicBezTo>
                      <a:pt x="284053" y="47850"/>
                      <a:pt x="284684" y="55761"/>
                      <a:pt x="282117" y="62874"/>
                    </a:cubicBezTo>
                    <a:cubicBezTo>
                      <a:pt x="278203" y="73647"/>
                      <a:pt x="277530" y="86988"/>
                      <a:pt x="282580" y="100707"/>
                    </a:cubicBezTo>
                    <a:cubicBezTo>
                      <a:pt x="288935" y="117919"/>
                      <a:pt x="302570" y="127431"/>
                      <a:pt x="319025" y="126210"/>
                    </a:cubicBezTo>
                    <a:cubicBezTo>
                      <a:pt x="335606" y="124947"/>
                      <a:pt x="344443" y="110513"/>
                      <a:pt x="344359" y="97551"/>
                    </a:cubicBezTo>
                    <a:cubicBezTo>
                      <a:pt x="344275" y="85851"/>
                      <a:pt x="336784" y="73605"/>
                      <a:pt x="320245" y="72553"/>
                    </a:cubicBezTo>
                    <a:cubicBezTo>
                      <a:pt x="317425" y="72384"/>
                      <a:pt x="315195" y="74615"/>
                      <a:pt x="315321" y="77477"/>
                    </a:cubicBezTo>
                    <a:cubicBezTo>
                      <a:pt x="315447" y="79833"/>
                      <a:pt x="317510" y="81643"/>
                      <a:pt x="319866" y="81811"/>
                    </a:cubicBezTo>
                    <a:cubicBezTo>
                      <a:pt x="331019" y="82611"/>
                      <a:pt x="335059" y="90480"/>
                      <a:pt x="335101" y="97635"/>
                    </a:cubicBezTo>
                    <a:cubicBezTo>
                      <a:pt x="335143" y="106389"/>
                      <a:pt x="329293" y="116152"/>
                      <a:pt x="318310" y="116951"/>
                    </a:cubicBezTo>
                    <a:cubicBezTo>
                      <a:pt x="300887" y="118298"/>
                      <a:pt x="293606" y="103821"/>
                      <a:pt x="291292" y="97509"/>
                    </a:cubicBezTo>
                    <a:cubicBezTo>
                      <a:pt x="289272" y="92080"/>
                      <a:pt x="288261" y="85767"/>
                      <a:pt x="288430" y="79539"/>
                    </a:cubicBezTo>
                    <a:cubicBezTo>
                      <a:pt x="288808" y="65904"/>
                      <a:pt x="300087" y="54836"/>
                      <a:pt x="313722" y="54793"/>
                    </a:cubicBezTo>
                    <a:cubicBezTo>
                      <a:pt x="313806" y="54793"/>
                      <a:pt x="313848" y="54793"/>
                      <a:pt x="313933" y="54793"/>
                    </a:cubicBezTo>
                    <a:cubicBezTo>
                      <a:pt x="329293" y="54793"/>
                      <a:pt x="343181" y="61022"/>
                      <a:pt x="353239" y="71164"/>
                    </a:cubicBezTo>
                    <a:cubicBezTo>
                      <a:pt x="362077" y="79328"/>
                      <a:pt x="397595" y="109166"/>
                      <a:pt x="437533" y="100623"/>
                    </a:cubicBezTo>
                    <a:cubicBezTo>
                      <a:pt x="437533" y="100581"/>
                      <a:pt x="392419" y="162697"/>
                      <a:pt x="321382" y="1649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5301545" y="-139737"/>
                <a:ext cx="1322348" cy="517826"/>
              </a:xfrm>
              <a:custGeom>
                <a:avLst/>
                <a:gdLst/>
                <a:ahLst/>
                <a:cxnLst/>
                <a:rect l="l" t="t" r="r" b="b"/>
                <a:pathLst>
                  <a:path w="823893" h="322633" extrusionOk="0">
                    <a:moveTo>
                      <a:pt x="676811" y="144900"/>
                    </a:moveTo>
                    <a:lnTo>
                      <a:pt x="676811" y="144900"/>
                    </a:lnTo>
                    <a:cubicBezTo>
                      <a:pt x="672602" y="112538"/>
                      <a:pt x="647646" y="85436"/>
                      <a:pt x="613811" y="80007"/>
                    </a:cubicBezTo>
                    <a:cubicBezTo>
                      <a:pt x="604300" y="78450"/>
                      <a:pt x="594983" y="78787"/>
                      <a:pt x="586128" y="80680"/>
                    </a:cubicBezTo>
                    <a:cubicBezTo>
                      <a:pt x="579256" y="68307"/>
                      <a:pt x="567022" y="59091"/>
                      <a:pt x="551982" y="56692"/>
                    </a:cubicBezTo>
                    <a:cubicBezTo>
                      <a:pt x="551948" y="56692"/>
                      <a:pt x="551914" y="56692"/>
                      <a:pt x="551885" y="56692"/>
                    </a:cubicBezTo>
                    <a:cubicBezTo>
                      <a:pt x="546679" y="55851"/>
                      <a:pt x="541645" y="59007"/>
                      <a:pt x="539748" y="63931"/>
                    </a:cubicBezTo>
                    <a:cubicBezTo>
                      <a:pt x="533326" y="80512"/>
                      <a:pt x="513247" y="117967"/>
                      <a:pt x="465116" y="118556"/>
                    </a:cubicBezTo>
                    <a:cubicBezTo>
                      <a:pt x="464068" y="118556"/>
                      <a:pt x="463016" y="118514"/>
                      <a:pt x="461951" y="118472"/>
                    </a:cubicBezTo>
                    <a:cubicBezTo>
                      <a:pt x="446073" y="117925"/>
                      <a:pt x="431617" y="111864"/>
                      <a:pt x="422283" y="101806"/>
                    </a:cubicBezTo>
                    <a:cubicBezTo>
                      <a:pt x="414262" y="93137"/>
                      <a:pt x="410280" y="82027"/>
                      <a:pt x="410777" y="69612"/>
                    </a:cubicBezTo>
                    <a:cubicBezTo>
                      <a:pt x="411421" y="53410"/>
                      <a:pt x="423293" y="38259"/>
                      <a:pt x="439003" y="33630"/>
                    </a:cubicBezTo>
                    <a:cubicBezTo>
                      <a:pt x="451914" y="29801"/>
                      <a:pt x="464421" y="34219"/>
                      <a:pt x="472531" y="45414"/>
                    </a:cubicBezTo>
                    <a:cubicBezTo>
                      <a:pt x="474660" y="48318"/>
                      <a:pt x="474580" y="52568"/>
                      <a:pt x="471942" y="55051"/>
                    </a:cubicBezTo>
                    <a:cubicBezTo>
                      <a:pt x="468714" y="58081"/>
                      <a:pt x="463672" y="57492"/>
                      <a:pt x="461215" y="53999"/>
                    </a:cubicBezTo>
                    <a:cubicBezTo>
                      <a:pt x="455373" y="45708"/>
                      <a:pt x="448101" y="45751"/>
                      <a:pt x="443022" y="47224"/>
                    </a:cubicBezTo>
                    <a:cubicBezTo>
                      <a:pt x="433132" y="50169"/>
                      <a:pt x="425372" y="60017"/>
                      <a:pt x="424968" y="70201"/>
                    </a:cubicBezTo>
                    <a:cubicBezTo>
                      <a:pt x="424627" y="78828"/>
                      <a:pt x="427224" y="86235"/>
                      <a:pt x="432699" y="92127"/>
                    </a:cubicBezTo>
                    <a:cubicBezTo>
                      <a:pt x="439474" y="99450"/>
                      <a:pt x="450319" y="103868"/>
                      <a:pt x="462443" y="104289"/>
                    </a:cubicBezTo>
                    <a:cubicBezTo>
                      <a:pt x="489163" y="105173"/>
                      <a:pt x="520949" y="88592"/>
                      <a:pt x="527367" y="59175"/>
                    </a:cubicBezTo>
                    <a:lnTo>
                      <a:pt x="527404" y="59007"/>
                    </a:lnTo>
                    <a:cubicBezTo>
                      <a:pt x="529706" y="48360"/>
                      <a:pt x="527278" y="37165"/>
                      <a:pt x="520524" y="28664"/>
                    </a:cubicBezTo>
                    <a:cubicBezTo>
                      <a:pt x="509199" y="14356"/>
                      <a:pt x="492710" y="4088"/>
                      <a:pt x="473276" y="973"/>
                    </a:cubicBezTo>
                    <a:cubicBezTo>
                      <a:pt x="442466" y="-3993"/>
                      <a:pt x="413020" y="10442"/>
                      <a:pt x="397331" y="35230"/>
                    </a:cubicBezTo>
                    <a:cubicBezTo>
                      <a:pt x="392782" y="32747"/>
                      <a:pt x="387774" y="30979"/>
                      <a:pt x="382375" y="30095"/>
                    </a:cubicBezTo>
                    <a:lnTo>
                      <a:pt x="382025" y="30053"/>
                    </a:lnTo>
                    <a:cubicBezTo>
                      <a:pt x="366092" y="27528"/>
                      <a:pt x="351767" y="40069"/>
                      <a:pt x="352133" y="56187"/>
                    </a:cubicBezTo>
                    <a:cubicBezTo>
                      <a:pt x="352449" y="70033"/>
                      <a:pt x="350513" y="85267"/>
                      <a:pt x="343472" y="98482"/>
                    </a:cubicBezTo>
                    <a:cubicBezTo>
                      <a:pt x="335476" y="113506"/>
                      <a:pt x="322245" y="123606"/>
                      <a:pt x="304157" y="128446"/>
                    </a:cubicBezTo>
                    <a:cubicBezTo>
                      <a:pt x="298194" y="130045"/>
                      <a:pt x="292391" y="130844"/>
                      <a:pt x="286853" y="130844"/>
                    </a:cubicBezTo>
                    <a:cubicBezTo>
                      <a:pt x="269000" y="130844"/>
                      <a:pt x="253993" y="122722"/>
                      <a:pt x="245716" y="107866"/>
                    </a:cubicBezTo>
                    <a:cubicBezTo>
                      <a:pt x="234416" y="87582"/>
                      <a:pt x="238351" y="53747"/>
                      <a:pt x="270296" y="46213"/>
                    </a:cubicBezTo>
                    <a:cubicBezTo>
                      <a:pt x="274602" y="45203"/>
                      <a:pt x="279079" y="44909"/>
                      <a:pt x="283473" y="45372"/>
                    </a:cubicBezTo>
                    <a:cubicBezTo>
                      <a:pt x="301178" y="47266"/>
                      <a:pt x="312490" y="58628"/>
                      <a:pt x="314657" y="75672"/>
                    </a:cubicBezTo>
                    <a:cubicBezTo>
                      <a:pt x="315120" y="79291"/>
                      <a:pt x="313083" y="82995"/>
                      <a:pt x="309565" y="83963"/>
                    </a:cubicBezTo>
                    <a:cubicBezTo>
                      <a:pt x="305273" y="85099"/>
                      <a:pt x="301102" y="82153"/>
                      <a:pt x="300618" y="77903"/>
                    </a:cubicBezTo>
                    <a:cubicBezTo>
                      <a:pt x="299680" y="69570"/>
                      <a:pt x="295816" y="63973"/>
                      <a:pt x="289150" y="61237"/>
                    </a:cubicBezTo>
                    <a:cubicBezTo>
                      <a:pt x="280982" y="57871"/>
                      <a:pt x="269627" y="59512"/>
                      <a:pt x="262751" y="65067"/>
                    </a:cubicBezTo>
                    <a:cubicBezTo>
                      <a:pt x="252260" y="73526"/>
                      <a:pt x="252179" y="90275"/>
                      <a:pt x="258126" y="100923"/>
                    </a:cubicBezTo>
                    <a:cubicBezTo>
                      <a:pt x="269434" y="121249"/>
                      <a:pt x="293405" y="116620"/>
                      <a:pt x="300475" y="114726"/>
                    </a:cubicBezTo>
                    <a:cubicBezTo>
                      <a:pt x="314796" y="110897"/>
                      <a:pt x="324753" y="103406"/>
                      <a:pt x="330910" y="91833"/>
                    </a:cubicBezTo>
                    <a:cubicBezTo>
                      <a:pt x="338582" y="77440"/>
                      <a:pt x="338793" y="59386"/>
                      <a:pt x="337059" y="44825"/>
                    </a:cubicBezTo>
                    <a:cubicBezTo>
                      <a:pt x="336078" y="36618"/>
                      <a:pt x="331331" y="29296"/>
                      <a:pt x="324168" y="25130"/>
                    </a:cubicBezTo>
                    <a:cubicBezTo>
                      <a:pt x="317351" y="21215"/>
                      <a:pt x="309721" y="18438"/>
                      <a:pt x="301485" y="17091"/>
                    </a:cubicBezTo>
                    <a:cubicBezTo>
                      <a:pt x="268256" y="11789"/>
                      <a:pt x="236836" y="31989"/>
                      <a:pt x="227245" y="63299"/>
                    </a:cubicBezTo>
                    <a:cubicBezTo>
                      <a:pt x="196805" y="65151"/>
                      <a:pt x="170634" y="87877"/>
                      <a:pt x="165596" y="119229"/>
                    </a:cubicBezTo>
                    <a:cubicBezTo>
                      <a:pt x="164333" y="127099"/>
                      <a:pt x="164506" y="134842"/>
                      <a:pt x="165916" y="142249"/>
                    </a:cubicBezTo>
                    <a:cubicBezTo>
                      <a:pt x="149907" y="147425"/>
                      <a:pt x="124732" y="149488"/>
                      <a:pt x="95753" y="129919"/>
                    </a:cubicBezTo>
                    <a:cubicBezTo>
                      <a:pt x="55572" y="103742"/>
                      <a:pt x="12478" y="126425"/>
                      <a:pt x="0" y="155000"/>
                    </a:cubicBezTo>
                    <a:cubicBezTo>
                      <a:pt x="0" y="155000"/>
                      <a:pt x="51902" y="132738"/>
                      <a:pt x="72115" y="166574"/>
                    </a:cubicBezTo>
                    <a:cubicBezTo>
                      <a:pt x="89437" y="195570"/>
                      <a:pt x="142576" y="236012"/>
                      <a:pt x="199145" y="223008"/>
                    </a:cubicBezTo>
                    <a:cubicBezTo>
                      <a:pt x="199019" y="223639"/>
                      <a:pt x="198893" y="224270"/>
                      <a:pt x="198787" y="224902"/>
                    </a:cubicBezTo>
                    <a:cubicBezTo>
                      <a:pt x="193952" y="255034"/>
                      <a:pt x="214447" y="283356"/>
                      <a:pt x="244567" y="288196"/>
                    </a:cubicBezTo>
                    <a:cubicBezTo>
                      <a:pt x="257541" y="290300"/>
                      <a:pt x="270179" y="287649"/>
                      <a:pt x="280755" y="281589"/>
                    </a:cubicBezTo>
                    <a:cubicBezTo>
                      <a:pt x="283376" y="301747"/>
                      <a:pt x="298905" y="318665"/>
                      <a:pt x="319994" y="322032"/>
                    </a:cubicBezTo>
                    <a:cubicBezTo>
                      <a:pt x="335194" y="324473"/>
                      <a:pt x="349835" y="319338"/>
                      <a:pt x="360117" y="309407"/>
                    </a:cubicBezTo>
                    <a:cubicBezTo>
                      <a:pt x="364459" y="305240"/>
                      <a:pt x="366673" y="299306"/>
                      <a:pt x="366627" y="293246"/>
                    </a:cubicBezTo>
                    <a:cubicBezTo>
                      <a:pt x="366534" y="281799"/>
                      <a:pt x="364666" y="269048"/>
                      <a:pt x="358723" y="258022"/>
                    </a:cubicBezTo>
                    <a:cubicBezTo>
                      <a:pt x="354536" y="250279"/>
                      <a:pt x="347083" y="244008"/>
                      <a:pt x="339272" y="241693"/>
                    </a:cubicBezTo>
                    <a:cubicBezTo>
                      <a:pt x="333616" y="240010"/>
                      <a:pt x="328297" y="240473"/>
                      <a:pt x="323457" y="243124"/>
                    </a:cubicBezTo>
                    <a:cubicBezTo>
                      <a:pt x="316985" y="246617"/>
                      <a:pt x="312886" y="254781"/>
                      <a:pt x="313706" y="262483"/>
                    </a:cubicBezTo>
                    <a:cubicBezTo>
                      <a:pt x="314140" y="266523"/>
                      <a:pt x="316139" y="269637"/>
                      <a:pt x="319649" y="271741"/>
                    </a:cubicBezTo>
                    <a:cubicBezTo>
                      <a:pt x="324572" y="274645"/>
                      <a:pt x="331765" y="274982"/>
                      <a:pt x="337521" y="272583"/>
                    </a:cubicBezTo>
                    <a:cubicBezTo>
                      <a:pt x="341457" y="270942"/>
                      <a:pt x="346018" y="273088"/>
                      <a:pt x="347146" y="277380"/>
                    </a:cubicBezTo>
                    <a:cubicBezTo>
                      <a:pt x="348076" y="280916"/>
                      <a:pt x="345892" y="284535"/>
                      <a:pt x="342500" y="285882"/>
                    </a:cubicBezTo>
                    <a:cubicBezTo>
                      <a:pt x="332602" y="289838"/>
                      <a:pt x="321126" y="289122"/>
                      <a:pt x="312414" y="283946"/>
                    </a:cubicBezTo>
                    <a:cubicBezTo>
                      <a:pt x="305045" y="279569"/>
                      <a:pt x="300488" y="272499"/>
                      <a:pt x="299583" y="263998"/>
                    </a:cubicBezTo>
                    <a:cubicBezTo>
                      <a:pt x="298152" y="250573"/>
                      <a:pt x="305184" y="236854"/>
                      <a:pt x="316690" y="230625"/>
                    </a:cubicBezTo>
                    <a:cubicBezTo>
                      <a:pt x="324850" y="226207"/>
                      <a:pt x="334058" y="225323"/>
                      <a:pt x="343329" y="228100"/>
                    </a:cubicBezTo>
                    <a:cubicBezTo>
                      <a:pt x="354793" y="231509"/>
                      <a:pt x="365221" y="240178"/>
                      <a:pt x="371218" y="251288"/>
                    </a:cubicBezTo>
                    <a:cubicBezTo>
                      <a:pt x="375355" y="258948"/>
                      <a:pt x="378137" y="267617"/>
                      <a:pt x="379593" y="277212"/>
                    </a:cubicBezTo>
                    <a:cubicBezTo>
                      <a:pt x="380994" y="286429"/>
                      <a:pt x="388473" y="293541"/>
                      <a:pt x="397664" y="295014"/>
                    </a:cubicBezTo>
                    <a:lnTo>
                      <a:pt x="397828" y="295056"/>
                    </a:lnTo>
                    <a:cubicBezTo>
                      <a:pt x="398021" y="295056"/>
                      <a:pt x="398215" y="295098"/>
                      <a:pt x="398408" y="295140"/>
                    </a:cubicBezTo>
                    <a:cubicBezTo>
                      <a:pt x="422746" y="298801"/>
                      <a:pt x="444356" y="278433"/>
                      <a:pt x="442702" y="253898"/>
                    </a:cubicBezTo>
                    <a:cubicBezTo>
                      <a:pt x="440813" y="225743"/>
                      <a:pt x="452764" y="197253"/>
                      <a:pt x="476975" y="179199"/>
                    </a:cubicBezTo>
                    <a:cubicBezTo>
                      <a:pt x="487921" y="171077"/>
                      <a:pt x="501055" y="166027"/>
                      <a:pt x="514695" y="165353"/>
                    </a:cubicBezTo>
                    <a:cubicBezTo>
                      <a:pt x="537281" y="164259"/>
                      <a:pt x="557957" y="173307"/>
                      <a:pt x="571992" y="189635"/>
                    </a:cubicBezTo>
                    <a:cubicBezTo>
                      <a:pt x="581760" y="200998"/>
                      <a:pt x="587231" y="215727"/>
                      <a:pt x="586431" y="230710"/>
                    </a:cubicBezTo>
                    <a:cubicBezTo>
                      <a:pt x="585501" y="248090"/>
                      <a:pt x="577143" y="263661"/>
                      <a:pt x="563420" y="273888"/>
                    </a:cubicBezTo>
                    <a:cubicBezTo>
                      <a:pt x="556021" y="279443"/>
                      <a:pt x="547121" y="282851"/>
                      <a:pt x="537900" y="283315"/>
                    </a:cubicBezTo>
                    <a:cubicBezTo>
                      <a:pt x="521550" y="284114"/>
                      <a:pt x="506669" y="277086"/>
                      <a:pt x="497196" y="264545"/>
                    </a:cubicBezTo>
                    <a:cubicBezTo>
                      <a:pt x="495240" y="261936"/>
                      <a:pt x="495118" y="257685"/>
                      <a:pt x="497285" y="255244"/>
                    </a:cubicBezTo>
                    <a:cubicBezTo>
                      <a:pt x="500382" y="251794"/>
                      <a:pt x="505622" y="252172"/>
                      <a:pt x="508273" y="255623"/>
                    </a:cubicBezTo>
                    <a:cubicBezTo>
                      <a:pt x="511787" y="260210"/>
                      <a:pt x="516181" y="264124"/>
                      <a:pt x="521504" y="266354"/>
                    </a:cubicBezTo>
                    <a:cubicBezTo>
                      <a:pt x="532943" y="271194"/>
                      <a:pt x="545303" y="269637"/>
                      <a:pt x="554772" y="262651"/>
                    </a:cubicBezTo>
                    <a:cubicBezTo>
                      <a:pt x="564720" y="255286"/>
                      <a:pt x="570953" y="244260"/>
                      <a:pt x="572119" y="231804"/>
                    </a:cubicBezTo>
                    <a:cubicBezTo>
                      <a:pt x="573171" y="220609"/>
                      <a:pt x="566934" y="204701"/>
                      <a:pt x="559131" y="196579"/>
                    </a:cubicBezTo>
                    <a:cubicBezTo>
                      <a:pt x="547916" y="184922"/>
                      <a:pt x="532147" y="178609"/>
                      <a:pt x="515031" y="179578"/>
                    </a:cubicBezTo>
                    <a:cubicBezTo>
                      <a:pt x="505739" y="180125"/>
                      <a:pt x="492353" y="185385"/>
                      <a:pt x="484941" y="191024"/>
                    </a:cubicBezTo>
                    <a:cubicBezTo>
                      <a:pt x="469985" y="202387"/>
                      <a:pt x="460234" y="218842"/>
                      <a:pt x="457457" y="237443"/>
                    </a:cubicBezTo>
                    <a:cubicBezTo>
                      <a:pt x="457246" y="238874"/>
                      <a:pt x="457078" y="240262"/>
                      <a:pt x="456952" y="241693"/>
                    </a:cubicBezTo>
                    <a:cubicBezTo>
                      <a:pt x="454468" y="269427"/>
                      <a:pt x="470978" y="295140"/>
                      <a:pt x="496123" y="307134"/>
                    </a:cubicBezTo>
                    <a:cubicBezTo>
                      <a:pt x="503804" y="310753"/>
                      <a:pt x="512123" y="313405"/>
                      <a:pt x="520945" y="314835"/>
                    </a:cubicBezTo>
                    <a:cubicBezTo>
                      <a:pt x="570978" y="322873"/>
                      <a:pt x="618062" y="288827"/>
                      <a:pt x="626099" y="238789"/>
                    </a:cubicBezTo>
                    <a:cubicBezTo>
                      <a:pt x="626689" y="234876"/>
                      <a:pt x="627068" y="231046"/>
                      <a:pt x="627194" y="227216"/>
                    </a:cubicBezTo>
                    <a:cubicBezTo>
                      <a:pt x="731225" y="305324"/>
                      <a:pt x="823894" y="196453"/>
                      <a:pt x="823894" y="196453"/>
                    </a:cubicBezTo>
                    <a:cubicBezTo>
                      <a:pt x="712456" y="232435"/>
                      <a:pt x="676811" y="144900"/>
                      <a:pt x="676811" y="144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9" name="Google Shape;509;p19"/>
          <p:cNvGrpSpPr/>
          <p:nvPr/>
        </p:nvGrpSpPr>
        <p:grpSpPr>
          <a:xfrm>
            <a:off x="-215259" y="-6"/>
            <a:ext cx="9224190" cy="1585085"/>
            <a:chOff x="-215259" y="-6"/>
            <a:chExt cx="9224190" cy="1585085"/>
          </a:xfrm>
        </p:grpSpPr>
        <p:grpSp>
          <p:nvGrpSpPr>
            <p:cNvPr id="510" name="Google Shape;510;p19"/>
            <p:cNvGrpSpPr/>
            <p:nvPr/>
          </p:nvGrpSpPr>
          <p:grpSpPr>
            <a:xfrm>
              <a:off x="8564963" y="-6"/>
              <a:ext cx="443967" cy="1585085"/>
              <a:chOff x="9002293" y="2249055"/>
              <a:chExt cx="406489" cy="1451277"/>
            </a:xfrm>
          </p:grpSpPr>
          <p:sp>
            <p:nvSpPr>
              <p:cNvPr id="511" name="Google Shape;511;p19"/>
              <p:cNvSpPr/>
              <p:nvPr/>
            </p:nvSpPr>
            <p:spPr>
              <a:xfrm rot="10800000">
                <a:off x="9198453" y="2249055"/>
                <a:ext cx="11872" cy="827784"/>
              </a:xfrm>
              <a:custGeom>
                <a:avLst/>
                <a:gdLst/>
                <a:ahLst/>
                <a:cxnLst/>
                <a:rect l="l" t="t" r="r" b="b"/>
                <a:pathLst>
                  <a:path w="11842" h="338216" extrusionOk="0">
                    <a:moveTo>
                      <a:pt x="0" y="0"/>
                    </a:moveTo>
                    <a:lnTo>
                      <a:pt x="11842" y="0"/>
                    </a:lnTo>
                    <a:lnTo>
                      <a:pt x="11842" y="338216"/>
                    </a:lnTo>
                    <a:lnTo>
                      <a:pt x="0" y="3382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12" name="Google Shape;512;p19"/>
              <p:cNvGrpSpPr/>
              <p:nvPr/>
            </p:nvGrpSpPr>
            <p:grpSpPr>
              <a:xfrm>
                <a:off x="9002293" y="3076837"/>
                <a:ext cx="406489" cy="623495"/>
                <a:chOff x="9002293" y="3076837"/>
                <a:chExt cx="406489" cy="623495"/>
              </a:xfrm>
            </p:grpSpPr>
            <p:sp>
              <p:nvSpPr>
                <p:cNvPr id="513" name="Google Shape;513;p19"/>
                <p:cNvSpPr/>
                <p:nvPr/>
              </p:nvSpPr>
              <p:spPr>
                <a:xfrm>
                  <a:off x="9002293" y="3196444"/>
                  <a:ext cx="406489" cy="440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489" h="440896" extrusionOk="0">
                      <a:moveTo>
                        <a:pt x="323415" y="0"/>
                      </a:moveTo>
                      <a:lnTo>
                        <a:pt x="203224" y="0"/>
                      </a:lnTo>
                      <a:lnTo>
                        <a:pt x="83074" y="0"/>
                      </a:lnTo>
                      <a:cubicBezTo>
                        <a:pt x="83074" y="0"/>
                        <a:pt x="0" y="41831"/>
                        <a:pt x="0" y="220448"/>
                      </a:cubicBezTo>
                      <a:cubicBezTo>
                        <a:pt x="0" y="399065"/>
                        <a:pt x="83074" y="440897"/>
                        <a:pt x="83074" y="440897"/>
                      </a:cubicBezTo>
                      <a:lnTo>
                        <a:pt x="203224" y="440897"/>
                      </a:lnTo>
                      <a:lnTo>
                        <a:pt x="323415" y="440897"/>
                      </a:lnTo>
                      <a:cubicBezTo>
                        <a:pt x="323415" y="440897"/>
                        <a:pt x="406489" y="399065"/>
                        <a:pt x="406489" y="220448"/>
                      </a:cubicBezTo>
                      <a:cubicBezTo>
                        <a:pt x="406489" y="41831"/>
                        <a:pt x="323415" y="0"/>
                        <a:pt x="32341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4" name="Google Shape;514;p19"/>
                <p:cNvSpPr/>
                <p:nvPr/>
              </p:nvSpPr>
              <p:spPr>
                <a:xfrm>
                  <a:off x="9122190" y="3076837"/>
                  <a:ext cx="164422" cy="91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422" h="91069" extrusionOk="0">
                      <a:moveTo>
                        <a:pt x="155500" y="91070"/>
                      </a:moveTo>
                      <a:cubicBezTo>
                        <a:pt x="150619" y="91070"/>
                        <a:pt x="146621" y="87088"/>
                        <a:pt x="146621" y="82186"/>
                      </a:cubicBezTo>
                      <a:cubicBezTo>
                        <a:pt x="146621" y="46663"/>
                        <a:pt x="117751" y="17764"/>
                        <a:pt x="82232" y="17764"/>
                      </a:cubicBezTo>
                      <a:cubicBezTo>
                        <a:pt x="46713" y="17764"/>
                        <a:pt x="17801" y="46663"/>
                        <a:pt x="17801" y="82186"/>
                      </a:cubicBezTo>
                      <a:cubicBezTo>
                        <a:pt x="17801" y="87088"/>
                        <a:pt x="13803" y="91070"/>
                        <a:pt x="8922" y="91070"/>
                      </a:cubicBezTo>
                      <a:cubicBezTo>
                        <a:pt x="3998" y="91070"/>
                        <a:pt x="0" y="87088"/>
                        <a:pt x="0" y="82186"/>
                      </a:cubicBezTo>
                      <a:cubicBezTo>
                        <a:pt x="0" y="36866"/>
                        <a:pt x="36908" y="0"/>
                        <a:pt x="82232" y="0"/>
                      </a:cubicBezTo>
                      <a:cubicBezTo>
                        <a:pt x="127514" y="0"/>
                        <a:pt x="164422" y="36870"/>
                        <a:pt x="164422" y="82186"/>
                      </a:cubicBezTo>
                      <a:cubicBezTo>
                        <a:pt x="164422" y="87088"/>
                        <a:pt x="160424" y="91070"/>
                        <a:pt x="155500" y="9107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5" name="Google Shape;515;p19"/>
                <p:cNvSpPr/>
                <p:nvPr/>
              </p:nvSpPr>
              <p:spPr>
                <a:xfrm>
                  <a:off x="9085155" y="3637345"/>
                  <a:ext cx="240552" cy="62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552" h="62987" extrusionOk="0">
                      <a:moveTo>
                        <a:pt x="212" y="0"/>
                      </a:moveTo>
                      <a:lnTo>
                        <a:pt x="240553" y="0"/>
                      </a:lnTo>
                      <a:lnTo>
                        <a:pt x="240553" y="23483"/>
                      </a:lnTo>
                      <a:cubicBezTo>
                        <a:pt x="240553" y="45299"/>
                        <a:pt x="222836" y="62987"/>
                        <a:pt x="201036" y="62987"/>
                      </a:cubicBezTo>
                      <a:lnTo>
                        <a:pt x="39518" y="62987"/>
                      </a:lnTo>
                      <a:cubicBezTo>
                        <a:pt x="17550" y="62987"/>
                        <a:pt x="-167" y="45089"/>
                        <a:pt x="1" y="23138"/>
                      </a:cubicBezTo>
                      <a:lnTo>
                        <a:pt x="2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6" name="Google Shape;516;p19"/>
                <p:cNvSpPr/>
                <p:nvPr/>
              </p:nvSpPr>
              <p:spPr>
                <a:xfrm>
                  <a:off x="9085155" y="3145307"/>
                  <a:ext cx="240552" cy="51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552" h="51136" extrusionOk="0">
                      <a:moveTo>
                        <a:pt x="212" y="51136"/>
                      </a:moveTo>
                      <a:lnTo>
                        <a:pt x="240553" y="51136"/>
                      </a:lnTo>
                      <a:lnTo>
                        <a:pt x="240553" y="39504"/>
                      </a:lnTo>
                      <a:cubicBezTo>
                        <a:pt x="240553" y="17688"/>
                        <a:pt x="222836" y="0"/>
                        <a:pt x="201036" y="0"/>
                      </a:cubicBezTo>
                      <a:lnTo>
                        <a:pt x="39518" y="0"/>
                      </a:lnTo>
                      <a:cubicBezTo>
                        <a:pt x="17550" y="0"/>
                        <a:pt x="-167" y="17898"/>
                        <a:pt x="1" y="39849"/>
                      </a:cubicBezTo>
                      <a:lnTo>
                        <a:pt x="212" y="5113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7" name="Google Shape;517;p19"/>
                <p:cNvSpPr/>
                <p:nvPr/>
              </p:nvSpPr>
              <p:spPr>
                <a:xfrm>
                  <a:off x="9056960" y="3216682"/>
                  <a:ext cx="297870" cy="24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870" h="24341" extrusionOk="0">
                      <a:moveTo>
                        <a:pt x="4293" y="0"/>
                      </a:moveTo>
                      <a:cubicBezTo>
                        <a:pt x="2904" y="1549"/>
                        <a:pt x="1473" y="3207"/>
                        <a:pt x="0" y="4970"/>
                      </a:cubicBezTo>
                      <a:cubicBezTo>
                        <a:pt x="47850" y="17877"/>
                        <a:pt x="100076" y="24341"/>
                        <a:pt x="151839" y="24341"/>
                      </a:cubicBezTo>
                      <a:cubicBezTo>
                        <a:pt x="202424" y="24341"/>
                        <a:pt x="252588" y="18138"/>
                        <a:pt x="297870" y="5816"/>
                      </a:cubicBezTo>
                      <a:cubicBezTo>
                        <a:pt x="296440" y="4057"/>
                        <a:pt x="295008" y="2411"/>
                        <a:pt x="293620" y="858"/>
                      </a:cubicBezTo>
                      <a:cubicBezTo>
                        <a:pt x="204359" y="24598"/>
                        <a:pt x="96456" y="24324"/>
                        <a:pt x="42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8" name="Google Shape;518;p19"/>
                <p:cNvSpPr/>
                <p:nvPr/>
              </p:nvSpPr>
              <p:spPr>
                <a:xfrm>
                  <a:off x="9022788" y="3277729"/>
                  <a:ext cx="365793" cy="35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793" h="35539" extrusionOk="0">
                      <a:moveTo>
                        <a:pt x="2062" y="0"/>
                      </a:moveTo>
                      <a:cubicBezTo>
                        <a:pt x="1347" y="1789"/>
                        <a:pt x="716" y="3674"/>
                        <a:pt x="0" y="5538"/>
                      </a:cubicBezTo>
                      <a:cubicBezTo>
                        <a:pt x="56561" y="25511"/>
                        <a:pt x="121623" y="35540"/>
                        <a:pt x="186011" y="35540"/>
                      </a:cubicBezTo>
                      <a:cubicBezTo>
                        <a:pt x="249516" y="35540"/>
                        <a:pt x="312389" y="25789"/>
                        <a:pt x="365794" y="6363"/>
                      </a:cubicBezTo>
                      <a:cubicBezTo>
                        <a:pt x="365121" y="4491"/>
                        <a:pt x="364447" y="2630"/>
                        <a:pt x="363731" y="829"/>
                      </a:cubicBezTo>
                      <a:cubicBezTo>
                        <a:pt x="257470" y="39559"/>
                        <a:pt x="113164" y="39273"/>
                        <a:pt x="20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9" name="Google Shape;519;p19"/>
                <p:cNvSpPr/>
                <p:nvPr/>
              </p:nvSpPr>
              <p:spPr>
                <a:xfrm>
                  <a:off x="9006796" y="3343481"/>
                  <a:ext cx="397567" cy="42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567" h="42033" extrusionOk="0">
                      <a:moveTo>
                        <a:pt x="842" y="0"/>
                      </a:moveTo>
                      <a:cubicBezTo>
                        <a:pt x="547" y="1957"/>
                        <a:pt x="295" y="4015"/>
                        <a:pt x="0" y="6022"/>
                      </a:cubicBezTo>
                      <a:cubicBezTo>
                        <a:pt x="60096" y="30002"/>
                        <a:pt x="131428" y="42033"/>
                        <a:pt x="202003" y="42033"/>
                      </a:cubicBezTo>
                      <a:cubicBezTo>
                        <a:pt x="271905" y="42033"/>
                        <a:pt x="341006" y="30221"/>
                        <a:pt x="397567" y="6691"/>
                      </a:cubicBezTo>
                      <a:cubicBezTo>
                        <a:pt x="397272" y="4667"/>
                        <a:pt x="397020" y="2613"/>
                        <a:pt x="396725" y="640"/>
                      </a:cubicBezTo>
                      <a:cubicBezTo>
                        <a:pt x="283940" y="48199"/>
                        <a:pt x="119771" y="47984"/>
                        <a:pt x="8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0" name="Google Shape;520;p19"/>
                <p:cNvSpPr/>
                <p:nvPr/>
              </p:nvSpPr>
              <p:spPr>
                <a:xfrm>
                  <a:off x="9002293" y="3413580"/>
                  <a:ext cx="406489" cy="44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489" h="44188" extrusionOk="0">
                      <a:moveTo>
                        <a:pt x="406447" y="598"/>
                      </a:moveTo>
                      <a:cubicBezTo>
                        <a:pt x="291895" y="51119"/>
                        <a:pt x="121160" y="50913"/>
                        <a:pt x="42" y="0"/>
                      </a:cubicBezTo>
                      <a:cubicBezTo>
                        <a:pt x="42" y="1119"/>
                        <a:pt x="0" y="2180"/>
                        <a:pt x="0" y="3312"/>
                      </a:cubicBezTo>
                      <a:cubicBezTo>
                        <a:pt x="0" y="4364"/>
                        <a:pt x="42" y="5353"/>
                        <a:pt x="42" y="6401"/>
                      </a:cubicBezTo>
                      <a:cubicBezTo>
                        <a:pt x="61064" y="31584"/>
                        <a:pt x="134206" y="44188"/>
                        <a:pt x="206506" y="44188"/>
                      </a:cubicBezTo>
                      <a:cubicBezTo>
                        <a:pt x="278217" y="44188"/>
                        <a:pt x="349086" y="31769"/>
                        <a:pt x="406405" y="7011"/>
                      </a:cubicBezTo>
                      <a:cubicBezTo>
                        <a:pt x="406447" y="5761"/>
                        <a:pt x="406489" y="4575"/>
                        <a:pt x="406489" y="3312"/>
                      </a:cubicBezTo>
                      <a:cubicBezTo>
                        <a:pt x="406489" y="2386"/>
                        <a:pt x="406447" y="1519"/>
                        <a:pt x="406447" y="59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1" name="Google Shape;521;p19"/>
                <p:cNvSpPr/>
                <p:nvPr/>
              </p:nvSpPr>
              <p:spPr>
                <a:xfrm>
                  <a:off x="9007301" y="3487841"/>
                  <a:ext cx="396346" cy="42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346" h="42172" extrusionOk="0">
                      <a:moveTo>
                        <a:pt x="0" y="0"/>
                      </a:moveTo>
                      <a:cubicBezTo>
                        <a:pt x="337" y="2298"/>
                        <a:pt x="716" y="4553"/>
                        <a:pt x="1094" y="6788"/>
                      </a:cubicBezTo>
                      <a:cubicBezTo>
                        <a:pt x="60853" y="30346"/>
                        <a:pt x="131554" y="42172"/>
                        <a:pt x="201498" y="42172"/>
                      </a:cubicBezTo>
                      <a:cubicBezTo>
                        <a:pt x="270642" y="42172"/>
                        <a:pt x="338986" y="30620"/>
                        <a:pt x="395253" y="7592"/>
                      </a:cubicBezTo>
                      <a:cubicBezTo>
                        <a:pt x="395631" y="5323"/>
                        <a:pt x="396010" y="3051"/>
                        <a:pt x="396347" y="711"/>
                      </a:cubicBezTo>
                      <a:cubicBezTo>
                        <a:pt x="283435" y="48384"/>
                        <a:pt x="118971" y="48144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2" name="Google Shape;522;p19"/>
                <p:cNvSpPr/>
                <p:nvPr/>
              </p:nvSpPr>
              <p:spPr>
                <a:xfrm>
                  <a:off x="9030195" y="3568621"/>
                  <a:ext cx="350180" cy="33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180" h="33642" extrusionOk="0">
                      <a:moveTo>
                        <a:pt x="346603" y="8527"/>
                      </a:moveTo>
                      <a:cubicBezTo>
                        <a:pt x="347824" y="6140"/>
                        <a:pt x="349002" y="3666"/>
                        <a:pt x="350180" y="1107"/>
                      </a:cubicBezTo>
                      <a:cubicBezTo>
                        <a:pt x="246275" y="37034"/>
                        <a:pt x="108198" y="36685"/>
                        <a:pt x="0" y="0"/>
                      </a:cubicBezTo>
                      <a:cubicBezTo>
                        <a:pt x="1136" y="2521"/>
                        <a:pt x="2272" y="4962"/>
                        <a:pt x="3451" y="7319"/>
                      </a:cubicBezTo>
                      <a:cubicBezTo>
                        <a:pt x="57402" y="24838"/>
                        <a:pt x="118256" y="33642"/>
                        <a:pt x="178604" y="33642"/>
                      </a:cubicBezTo>
                      <a:cubicBezTo>
                        <a:pt x="237522" y="33642"/>
                        <a:pt x="295850" y="25242"/>
                        <a:pt x="346603" y="85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3" name="Google Shape;523;p19"/>
                <p:cNvSpPr/>
                <p:nvPr/>
              </p:nvSpPr>
              <p:spPr>
                <a:xfrm>
                  <a:off x="9092879" y="3304570"/>
                  <a:ext cx="225275" cy="2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75" h="225275" extrusionOk="0">
                      <a:moveTo>
                        <a:pt x="225276" y="112638"/>
                      </a:moveTo>
                      <a:cubicBezTo>
                        <a:pt x="225276" y="174846"/>
                        <a:pt x="174846" y="225275"/>
                        <a:pt x="112638" y="225275"/>
                      </a:cubicBezTo>
                      <a:cubicBezTo>
                        <a:pt x="50429" y="225275"/>
                        <a:pt x="0" y="174846"/>
                        <a:pt x="0" y="112638"/>
                      </a:cubicBezTo>
                      <a:cubicBezTo>
                        <a:pt x="0" y="50430"/>
                        <a:pt x="50429" y="0"/>
                        <a:pt x="112638" y="0"/>
                      </a:cubicBezTo>
                      <a:cubicBezTo>
                        <a:pt x="174846" y="0"/>
                        <a:pt x="225276" y="50430"/>
                        <a:pt x="225276" y="11263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4" name="Google Shape;524;p19"/>
                <p:cNvSpPr/>
                <p:nvPr/>
              </p:nvSpPr>
              <p:spPr>
                <a:xfrm>
                  <a:off x="9030952" y="3251759"/>
                  <a:ext cx="377829" cy="3855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829" h="385581" extrusionOk="0">
                      <a:moveTo>
                        <a:pt x="0" y="318517"/>
                      </a:moveTo>
                      <a:cubicBezTo>
                        <a:pt x="23988" y="370196"/>
                        <a:pt x="54414" y="385581"/>
                        <a:pt x="54414" y="385581"/>
                      </a:cubicBezTo>
                      <a:lnTo>
                        <a:pt x="174564" y="385581"/>
                      </a:lnTo>
                      <a:lnTo>
                        <a:pt x="294756" y="385581"/>
                      </a:lnTo>
                      <a:cubicBezTo>
                        <a:pt x="294756" y="385581"/>
                        <a:pt x="377830" y="343750"/>
                        <a:pt x="377830" y="165133"/>
                      </a:cubicBezTo>
                      <a:cubicBezTo>
                        <a:pt x="377830" y="85952"/>
                        <a:pt x="361501" y="33692"/>
                        <a:pt x="343321" y="0"/>
                      </a:cubicBezTo>
                      <a:cubicBezTo>
                        <a:pt x="310033" y="110786"/>
                        <a:pt x="213408" y="347037"/>
                        <a:pt x="0" y="318517"/>
                      </a:cubicBezTo>
                      <a:close/>
                    </a:path>
                  </a:pathLst>
                </a:custGeom>
                <a:solidFill>
                  <a:srgbClr val="F1E3D8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25" name="Google Shape;525;p19"/>
            <p:cNvGrpSpPr/>
            <p:nvPr/>
          </p:nvGrpSpPr>
          <p:grpSpPr>
            <a:xfrm>
              <a:off x="-215259" y="-6"/>
              <a:ext cx="596521" cy="1019891"/>
              <a:chOff x="8563484" y="3656552"/>
              <a:chExt cx="546165" cy="933795"/>
            </a:xfrm>
          </p:grpSpPr>
          <p:sp>
            <p:nvSpPr>
              <p:cNvPr id="526" name="Google Shape;526;p19"/>
              <p:cNvSpPr/>
              <p:nvPr/>
            </p:nvSpPr>
            <p:spPr>
              <a:xfrm>
                <a:off x="8830633" y="3656552"/>
                <a:ext cx="11842" cy="363866"/>
              </a:xfrm>
              <a:custGeom>
                <a:avLst/>
                <a:gdLst/>
                <a:ahLst/>
                <a:cxnLst/>
                <a:rect l="l" t="t" r="r" b="b"/>
                <a:pathLst>
                  <a:path w="11842" h="363866" extrusionOk="0">
                    <a:moveTo>
                      <a:pt x="0" y="0"/>
                    </a:moveTo>
                    <a:lnTo>
                      <a:pt x="11842" y="0"/>
                    </a:lnTo>
                    <a:lnTo>
                      <a:pt x="11842" y="363866"/>
                    </a:lnTo>
                    <a:lnTo>
                      <a:pt x="0" y="36386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19"/>
              <p:cNvSpPr/>
              <p:nvPr/>
            </p:nvSpPr>
            <p:spPr>
              <a:xfrm>
                <a:off x="8726139" y="4537322"/>
                <a:ext cx="220856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220856" h="53025" extrusionOk="0">
                    <a:moveTo>
                      <a:pt x="110428" y="0"/>
                    </a:moveTo>
                    <a:lnTo>
                      <a:pt x="0" y="0"/>
                    </a:lnTo>
                    <a:lnTo>
                      <a:pt x="0" y="18812"/>
                    </a:lnTo>
                    <a:cubicBezTo>
                      <a:pt x="0" y="37707"/>
                      <a:pt x="15318" y="53026"/>
                      <a:pt x="34214" y="53026"/>
                    </a:cubicBezTo>
                    <a:lnTo>
                      <a:pt x="108955" y="53026"/>
                    </a:lnTo>
                    <a:lnTo>
                      <a:pt x="111859" y="53026"/>
                    </a:lnTo>
                    <a:lnTo>
                      <a:pt x="186642" y="53026"/>
                    </a:lnTo>
                    <a:cubicBezTo>
                      <a:pt x="205538" y="53026"/>
                      <a:pt x="220856" y="37707"/>
                      <a:pt x="220856" y="18812"/>
                    </a:cubicBezTo>
                    <a:lnTo>
                      <a:pt x="220856" y="0"/>
                    </a:lnTo>
                    <a:lnTo>
                      <a:pt x="1104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19"/>
              <p:cNvSpPr/>
              <p:nvPr/>
            </p:nvSpPr>
            <p:spPr>
              <a:xfrm>
                <a:off x="8726139" y="4079920"/>
                <a:ext cx="220856" cy="41170"/>
              </a:xfrm>
              <a:custGeom>
                <a:avLst/>
                <a:gdLst/>
                <a:ahLst/>
                <a:cxnLst/>
                <a:rect l="l" t="t" r="r" b="b"/>
                <a:pathLst>
                  <a:path w="220856" h="41170" extrusionOk="0">
                    <a:moveTo>
                      <a:pt x="110428" y="41171"/>
                    </a:moveTo>
                    <a:lnTo>
                      <a:pt x="0" y="41171"/>
                    </a:lnTo>
                    <a:lnTo>
                      <a:pt x="0" y="34206"/>
                    </a:lnTo>
                    <a:cubicBezTo>
                      <a:pt x="0" y="15315"/>
                      <a:pt x="15318" y="0"/>
                      <a:pt x="34214" y="0"/>
                    </a:cubicBezTo>
                    <a:lnTo>
                      <a:pt x="108955" y="0"/>
                    </a:lnTo>
                    <a:lnTo>
                      <a:pt x="111859" y="0"/>
                    </a:lnTo>
                    <a:lnTo>
                      <a:pt x="186642" y="0"/>
                    </a:lnTo>
                    <a:cubicBezTo>
                      <a:pt x="205538" y="0"/>
                      <a:pt x="220856" y="15315"/>
                      <a:pt x="220856" y="34206"/>
                    </a:cubicBezTo>
                    <a:lnTo>
                      <a:pt x="220856" y="41171"/>
                    </a:lnTo>
                    <a:lnTo>
                      <a:pt x="110428" y="4117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19"/>
              <p:cNvSpPr/>
              <p:nvPr/>
            </p:nvSpPr>
            <p:spPr>
              <a:xfrm>
                <a:off x="8563484" y="4121091"/>
                <a:ext cx="546165" cy="416231"/>
              </a:xfrm>
              <a:custGeom>
                <a:avLst/>
                <a:gdLst/>
                <a:ahLst/>
                <a:cxnLst/>
                <a:rect l="l" t="t" r="r" b="b"/>
                <a:pathLst>
                  <a:path w="546165" h="416231" extrusionOk="0">
                    <a:moveTo>
                      <a:pt x="385026" y="0"/>
                    </a:moveTo>
                    <a:lnTo>
                      <a:pt x="273083" y="0"/>
                    </a:lnTo>
                    <a:lnTo>
                      <a:pt x="161139" y="0"/>
                    </a:lnTo>
                    <a:cubicBezTo>
                      <a:pt x="66156" y="35725"/>
                      <a:pt x="0" y="115458"/>
                      <a:pt x="0" y="208126"/>
                    </a:cubicBezTo>
                    <a:cubicBezTo>
                      <a:pt x="0" y="300795"/>
                      <a:pt x="66156" y="380544"/>
                      <a:pt x="161139" y="416231"/>
                    </a:cubicBezTo>
                    <a:lnTo>
                      <a:pt x="273083" y="416231"/>
                    </a:lnTo>
                    <a:lnTo>
                      <a:pt x="385026" y="416231"/>
                    </a:lnTo>
                    <a:cubicBezTo>
                      <a:pt x="480009" y="380544"/>
                      <a:pt x="546165" y="300795"/>
                      <a:pt x="546165" y="208126"/>
                    </a:cubicBezTo>
                    <a:cubicBezTo>
                      <a:pt x="546165" y="115458"/>
                      <a:pt x="480009" y="35725"/>
                      <a:pt x="3850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19"/>
              <p:cNvSpPr/>
              <p:nvPr/>
            </p:nvSpPr>
            <p:spPr>
              <a:xfrm>
                <a:off x="8609439" y="4185888"/>
                <a:ext cx="500210" cy="351434"/>
              </a:xfrm>
              <a:custGeom>
                <a:avLst/>
                <a:gdLst/>
                <a:ahLst/>
                <a:cxnLst/>
                <a:rect l="l" t="t" r="r" b="b"/>
                <a:pathLst>
                  <a:path w="500210" h="351434" extrusionOk="0">
                    <a:moveTo>
                      <a:pt x="500210" y="143330"/>
                    </a:moveTo>
                    <a:cubicBezTo>
                      <a:pt x="500210" y="88999"/>
                      <a:pt x="477442" y="39172"/>
                      <a:pt x="439525" y="0"/>
                    </a:cubicBezTo>
                    <a:cubicBezTo>
                      <a:pt x="401860" y="115807"/>
                      <a:pt x="286045" y="362545"/>
                      <a:pt x="0" y="269960"/>
                    </a:cubicBezTo>
                    <a:cubicBezTo>
                      <a:pt x="28365" y="305395"/>
                      <a:pt x="68218" y="333802"/>
                      <a:pt x="115184" y="351435"/>
                    </a:cubicBezTo>
                    <a:lnTo>
                      <a:pt x="227127" y="351435"/>
                    </a:lnTo>
                    <a:lnTo>
                      <a:pt x="339070" y="351435"/>
                    </a:lnTo>
                    <a:cubicBezTo>
                      <a:pt x="434054" y="315748"/>
                      <a:pt x="500210" y="235998"/>
                      <a:pt x="500210" y="143330"/>
                    </a:cubicBezTo>
                    <a:close/>
                  </a:path>
                </a:pathLst>
              </a:custGeom>
              <a:solidFill>
                <a:srgbClr val="F1E3D8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19"/>
              <p:cNvSpPr/>
              <p:nvPr/>
            </p:nvSpPr>
            <p:spPr>
              <a:xfrm>
                <a:off x="8759301" y="4002650"/>
                <a:ext cx="154532" cy="77270"/>
              </a:xfrm>
              <a:custGeom>
                <a:avLst/>
                <a:gdLst/>
                <a:ahLst/>
                <a:cxnLst/>
                <a:rect l="l" t="t" r="r" b="b"/>
                <a:pathLst>
                  <a:path w="154532" h="77270" extrusionOk="0">
                    <a:moveTo>
                      <a:pt x="154532" y="77270"/>
                    </a:moveTo>
                    <a:lnTo>
                      <a:pt x="136773" y="77270"/>
                    </a:lnTo>
                    <a:cubicBezTo>
                      <a:pt x="136773" y="44461"/>
                      <a:pt x="110050" y="17764"/>
                      <a:pt x="77266" y="17764"/>
                    </a:cubicBezTo>
                    <a:cubicBezTo>
                      <a:pt x="44440" y="17764"/>
                      <a:pt x="17760" y="44461"/>
                      <a:pt x="17760" y="77270"/>
                    </a:cubicBezTo>
                    <a:lnTo>
                      <a:pt x="0" y="77270"/>
                    </a:lnTo>
                    <a:cubicBezTo>
                      <a:pt x="0" y="34665"/>
                      <a:pt x="34635" y="0"/>
                      <a:pt x="77266" y="0"/>
                    </a:cubicBezTo>
                    <a:cubicBezTo>
                      <a:pt x="119855" y="0"/>
                      <a:pt x="154532" y="34665"/>
                      <a:pt x="154532" y="772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19"/>
              <p:cNvSpPr/>
              <p:nvPr/>
            </p:nvSpPr>
            <p:spPr>
              <a:xfrm>
                <a:off x="8672144" y="4142642"/>
                <a:ext cx="330106" cy="18289"/>
              </a:xfrm>
              <a:custGeom>
                <a:avLst/>
                <a:gdLst/>
                <a:ahLst/>
                <a:cxnLst/>
                <a:rect l="l" t="t" r="r" b="b"/>
                <a:pathLst>
                  <a:path w="330106" h="18289" extrusionOk="0">
                    <a:moveTo>
                      <a:pt x="7323" y="0"/>
                    </a:moveTo>
                    <a:cubicBezTo>
                      <a:pt x="4840" y="1461"/>
                      <a:pt x="2399" y="2955"/>
                      <a:pt x="0" y="4482"/>
                    </a:cubicBezTo>
                    <a:cubicBezTo>
                      <a:pt x="53994" y="13660"/>
                      <a:pt x="111522" y="18290"/>
                      <a:pt x="168630" y="18290"/>
                    </a:cubicBezTo>
                    <a:cubicBezTo>
                      <a:pt x="224055" y="18290"/>
                      <a:pt x="279059" y="13930"/>
                      <a:pt x="330107" y="5294"/>
                    </a:cubicBezTo>
                    <a:cubicBezTo>
                      <a:pt x="327708" y="3771"/>
                      <a:pt x="325309" y="2281"/>
                      <a:pt x="322868" y="825"/>
                    </a:cubicBezTo>
                    <a:cubicBezTo>
                      <a:pt x="223466" y="16972"/>
                      <a:pt x="109334" y="16678"/>
                      <a:pt x="73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19"/>
              <p:cNvSpPr/>
              <p:nvPr/>
            </p:nvSpPr>
            <p:spPr>
              <a:xfrm>
                <a:off x="8609482" y="4197625"/>
                <a:ext cx="454801" cy="31811"/>
              </a:xfrm>
              <a:custGeom>
                <a:avLst/>
                <a:gdLst/>
                <a:ahLst/>
                <a:cxnLst/>
                <a:rect l="l" t="t" r="r" b="b"/>
                <a:pathLst>
                  <a:path w="454801" h="31811" extrusionOk="0">
                    <a:moveTo>
                      <a:pt x="3998" y="0"/>
                    </a:moveTo>
                    <a:cubicBezTo>
                      <a:pt x="2651" y="1612"/>
                      <a:pt x="1304" y="3249"/>
                      <a:pt x="0" y="4890"/>
                    </a:cubicBezTo>
                    <a:cubicBezTo>
                      <a:pt x="70701" y="22847"/>
                      <a:pt x="151418" y="31811"/>
                      <a:pt x="231293" y="31811"/>
                    </a:cubicBezTo>
                    <a:cubicBezTo>
                      <a:pt x="310033" y="31811"/>
                      <a:pt x="387972" y="23100"/>
                      <a:pt x="454801" y="5656"/>
                    </a:cubicBezTo>
                    <a:cubicBezTo>
                      <a:pt x="453496" y="4011"/>
                      <a:pt x="452150" y="2382"/>
                      <a:pt x="450761" y="766"/>
                    </a:cubicBezTo>
                    <a:cubicBezTo>
                      <a:pt x="318365" y="35009"/>
                      <a:pt x="142118" y="34757"/>
                      <a:pt x="39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19"/>
              <p:cNvSpPr/>
              <p:nvPr/>
            </p:nvSpPr>
            <p:spPr>
              <a:xfrm>
                <a:off x="8575730" y="4256118"/>
                <a:ext cx="521882" cy="41831"/>
              </a:xfrm>
              <a:custGeom>
                <a:avLst/>
                <a:gdLst/>
                <a:ahLst/>
                <a:cxnLst/>
                <a:rect l="l" t="t" r="r" b="b"/>
                <a:pathLst>
                  <a:path w="521882" h="41831" extrusionOk="0">
                    <a:moveTo>
                      <a:pt x="2104" y="0"/>
                    </a:moveTo>
                    <a:cubicBezTo>
                      <a:pt x="1347" y="1810"/>
                      <a:pt x="673" y="3619"/>
                      <a:pt x="0" y="5429"/>
                    </a:cubicBezTo>
                    <a:cubicBezTo>
                      <a:pt x="78108" y="29711"/>
                      <a:pt x="172123" y="41831"/>
                      <a:pt x="265087" y="41831"/>
                    </a:cubicBezTo>
                    <a:cubicBezTo>
                      <a:pt x="357293" y="41831"/>
                      <a:pt x="448446" y="29880"/>
                      <a:pt x="521883" y="5976"/>
                    </a:cubicBezTo>
                    <a:cubicBezTo>
                      <a:pt x="521210" y="4124"/>
                      <a:pt x="520494" y="2357"/>
                      <a:pt x="519779" y="547"/>
                    </a:cubicBezTo>
                    <a:cubicBezTo>
                      <a:pt x="373832" y="48397"/>
                      <a:pt x="156384" y="48228"/>
                      <a:pt x="21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19"/>
              <p:cNvSpPr/>
              <p:nvPr/>
            </p:nvSpPr>
            <p:spPr>
              <a:xfrm>
                <a:off x="8563526" y="4320001"/>
                <a:ext cx="546039" cy="46460"/>
              </a:xfrm>
              <a:custGeom>
                <a:avLst/>
                <a:gdLst/>
                <a:ahLst/>
                <a:cxnLst/>
                <a:rect l="l" t="t" r="r" b="b"/>
                <a:pathLst>
                  <a:path w="546039" h="46460" extrusionOk="0">
                    <a:moveTo>
                      <a:pt x="169" y="0"/>
                    </a:moveTo>
                    <a:cubicBezTo>
                      <a:pt x="84" y="2020"/>
                      <a:pt x="42" y="4040"/>
                      <a:pt x="0" y="6102"/>
                    </a:cubicBezTo>
                    <a:cubicBezTo>
                      <a:pt x="80465" y="32994"/>
                      <a:pt x="179446" y="46460"/>
                      <a:pt x="277249" y="46460"/>
                    </a:cubicBezTo>
                    <a:cubicBezTo>
                      <a:pt x="374589" y="46460"/>
                      <a:pt x="470667" y="33120"/>
                      <a:pt x="546039" y="6481"/>
                    </a:cubicBezTo>
                    <a:cubicBezTo>
                      <a:pt x="546039" y="4419"/>
                      <a:pt x="545997" y="2399"/>
                      <a:pt x="545913" y="337"/>
                    </a:cubicBezTo>
                    <a:cubicBezTo>
                      <a:pt x="395800" y="54541"/>
                      <a:pt x="159919" y="54456"/>
                      <a:pt x="1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19"/>
              <p:cNvSpPr/>
              <p:nvPr/>
            </p:nvSpPr>
            <p:spPr>
              <a:xfrm>
                <a:off x="8573963" y="4391880"/>
                <a:ext cx="524997" cy="43094"/>
              </a:xfrm>
              <a:custGeom>
                <a:avLst/>
                <a:gdLst/>
                <a:ahLst/>
                <a:cxnLst/>
                <a:rect l="l" t="t" r="r" b="b"/>
                <a:pathLst>
                  <a:path w="524997" h="43094" extrusionOk="0">
                    <a:moveTo>
                      <a:pt x="0" y="0"/>
                    </a:moveTo>
                    <a:cubicBezTo>
                      <a:pt x="800" y="2315"/>
                      <a:pt x="1599" y="4629"/>
                      <a:pt x="2483" y="6902"/>
                    </a:cubicBezTo>
                    <a:cubicBezTo>
                      <a:pt x="80465" y="31058"/>
                      <a:pt x="174186" y="43094"/>
                      <a:pt x="266812" y="43094"/>
                    </a:cubicBezTo>
                    <a:cubicBezTo>
                      <a:pt x="358555" y="43094"/>
                      <a:pt x="449204" y="31268"/>
                      <a:pt x="522430" y="7617"/>
                    </a:cubicBezTo>
                    <a:cubicBezTo>
                      <a:pt x="523314" y="5302"/>
                      <a:pt x="524156" y="2988"/>
                      <a:pt x="524997" y="631"/>
                    </a:cubicBezTo>
                    <a:cubicBezTo>
                      <a:pt x="377830" y="50038"/>
                      <a:pt x="155711" y="49828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19"/>
              <p:cNvSpPr/>
              <p:nvPr/>
            </p:nvSpPr>
            <p:spPr>
              <a:xfrm>
                <a:off x="8626315" y="4474744"/>
                <a:ext cx="419113" cy="28743"/>
              </a:xfrm>
              <a:custGeom>
                <a:avLst/>
                <a:gdLst/>
                <a:ahLst/>
                <a:cxnLst/>
                <a:rect l="l" t="t" r="r" b="b"/>
                <a:pathLst>
                  <a:path w="419113" h="28743" extrusionOk="0">
                    <a:moveTo>
                      <a:pt x="411076" y="9006"/>
                    </a:moveTo>
                    <a:cubicBezTo>
                      <a:pt x="413811" y="6523"/>
                      <a:pt x="416505" y="3956"/>
                      <a:pt x="419114" y="1389"/>
                    </a:cubicBezTo>
                    <a:cubicBezTo>
                      <a:pt x="292736" y="30932"/>
                      <a:pt x="130881" y="30469"/>
                      <a:pt x="0" y="0"/>
                    </a:cubicBezTo>
                    <a:cubicBezTo>
                      <a:pt x="2567" y="2609"/>
                      <a:pt x="5218" y="5134"/>
                      <a:pt x="7912" y="7617"/>
                    </a:cubicBezTo>
                    <a:cubicBezTo>
                      <a:pt x="72426" y="21673"/>
                      <a:pt x="143759" y="28743"/>
                      <a:pt x="214502" y="28743"/>
                    </a:cubicBezTo>
                    <a:cubicBezTo>
                      <a:pt x="282888" y="28743"/>
                      <a:pt x="350644" y="22136"/>
                      <a:pt x="411076" y="900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19"/>
              <p:cNvSpPr/>
              <p:nvPr/>
            </p:nvSpPr>
            <p:spPr>
              <a:xfrm>
                <a:off x="8721231" y="4208874"/>
                <a:ext cx="230670" cy="230670"/>
              </a:xfrm>
              <a:custGeom>
                <a:avLst/>
                <a:gdLst/>
                <a:ahLst/>
                <a:cxnLst/>
                <a:rect l="l" t="t" r="r" b="b"/>
                <a:pathLst>
                  <a:path w="230670" h="230670" extrusionOk="0">
                    <a:moveTo>
                      <a:pt x="230671" y="115335"/>
                    </a:moveTo>
                    <a:cubicBezTo>
                      <a:pt x="230671" y="179033"/>
                      <a:pt x="179033" y="230670"/>
                      <a:pt x="115336" y="230670"/>
                    </a:cubicBezTo>
                    <a:cubicBezTo>
                      <a:pt x="51638" y="230670"/>
                      <a:pt x="1" y="179033"/>
                      <a:pt x="1" y="115335"/>
                    </a:cubicBezTo>
                    <a:cubicBezTo>
                      <a:pt x="1" y="51637"/>
                      <a:pt x="51638" y="0"/>
                      <a:pt x="115336" y="0"/>
                    </a:cubicBezTo>
                    <a:cubicBezTo>
                      <a:pt x="179034" y="0"/>
                      <a:pt x="230671" y="51638"/>
                      <a:pt x="230671" y="11533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39" name="Google Shape;539;p19"/>
          <p:cNvGrpSpPr/>
          <p:nvPr/>
        </p:nvGrpSpPr>
        <p:grpSpPr>
          <a:xfrm>
            <a:off x="185516" y="170638"/>
            <a:ext cx="8597100" cy="2510094"/>
            <a:chOff x="185516" y="170638"/>
            <a:chExt cx="8597100" cy="2510094"/>
          </a:xfrm>
        </p:grpSpPr>
        <p:sp>
          <p:nvSpPr>
            <p:cNvPr id="540" name="Google Shape;540;p19"/>
            <p:cNvSpPr/>
            <p:nvPr/>
          </p:nvSpPr>
          <p:spPr>
            <a:xfrm rot="-1353547" flipH="1">
              <a:off x="8625827" y="2538864"/>
              <a:ext cx="139140" cy="119761"/>
            </a:xfrm>
            <a:custGeom>
              <a:avLst/>
              <a:gdLst/>
              <a:ahLst/>
              <a:cxnLst/>
              <a:rect l="l" t="t" r="r" b="b"/>
              <a:pathLst>
                <a:path w="127854" h="110047" extrusionOk="0">
                  <a:moveTo>
                    <a:pt x="1345" y="103882"/>
                  </a:moveTo>
                  <a:cubicBezTo>
                    <a:pt x="11823" y="97047"/>
                    <a:pt x="30256" y="81034"/>
                    <a:pt x="42250" y="48184"/>
                  </a:cubicBezTo>
                  <a:cubicBezTo>
                    <a:pt x="64891" y="-3975"/>
                    <a:pt x="97338" y="-2692"/>
                    <a:pt x="113919" y="2232"/>
                  </a:cubicBezTo>
                  <a:cubicBezTo>
                    <a:pt x="120653" y="4223"/>
                    <a:pt x="125450" y="10089"/>
                    <a:pt x="126502" y="17012"/>
                  </a:cubicBezTo>
                  <a:cubicBezTo>
                    <a:pt x="140979" y="113473"/>
                    <a:pt x="35180" y="111932"/>
                    <a:pt x="2691" y="109239"/>
                  </a:cubicBezTo>
                  <a:cubicBezTo>
                    <a:pt x="-86" y="109003"/>
                    <a:pt x="-1012" y="105418"/>
                    <a:pt x="1345" y="1038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9"/>
            <p:cNvSpPr/>
            <p:nvPr/>
          </p:nvSpPr>
          <p:spPr>
            <a:xfrm rot="-213594">
              <a:off x="3154522" y="202294"/>
              <a:ext cx="139419" cy="121539"/>
            </a:xfrm>
            <a:custGeom>
              <a:avLst/>
              <a:gdLst/>
              <a:ahLst/>
              <a:cxnLst/>
              <a:rect l="l" t="t" r="r" b="b"/>
              <a:pathLst>
                <a:path w="128249" h="111801" extrusionOk="0">
                  <a:moveTo>
                    <a:pt x="4996" y="871"/>
                  </a:moveTo>
                  <a:cubicBezTo>
                    <a:pt x="13875" y="9650"/>
                    <a:pt x="33402" y="24303"/>
                    <a:pt x="68037" y="29071"/>
                  </a:cubicBezTo>
                  <a:cubicBezTo>
                    <a:pt x="123799" y="40207"/>
                    <a:pt x="129396" y="72203"/>
                    <a:pt x="128091" y="89458"/>
                  </a:cubicBezTo>
                  <a:cubicBezTo>
                    <a:pt x="127586" y="96439"/>
                    <a:pt x="122873" y="102394"/>
                    <a:pt x="116308" y="104869"/>
                  </a:cubicBezTo>
                  <a:cubicBezTo>
                    <a:pt x="25070" y="139357"/>
                    <a:pt x="4238" y="35620"/>
                    <a:pt x="30" y="3308"/>
                  </a:cubicBezTo>
                  <a:cubicBezTo>
                    <a:pt x="-349" y="522"/>
                    <a:pt x="2976" y="-1103"/>
                    <a:pt x="4996" y="8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185516" y="2106997"/>
              <a:ext cx="139041" cy="119676"/>
            </a:xfrm>
            <a:custGeom>
              <a:avLst/>
              <a:gdLst/>
              <a:ahLst/>
              <a:cxnLst/>
              <a:rect l="l" t="t" r="r" b="b"/>
              <a:pathLst>
                <a:path w="127854" h="110047" extrusionOk="0">
                  <a:moveTo>
                    <a:pt x="1345" y="103882"/>
                  </a:moveTo>
                  <a:cubicBezTo>
                    <a:pt x="11823" y="97047"/>
                    <a:pt x="30256" y="81034"/>
                    <a:pt x="42250" y="48184"/>
                  </a:cubicBezTo>
                  <a:cubicBezTo>
                    <a:pt x="64891" y="-3975"/>
                    <a:pt x="97338" y="-2692"/>
                    <a:pt x="113919" y="2232"/>
                  </a:cubicBezTo>
                  <a:cubicBezTo>
                    <a:pt x="120653" y="4223"/>
                    <a:pt x="125450" y="10089"/>
                    <a:pt x="126502" y="17012"/>
                  </a:cubicBezTo>
                  <a:cubicBezTo>
                    <a:pt x="140979" y="113473"/>
                    <a:pt x="35180" y="111932"/>
                    <a:pt x="2691" y="109239"/>
                  </a:cubicBezTo>
                  <a:cubicBezTo>
                    <a:pt x="-86" y="109003"/>
                    <a:pt x="-1012" y="105418"/>
                    <a:pt x="1345" y="1038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9"/>
            <p:cNvSpPr/>
            <p:nvPr/>
          </p:nvSpPr>
          <p:spPr>
            <a:xfrm rot="8100000">
              <a:off x="7857677" y="202185"/>
              <a:ext cx="139656" cy="121745"/>
            </a:xfrm>
            <a:custGeom>
              <a:avLst/>
              <a:gdLst/>
              <a:ahLst/>
              <a:cxnLst/>
              <a:rect l="l" t="t" r="r" b="b"/>
              <a:pathLst>
                <a:path w="128249" h="111801" extrusionOk="0">
                  <a:moveTo>
                    <a:pt x="4996" y="871"/>
                  </a:moveTo>
                  <a:cubicBezTo>
                    <a:pt x="13875" y="9650"/>
                    <a:pt x="33402" y="24303"/>
                    <a:pt x="68037" y="29071"/>
                  </a:cubicBezTo>
                  <a:cubicBezTo>
                    <a:pt x="123799" y="40207"/>
                    <a:pt x="129396" y="72203"/>
                    <a:pt x="128091" y="89458"/>
                  </a:cubicBezTo>
                  <a:cubicBezTo>
                    <a:pt x="127586" y="96439"/>
                    <a:pt x="122873" y="102394"/>
                    <a:pt x="116308" y="104869"/>
                  </a:cubicBezTo>
                  <a:cubicBezTo>
                    <a:pt x="25070" y="139357"/>
                    <a:pt x="4238" y="35620"/>
                    <a:pt x="30" y="3308"/>
                  </a:cubicBezTo>
                  <a:cubicBezTo>
                    <a:pt x="-349" y="522"/>
                    <a:pt x="2976" y="-1103"/>
                    <a:pt x="4996" y="8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0"/>
          <p:cNvSpPr txBox="1">
            <a:spLocks noGrp="1"/>
          </p:cNvSpPr>
          <p:nvPr>
            <p:ph type="title"/>
          </p:nvPr>
        </p:nvSpPr>
        <p:spPr>
          <a:xfrm>
            <a:off x="713142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20"/>
          <p:cNvSpPr txBox="1">
            <a:spLocks noGrp="1"/>
          </p:cNvSpPr>
          <p:nvPr>
            <p:ph type="subTitle" idx="1"/>
          </p:nvPr>
        </p:nvSpPr>
        <p:spPr>
          <a:xfrm>
            <a:off x="721125" y="1654959"/>
            <a:ext cx="24816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20"/>
          <p:cNvSpPr txBox="1">
            <a:spLocks noGrp="1"/>
          </p:cNvSpPr>
          <p:nvPr>
            <p:ph type="subTitle" idx="2"/>
          </p:nvPr>
        </p:nvSpPr>
        <p:spPr>
          <a:xfrm>
            <a:off x="3331155" y="1654959"/>
            <a:ext cx="24816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20"/>
          <p:cNvSpPr txBox="1">
            <a:spLocks noGrp="1"/>
          </p:cNvSpPr>
          <p:nvPr>
            <p:ph type="subTitle" idx="3"/>
          </p:nvPr>
        </p:nvSpPr>
        <p:spPr>
          <a:xfrm>
            <a:off x="5946709" y="1654959"/>
            <a:ext cx="24822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20"/>
          <p:cNvSpPr txBox="1">
            <a:spLocks noGrp="1"/>
          </p:cNvSpPr>
          <p:nvPr>
            <p:ph type="subTitle" idx="4"/>
          </p:nvPr>
        </p:nvSpPr>
        <p:spPr>
          <a:xfrm>
            <a:off x="721125" y="3356752"/>
            <a:ext cx="24816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20"/>
          <p:cNvSpPr txBox="1">
            <a:spLocks noGrp="1"/>
          </p:cNvSpPr>
          <p:nvPr>
            <p:ph type="subTitle" idx="5"/>
          </p:nvPr>
        </p:nvSpPr>
        <p:spPr>
          <a:xfrm>
            <a:off x="3331155" y="3356752"/>
            <a:ext cx="24816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20"/>
          <p:cNvSpPr txBox="1">
            <a:spLocks noGrp="1"/>
          </p:cNvSpPr>
          <p:nvPr>
            <p:ph type="subTitle" idx="6"/>
          </p:nvPr>
        </p:nvSpPr>
        <p:spPr>
          <a:xfrm>
            <a:off x="5946709" y="3356752"/>
            <a:ext cx="24822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20"/>
          <p:cNvSpPr txBox="1">
            <a:spLocks noGrp="1"/>
          </p:cNvSpPr>
          <p:nvPr>
            <p:ph type="subTitle" idx="7"/>
          </p:nvPr>
        </p:nvSpPr>
        <p:spPr>
          <a:xfrm>
            <a:off x="721125" y="1360683"/>
            <a:ext cx="2481600" cy="39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3" name="Google Shape;553;p20"/>
          <p:cNvSpPr txBox="1">
            <a:spLocks noGrp="1"/>
          </p:cNvSpPr>
          <p:nvPr>
            <p:ph type="subTitle" idx="8"/>
          </p:nvPr>
        </p:nvSpPr>
        <p:spPr>
          <a:xfrm>
            <a:off x="3331150" y="1360683"/>
            <a:ext cx="2481600" cy="39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4" name="Google Shape;554;p20"/>
          <p:cNvSpPr txBox="1">
            <a:spLocks noGrp="1"/>
          </p:cNvSpPr>
          <p:nvPr>
            <p:ph type="subTitle" idx="9"/>
          </p:nvPr>
        </p:nvSpPr>
        <p:spPr>
          <a:xfrm>
            <a:off x="5946701" y="1360683"/>
            <a:ext cx="2482200" cy="39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5" name="Google Shape;555;p20"/>
          <p:cNvSpPr txBox="1">
            <a:spLocks noGrp="1"/>
          </p:cNvSpPr>
          <p:nvPr>
            <p:ph type="subTitle" idx="13"/>
          </p:nvPr>
        </p:nvSpPr>
        <p:spPr>
          <a:xfrm>
            <a:off x="721125" y="3057234"/>
            <a:ext cx="2481600" cy="39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6" name="Google Shape;556;p20"/>
          <p:cNvSpPr txBox="1">
            <a:spLocks noGrp="1"/>
          </p:cNvSpPr>
          <p:nvPr>
            <p:ph type="subTitle" idx="14"/>
          </p:nvPr>
        </p:nvSpPr>
        <p:spPr>
          <a:xfrm>
            <a:off x="3331235" y="3057233"/>
            <a:ext cx="2481600" cy="39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7" name="Google Shape;557;p20"/>
          <p:cNvSpPr txBox="1">
            <a:spLocks noGrp="1"/>
          </p:cNvSpPr>
          <p:nvPr>
            <p:ph type="subTitle" idx="15"/>
          </p:nvPr>
        </p:nvSpPr>
        <p:spPr>
          <a:xfrm>
            <a:off x="5947004" y="3057234"/>
            <a:ext cx="2481600" cy="39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558" name="Google Shape;558;p20"/>
          <p:cNvGrpSpPr/>
          <p:nvPr/>
        </p:nvGrpSpPr>
        <p:grpSpPr>
          <a:xfrm>
            <a:off x="8262533" y="846493"/>
            <a:ext cx="1265831" cy="3451209"/>
            <a:chOff x="8262533" y="846493"/>
            <a:chExt cx="1265831" cy="3451209"/>
          </a:xfrm>
        </p:grpSpPr>
        <p:grpSp>
          <p:nvGrpSpPr>
            <p:cNvPr id="559" name="Google Shape;559;p20"/>
            <p:cNvGrpSpPr/>
            <p:nvPr/>
          </p:nvGrpSpPr>
          <p:grpSpPr>
            <a:xfrm rot="-3531483">
              <a:off x="8500408" y="3352352"/>
              <a:ext cx="956442" cy="706661"/>
              <a:chOff x="7103453" y="400825"/>
              <a:chExt cx="818117" cy="604416"/>
            </a:xfrm>
          </p:grpSpPr>
          <p:grpSp>
            <p:nvGrpSpPr>
              <p:cNvPr id="560" name="Google Shape;560;p20"/>
              <p:cNvGrpSpPr/>
              <p:nvPr/>
            </p:nvGrpSpPr>
            <p:grpSpPr>
              <a:xfrm>
                <a:off x="7103453" y="400825"/>
                <a:ext cx="818117" cy="604416"/>
                <a:chOff x="7103453" y="400825"/>
                <a:chExt cx="818117" cy="604416"/>
              </a:xfrm>
            </p:grpSpPr>
            <p:sp>
              <p:nvSpPr>
                <p:cNvPr id="561" name="Google Shape;561;p20"/>
                <p:cNvSpPr/>
                <p:nvPr/>
              </p:nvSpPr>
              <p:spPr>
                <a:xfrm>
                  <a:off x="7103457" y="400825"/>
                  <a:ext cx="818113" cy="604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113" h="604416" extrusionOk="0">
                      <a:moveTo>
                        <a:pt x="763074" y="596392"/>
                      </a:moveTo>
                      <a:cubicBezTo>
                        <a:pt x="757730" y="594974"/>
                        <a:pt x="751586" y="593311"/>
                        <a:pt x="744516" y="591397"/>
                      </a:cubicBezTo>
                      <a:cubicBezTo>
                        <a:pt x="707566" y="581393"/>
                        <a:pt x="645786" y="564156"/>
                        <a:pt x="542134" y="535286"/>
                      </a:cubicBezTo>
                      <a:cubicBezTo>
                        <a:pt x="537673" y="534040"/>
                        <a:pt x="534853" y="533598"/>
                        <a:pt x="535695" y="529163"/>
                      </a:cubicBezTo>
                      <a:cubicBezTo>
                        <a:pt x="539062" y="511845"/>
                        <a:pt x="546468" y="488257"/>
                        <a:pt x="538010" y="444784"/>
                      </a:cubicBezTo>
                      <a:cubicBezTo>
                        <a:pt x="527320" y="389983"/>
                        <a:pt x="493569" y="337033"/>
                        <a:pt x="440711" y="304140"/>
                      </a:cubicBezTo>
                      <a:cubicBezTo>
                        <a:pt x="436713" y="301623"/>
                        <a:pt x="418197" y="293632"/>
                        <a:pt x="401026" y="289221"/>
                      </a:cubicBezTo>
                      <a:cubicBezTo>
                        <a:pt x="340762" y="273558"/>
                        <a:pt x="276206" y="285093"/>
                        <a:pt x="231554" y="315389"/>
                      </a:cubicBezTo>
                      <a:cubicBezTo>
                        <a:pt x="194899" y="340248"/>
                        <a:pt x="202601" y="348139"/>
                        <a:pt x="192458" y="338607"/>
                      </a:cubicBezTo>
                      <a:cubicBezTo>
                        <a:pt x="192458" y="338607"/>
                        <a:pt x="188292" y="334764"/>
                        <a:pt x="181390" y="328229"/>
                      </a:cubicBezTo>
                      <a:cubicBezTo>
                        <a:pt x="154301" y="302844"/>
                        <a:pt x="83789" y="236747"/>
                        <a:pt x="39407" y="194768"/>
                      </a:cubicBezTo>
                      <a:cubicBezTo>
                        <a:pt x="34538" y="190113"/>
                        <a:pt x="29959" y="185762"/>
                        <a:pt x="25751" y="181814"/>
                      </a:cubicBezTo>
                      <a:cubicBezTo>
                        <a:pt x="11581" y="168238"/>
                        <a:pt x="2163" y="159182"/>
                        <a:pt x="1288" y="158024"/>
                      </a:cubicBezTo>
                      <a:cubicBezTo>
                        <a:pt x="-463" y="155718"/>
                        <a:pt x="-387" y="154637"/>
                        <a:pt x="1263" y="152520"/>
                      </a:cubicBezTo>
                      <a:cubicBezTo>
                        <a:pt x="30692" y="114337"/>
                        <a:pt x="136343" y="24303"/>
                        <a:pt x="303602" y="3715"/>
                      </a:cubicBezTo>
                      <a:cubicBezTo>
                        <a:pt x="499587" y="-20361"/>
                        <a:pt x="670532" y="74197"/>
                        <a:pt x="757940" y="240404"/>
                      </a:cubicBezTo>
                      <a:cubicBezTo>
                        <a:pt x="764337" y="252600"/>
                        <a:pt x="770229" y="264981"/>
                        <a:pt x="775532" y="277488"/>
                      </a:cubicBezTo>
                      <a:cubicBezTo>
                        <a:pt x="825106" y="393551"/>
                        <a:pt x="828684" y="519370"/>
                        <a:pt x="800235" y="602789"/>
                      </a:cubicBezTo>
                      <a:cubicBezTo>
                        <a:pt x="799141" y="604750"/>
                        <a:pt x="802886" y="606917"/>
                        <a:pt x="763074" y="59639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" name="Google Shape;562;p20"/>
                <p:cNvSpPr/>
                <p:nvPr/>
              </p:nvSpPr>
              <p:spPr>
                <a:xfrm rot="-2700000">
                  <a:off x="7528358" y="532491"/>
                  <a:ext cx="145892" cy="145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11" h="145811" extrusionOk="0">
                      <a:moveTo>
                        <a:pt x="145811" y="72906"/>
                      </a:moveTo>
                      <a:cubicBezTo>
                        <a:pt x="145811" y="113170"/>
                        <a:pt x="113170" y="145811"/>
                        <a:pt x="72905" y="145811"/>
                      </a:cubicBezTo>
                      <a:cubicBezTo>
                        <a:pt x="32641" y="145811"/>
                        <a:pt x="0" y="113170"/>
                        <a:pt x="0" y="72906"/>
                      </a:cubicBezTo>
                      <a:cubicBezTo>
                        <a:pt x="0" y="32641"/>
                        <a:pt x="32641" y="0"/>
                        <a:pt x="72905" y="0"/>
                      </a:cubicBezTo>
                      <a:cubicBezTo>
                        <a:pt x="113170" y="0"/>
                        <a:pt x="145811" y="32641"/>
                        <a:pt x="145811" y="7290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" name="Google Shape;563;p20"/>
                <p:cNvSpPr/>
                <p:nvPr/>
              </p:nvSpPr>
              <p:spPr>
                <a:xfrm>
                  <a:off x="7103453" y="400825"/>
                  <a:ext cx="818117" cy="604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117" h="604416" extrusionOk="0">
                      <a:moveTo>
                        <a:pt x="763079" y="596392"/>
                      </a:moveTo>
                      <a:cubicBezTo>
                        <a:pt x="765940" y="547532"/>
                        <a:pt x="766445" y="470153"/>
                        <a:pt x="765478" y="460490"/>
                      </a:cubicBezTo>
                      <a:cubicBezTo>
                        <a:pt x="731684" y="104199"/>
                        <a:pt x="430994" y="-71560"/>
                        <a:pt x="82413" y="141229"/>
                      </a:cubicBezTo>
                      <a:cubicBezTo>
                        <a:pt x="78074" y="143893"/>
                        <a:pt x="49255" y="164341"/>
                        <a:pt x="25751" y="181814"/>
                      </a:cubicBezTo>
                      <a:cubicBezTo>
                        <a:pt x="11581" y="168238"/>
                        <a:pt x="2163" y="159182"/>
                        <a:pt x="1288" y="158024"/>
                      </a:cubicBezTo>
                      <a:cubicBezTo>
                        <a:pt x="-463" y="155718"/>
                        <a:pt x="-387" y="154637"/>
                        <a:pt x="1263" y="152520"/>
                      </a:cubicBezTo>
                      <a:cubicBezTo>
                        <a:pt x="30692" y="114337"/>
                        <a:pt x="136344" y="24303"/>
                        <a:pt x="303606" y="3715"/>
                      </a:cubicBezTo>
                      <a:cubicBezTo>
                        <a:pt x="499591" y="-20361"/>
                        <a:pt x="670536" y="74197"/>
                        <a:pt x="757903" y="240404"/>
                      </a:cubicBezTo>
                      <a:cubicBezTo>
                        <a:pt x="764341" y="252600"/>
                        <a:pt x="770233" y="264981"/>
                        <a:pt x="775536" y="277488"/>
                      </a:cubicBezTo>
                      <a:cubicBezTo>
                        <a:pt x="825111" y="393551"/>
                        <a:pt x="828688" y="519370"/>
                        <a:pt x="800239" y="602789"/>
                      </a:cubicBezTo>
                      <a:cubicBezTo>
                        <a:pt x="799145" y="604750"/>
                        <a:pt x="802890" y="606917"/>
                        <a:pt x="763079" y="59639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" name="Google Shape;564;p20"/>
                <p:cNvSpPr/>
                <p:nvPr/>
              </p:nvSpPr>
              <p:spPr>
                <a:xfrm>
                  <a:off x="7284805" y="615454"/>
                  <a:ext cx="636765" cy="389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765" h="389786" extrusionOk="0">
                      <a:moveTo>
                        <a:pt x="360786" y="320644"/>
                      </a:moveTo>
                      <a:cubicBezTo>
                        <a:pt x="356283" y="319403"/>
                        <a:pt x="353505" y="318940"/>
                        <a:pt x="354347" y="314538"/>
                      </a:cubicBezTo>
                      <a:cubicBezTo>
                        <a:pt x="357714" y="297241"/>
                        <a:pt x="365163" y="273624"/>
                        <a:pt x="356661" y="230189"/>
                      </a:cubicBezTo>
                      <a:cubicBezTo>
                        <a:pt x="345930" y="175354"/>
                        <a:pt x="312221" y="122383"/>
                        <a:pt x="259406" y="89515"/>
                      </a:cubicBezTo>
                      <a:cubicBezTo>
                        <a:pt x="255365" y="87028"/>
                        <a:pt x="236848" y="79002"/>
                        <a:pt x="219678" y="74571"/>
                      </a:cubicBezTo>
                      <a:cubicBezTo>
                        <a:pt x="159414" y="58945"/>
                        <a:pt x="94857" y="70459"/>
                        <a:pt x="50206" y="100756"/>
                      </a:cubicBezTo>
                      <a:cubicBezTo>
                        <a:pt x="13551" y="125631"/>
                        <a:pt x="21210" y="133489"/>
                        <a:pt x="11110" y="123990"/>
                      </a:cubicBezTo>
                      <a:cubicBezTo>
                        <a:pt x="11068" y="123978"/>
                        <a:pt x="6986" y="120148"/>
                        <a:pt x="0" y="113608"/>
                      </a:cubicBezTo>
                      <a:cubicBezTo>
                        <a:pt x="1136" y="110355"/>
                        <a:pt x="2188" y="107072"/>
                        <a:pt x="3409" y="103882"/>
                      </a:cubicBezTo>
                      <a:cubicBezTo>
                        <a:pt x="27018" y="42495"/>
                        <a:pt x="88124" y="1076"/>
                        <a:pt x="159119" y="19"/>
                      </a:cubicBezTo>
                      <a:cubicBezTo>
                        <a:pt x="209199" y="-726"/>
                        <a:pt x="260121" y="20194"/>
                        <a:pt x="301573" y="47343"/>
                      </a:cubicBezTo>
                      <a:cubicBezTo>
                        <a:pt x="345930" y="76419"/>
                        <a:pt x="390918" y="117593"/>
                        <a:pt x="446932" y="127866"/>
                      </a:cubicBezTo>
                      <a:cubicBezTo>
                        <a:pt x="535603" y="144153"/>
                        <a:pt x="582863" y="77715"/>
                        <a:pt x="594183" y="62846"/>
                      </a:cubicBezTo>
                      <a:cubicBezTo>
                        <a:pt x="643758" y="178943"/>
                        <a:pt x="647335" y="304745"/>
                        <a:pt x="618886" y="388160"/>
                      </a:cubicBezTo>
                      <a:cubicBezTo>
                        <a:pt x="616782" y="391775"/>
                        <a:pt x="631133" y="396055"/>
                        <a:pt x="360786" y="320644"/>
                      </a:cubicBezTo>
                      <a:close/>
                    </a:path>
                  </a:pathLst>
                </a:custGeom>
                <a:solidFill>
                  <a:srgbClr val="000000">
                    <a:alpha val="8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65" name="Google Shape;565;p20"/>
                <p:cNvGrpSpPr/>
                <p:nvPr/>
              </p:nvGrpSpPr>
              <p:grpSpPr>
                <a:xfrm>
                  <a:off x="7133118" y="586700"/>
                  <a:ext cx="728195" cy="408462"/>
                  <a:chOff x="7133118" y="586700"/>
                  <a:chExt cx="728195" cy="408462"/>
                </a:xfrm>
              </p:grpSpPr>
              <p:sp>
                <p:nvSpPr>
                  <p:cNvPr id="566" name="Google Shape;566;p20"/>
                  <p:cNvSpPr/>
                  <p:nvPr/>
                </p:nvSpPr>
                <p:spPr>
                  <a:xfrm>
                    <a:off x="7133118" y="586700"/>
                    <a:ext cx="167974" cy="156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974" h="156030" extrusionOk="0">
                        <a:moveTo>
                          <a:pt x="0" y="0"/>
                        </a:moveTo>
                        <a:cubicBezTo>
                          <a:pt x="52752" y="48763"/>
                          <a:pt x="115474" y="107020"/>
                          <a:pt x="167974" y="156030"/>
                        </a:cubicBezTo>
                        <a:cubicBezTo>
                          <a:pt x="115239" y="107268"/>
                          <a:pt x="52517" y="49007"/>
                          <a:pt x="0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EB4B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7" name="Google Shape;567;p20"/>
                  <p:cNvSpPr/>
                  <p:nvPr/>
                </p:nvSpPr>
                <p:spPr>
                  <a:xfrm>
                    <a:off x="7640583" y="933152"/>
                    <a:ext cx="220730" cy="620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730" h="62010" extrusionOk="0">
                        <a:moveTo>
                          <a:pt x="220730" y="62011"/>
                        </a:moveTo>
                        <a:cubicBezTo>
                          <a:pt x="151544" y="42745"/>
                          <a:pt x="69102" y="19594"/>
                          <a:pt x="0" y="0"/>
                        </a:cubicBezTo>
                        <a:cubicBezTo>
                          <a:pt x="69228" y="19266"/>
                          <a:pt x="151628" y="42416"/>
                          <a:pt x="220730" y="62011"/>
                        </a:cubicBezTo>
                        <a:lnTo>
                          <a:pt x="220730" y="62011"/>
                        </a:lnTo>
                        <a:close/>
                      </a:path>
                    </a:pathLst>
                  </a:custGeom>
                  <a:solidFill>
                    <a:srgbClr val="BEB4B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8" name="Google Shape;568;p20"/>
                  <p:cNvSpPr/>
                  <p:nvPr/>
                </p:nvSpPr>
                <p:spPr>
                  <a:xfrm>
                    <a:off x="7301092" y="682309"/>
                    <a:ext cx="341414" cy="2510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414" h="251024" extrusionOk="0">
                        <a:moveTo>
                          <a:pt x="0" y="60422"/>
                        </a:moveTo>
                        <a:cubicBezTo>
                          <a:pt x="67082" y="-7072"/>
                          <a:pt x="176247" y="-20846"/>
                          <a:pt x="255491" y="33476"/>
                        </a:cubicBezTo>
                        <a:cubicBezTo>
                          <a:pt x="286970" y="55359"/>
                          <a:pt x="310411" y="87528"/>
                          <a:pt x="324930" y="122757"/>
                        </a:cubicBezTo>
                        <a:cubicBezTo>
                          <a:pt x="341427" y="163019"/>
                          <a:pt x="346729" y="208705"/>
                          <a:pt x="335367" y="251025"/>
                        </a:cubicBezTo>
                        <a:cubicBezTo>
                          <a:pt x="346687" y="208701"/>
                          <a:pt x="341343" y="163040"/>
                          <a:pt x="324804" y="122812"/>
                        </a:cubicBezTo>
                        <a:cubicBezTo>
                          <a:pt x="310243" y="87634"/>
                          <a:pt x="286802" y="55528"/>
                          <a:pt x="255323" y="33703"/>
                        </a:cubicBezTo>
                        <a:cubicBezTo>
                          <a:pt x="176121" y="-20581"/>
                          <a:pt x="67166" y="-6975"/>
                          <a:pt x="0" y="60422"/>
                        </a:cubicBezTo>
                        <a:lnTo>
                          <a:pt x="0" y="60422"/>
                        </a:lnTo>
                        <a:close/>
                      </a:path>
                    </a:pathLst>
                  </a:custGeom>
                  <a:solidFill>
                    <a:srgbClr val="BEB4B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69" name="Google Shape;569;p20"/>
                <p:cNvGrpSpPr/>
                <p:nvPr/>
              </p:nvGrpSpPr>
              <p:grpSpPr>
                <a:xfrm>
                  <a:off x="7190146" y="405373"/>
                  <a:ext cx="724824" cy="490644"/>
                  <a:chOff x="7190146" y="405373"/>
                  <a:chExt cx="724824" cy="490644"/>
                </a:xfrm>
              </p:grpSpPr>
              <p:sp>
                <p:nvSpPr>
                  <p:cNvPr id="570" name="Google Shape;570;p20"/>
                  <p:cNvSpPr/>
                  <p:nvPr/>
                </p:nvSpPr>
                <p:spPr>
                  <a:xfrm>
                    <a:off x="7453351" y="780518"/>
                    <a:ext cx="451139" cy="93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1139" h="93448" extrusionOk="0">
                        <a:moveTo>
                          <a:pt x="451140" y="0"/>
                        </a:moveTo>
                        <a:cubicBezTo>
                          <a:pt x="449288" y="690"/>
                          <a:pt x="446132" y="1338"/>
                          <a:pt x="444154" y="1835"/>
                        </a:cubicBezTo>
                        <a:cubicBezTo>
                          <a:pt x="437168" y="3472"/>
                          <a:pt x="430098" y="5000"/>
                          <a:pt x="423070" y="6527"/>
                        </a:cubicBezTo>
                        <a:cubicBezTo>
                          <a:pt x="290926" y="34778"/>
                          <a:pt x="139256" y="64986"/>
                          <a:pt x="6986" y="92378"/>
                        </a:cubicBezTo>
                        <a:cubicBezTo>
                          <a:pt x="6986" y="92378"/>
                          <a:pt x="3451" y="93153"/>
                          <a:pt x="3451" y="93153"/>
                        </a:cubicBezTo>
                        <a:cubicBezTo>
                          <a:pt x="2862" y="93279"/>
                          <a:pt x="2273" y="93506"/>
                          <a:pt x="1683" y="93435"/>
                        </a:cubicBezTo>
                        <a:cubicBezTo>
                          <a:pt x="1094" y="93384"/>
                          <a:pt x="547" y="93052"/>
                          <a:pt x="0" y="92841"/>
                        </a:cubicBezTo>
                        <a:cubicBezTo>
                          <a:pt x="547" y="93052"/>
                          <a:pt x="1094" y="93380"/>
                          <a:pt x="1683" y="93431"/>
                        </a:cubicBezTo>
                        <a:cubicBezTo>
                          <a:pt x="2273" y="93502"/>
                          <a:pt x="2862" y="93275"/>
                          <a:pt x="3451" y="93144"/>
                        </a:cubicBezTo>
                        <a:cubicBezTo>
                          <a:pt x="3451" y="93144"/>
                          <a:pt x="6944" y="92366"/>
                          <a:pt x="6944" y="92366"/>
                        </a:cubicBezTo>
                        <a:cubicBezTo>
                          <a:pt x="139172" y="64725"/>
                          <a:pt x="290884" y="34458"/>
                          <a:pt x="423070" y="6489"/>
                        </a:cubicBezTo>
                        <a:cubicBezTo>
                          <a:pt x="430098" y="4970"/>
                          <a:pt x="437168" y="3451"/>
                          <a:pt x="444154" y="1826"/>
                        </a:cubicBezTo>
                        <a:cubicBezTo>
                          <a:pt x="444154" y="1826"/>
                          <a:pt x="447647" y="993"/>
                          <a:pt x="447647" y="993"/>
                        </a:cubicBezTo>
                        <a:cubicBezTo>
                          <a:pt x="448825" y="682"/>
                          <a:pt x="450004" y="438"/>
                          <a:pt x="451140" y="0"/>
                        </a:cubicBezTo>
                        <a:lnTo>
                          <a:pt x="45114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1" name="Google Shape;571;p20"/>
                  <p:cNvSpPr/>
                  <p:nvPr/>
                </p:nvSpPr>
                <p:spPr>
                  <a:xfrm>
                    <a:off x="7293643" y="439436"/>
                    <a:ext cx="154321" cy="430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321" h="430897" extrusionOk="0">
                        <a:moveTo>
                          <a:pt x="0" y="0"/>
                        </a:moveTo>
                        <a:cubicBezTo>
                          <a:pt x="42715" y="118525"/>
                          <a:pt x="108324" y="300307"/>
                          <a:pt x="149693" y="417372"/>
                        </a:cubicBezTo>
                        <a:cubicBezTo>
                          <a:pt x="151250" y="421875"/>
                          <a:pt x="152849" y="426369"/>
                          <a:pt x="154322" y="430898"/>
                        </a:cubicBezTo>
                        <a:cubicBezTo>
                          <a:pt x="152849" y="426369"/>
                          <a:pt x="151250" y="421875"/>
                          <a:pt x="149650" y="417376"/>
                        </a:cubicBezTo>
                        <a:cubicBezTo>
                          <a:pt x="108282" y="301031"/>
                          <a:pt x="42168" y="117856"/>
                          <a:pt x="0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2" name="Google Shape;572;p20"/>
                  <p:cNvSpPr/>
                  <p:nvPr/>
                </p:nvSpPr>
                <p:spPr>
                  <a:xfrm>
                    <a:off x="7456129" y="663790"/>
                    <a:ext cx="412633" cy="2087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2633" h="208782" extrusionOk="0">
                        <a:moveTo>
                          <a:pt x="412633" y="0"/>
                        </a:moveTo>
                        <a:cubicBezTo>
                          <a:pt x="285329" y="65878"/>
                          <a:pt x="140603" y="137030"/>
                          <a:pt x="12794" y="202074"/>
                        </a:cubicBezTo>
                        <a:cubicBezTo>
                          <a:pt x="8543" y="204288"/>
                          <a:pt x="4208" y="206439"/>
                          <a:pt x="0" y="208783"/>
                        </a:cubicBezTo>
                        <a:cubicBezTo>
                          <a:pt x="4208" y="206434"/>
                          <a:pt x="8543" y="204280"/>
                          <a:pt x="12794" y="202058"/>
                        </a:cubicBezTo>
                        <a:cubicBezTo>
                          <a:pt x="140477" y="136743"/>
                          <a:pt x="285161" y="65643"/>
                          <a:pt x="412633" y="0"/>
                        </a:cubicBezTo>
                        <a:lnTo>
                          <a:pt x="41263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3" name="Google Shape;573;p20"/>
                  <p:cNvSpPr/>
                  <p:nvPr/>
                </p:nvSpPr>
                <p:spPr>
                  <a:xfrm>
                    <a:off x="7412656" y="409114"/>
                    <a:ext cx="36150" cy="458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50" h="458731" extrusionOk="0">
                        <a:moveTo>
                          <a:pt x="0" y="0"/>
                        </a:moveTo>
                        <a:cubicBezTo>
                          <a:pt x="10100" y="144878"/>
                          <a:pt x="24914" y="306699"/>
                          <a:pt x="35687" y="451557"/>
                        </a:cubicBezTo>
                        <a:cubicBezTo>
                          <a:pt x="35687" y="451557"/>
                          <a:pt x="35940" y="455142"/>
                          <a:pt x="35940" y="455142"/>
                        </a:cubicBezTo>
                        <a:cubicBezTo>
                          <a:pt x="35940" y="455142"/>
                          <a:pt x="36066" y="456935"/>
                          <a:pt x="36066" y="456935"/>
                        </a:cubicBezTo>
                        <a:cubicBezTo>
                          <a:pt x="36108" y="457533"/>
                          <a:pt x="36150" y="458130"/>
                          <a:pt x="36150" y="458732"/>
                        </a:cubicBezTo>
                        <a:cubicBezTo>
                          <a:pt x="36108" y="456846"/>
                          <a:pt x="35814" y="453509"/>
                          <a:pt x="35687" y="451557"/>
                        </a:cubicBezTo>
                        <a:cubicBezTo>
                          <a:pt x="24619" y="306716"/>
                          <a:pt x="9848" y="144908"/>
                          <a:pt x="0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4" name="Google Shape;574;p20"/>
                  <p:cNvSpPr/>
                  <p:nvPr/>
                </p:nvSpPr>
                <p:spPr>
                  <a:xfrm>
                    <a:off x="7453401" y="405373"/>
                    <a:ext cx="66863" cy="4636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863" h="463621" extrusionOk="0">
                        <a:moveTo>
                          <a:pt x="66864" y="0"/>
                        </a:moveTo>
                        <a:cubicBezTo>
                          <a:pt x="45106" y="146814"/>
                          <a:pt x="21497" y="302196"/>
                          <a:pt x="1508" y="449069"/>
                        </a:cubicBezTo>
                        <a:cubicBezTo>
                          <a:pt x="1044" y="452701"/>
                          <a:pt x="582" y="456333"/>
                          <a:pt x="245" y="459973"/>
                        </a:cubicBezTo>
                        <a:cubicBezTo>
                          <a:pt x="161" y="461185"/>
                          <a:pt x="-91" y="462410"/>
                          <a:pt x="35" y="463622"/>
                        </a:cubicBezTo>
                        <a:cubicBezTo>
                          <a:pt x="-91" y="462414"/>
                          <a:pt x="161" y="461185"/>
                          <a:pt x="245" y="459973"/>
                        </a:cubicBezTo>
                        <a:cubicBezTo>
                          <a:pt x="582" y="456333"/>
                          <a:pt x="1044" y="452701"/>
                          <a:pt x="1508" y="449069"/>
                        </a:cubicBezTo>
                        <a:cubicBezTo>
                          <a:pt x="21203" y="302196"/>
                          <a:pt x="44854" y="146717"/>
                          <a:pt x="66864" y="0"/>
                        </a:cubicBezTo>
                        <a:lnTo>
                          <a:pt x="6686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5" name="Google Shape;575;p20"/>
                  <p:cNvSpPr/>
                  <p:nvPr/>
                </p:nvSpPr>
                <p:spPr>
                  <a:xfrm>
                    <a:off x="7451542" y="570763"/>
                    <a:ext cx="362847" cy="301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847" h="301586" extrusionOk="0">
                        <a:moveTo>
                          <a:pt x="362848" y="0"/>
                        </a:moveTo>
                        <a:cubicBezTo>
                          <a:pt x="250694" y="94020"/>
                          <a:pt x="124105" y="199230"/>
                          <a:pt x="10647" y="291705"/>
                        </a:cubicBezTo>
                        <a:cubicBezTo>
                          <a:pt x="8711" y="293245"/>
                          <a:pt x="6775" y="294773"/>
                          <a:pt x="4840" y="296288"/>
                        </a:cubicBezTo>
                        <a:cubicBezTo>
                          <a:pt x="3872" y="297033"/>
                          <a:pt x="2904" y="297811"/>
                          <a:pt x="1894" y="298485"/>
                        </a:cubicBezTo>
                        <a:cubicBezTo>
                          <a:pt x="799" y="299120"/>
                          <a:pt x="631" y="300568"/>
                          <a:pt x="0" y="301586"/>
                        </a:cubicBezTo>
                        <a:cubicBezTo>
                          <a:pt x="631" y="300572"/>
                          <a:pt x="799" y="299124"/>
                          <a:pt x="1894" y="298480"/>
                        </a:cubicBezTo>
                        <a:cubicBezTo>
                          <a:pt x="2904" y="297807"/>
                          <a:pt x="3872" y="297029"/>
                          <a:pt x="4840" y="296279"/>
                        </a:cubicBezTo>
                        <a:cubicBezTo>
                          <a:pt x="6775" y="294760"/>
                          <a:pt x="8711" y="293233"/>
                          <a:pt x="10605" y="291688"/>
                        </a:cubicBezTo>
                        <a:cubicBezTo>
                          <a:pt x="123937" y="198977"/>
                          <a:pt x="250526" y="93818"/>
                          <a:pt x="362848" y="0"/>
                        </a:cubicBezTo>
                        <a:lnTo>
                          <a:pt x="3628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6" name="Google Shape;576;p20"/>
                  <p:cNvSpPr/>
                  <p:nvPr/>
                </p:nvSpPr>
                <p:spPr>
                  <a:xfrm>
                    <a:off x="7451121" y="497024"/>
                    <a:ext cx="284529" cy="3750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529" h="375073" extrusionOk="0">
                        <a:moveTo>
                          <a:pt x="284529" y="0"/>
                        </a:moveTo>
                        <a:cubicBezTo>
                          <a:pt x="213702" y="93569"/>
                          <a:pt x="70996" y="281693"/>
                          <a:pt x="0" y="375073"/>
                        </a:cubicBezTo>
                        <a:cubicBezTo>
                          <a:pt x="70785" y="281504"/>
                          <a:pt x="213534" y="93380"/>
                          <a:pt x="284529" y="0"/>
                        </a:cubicBezTo>
                        <a:lnTo>
                          <a:pt x="28452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7" name="Google Shape;577;p20"/>
                  <p:cNvSpPr/>
                  <p:nvPr/>
                </p:nvSpPr>
                <p:spPr>
                  <a:xfrm>
                    <a:off x="7458191" y="434339"/>
                    <a:ext cx="165979" cy="4228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979" h="422893" extrusionOk="0">
                        <a:moveTo>
                          <a:pt x="165979" y="0"/>
                        </a:moveTo>
                        <a:cubicBezTo>
                          <a:pt x="112911" y="134652"/>
                          <a:pt x="51974" y="288229"/>
                          <a:pt x="0" y="422893"/>
                        </a:cubicBezTo>
                        <a:cubicBezTo>
                          <a:pt x="51637" y="288237"/>
                          <a:pt x="112659" y="134429"/>
                          <a:pt x="165979" y="0"/>
                        </a:cubicBezTo>
                        <a:lnTo>
                          <a:pt x="1659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8" name="Google Shape;578;p20"/>
                  <p:cNvSpPr/>
                  <p:nvPr/>
                </p:nvSpPr>
                <p:spPr>
                  <a:xfrm>
                    <a:off x="7190146" y="487302"/>
                    <a:ext cx="255125" cy="381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125" h="381520" extrusionOk="0">
                        <a:moveTo>
                          <a:pt x="0" y="0"/>
                        </a:moveTo>
                        <a:cubicBezTo>
                          <a:pt x="78423" y="118710"/>
                          <a:pt x="168601" y="250921"/>
                          <a:pt x="247298" y="369510"/>
                        </a:cubicBezTo>
                        <a:cubicBezTo>
                          <a:pt x="247298" y="369510"/>
                          <a:pt x="251254" y="375494"/>
                          <a:pt x="251254" y="375494"/>
                        </a:cubicBezTo>
                        <a:cubicBezTo>
                          <a:pt x="252558" y="377497"/>
                          <a:pt x="253905" y="379479"/>
                          <a:pt x="255125" y="381520"/>
                        </a:cubicBezTo>
                        <a:cubicBezTo>
                          <a:pt x="253063" y="378162"/>
                          <a:pt x="249528" y="372918"/>
                          <a:pt x="247298" y="369522"/>
                        </a:cubicBezTo>
                        <a:cubicBezTo>
                          <a:pt x="168348" y="251090"/>
                          <a:pt x="78205" y="118875"/>
                          <a:pt x="0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9" name="Google Shape;579;p20"/>
                  <p:cNvSpPr/>
                  <p:nvPr/>
                </p:nvSpPr>
                <p:spPr>
                  <a:xfrm>
                    <a:off x="7457812" y="875872"/>
                    <a:ext cx="457158" cy="20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58" h="20145" extrusionOk="0">
                        <a:moveTo>
                          <a:pt x="457158" y="20146"/>
                        </a:moveTo>
                        <a:cubicBezTo>
                          <a:pt x="320007" y="14405"/>
                          <a:pt x="165853" y="6527"/>
                          <a:pt x="28575" y="854"/>
                        </a:cubicBezTo>
                        <a:cubicBezTo>
                          <a:pt x="19064" y="488"/>
                          <a:pt x="9553" y="147"/>
                          <a:pt x="0" y="0"/>
                        </a:cubicBezTo>
                        <a:cubicBezTo>
                          <a:pt x="9553" y="135"/>
                          <a:pt x="19064" y="463"/>
                          <a:pt x="28575" y="816"/>
                        </a:cubicBezTo>
                        <a:cubicBezTo>
                          <a:pt x="165895" y="6195"/>
                          <a:pt x="319965" y="14149"/>
                          <a:pt x="457158" y="20146"/>
                        </a:cubicBezTo>
                        <a:lnTo>
                          <a:pt x="457158" y="20146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580" name="Google Shape;580;p20"/>
              <p:cNvGrpSpPr/>
              <p:nvPr/>
            </p:nvGrpSpPr>
            <p:grpSpPr>
              <a:xfrm>
                <a:off x="7377544" y="861464"/>
                <a:ext cx="118115" cy="89653"/>
                <a:chOff x="7377544" y="861464"/>
                <a:chExt cx="118115" cy="89653"/>
              </a:xfrm>
            </p:grpSpPr>
            <p:sp>
              <p:nvSpPr>
                <p:cNvPr id="581" name="Google Shape;581;p20"/>
                <p:cNvSpPr/>
                <p:nvPr/>
              </p:nvSpPr>
              <p:spPr>
                <a:xfrm>
                  <a:off x="7377544" y="861464"/>
                  <a:ext cx="118115" cy="89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15" h="89652" extrusionOk="0">
                      <a:moveTo>
                        <a:pt x="116503" y="67349"/>
                      </a:moveTo>
                      <a:cubicBezTo>
                        <a:pt x="109475" y="76292"/>
                        <a:pt x="99501" y="82630"/>
                        <a:pt x="88727" y="86182"/>
                      </a:cubicBezTo>
                      <a:cubicBezTo>
                        <a:pt x="42813" y="101248"/>
                        <a:pt x="-911" y="64938"/>
                        <a:pt x="14" y="22248"/>
                      </a:cubicBezTo>
                      <a:cubicBezTo>
                        <a:pt x="98" y="16310"/>
                        <a:pt x="1108" y="10245"/>
                        <a:pt x="3086" y="4181"/>
                      </a:cubicBezTo>
                      <a:cubicBezTo>
                        <a:pt x="4770" y="-1105"/>
                        <a:pt x="6117" y="-474"/>
                        <a:pt x="20888" y="1185"/>
                      </a:cubicBezTo>
                      <a:cubicBezTo>
                        <a:pt x="78038" y="7573"/>
                        <a:pt x="75050" y="6508"/>
                        <a:pt x="77196" y="9298"/>
                      </a:cubicBezTo>
                      <a:cubicBezTo>
                        <a:pt x="79427" y="12164"/>
                        <a:pt x="81489" y="14896"/>
                        <a:pt x="83509" y="17463"/>
                      </a:cubicBezTo>
                      <a:cubicBezTo>
                        <a:pt x="83845" y="17892"/>
                        <a:pt x="84182" y="18300"/>
                        <a:pt x="84477" y="18717"/>
                      </a:cubicBezTo>
                      <a:cubicBezTo>
                        <a:pt x="120290" y="64908"/>
                        <a:pt x="120248" y="62661"/>
                        <a:pt x="116503" y="6734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2" name="Google Shape;582;p20"/>
                <p:cNvSpPr/>
                <p:nvPr/>
              </p:nvSpPr>
              <p:spPr>
                <a:xfrm>
                  <a:off x="7393817" y="869980"/>
                  <a:ext cx="89034" cy="62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34" h="62926" extrusionOk="0">
                      <a:moveTo>
                        <a:pt x="89035" y="49423"/>
                      </a:moveTo>
                      <a:cubicBezTo>
                        <a:pt x="76915" y="59999"/>
                        <a:pt x="62690" y="64174"/>
                        <a:pt x="46740" y="62608"/>
                      </a:cubicBezTo>
                      <a:cubicBezTo>
                        <a:pt x="39839" y="62057"/>
                        <a:pt x="33021" y="60201"/>
                        <a:pt x="26961" y="56746"/>
                      </a:cubicBezTo>
                      <a:cubicBezTo>
                        <a:pt x="12484" y="48481"/>
                        <a:pt x="2763" y="32914"/>
                        <a:pt x="490" y="16514"/>
                      </a:cubicBezTo>
                      <a:cubicBezTo>
                        <a:pt x="-267" y="11034"/>
                        <a:pt x="-141" y="5437"/>
                        <a:pt x="827" y="0"/>
                      </a:cubicBezTo>
                      <a:cubicBezTo>
                        <a:pt x="-99" y="5446"/>
                        <a:pt x="-183" y="11034"/>
                        <a:pt x="616" y="16493"/>
                      </a:cubicBezTo>
                      <a:cubicBezTo>
                        <a:pt x="4025" y="40060"/>
                        <a:pt x="22248" y="60710"/>
                        <a:pt x="46740" y="62373"/>
                      </a:cubicBezTo>
                      <a:cubicBezTo>
                        <a:pt x="62522" y="64014"/>
                        <a:pt x="76957" y="59789"/>
                        <a:pt x="89035" y="49423"/>
                      </a:cubicBezTo>
                      <a:lnTo>
                        <a:pt x="89035" y="4942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3" name="Google Shape;583;p20"/>
                <p:cNvSpPr/>
                <p:nvPr/>
              </p:nvSpPr>
              <p:spPr>
                <a:xfrm>
                  <a:off x="7377544" y="880177"/>
                  <a:ext cx="118115" cy="70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15" h="70940" extrusionOk="0">
                      <a:moveTo>
                        <a:pt x="116503" y="48636"/>
                      </a:moveTo>
                      <a:cubicBezTo>
                        <a:pt x="109475" y="57579"/>
                        <a:pt x="99501" y="63917"/>
                        <a:pt x="88727" y="67469"/>
                      </a:cubicBezTo>
                      <a:cubicBezTo>
                        <a:pt x="42813" y="82535"/>
                        <a:pt x="-911" y="46225"/>
                        <a:pt x="14" y="3535"/>
                      </a:cubicBezTo>
                      <a:cubicBezTo>
                        <a:pt x="15627" y="6986"/>
                        <a:pt x="26401" y="15992"/>
                        <a:pt x="43992" y="18618"/>
                      </a:cubicBezTo>
                      <a:cubicBezTo>
                        <a:pt x="62046" y="21324"/>
                        <a:pt x="76439" y="15853"/>
                        <a:pt x="84477" y="0"/>
                      </a:cubicBezTo>
                      <a:cubicBezTo>
                        <a:pt x="120290" y="46196"/>
                        <a:pt x="120248" y="43948"/>
                        <a:pt x="116503" y="48636"/>
                      </a:cubicBezTo>
                      <a:close/>
                    </a:path>
                  </a:pathLst>
                </a:custGeom>
                <a:solidFill>
                  <a:srgbClr val="000000">
                    <a:alpha val="8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84" name="Google Shape;584;p20"/>
            <p:cNvGrpSpPr/>
            <p:nvPr/>
          </p:nvGrpSpPr>
          <p:grpSpPr>
            <a:xfrm rot="1189139">
              <a:off x="8353971" y="987726"/>
              <a:ext cx="956502" cy="706633"/>
              <a:chOff x="7103453" y="400825"/>
              <a:chExt cx="818117" cy="604416"/>
            </a:xfrm>
          </p:grpSpPr>
          <p:grpSp>
            <p:nvGrpSpPr>
              <p:cNvPr id="585" name="Google Shape;585;p20"/>
              <p:cNvGrpSpPr/>
              <p:nvPr/>
            </p:nvGrpSpPr>
            <p:grpSpPr>
              <a:xfrm>
                <a:off x="7103453" y="400825"/>
                <a:ext cx="818117" cy="604416"/>
                <a:chOff x="7103453" y="400825"/>
                <a:chExt cx="818117" cy="604416"/>
              </a:xfrm>
            </p:grpSpPr>
            <p:sp>
              <p:nvSpPr>
                <p:cNvPr id="586" name="Google Shape;586;p20"/>
                <p:cNvSpPr/>
                <p:nvPr/>
              </p:nvSpPr>
              <p:spPr>
                <a:xfrm>
                  <a:off x="7103457" y="400825"/>
                  <a:ext cx="818113" cy="604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113" h="604416" extrusionOk="0">
                      <a:moveTo>
                        <a:pt x="763074" y="596392"/>
                      </a:moveTo>
                      <a:cubicBezTo>
                        <a:pt x="757730" y="594974"/>
                        <a:pt x="751586" y="593311"/>
                        <a:pt x="744516" y="591397"/>
                      </a:cubicBezTo>
                      <a:cubicBezTo>
                        <a:pt x="707566" y="581393"/>
                        <a:pt x="645786" y="564156"/>
                        <a:pt x="542134" y="535286"/>
                      </a:cubicBezTo>
                      <a:cubicBezTo>
                        <a:pt x="537673" y="534040"/>
                        <a:pt x="534853" y="533598"/>
                        <a:pt x="535695" y="529163"/>
                      </a:cubicBezTo>
                      <a:cubicBezTo>
                        <a:pt x="539062" y="511845"/>
                        <a:pt x="546468" y="488257"/>
                        <a:pt x="538010" y="444784"/>
                      </a:cubicBezTo>
                      <a:cubicBezTo>
                        <a:pt x="527320" y="389983"/>
                        <a:pt x="493569" y="337033"/>
                        <a:pt x="440711" y="304140"/>
                      </a:cubicBezTo>
                      <a:cubicBezTo>
                        <a:pt x="436713" y="301623"/>
                        <a:pt x="418197" y="293632"/>
                        <a:pt x="401026" y="289221"/>
                      </a:cubicBezTo>
                      <a:cubicBezTo>
                        <a:pt x="340762" y="273558"/>
                        <a:pt x="276206" y="285093"/>
                        <a:pt x="231554" y="315389"/>
                      </a:cubicBezTo>
                      <a:cubicBezTo>
                        <a:pt x="194899" y="340248"/>
                        <a:pt x="202601" y="348139"/>
                        <a:pt x="192458" y="338607"/>
                      </a:cubicBezTo>
                      <a:cubicBezTo>
                        <a:pt x="192458" y="338607"/>
                        <a:pt x="188292" y="334764"/>
                        <a:pt x="181390" y="328229"/>
                      </a:cubicBezTo>
                      <a:cubicBezTo>
                        <a:pt x="154301" y="302844"/>
                        <a:pt x="83789" y="236747"/>
                        <a:pt x="39407" y="194768"/>
                      </a:cubicBezTo>
                      <a:cubicBezTo>
                        <a:pt x="34538" y="190113"/>
                        <a:pt x="29959" y="185762"/>
                        <a:pt x="25751" y="181814"/>
                      </a:cubicBezTo>
                      <a:cubicBezTo>
                        <a:pt x="11581" y="168238"/>
                        <a:pt x="2163" y="159182"/>
                        <a:pt x="1288" y="158024"/>
                      </a:cubicBezTo>
                      <a:cubicBezTo>
                        <a:pt x="-463" y="155718"/>
                        <a:pt x="-387" y="154637"/>
                        <a:pt x="1263" y="152520"/>
                      </a:cubicBezTo>
                      <a:cubicBezTo>
                        <a:pt x="30692" y="114337"/>
                        <a:pt x="136343" y="24303"/>
                        <a:pt x="303602" y="3715"/>
                      </a:cubicBezTo>
                      <a:cubicBezTo>
                        <a:pt x="499587" y="-20361"/>
                        <a:pt x="670532" y="74197"/>
                        <a:pt x="757940" y="240404"/>
                      </a:cubicBezTo>
                      <a:cubicBezTo>
                        <a:pt x="764337" y="252600"/>
                        <a:pt x="770229" y="264981"/>
                        <a:pt x="775532" y="277488"/>
                      </a:cubicBezTo>
                      <a:cubicBezTo>
                        <a:pt x="825106" y="393551"/>
                        <a:pt x="828684" y="519370"/>
                        <a:pt x="800235" y="602789"/>
                      </a:cubicBezTo>
                      <a:cubicBezTo>
                        <a:pt x="799141" y="604750"/>
                        <a:pt x="802886" y="606917"/>
                        <a:pt x="763074" y="59639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7" name="Google Shape;587;p20"/>
                <p:cNvSpPr/>
                <p:nvPr/>
              </p:nvSpPr>
              <p:spPr>
                <a:xfrm rot="-2700000">
                  <a:off x="7528358" y="532491"/>
                  <a:ext cx="145892" cy="145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11" h="145811" extrusionOk="0">
                      <a:moveTo>
                        <a:pt x="145811" y="72906"/>
                      </a:moveTo>
                      <a:cubicBezTo>
                        <a:pt x="145811" y="113170"/>
                        <a:pt x="113170" y="145811"/>
                        <a:pt x="72905" y="145811"/>
                      </a:cubicBezTo>
                      <a:cubicBezTo>
                        <a:pt x="32641" y="145811"/>
                        <a:pt x="0" y="113170"/>
                        <a:pt x="0" y="72906"/>
                      </a:cubicBezTo>
                      <a:cubicBezTo>
                        <a:pt x="0" y="32641"/>
                        <a:pt x="32641" y="0"/>
                        <a:pt x="72905" y="0"/>
                      </a:cubicBezTo>
                      <a:cubicBezTo>
                        <a:pt x="113170" y="0"/>
                        <a:pt x="145811" y="32641"/>
                        <a:pt x="145811" y="7290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8" name="Google Shape;588;p20"/>
                <p:cNvSpPr/>
                <p:nvPr/>
              </p:nvSpPr>
              <p:spPr>
                <a:xfrm>
                  <a:off x="7103453" y="400825"/>
                  <a:ext cx="818117" cy="604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117" h="604416" extrusionOk="0">
                      <a:moveTo>
                        <a:pt x="763079" y="596392"/>
                      </a:moveTo>
                      <a:cubicBezTo>
                        <a:pt x="765940" y="547532"/>
                        <a:pt x="766445" y="470153"/>
                        <a:pt x="765478" y="460490"/>
                      </a:cubicBezTo>
                      <a:cubicBezTo>
                        <a:pt x="731684" y="104199"/>
                        <a:pt x="430994" y="-71560"/>
                        <a:pt x="82413" y="141229"/>
                      </a:cubicBezTo>
                      <a:cubicBezTo>
                        <a:pt x="78074" y="143893"/>
                        <a:pt x="49255" y="164341"/>
                        <a:pt x="25751" y="181814"/>
                      </a:cubicBezTo>
                      <a:cubicBezTo>
                        <a:pt x="11581" y="168238"/>
                        <a:pt x="2163" y="159182"/>
                        <a:pt x="1288" y="158024"/>
                      </a:cubicBezTo>
                      <a:cubicBezTo>
                        <a:pt x="-463" y="155718"/>
                        <a:pt x="-387" y="154637"/>
                        <a:pt x="1263" y="152520"/>
                      </a:cubicBezTo>
                      <a:cubicBezTo>
                        <a:pt x="30692" y="114337"/>
                        <a:pt x="136344" y="24303"/>
                        <a:pt x="303606" y="3715"/>
                      </a:cubicBezTo>
                      <a:cubicBezTo>
                        <a:pt x="499591" y="-20361"/>
                        <a:pt x="670536" y="74197"/>
                        <a:pt x="757903" y="240404"/>
                      </a:cubicBezTo>
                      <a:cubicBezTo>
                        <a:pt x="764341" y="252600"/>
                        <a:pt x="770233" y="264981"/>
                        <a:pt x="775536" y="277488"/>
                      </a:cubicBezTo>
                      <a:cubicBezTo>
                        <a:pt x="825111" y="393551"/>
                        <a:pt x="828688" y="519370"/>
                        <a:pt x="800239" y="602789"/>
                      </a:cubicBezTo>
                      <a:cubicBezTo>
                        <a:pt x="799145" y="604750"/>
                        <a:pt x="802890" y="606917"/>
                        <a:pt x="763079" y="59639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9" name="Google Shape;589;p20"/>
                <p:cNvSpPr/>
                <p:nvPr/>
              </p:nvSpPr>
              <p:spPr>
                <a:xfrm>
                  <a:off x="7284805" y="615454"/>
                  <a:ext cx="636765" cy="389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765" h="389786" extrusionOk="0">
                      <a:moveTo>
                        <a:pt x="360786" y="320644"/>
                      </a:moveTo>
                      <a:cubicBezTo>
                        <a:pt x="356283" y="319403"/>
                        <a:pt x="353505" y="318940"/>
                        <a:pt x="354347" y="314538"/>
                      </a:cubicBezTo>
                      <a:cubicBezTo>
                        <a:pt x="357714" y="297241"/>
                        <a:pt x="365163" y="273624"/>
                        <a:pt x="356661" y="230189"/>
                      </a:cubicBezTo>
                      <a:cubicBezTo>
                        <a:pt x="345930" y="175354"/>
                        <a:pt x="312221" y="122383"/>
                        <a:pt x="259406" y="89515"/>
                      </a:cubicBezTo>
                      <a:cubicBezTo>
                        <a:pt x="255365" y="87028"/>
                        <a:pt x="236848" y="79002"/>
                        <a:pt x="219678" y="74571"/>
                      </a:cubicBezTo>
                      <a:cubicBezTo>
                        <a:pt x="159414" y="58945"/>
                        <a:pt x="94857" y="70459"/>
                        <a:pt x="50206" y="100756"/>
                      </a:cubicBezTo>
                      <a:cubicBezTo>
                        <a:pt x="13551" y="125631"/>
                        <a:pt x="21210" y="133489"/>
                        <a:pt x="11110" y="123990"/>
                      </a:cubicBezTo>
                      <a:cubicBezTo>
                        <a:pt x="11068" y="123978"/>
                        <a:pt x="6986" y="120148"/>
                        <a:pt x="0" y="113608"/>
                      </a:cubicBezTo>
                      <a:cubicBezTo>
                        <a:pt x="1136" y="110355"/>
                        <a:pt x="2188" y="107072"/>
                        <a:pt x="3409" y="103882"/>
                      </a:cubicBezTo>
                      <a:cubicBezTo>
                        <a:pt x="27018" y="42495"/>
                        <a:pt x="88124" y="1076"/>
                        <a:pt x="159119" y="19"/>
                      </a:cubicBezTo>
                      <a:cubicBezTo>
                        <a:pt x="209199" y="-726"/>
                        <a:pt x="260121" y="20194"/>
                        <a:pt x="301573" y="47343"/>
                      </a:cubicBezTo>
                      <a:cubicBezTo>
                        <a:pt x="345930" y="76419"/>
                        <a:pt x="390918" y="117593"/>
                        <a:pt x="446932" y="127866"/>
                      </a:cubicBezTo>
                      <a:cubicBezTo>
                        <a:pt x="535603" y="144153"/>
                        <a:pt x="582863" y="77715"/>
                        <a:pt x="594183" y="62846"/>
                      </a:cubicBezTo>
                      <a:cubicBezTo>
                        <a:pt x="643758" y="178943"/>
                        <a:pt x="647335" y="304745"/>
                        <a:pt x="618886" y="388160"/>
                      </a:cubicBezTo>
                      <a:cubicBezTo>
                        <a:pt x="616782" y="391775"/>
                        <a:pt x="631133" y="396055"/>
                        <a:pt x="360786" y="320644"/>
                      </a:cubicBezTo>
                      <a:close/>
                    </a:path>
                  </a:pathLst>
                </a:custGeom>
                <a:solidFill>
                  <a:srgbClr val="000000">
                    <a:alpha val="8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90" name="Google Shape;590;p20"/>
                <p:cNvGrpSpPr/>
                <p:nvPr/>
              </p:nvGrpSpPr>
              <p:grpSpPr>
                <a:xfrm>
                  <a:off x="7133118" y="586700"/>
                  <a:ext cx="728195" cy="408462"/>
                  <a:chOff x="7133118" y="586700"/>
                  <a:chExt cx="728195" cy="408462"/>
                </a:xfrm>
              </p:grpSpPr>
              <p:sp>
                <p:nvSpPr>
                  <p:cNvPr id="591" name="Google Shape;591;p20"/>
                  <p:cNvSpPr/>
                  <p:nvPr/>
                </p:nvSpPr>
                <p:spPr>
                  <a:xfrm>
                    <a:off x="7133118" y="586700"/>
                    <a:ext cx="167974" cy="156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974" h="156030" extrusionOk="0">
                        <a:moveTo>
                          <a:pt x="0" y="0"/>
                        </a:moveTo>
                        <a:cubicBezTo>
                          <a:pt x="52752" y="48763"/>
                          <a:pt x="115474" y="107020"/>
                          <a:pt x="167974" y="156030"/>
                        </a:cubicBezTo>
                        <a:cubicBezTo>
                          <a:pt x="115239" y="107268"/>
                          <a:pt x="52517" y="49007"/>
                          <a:pt x="0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EB4B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2" name="Google Shape;592;p20"/>
                  <p:cNvSpPr/>
                  <p:nvPr/>
                </p:nvSpPr>
                <p:spPr>
                  <a:xfrm>
                    <a:off x="7640583" y="933152"/>
                    <a:ext cx="220730" cy="620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730" h="62010" extrusionOk="0">
                        <a:moveTo>
                          <a:pt x="220730" y="62011"/>
                        </a:moveTo>
                        <a:cubicBezTo>
                          <a:pt x="151544" y="42745"/>
                          <a:pt x="69102" y="19594"/>
                          <a:pt x="0" y="0"/>
                        </a:cubicBezTo>
                        <a:cubicBezTo>
                          <a:pt x="69228" y="19266"/>
                          <a:pt x="151628" y="42416"/>
                          <a:pt x="220730" y="62011"/>
                        </a:cubicBezTo>
                        <a:lnTo>
                          <a:pt x="220730" y="62011"/>
                        </a:lnTo>
                        <a:close/>
                      </a:path>
                    </a:pathLst>
                  </a:custGeom>
                  <a:solidFill>
                    <a:srgbClr val="BEB4B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3" name="Google Shape;593;p20"/>
                  <p:cNvSpPr/>
                  <p:nvPr/>
                </p:nvSpPr>
                <p:spPr>
                  <a:xfrm>
                    <a:off x="7301092" y="682309"/>
                    <a:ext cx="341414" cy="2510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414" h="251024" extrusionOk="0">
                        <a:moveTo>
                          <a:pt x="0" y="60422"/>
                        </a:moveTo>
                        <a:cubicBezTo>
                          <a:pt x="67082" y="-7072"/>
                          <a:pt x="176247" y="-20846"/>
                          <a:pt x="255491" y="33476"/>
                        </a:cubicBezTo>
                        <a:cubicBezTo>
                          <a:pt x="286970" y="55359"/>
                          <a:pt x="310411" y="87528"/>
                          <a:pt x="324930" y="122757"/>
                        </a:cubicBezTo>
                        <a:cubicBezTo>
                          <a:pt x="341427" y="163019"/>
                          <a:pt x="346729" y="208705"/>
                          <a:pt x="335367" y="251025"/>
                        </a:cubicBezTo>
                        <a:cubicBezTo>
                          <a:pt x="346687" y="208701"/>
                          <a:pt x="341343" y="163040"/>
                          <a:pt x="324804" y="122812"/>
                        </a:cubicBezTo>
                        <a:cubicBezTo>
                          <a:pt x="310243" y="87634"/>
                          <a:pt x="286802" y="55528"/>
                          <a:pt x="255323" y="33703"/>
                        </a:cubicBezTo>
                        <a:cubicBezTo>
                          <a:pt x="176121" y="-20581"/>
                          <a:pt x="67166" y="-6975"/>
                          <a:pt x="0" y="60422"/>
                        </a:cubicBezTo>
                        <a:lnTo>
                          <a:pt x="0" y="60422"/>
                        </a:lnTo>
                        <a:close/>
                      </a:path>
                    </a:pathLst>
                  </a:custGeom>
                  <a:solidFill>
                    <a:srgbClr val="BEB4B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94" name="Google Shape;594;p20"/>
                <p:cNvGrpSpPr/>
                <p:nvPr/>
              </p:nvGrpSpPr>
              <p:grpSpPr>
                <a:xfrm>
                  <a:off x="7190146" y="405373"/>
                  <a:ext cx="724824" cy="490644"/>
                  <a:chOff x="7190146" y="405373"/>
                  <a:chExt cx="724824" cy="490644"/>
                </a:xfrm>
              </p:grpSpPr>
              <p:sp>
                <p:nvSpPr>
                  <p:cNvPr id="595" name="Google Shape;595;p20"/>
                  <p:cNvSpPr/>
                  <p:nvPr/>
                </p:nvSpPr>
                <p:spPr>
                  <a:xfrm>
                    <a:off x="7453351" y="780518"/>
                    <a:ext cx="451139" cy="93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1139" h="93448" extrusionOk="0">
                        <a:moveTo>
                          <a:pt x="451140" y="0"/>
                        </a:moveTo>
                        <a:cubicBezTo>
                          <a:pt x="449288" y="690"/>
                          <a:pt x="446132" y="1338"/>
                          <a:pt x="444154" y="1835"/>
                        </a:cubicBezTo>
                        <a:cubicBezTo>
                          <a:pt x="437168" y="3472"/>
                          <a:pt x="430098" y="5000"/>
                          <a:pt x="423070" y="6527"/>
                        </a:cubicBezTo>
                        <a:cubicBezTo>
                          <a:pt x="290926" y="34778"/>
                          <a:pt x="139256" y="64986"/>
                          <a:pt x="6986" y="92378"/>
                        </a:cubicBezTo>
                        <a:cubicBezTo>
                          <a:pt x="6986" y="92378"/>
                          <a:pt x="3451" y="93153"/>
                          <a:pt x="3451" y="93153"/>
                        </a:cubicBezTo>
                        <a:cubicBezTo>
                          <a:pt x="2862" y="93279"/>
                          <a:pt x="2273" y="93506"/>
                          <a:pt x="1683" y="93435"/>
                        </a:cubicBezTo>
                        <a:cubicBezTo>
                          <a:pt x="1094" y="93384"/>
                          <a:pt x="547" y="93052"/>
                          <a:pt x="0" y="92841"/>
                        </a:cubicBezTo>
                        <a:cubicBezTo>
                          <a:pt x="547" y="93052"/>
                          <a:pt x="1094" y="93380"/>
                          <a:pt x="1683" y="93431"/>
                        </a:cubicBezTo>
                        <a:cubicBezTo>
                          <a:pt x="2273" y="93502"/>
                          <a:pt x="2862" y="93275"/>
                          <a:pt x="3451" y="93144"/>
                        </a:cubicBezTo>
                        <a:cubicBezTo>
                          <a:pt x="3451" y="93144"/>
                          <a:pt x="6944" y="92366"/>
                          <a:pt x="6944" y="92366"/>
                        </a:cubicBezTo>
                        <a:cubicBezTo>
                          <a:pt x="139172" y="64725"/>
                          <a:pt x="290884" y="34458"/>
                          <a:pt x="423070" y="6489"/>
                        </a:cubicBezTo>
                        <a:cubicBezTo>
                          <a:pt x="430098" y="4970"/>
                          <a:pt x="437168" y="3451"/>
                          <a:pt x="444154" y="1826"/>
                        </a:cubicBezTo>
                        <a:cubicBezTo>
                          <a:pt x="444154" y="1826"/>
                          <a:pt x="447647" y="993"/>
                          <a:pt x="447647" y="993"/>
                        </a:cubicBezTo>
                        <a:cubicBezTo>
                          <a:pt x="448825" y="682"/>
                          <a:pt x="450004" y="438"/>
                          <a:pt x="451140" y="0"/>
                        </a:cubicBezTo>
                        <a:lnTo>
                          <a:pt x="45114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6" name="Google Shape;596;p20"/>
                  <p:cNvSpPr/>
                  <p:nvPr/>
                </p:nvSpPr>
                <p:spPr>
                  <a:xfrm>
                    <a:off x="7293643" y="439436"/>
                    <a:ext cx="154321" cy="430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321" h="430897" extrusionOk="0">
                        <a:moveTo>
                          <a:pt x="0" y="0"/>
                        </a:moveTo>
                        <a:cubicBezTo>
                          <a:pt x="42715" y="118525"/>
                          <a:pt x="108324" y="300307"/>
                          <a:pt x="149693" y="417372"/>
                        </a:cubicBezTo>
                        <a:cubicBezTo>
                          <a:pt x="151250" y="421875"/>
                          <a:pt x="152849" y="426369"/>
                          <a:pt x="154322" y="430898"/>
                        </a:cubicBezTo>
                        <a:cubicBezTo>
                          <a:pt x="152849" y="426369"/>
                          <a:pt x="151250" y="421875"/>
                          <a:pt x="149650" y="417376"/>
                        </a:cubicBezTo>
                        <a:cubicBezTo>
                          <a:pt x="108282" y="301031"/>
                          <a:pt x="42168" y="117856"/>
                          <a:pt x="0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7" name="Google Shape;597;p20"/>
                  <p:cNvSpPr/>
                  <p:nvPr/>
                </p:nvSpPr>
                <p:spPr>
                  <a:xfrm>
                    <a:off x="7456129" y="663790"/>
                    <a:ext cx="412633" cy="2087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2633" h="208782" extrusionOk="0">
                        <a:moveTo>
                          <a:pt x="412633" y="0"/>
                        </a:moveTo>
                        <a:cubicBezTo>
                          <a:pt x="285329" y="65878"/>
                          <a:pt x="140603" y="137030"/>
                          <a:pt x="12794" y="202074"/>
                        </a:cubicBezTo>
                        <a:cubicBezTo>
                          <a:pt x="8543" y="204288"/>
                          <a:pt x="4208" y="206439"/>
                          <a:pt x="0" y="208783"/>
                        </a:cubicBezTo>
                        <a:cubicBezTo>
                          <a:pt x="4208" y="206434"/>
                          <a:pt x="8543" y="204280"/>
                          <a:pt x="12794" y="202058"/>
                        </a:cubicBezTo>
                        <a:cubicBezTo>
                          <a:pt x="140477" y="136743"/>
                          <a:pt x="285161" y="65643"/>
                          <a:pt x="412633" y="0"/>
                        </a:cubicBezTo>
                        <a:lnTo>
                          <a:pt x="41263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8" name="Google Shape;598;p20"/>
                  <p:cNvSpPr/>
                  <p:nvPr/>
                </p:nvSpPr>
                <p:spPr>
                  <a:xfrm>
                    <a:off x="7412656" y="409114"/>
                    <a:ext cx="36150" cy="458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50" h="458731" extrusionOk="0">
                        <a:moveTo>
                          <a:pt x="0" y="0"/>
                        </a:moveTo>
                        <a:cubicBezTo>
                          <a:pt x="10100" y="144878"/>
                          <a:pt x="24914" y="306699"/>
                          <a:pt x="35687" y="451557"/>
                        </a:cubicBezTo>
                        <a:cubicBezTo>
                          <a:pt x="35687" y="451557"/>
                          <a:pt x="35940" y="455142"/>
                          <a:pt x="35940" y="455142"/>
                        </a:cubicBezTo>
                        <a:cubicBezTo>
                          <a:pt x="35940" y="455142"/>
                          <a:pt x="36066" y="456935"/>
                          <a:pt x="36066" y="456935"/>
                        </a:cubicBezTo>
                        <a:cubicBezTo>
                          <a:pt x="36108" y="457533"/>
                          <a:pt x="36150" y="458130"/>
                          <a:pt x="36150" y="458732"/>
                        </a:cubicBezTo>
                        <a:cubicBezTo>
                          <a:pt x="36108" y="456846"/>
                          <a:pt x="35814" y="453509"/>
                          <a:pt x="35687" y="451557"/>
                        </a:cubicBezTo>
                        <a:cubicBezTo>
                          <a:pt x="24619" y="306716"/>
                          <a:pt x="9848" y="144908"/>
                          <a:pt x="0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9" name="Google Shape;599;p20"/>
                  <p:cNvSpPr/>
                  <p:nvPr/>
                </p:nvSpPr>
                <p:spPr>
                  <a:xfrm>
                    <a:off x="7453401" y="405373"/>
                    <a:ext cx="66863" cy="4636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863" h="463621" extrusionOk="0">
                        <a:moveTo>
                          <a:pt x="66864" y="0"/>
                        </a:moveTo>
                        <a:cubicBezTo>
                          <a:pt x="45106" y="146814"/>
                          <a:pt x="21497" y="302196"/>
                          <a:pt x="1508" y="449069"/>
                        </a:cubicBezTo>
                        <a:cubicBezTo>
                          <a:pt x="1044" y="452701"/>
                          <a:pt x="582" y="456333"/>
                          <a:pt x="245" y="459973"/>
                        </a:cubicBezTo>
                        <a:cubicBezTo>
                          <a:pt x="161" y="461185"/>
                          <a:pt x="-91" y="462410"/>
                          <a:pt x="35" y="463622"/>
                        </a:cubicBezTo>
                        <a:cubicBezTo>
                          <a:pt x="-91" y="462414"/>
                          <a:pt x="161" y="461185"/>
                          <a:pt x="245" y="459973"/>
                        </a:cubicBezTo>
                        <a:cubicBezTo>
                          <a:pt x="582" y="456333"/>
                          <a:pt x="1044" y="452701"/>
                          <a:pt x="1508" y="449069"/>
                        </a:cubicBezTo>
                        <a:cubicBezTo>
                          <a:pt x="21203" y="302196"/>
                          <a:pt x="44854" y="146717"/>
                          <a:pt x="66864" y="0"/>
                        </a:cubicBezTo>
                        <a:lnTo>
                          <a:pt x="6686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0" name="Google Shape;600;p20"/>
                  <p:cNvSpPr/>
                  <p:nvPr/>
                </p:nvSpPr>
                <p:spPr>
                  <a:xfrm>
                    <a:off x="7451542" y="570763"/>
                    <a:ext cx="362847" cy="301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847" h="301586" extrusionOk="0">
                        <a:moveTo>
                          <a:pt x="362848" y="0"/>
                        </a:moveTo>
                        <a:cubicBezTo>
                          <a:pt x="250694" y="94020"/>
                          <a:pt x="124105" y="199230"/>
                          <a:pt x="10647" y="291705"/>
                        </a:cubicBezTo>
                        <a:cubicBezTo>
                          <a:pt x="8711" y="293245"/>
                          <a:pt x="6775" y="294773"/>
                          <a:pt x="4840" y="296288"/>
                        </a:cubicBezTo>
                        <a:cubicBezTo>
                          <a:pt x="3872" y="297033"/>
                          <a:pt x="2904" y="297811"/>
                          <a:pt x="1894" y="298485"/>
                        </a:cubicBezTo>
                        <a:cubicBezTo>
                          <a:pt x="799" y="299120"/>
                          <a:pt x="631" y="300568"/>
                          <a:pt x="0" y="301586"/>
                        </a:cubicBezTo>
                        <a:cubicBezTo>
                          <a:pt x="631" y="300572"/>
                          <a:pt x="799" y="299124"/>
                          <a:pt x="1894" y="298480"/>
                        </a:cubicBezTo>
                        <a:cubicBezTo>
                          <a:pt x="2904" y="297807"/>
                          <a:pt x="3872" y="297029"/>
                          <a:pt x="4840" y="296279"/>
                        </a:cubicBezTo>
                        <a:cubicBezTo>
                          <a:pt x="6775" y="294760"/>
                          <a:pt x="8711" y="293233"/>
                          <a:pt x="10605" y="291688"/>
                        </a:cubicBezTo>
                        <a:cubicBezTo>
                          <a:pt x="123937" y="198977"/>
                          <a:pt x="250526" y="93818"/>
                          <a:pt x="362848" y="0"/>
                        </a:cubicBezTo>
                        <a:lnTo>
                          <a:pt x="3628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1" name="Google Shape;601;p20"/>
                  <p:cNvSpPr/>
                  <p:nvPr/>
                </p:nvSpPr>
                <p:spPr>
                  <a:xfrm>
                    <a:off x="7451121" y="497024"/>
                    <a:ext cx="284529" cy="3750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529" h="375073" extrusionOk="0">
                        <a:moveTo>
                          <a:pt x="284529" y="0"/>
                        </a:moveTo>
                        <a:cubicBezTo>
                          <a:pt x="213702" y="93569"/>
                          <a:pt x="70996" y="281693"/>
                          <a:pt x="0" y="375073"/>
                        </a:cubicBezTo>
                        <a:cubicBezTo>
                          <a:pt x="70785" y="281504"/>
                          <a:pt x="213534" y="93380"/>
                          <a:pt x="284529" y="0"/>
                        </a:cubicBezTo>
                        <a:lnTo>
                          <a:pt x="28452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2" name="Google Shape;602;p20"/>
                  <p:cNvSpPr/>
                  <p:nvPr/>
                </p:nvSpPr>
                <p:spPr>
                  <a:xfrm>
                    <a:off x="7458191" y="434339"/>
                    <a:ext cx="165979" cy="4228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979" h="422893" extrusionOk="0">
                        <a:moveTo>
                          <a:pt x="165979" y="0"/>
                        </a:moveTo>
                        <a:cubicBezTo>
                          <a:pt x="112911" y="134652"/>
                          <a:pt x="51974" y="288229"/>
                          <a:pt x="0" y="422893"/>
                        </a:cubicBezTo>
                        <a:cubicBezTo>
                          <a:pt x="51637" y="288237"/>
                          <a:pt x="112659" y="134429"/>
                          <a:pt x="165979" y="0"/>
                        </a:cubicBezTo>
                        <a:lnTo>
                          <a:pt x="1659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3" name="Google Shape;603;p20"/>
                  <p:cNvSpPr/>
                  <p:nvPr/>
                </p:nvSpPr>
                <p:spPr>
                  <a:xfrm>
                    <a:off x="7190146" y="487302"/>
                    <a:ext cx="255125" cy="381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125" h="381520" extrusionOk="0">
                        <a:moveTo>
                          <a:pt x="0" y="0"/>
                        </a:moveTo>
                        <a:cubicBezTo>
                          <a:pt x="78423" y="118710"/>
                          <a:pt x="168601" y="250921"/>
                          <a:pt x="247298" y="369510"/>
                        </a:cubicBezTo>
                        <a:cubicBezTo>
                          <a:pt x="247298" y="369510"/>
                          <a:pt x="251254" y="375494"/>
                          <a:pt x="251254" y="375494"/>
                        </a:cubicBezTo>
                        <a:cubicBezTo>
                          <a:pt x="252558" y="377497"/>
                          <a:pt x="253905" y="379479"/>
                          <a:pt x="255125" y="381520"/>
                        </a:cubicBezTo>
                        <a:cubicBezTo>
                          <a:pt x="253063" y="378162"/>
                          <a:pt x="249528" y="372918"/>
                          <a:pt x="247298" y="369522"/>
                        </a:cubicBezTo>
                        <a:cubicBezTo>
                          <a:pt x="168348" y="251090"/>
                          <a:pt x="78205" y="118875"/>
                          <a:pt x="0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4" name="Google Shape;604;p20"/>
                  <p:cNvSpPr/>
                  <p:nvPr/>
                </p:nvSpPr>
                <p:spPr>
                  <a:xfrm>
                    <a:off x="7457812" y="875872"/>
                    <a:ext cx="457158" cy="20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58" h="20145" extrusionOk="0">
                        <a:moveTo>
                          <a:pt x="457158" y="20146"/>
                        </a:moveTo>
                        <a:cubicBezTo>
                          <a:pt x="320007" y="14405"/>
                          <a:pt x="165853" y="6527"/>
                          <a:pt x="28575" y="854"/>
                        </a:cubicBezTo>
                        <a:cubicBezTo>
                          <a:pt x="19064" y="488"/>
                          <a:pt x="9553" y="147"/>
                          <a:pt x="0" y="0"/>
                        </a:cubicBezTo>
                        <a:cubicBezTo>
                          <a:pt x="9553" y="135"/>
                          <a:pt x="19064" y="463"/>
                          <a:pt x="28575" y="816"/>
                        </a:cubicBezTo>
                        <a:cubicBezTo>
                          <a:pt x="165895" y="6195"/>
                          <a:pt x="319965" y="14149"/>
                          <a:pt x="457158" y="20146"/>
                        </a:cubicBezTo>
                        <a:lnTo>
                          <a:pt x="457158" y="20146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605" name="Google Shape;605;p20"/>
              <p:cNvGrpSpPr/>
              <p:nvPr/>
            </p:nvGrpSpPr>
            <p:grpSpPr>
              <a:xfrm>
                <a:off x="7377544" y="861464"/>
                <a:ext cx="118115" cy="89653"/>
                <a:chOff x="7377544" y="861464"/>
                <a:chExt cx="118115" cy="89653"/>
              </a:xfrm>
            </p:grpSpPr>
            <p:sp>
              <p:nvSpPr>
                <p:cNvPr id="606" name="Google Shape;606;p20"/>
                <p:cNvSpPr/>
                <p:nvPr/>
              </p:nvSpPr>
              <p:spPr>
                <a:xfrm>
                  <a:off x="7377544" y="861464"/>
                  <a:ext cx="118115" cy="89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15" h="89652" extrusionOk="0">
                      <a:moveTo>
                        <a:pt x="116503" y="67349"/>
                      </a:moveTo>
                      <a:cubicBezTo>
                        <a:pt x="109475" y="76292"/>
                        <a:pt x="99501" y="82630"/>
                        <a:pt x="88727" y="86182"/>
                      </a:cubicBezTo>
                      <a:cubicBezTo>
                        <a:pt x="42813" y="101248"/>
                        <a:pt x="-911" y="64938"/>
                        <a:pt x="14" y="22248"/>
                      </a:cubicBezTo>
                      <a:cubicBezTo>
                        <a:pt x="98" y="16310"/>
                        <a:pt x="1108" y="10245"/>
                        <a:pt x="3086" y="4181"/>
                      </a:cubicBezTo>
                      <a:cubicBezTo>
                        <a:pt x="4770" y="-1105"/>
                        <a:pt x="6117" y="-474"/>
                        <a:pt x="20888" y="1185"/>
                      </a:cubicBezTo>
                      <a:cubicBezTo>
                        <a:pt x="78038" y="7573"/>
                        <a:pt x="75050" y="6508"/>
                        <a:pt x="77196" y="9298"/>
                      </a:cubicBezTo>
                      <a:cubicBezTo>
                        <a:pt x="79427" y="12164"/>
                        <a:pt x="81489" y="14896"/>
                        <a:pt x="83509" y="17463"/>
                      </a:cubicBezTo>
                      <a:cubicBezTo>
                        <a:pt x="83845" y="17892"/>
                        <a:pt x="84182" y="18300"/>
                        <a:pt x="84477" y="18717"/>
                      </a:cubicBezTo>
                      <a:cubicBezTo>
                        <a:pt x="120290" y="64908"/>
                        <a:pt x="120248" y="62661"/>
                        <a:pt x="116503" y="6734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7" name="Google Shape;607;p20"/>
                <p:cNvSpPr/>
                <p:nvPr/>
              </p:nvSpPr>
              <p:spPr>
                <a:xfrm>
                  <a:off x="7393817" y="869980"/>
                  <a:ext cx="89034" cy="62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34" h="62926" extrusionOk="0">
                      <a:moveTo>
                        <a:pt x="89035" y="49423"/>
                      </a:moveTo>
                      <a:cubicBezTo>
                        <a:pt x="76915" y="59999"/>
                        <a:pt x="62690" y="64174"/>
                        <a:pt x="46740" y="62608"/>
                      </a:cubicBezTo>
                      <a:cubicBezTo>
                        <a:pt x="39839" y="62057"/>
                        <a:pt x="33021" y="60201"/>
                        <a:pt x="26961" y="56746"/>
                      </a:cubicBezTo>
                      <a:cubicBezTo>
                        <a:pt x="12484" y="48481"/>
                        <a:pt x="2763" y="32914"/>
                        <a:pt x="490" y="16514"/>
                      </a:cubicBezTo>
                      <a:cubicBezTo>
                        <a:pt x="-267" y="11034"/>
                        <a:pt x="-141" y="5437"/>
                        <a:pt x="827" y="0"/>
                      </a:cubicBezTo>
                      <a:cubicBezTo>
                        <a:pt x="-99" y="5446"/>
                        <a:pt x="-183" y="11034"/>
                        <a:pt x="616" y="16493"/>
                      </a:cubicBezTo>
                      <a:cubicBezTo>
                        <a:pt x="4025" y="40060"/>
                        <a:pt x="22248" y="60710"/>
                        <a:pt x="46740" y="62373"/>
                      </a:cubicBezTo>
                      <a:cubicBezTo>
                        <a:pt x="62522" y="64014"/>
                        <a:pt x="76957" y="59789"/>
                        <a:pt x="89035" y="49423"/>
                      </a:cubicBezTo>
                      <a:lnTo>
                        <a:pt x="89035" y="4942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8" name="Google Shape;608;p20"/>
                <p:cNvSpPr/>
                <p:nvPr/>
              </p:nvSpPr>
              <p:spPr>
                <a:xfrm>
                  <a:off x="7377544" y="880177"/>
                  <a:ext cx="118115" cy="70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15" h="70940" extrusionOk="0">
                      <a:moveTo>
                        <a:pt x="116503" y="48636"/>
                      </a:moveTo>
                      <a:cubicBezTo>
                        <a:pt x="109475" y="57579"/>
                        <a:pt x="99501" y="63917"/>
                        <a:pt x="88727" y="67469"/>
                      </a:cubicBezTo>
                      <a:cubicBezTo>
                        <a:pt x="42813" y="82535"/>
                        <a:pt x="-911" y="46225"/>
                        <a:pt x="14" y="3535"/>
                      </a:cubicBezTo>
                      <a:cubicBezTo>
                        <a:pt x="15627" y="6986"/>
                        <a:pt x="26401" y="15992"/>
                        <a:pt x="43992" y="18618"/>
                      </a:cubicBezTo>
                      <a:cubicBezTo>
                        <a:pt x="62046" y="21324"/>
                        <a:pt x="76439" y="15853"/>
                        <a:pt x="84477" y="0"/>
                      </a:cubicBezTo>
                      <a:cubicBezTo>
                        <a:pt x="120290" y="46196"/>
                        <a:pt x="120248" y="43948"/>
                        <a:pt x="116503" y="48636"/>
                      </a:cubicBezTo>
                      <a:close/>
                    </a:path>
                  </a:pathLst>
                </a:custGeom>
                <a:solidFill>
                  <a:srgbClr val="000000">
                    <a:alpha val="8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609" name="Google Shape;609;p20"/>
          <p:cNvGrpSpPr/>
          <p:nvPr/>
        </p:nvGrpSpPr>
        <p:grpSpPr>
          <a:xfrm>
            <a:off x="-354852" y="-139737"/>
            <a:ext cx="9812272" cy="1739779"/>
            <a:chOff x="-354852" y="-139737"/>
            <a:chExt cx="9812272" cy="1739779"/>
          </a:xfrm>
        </p:grpSpPr>
        <p:sp>
          <p:nvSpPr>
            <p:cNvPr id="610" name="Google Shape;610;p20"/>
            <p:cNvSpPr/>
            <p:nvPr/>
          </p:nvSpPr>
          <p:spPr>
            <a:xfrm>
              <a:off x="8639233" y="383015"/>
              <a:ext cx="818187" cy="455182"/>
            </a:xfrm>
            <a:custGeom>
              <a:avLst/>
              <a:gdLst/>
              <a:ahLst/>
              <a:cxnLst/>
              <a:rect l="l" t="t" r="r" b="b"/>
              <a:pathLst>
                <a:path w="437533" h="243413" extrusionOk="0">
                  <a:moveTo>
                    <a:pt x="321382" y="164927"/>
                  </a:moveTo>
                  <a:lnTo>
                    <a:pt x="321382" y="164927"/>
                  </a:lnTo>
                  <a:cubicBezTo>
                    <a:pt x="321760" y="167747"/>
                    <a:pt x="321970" y="170608"/>
                    <a:pt x="321970" y="173512"/>
                  </a:cubicBezTo>
                  <a:cubicBezTo>
                    <a:pt x="321970" y="208526"/>
                    <a:pt x="293606" y="236891"/>
                    <a:pt x="258592" y="236891"/>
                  </a:cubicBezTo>
                  <a:cubicBezTo>
                    <a:pt x="251648" y="236891"/>
                    <a:pt x="244957" y="235754"/>
                    <a:pt x="238729" y="233734"/>
                  </a:cubicBezTo>
                  <a:cubicBezTo>
                    <a:pt x="229596" y="230704"/>
                    <a:pt x="223831" y="221951"/>
                    <a:pt x="223789" y="212356"/>
                  </a:cubicBezTo>
                  <a:cubicBezTo>
                    <a:pt x="223789" y="212314"/>
                    <a:pt x="223789" y="212272"/>
                    <a:pt x="223789" y="212187"/>
                  </a:cubicBezTo>
                  <a:cubicBezTo>
                    <a:pt x="223663" y="193544"/>
                    <a:pt x="212636" y="175617"/>
                    <a:pt x="195677" y="166484"/>
                  </a:cubicBezTo>
                  <a:cubicBezTo>
                    <a:pt x="189448" y="163160"/>
                    <a:pt x="182041" y="161476"/>
                    <a:pt x="174929" y="161476"/>
                  </a:cubicBezTo>
                  <a:cubicBezTo>
                    <a:pt x="168027" y="161476"/>
                    <a:pt x="161378" y="163033"/>
                    <a:pt x="156160" y="166148"/>
                  </a:cubicBezTo>
                  <a:cubicBezTo>
                    <a:pt x="148164" y="170945"/>
                    <a:pt x="143745" y="179067"/>
                    <a:pt x="143787" y="188957"/>
                  </a:cubicBezTo>
                  <a:cubicBezTo>
                    <a:pt x="143829" y="199731"/>
                    <a:pt x="150184" y="209620"/>
                    <a:pt x="160452" y="214797"/>
                  </a:cubicBezTo>
                  <a:cubicBezTo>
                    <a:pt x="170805" y="220057"/>
                    <a:pt x="182673" y="219384"/>
                    <a:pt x="191468" y="213113"/>
                  </a:cubicBezTo>
                  <a:cubicBezTo>
                    <a:pt x="193488" y="211682"/>
                    <a:pt x="194288" y="208905"/>
                    <a:pt x="193026" y="206759"/>
                  </a:cubicBezTo>
                  <a:cubicBezTo>
                    <a:pt x="191594" y="204402"/>
                    <a:pt x="188481" y="203855"/>
                    <a:pt x="186292" y="205412"/>
                  </a:cubicBezTo>
                  <a:cubicBezTo>
                    <a:pt x="180274" y="209831"/>
                    <a:pt x="171984" y="210252"/>
                    <a:pt x="164619" y="206548"/>
                  </a:cubicBezTo>
                  <a:cubicBezTo>
                    <a:pt x="157380" y="202887"/>
                    <a:pt x="153046" y="196280"/>
                    <a:pt x="153046" y="188957"/>
                  </a:cubicBezTo>
                  <a:cubicBezTo>
                    <a:pt x="153046" y="182223"/>
                    <a:pt x="155655" y="177258"/>
                    <a:pt x="160916" y="174101"/>
                  </a:cubicBezTo>
                  <a:cubicBezTo>
                    <a:pt x="168827" y="169346"/>
                    <a:pt x="181873" y="169598"/>
                    <a:pt x="191300" y="174648"/>
                  </a:cubicBezTo>
                  <a:cubicBezTo>
                    <a:pt x="205314" y="182182"/>
                    <a:pt x="214446" y="196953"/>
                    <a:pt x="214530" y="212272"/>
                  </a:cubicBezTo>
                  <a:cubicBezTo>
                    <a:pt x="214530" y="214923"/>
                    <a:pt x="214320" y="217658"/>
                    <a:pt x="213857" y="220478"/>
                  </a:cubicBezTo>
                  <a:cubicBezTo>
                    <a:pt x="212931" y="226370"/>
                    <a:pt x="209649" y="231756"/>
                    <a:pt x="204683" y="235081"/>
                  </a:cubicBezTo>
                  <a:cubicBezTo>
                    <a:pt x="196813" y="240342"/>
                    <a:pt x="187344" y="243414"/>
                    <a:pt x="177160" y="243414"/>
                  </a:cubicBezTo>
                  <a:cubicBezTo>
                    <a:pt x="154056" y="243414"/>
                    <a:pt x="134655" y="227590"/>
                    <a:pt x="129184" y="206211"/>
                  </a:cubicBezTo>
                  <a:cubicBezTo>
                    <a:pt x="114076" y="218205"/>
                    <a:pt x="94591" y="224855"/>
                    <a:pt x="73465" y="223298"/>
                  </a:cubicBezTo>
                  <a:cubicBezTo>
                    <a:pt x="35000" y="220394"/>
                    <a:pt x="3774" y="189631"/>
                    <a:pt x="323" y="151208"/>
                  </a:cubicBezTo>
                  <a:cubicBezTo>
                    <a:pt x="-3675" y="106094"/>
                    <a:pt x="29950" y="67924"/>
                    <a:pt x="73339" y="64557"/>
                  </a:cubicBezTo>
                  <a:cubicBezTo>
                    <a:pt x="73170" y="62916"/>
                    <a:pt x="73044" y="61274"/>
                    <a:pt x="73044" y="59591"/>
                  </a:cubicBezTo>
                  <a:cubicBezTo>
                    <a:pt x="73044" y="36908"/>
                    <a:pt x="91393" y="18559"/>
                    <a:pt x="114076" y="18559"/>
                  </a:cubicBezTo>
                  <a:cubicBezTo>
                    <a:pt x="114160" y="18559"/>
                    <a:pt x="114244" y="18559"/>
                    <a:pt x="114370" y="18559"/>
                  </a:cubicBezTo>
                  <a:cubicBezTo>
                    <a:pt x="127416" y="18644"/>
                    <a:pt x="137264" y="30385"/>
                    <a:pt x="135876" y="43431"/>
                  </a:cubicBezTo>
                  <a:cubicBezTo>
                    <a:pt x="135076" y="51259"/>
                    <a:pt x="135497" y="59255"/>
                    <a:pt x="137222" y="67166"/>
                  </a:cubicBezTo>
                  <a:cubicBezTo>
                    <a:pt x="141515" y="86735"/>
                    <a:pt x="153130" y="103485"/>
                    <a:pt x="169964" y="114300"/>
                  </a:cubicBezTo>
                  <a:cubicBezTo>
                    <a:pt x="198202" y="132438"/>
                    <a:pt x="235951" y="124190"/>
                    <a:pt x="254089" y="95951"/>
                  </a:cubicBezTo>
                  <a:cubicBezTo>
                    <a:pt x="268861" y="72932"/>
                    <a:pt x="262169" y="42168"/>
                    <a:pt x="239149" y="27397"/>
                  </a:cubicBezTo>
                  <a:cubicBezTo>
                    <a:pt x="220380" y="15361"/>
                    <a:pt x="195382" y="20705"/>
                    <a:pt x="183220" y="39307"/>
                  </a:cubicBezTo>
                  <a:cubicBezTo>
                    <a:pt x="181873" y="41369"/>
                    <a:pt x="182084" y="44230"/>
                    <a:pt x="184019" y="45745"/>
                  </a:cubicBezTo>
                  <a:cubicBezTo>
                    <a:pt x="186208" y="47471"/>
                    <a:pt x="189322" y="46882"/>
                    <a:pt x="190795" y="44609"/>
                  </a:cubicBezTo>
                  <a:cubicBezTo>
                    <a:pt x="200137" y="30048"/>
                    <a:pt x="219580" y="25840"/>
                    <a:pt x="234142" y="35182"/>
                  </a:cubicBezTo>
                  <a:cubicBezTo>
                    <a:pt x="252869" y="47218"/>
                    <a:pt x="258298" y="72216"/>
                    <a:pt x="246262" y="90944"/>
                  </a:cubicBezTo>
                  <a:cubicBezTo>
                    <a:pt x="230901" y="114889"/>
                    <a:pt x="198917" y="121875"/>
                    <a:pt x="174971" y="106515"/>
                  </a:cubicBezTo>
                  <a:cubicBezTo>
                    <a:pt x="160200" y="97004"/>
                    <a:pt x="150016" y="82358"/>
                    <a:pt x="146270" y="65230"/>
                  </a:cubicBezTo>
                  <a:cubicBezTo>
                    <a:pt x="143745" y="53531"/>
                    <a:pt x="144419" y="41663"/>
                    <a:pt x="148080" y="30595"/>
                  </a:cubicBezTo>
                  <a:cubicBezTo>
                    <a:pt x="149216" y="27186"/>
                    <a:pt x="151236" y="24156"/>
                    <a:pt x="153887" y="21716"/>
                  </a:cubicBezTo>
                  <a:cubicBezTo>
                    <a:pt x="168448" y="8249"/>
                    <a:pt x="187891" y="0"/>
                    <a:pt x="209312" y="0"/>
                  </a:cubicBezTo>
                  <a:cubicBezTo>
                    <a:pt x="239739" y="0"/>
                    <a:pt x="266252" y="16623"/>
                    <a:pt x="280307" y="41285"/>
                  </a:cubicBezTo>
                  <a:cubicBezTo>
                    <a:pt x="284053" y="47850"/>
                    <a:pt x="284684" y="55761"/>
                    <a:pt x="282117" y="62874"/>
                  </a:cubicBezTo>
                  <a:cubicBezTo>
                    <a:pt x="278203" y="73647"/>
                    <a:pt x="277530" y="86988"/>
                    <a:pt x="282580" y="100707"/>
                  </a:cubicBezTo>
                  <a:cubicBezTo>
                    <a:pt x="288935" y="117919"/>
                    <a:pt x="302570" y="127431"/>
                    <a:pt x="319025" y="126210"/>
                  </a:cubicBezTo>
                  <a:cubicBezTo>
                    <a:pt x="335606" y="124947"/>
                    <a:pt x="344443" y="110513"/>
                    <a:pt x="344359" y="97551"/>
                  </a:cubicBezTo>
                  <a:cubicBezTo>
                    <a:pt x="344275" y="85851"/>
                    <a:pt x="336784" y="73605"/>
                    <a:pt x="320245" y="72553"/>
                  </a:cubicBezTo>
                  <a:cubicBezTo>
                    <a:pt x="317425" y="72384"/>
                    <a:pt x="315195" y="74615"/>
                    <a:pt x="315321" y="77477"/>
                  </a:cubicBezTo>
                  <a:cubicBezTo>
                    <a:pt x="315447" y="79833"/>
                    <a:pt x="317510" y="81643"/>
                    <a:pt x="319866" y="81811"/>
                  </a:cubicBezTo>
                  <a:cubicBezTo>
                    <a:pt x="331019" y="82611"/>
                    <a:pt x="335059" y="90480"/>
                    <a:pt x="335101" y="97635"/>
                  </a:cubicBezTo>
                  <a:cubicBezTo>
                    <a:pt x="335143" y="106389"/>
                    <a:pt x="329293" y="116152"/>
                    <a:pt x="318310" y="116951"/>
                  </a:cubicBezTo>
                  <a:cubicBezTo>
                    <a:pt x="300887" y="118298"/>
                    <a:pt x="293606" y="103821"/>
                    <a:pt x="291292" y="97509"/>
                  </a:cubicBezTo>
                  <a:cubicBezTo>
                    <a:pt x="289272" y="92080"/>
                    <a:pt x="288261" y="85767"/>
                    <a:pt x="288430" y="79539"/>
                  </a:cubicBezTo>
                  <a:cubicBezTo>
                    <a:pt x="288808" y="65904"/>
                    <a:pt x="300087" y="54836"/>
                    <a:pt x="313722" y="54793"/>
                  </a:cubicBezTo>
                  <a:cubicBezTo>
                    <a:pt x="313806" y="54793"/>
                    <a:pt x="313848" y="54793"/>
                    <a:pt x="313933" y="54793"/>
                  </a:cubicBezTo>
                  <a:cubicBezTo>
                    <a:pt x="329293" y="54793"/>
                    <a:pt x="343181" y="61022"/>
                    <a:pt x="353239" y="71164"/>
                  </a:cubicBezTo>
                  <a:cubicBezTo>
                    <a:pt x="362077" y="79328"/>
                    <a:pt x="397595" y="109166"/>
                    <a:pt x="437533" y="100623"/>
                  </a:cubicBezTo>
                  <a:cubicBezTo>
                    <a:pt x="437533" y="100581"/>
                    <a:pt x="392419" y="162697"/>
                    <a:pt x="321382" y="1649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-354852" y="1082059"/>
              <a:ext cx="947550" cy="517983"/>
            </a:xfrm>
            <a:custGeom>
              <a:avLst/>
              <a:gdLst/>
              <a:ahLst/>
              <a:cxnLst/>
              <a:rect l="l" t="t" r="r" b="b"/>
              <a:pathLst>
                <a:path w="506711" h="276996" extrusionOk="0">
                  <a:moveTo>
                    <a:pt x="446018" y="121581"/>
                  </a:moveTo>
                  <a:cubicBezTo>
                    <a:pt x="450972" y="113837"/>
                    <a:pt x="453879" y="104705"/>
                    <a:pt x="453879" y="94857"/>
                  </a:cubicBezTo>
                  <a:cubicBezTo>
                    <a:pt x="453879" y="67503"/>
                    <a:pt x="431693" y="45283"/>
                    <a:pt x="404326" y="45283"/>
                  </a:cubicBezTo>
                  <a:cubicBezTo>
                    <a:pt x="388485" y="45283"/>
                    <a:pt x="382619" y="52268"/>
                    <a:pt x="378566" y="66366"/>
                  </a:cubicBezTo>
                  <a:cubicBezTo>
                    <a:pt x="376416" y="73857"/>
                    <a:pt x="372923" y="80928"/>
                    <a:pt x="368336" y="87198"/>
                  </a:cubicBezTo>
                  <a:cubicBezTo>
                    <a:pt x="357882" y="101507"/>
                    <a:pt x="342484" y="110891"/>
                    <a:pt x="324972" y="113627"/>
                  </a:cubicBezTo>
                  <a:cubicBezTo>
                    <a:pt x="322149" y="114048"/>
                    <a:pt x="319321" y="114300"/>
                    <a:pt x="316514" y="114300"/>
                  </a:cubicBezTo>
                  <a:cubicBezTo>
                    <a:pt x="305117" y="114300"/>
                    <a:pt x="294045" y="110681"/>
                    <a:pt x="284669" y="103821"/>
                  </a:cubicBezTo>
                  <a:cubicBezTo>
                    <a:pt x="272978" y="95278"/>
                    <a:pt x="265314" y="82737"/>
                    <a:pt x="263084" y="68429"/>
                  </a:cubicBezTo>
                  <a:cubicBezTo>
                    <a:pt x="261257" y="56687"/>
                    <a:pt x="264110" y="44946"/>
                    <a:pt x="271114" y="35351"/>
                  </a:cubicBezTo>
                  <a:cubicBezTo>
                    <a:pt x="278116" y="25755"/>
                    <a:pt x="288439" y="19485"/>
                    <a:pt x="300177" y="17633"/>
                  </a:cubicBezTo>
                  <a:cubicBezTo>
                    <a:pt x="320133" y="14519"/>
                    <a:pt x="338957" y="28239"/>
                    <a:pt x="342075" y="48228"/>
                  </a:cubicBezTo>
                  <a:cubicBezTo>
                    <a:pt x="342546" y="51300"/>
                    <a:pt x="340468" y="54120"/>
                    <a:pt x="337429" y="54583"/>
                  </a:cubicBezTo>
                  <a:cubicBezTo>
                    <a:pt x="334412" y="55046"/>
                    <a:pt x="331546" y="52984"/>
                    <a:pt x="331070" y="49954"/>
                  </a:cubicBezTo>
                  <a:cubicBezTo>
                    <a:pt x="328903" y="36024"/>
                    <a:pt x="315802" y="26471"/>
                    <a:pt x="301894" y="28659"/>
                  </a:cubicBezTo>
                  <a:cubicBezTo>
                    <a:pt x="293098" y="30006"/>
                    <a:pt x="285359" y="34719"/>
                    <a:pt x="280111" y="41916"/>
                  </a:cubicBezTo>
                  <a:cubicBezTo>
                    <a:pt x="274859" y="49112"/>
                    <a:pt x="272721" y="57908"/>
                    <a:pt x="274093" y="66703"/>
                  </a:cubicBezTo>
                  <a:cubicBezTo>
                    <a:pt x="275864" y="78066"/>
                    <a:pt x="281950" y="88082"/>
                    <a:pt x="291238" y="94857"/>
                  </a:cubicBezTo>
                  <a:cubicBezTo>
                    <a:pt x="300522" y="101633"/>
                    <a:pt x="311884" y="104368"/>
                    <a:pt x="323259" y="102601"/>
                  </a:cubicBezTo>
                  <a:cubicBezTo>
                    <a:pt x="337829" y="100328"/>
                    <a:pt x="350644" y="92543"/>
                    <a:pt x="359342" y="80633"/>
                  </a:cubicBezTo>
                  <a:cubicBezTo>
                    <a:pt x="388990" y="40022"/>
                    <a:pt x="345888" y="0"/>
                    <a:pt x="304524" y="0"/>
                  </a:cubicBezTo>
                  <a:cubicBezTo>
                    <a:pt x="264645" y="0"/>
                    <a:pt x="232316" y="32321"/>
                    <a:pt x="232316" y="72216"/>
                  </a:cubicBezTo>
                  <a:cubicBezTo>
                    <a:pt x="232316" y="75709"/>
                    <a:pt x="232581" y="79160"/>
                    <a:pt x="233069" y="82569"/>
                  </a:cubicBezTo>
                  <a:cubicBezTo>
                    <a:pt x="228427" y="81391"/>
                    <a:pt x="223588" y="80675"/>
                    <a:pt x="218580" y="80675"/>
                  </a:cubicBezTo>
                  <a:cubicBezTo>
                    <a:pt x="187913" y="80675"/>
                    <a:pt x="162764" y="104200"/>
                    <a:pt x="160075" y="134164"/>
                  </a:cubicBezTo>
                  <a:cubicBezTo>
                    <a:pt x="155690" y="134206"/>
                    <a:pt x="151494" y="134753"/>
                    <a:pt x="147597" y="135847"/>
                  </a:cubicBezTo>
                  <a:cubicBezTo>
                    <a:pt x="131891" y="140182"/>
                    <a:pt x="118908" y="150955"/>
                    <a:pt x="104646" y="158867"/>
                  </a:cubicBezTo>
                  <a:cubicBezTo>
                    <a:pt x="73062" y="176332"/>
                    <a:pt x="33776" y="179151"/>
                    <a:pt x="0" y="166442"/>
                  </a:cubicBezTo>
                  <a:cubicBezTo>
                    <a:pt x="16059" y="192492"/>
                    <a:pt x="42387" y="214923"/>
                    <a:pt x="72953" y="215470"/>
                  </a:cubicBezTo>
                  <a:cubicBezTo>
                    <a:pt x="98350" y="215933"/>
                    <a:pt x="124232" y="201372"/>
                    <a:pt x="148127" y="209999"/>
                  </a:cubicBezTo>
                  <a:cubicBezTo>
                    <a:pt x="157718" y="213450"/>
                    <a:pt x="163858" y="223340"/>
                    <a:pt x="173681" y="226201"/>
                  </a:cubicBezTo>
                  <a:cubicBezTo>
                    <a:pt x="184984" y="229526"/>
                    <a:pt x="187110" y="217869"/>
                    <a:pt x="191962" y="210209"/>
                  </a:cubicBezTo>
                  <a:cubicBezTo>
                    <a:pt x="201982" y="194386"/>
                    <a:pt x="215462" y="184791"/>
                    <a:pt x="230948" y="182434"/>
                  </a:cubicBezTo>
                  <a:cubicBezTo>
                    <a:pt x="249495" y="179615"/>
                    <a:pt x="267536" y="188494"/>
                    <a:pt x="275822" y="204528"/>
                  </a:cubicBezTo>
                  <a:cubicBezTo>
                    <a:pt x="282867" y="218121"/>
                    <a:pt x="280599" y="233482"/>
                    <a:pt x="269910" y="244592"/>
                  </a:cubicBezTo>
                  <a:cubicBezTo>
                    <a:pt x="261935" y="252883"/>
                    <a:pt x="248110" y="256334"/>
                    <a:pt x="237051" y="252798"/>
                  </a:cubicBezTo>
                  <a:cubicBezTo>
                    <a:pt x="227640" y="249768"/>
                    <a:pt x="221378" y="242193"/>
                    <a:pt x="219876" y="231967"/>
                  </a:cubicBezTo>
                  <a:cubicBezTo>
                    <a:pt x="219426" y="228937"/>
                    <a:pt x="221534" y="226075"/>
                    <a:pt x="224577" y="225654"/>
                  </a:cubicBezTo>
                  <a:cubicBezTo>
                    <a:pt x="227603" y="225191"/>
                    <a:pt x="230447" y="227296"/>
                    <a:pt x="230898" y="230326"/>
                  </a:cubicBezTo>
                  <a:cubicBezTo>
                    <a:pt x="231798" y="236470"/>
                    <a:pt x="235014" y="240426"/>
                    <a:pt x="240455" y="242193"/>
                  </a:cubicBezTo>
                  <a:cubicBezTo>
                    <a:pt x="247572" y="244466"/>
                    <a:pt x="256784" y="242193"/>
                    <a:pt x="261888" y="236891"/>
                  </a:cubicBezTo>
                  <a:cubicBezTo>
                    <a:pt x="269388" y="229105"/>
                    <a:pt x="270861" y="219174"/>
                    <a:pt x="265937" y="209662"/>
                  </a:cubicBezTo>
                  <a:cubicBezTo>
                    <a:pt x="260870" y="199857"/>
                    <a:pt x="248594" y="191019"/>
                    <a:pt x="232623" y="193460"/>
                  </a:cubicBezTo>
                  <a:cubicBezTo>
                    <a:pt x="220095" y="195354"/>
                    <a:pt x="209961" y="203771"/>
                    <a:pt x="202895" y="213913"/>
                  </a:cubicBezTo>
                  <a:cubicBezTo>
                    <a:pt x="194815" y="225528"/>
                    <a:pt x="185081" y="241815"/>
                    <a:pt x="194853" y="254356"/>
                  </a:cubicBezTo>
                  <a:cubicBezTo>
                    <a:pt x="205345" y="267822"/>
                    <a:pt x="218614" y="276997"/>
                    <a:pt x="236356" y="276997"/>
                  </a:cubicBezTo>
                  <a:cubicBezTo>
                    <a:pt x="258219" y="276997"/>
                    <a:pt x="276727" y="262772"/>
                    <a:pt x="283183" y="243077"/>
                  </a:cubicBezTo>
                  <a:cubicBezTo>
                    <a:pt x="291777" y="247580"/>
                    <a:pt x="301552" y="250147"/>
                    <a:pt x="311930" y="250147"/>
                  </a:cubicBezTo>
                  <a:cubicBezTo>
                    <a:pt x="331033" y="250147"/>
                    <a:pt x="348363" y="241225"/>
                    <a:pt x="348880" y="219931"/>
                  </a:cubicBezTo>
                  <a:cubicBezTo>
                    <a:pt x="349057" y="212692"/>
                    <a:pt x="350248" y="205496"/>
                    <a:pt x="352508" y="198594"/>
                  </a:cubicBezTo>
                  <a:cubicBezTo>
                    <a:pt x="357167" y="184370"/>
                    <a:pt x="366231" y="171829"/>
                    <a:pt x="378255" y="162907"/>
                  </a:cubicBezTo>
                  <a:cubicBezTo>
                    <a:pt x="390977" y="153523"/>
                    <a:pt x="406607" y="149608"/>
                    <a:pt x="422266" y="151923"/>
                  </a:cubicBezTo>
                  <a:cubicBezTo>
                    <a:pt x="437921" y="154280"/>
                    <a:pt x="451733" y="162571"/>
                    <a:pt x="461152" y="175280"/>
                  </a:cubicBezTo>
                  <a:cubicBezTo>
                    <a:pt x="477076" y="196785"/>
                    <a:pt x="472535" y="227253"/>
                    <a:pt x="451031" y="243161"/>
                  </a:cubicBezTo>
                  <a:cubicBezTo>
                    <a:pt x="442458" y="249516"/>
                    <a:pt x="431937" y="252167"/>
                    <a:pt x="421374" y="250568"/>
                  </a:cubicBezTo>
                  <a:cubicBezTo>
                    <a:pt x="410824" y="249011"/>
                    <a:pt x="401519" y="243414"/>
                    <a:pt x="395168" y="234828"/>
                  </a:cubicBezTo>
                  <a:cubicBezTo>
                    <a:pt x="393338" y="232346"/>
                    <a:pt x="393860" y="228895"/>
                    <a:pt x="396330" y="227043"/>
                  </a:cubicBezTo>
                  <a:cubicBezTo>
                    <a:pt x="398805" y="225233"/>
                    <a:pt x="402289" y="225738"/>
                    <a:pt x="404120" y="228222"/>
                  </a:cubicBezTo>
                  <a:cubicBezTo>
                    <a:pt x="408698" y="234366"/>
                    <a:pt x="415406" y="238406"/>
                    <a:pt x="423015" y="239542"/>
                  </a:cubicBezTo>
                  <a:cubicBezTo>
                    <a:pt x="430628" y="240678"/>
                    <a:pt x="438220" y="238784"/>
                    <a:pt x="444398" y="234197"/>
                  </a:cubicBezTo>
                  <a:cubicBezTo>
                    <a:pt x="452428" y="228264"/>
                    <a:pt x="457659" y="219552"/>
                    <a:pt x="459128" y="209662"/>
                  </a:cubicBezTo>
                  <a:cubicBezTo>
                    <a:pt x="460601" y="199815"/>
                    <a:pt x="458138" y="189925"/>
                    <a:pt x="452196" y="181929"/>
                  </a:cubicBezTo>
                  <a:cubicBezTo>
                    <a:pt x="444545" y="171576"/>
                    <a:pt x="433334" y="164843"/>
                    <a:pt x="420617" y="162949"/>
                  </a:cubicBezTo>
                  <a:cubicBezTo>
                    <a:pt x="407911" y="161055"/>
                    <a:pt x="395211" y="164212"/>
                    <a:pt x="384879" y="171871"/>
                  </a:cubicBezTo>
                  <a:cubicBezTo>
                    <a:pt x="361531" y="189167"/>
                    <a:pt x="354010" y="219931"/>
                    <a:pt x="364969" y="245518"/>
                  </a:cubicBezTo>
                  <a:cubicBezTo>
                    <a:pt x="379336" y="264666"/>
                    <a:pt x="402192" y="276997"/>
                    <a:pt x="427939" y="276997"/>
                  </a:cubicBezTo>
                  <a:cubicBezTo>
                    <a:pt x="471445" y="276997"/>
                    <a:pt x="506712" y="241730"/>
                    <a:pt x="506712" y="198258"/>
                  </a:cubicBezTo>
                  <a:cubicBezTo>
                    <a:pt x="506716" y="160929"/>
                    <a:pt x="480809" y="129745"/>
                    <a:pt x="446018" y="1215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1646595" y="-139737"/>
              <a:ext cx="1322348" cy="517826"/>
            </a:xfrm>
            <a:custGeom>
              <a:avLst/>
              <a:gdLst/>
              <a:ahLst/>
              <a:cxnLst/>
              <a:rect l="l" t="t" r="r" b="b"/>
              <a:pathLst>
                <a:path w="823893" h="322633" extrusionOk="0">
                  <a:moveTo>
                    <a:pt x="676811" y="144900"/>
                  </a:moveTo>
                  <a:lnTo>
                    <a:pt x="676811" y="144900"/>
                  </a:lnTo>
                  <a:cubicBezTo>
                    <a:pt x="672602" y="112538"/>
                    <a:pt x="647646" y="85436"/>
                    <a:pt x="613811" y="80007"/>
                  </a:cubicBezTo>
                  <a:cubicBezTo>
                    <a:pt x="604300" y="78450"/>
                    <a:pt x="594983" y="78787"/>
                    <a:pt x="586128" y="80680"/>
                  </a:cubicBezTo>
                  <a:cubicBezTo>
                    <a:pt x="579256" y="68307"/>
                    <a:pt x="567022" y="59091"/>
                    <a:pt x="551982" y="56692"/>
                  </a:cubicBezTo>
                  <a:cubicBezTo>
                    <a:pt x="551948" y="56692"/>
                    <a:pt x="551914" y="56692"/>
                    <a:pt x="551885" y="56692"/>
                  </a:cubicBezTo>
                  <a:cubicBezTo>
                    <a:pt x="546679" y="55851"/>
                    <a:pt x="541645" y="59007"/>
                    <a:pt x="539748" y="63931"/>
                  </a:cubicBezTo>
                  <a:cubicBezTo>
                    <a:pt x="533326" y="80512"/>
                    <a:pt x="513247" y="117967"/>
                    <a:pt x="465116" y="118556"/>
                  </a:cubicBezTo>
                  <a:cubicBezTo>
                    <a:pt x="464068" y="118556"/>
                    <a:pt x="463016" y="118514"/>
                    <a:pt x="461951" y="118472"/>
                  </a:cubicBezTo>
                  <a:cubicBezTo>
                    <a:pt x="446073" y="117925"/>
                    <a:pt x="431617" y="111864"/>
                    <a:pt x="422283" y="101806"/>
                  </a:cubicBezTo>
                  <a:cubicBezTo>
                    <a:pt x="414262" y="93137"/>
                    <a:pt x="410280" y="82027"/>
                    <a:pt x="410777" y="69612"/>
                  </a:cubicBezTo>
                  <a:cubicBezTo>
                    <a:pt x="411421" y="53410"/>
                    <a:pt x="423293" y="38259"/>
                    <a:pt x="439003" y="33630"/>
                  </a:cubicBezTo>
                  <a:cubicBezTo>
                    <a:pt x="451914" y="29801"/>
                    <a:pt x="464421" y="34219"/>
                    <a:pt x="472531" y="45414"/>
                  </a:cubicBezTo>
                  <a:cubicBezTo>
                    <a:pt x="474660" y="48318"/>
                    <a:pt x="474580" y="52568"/>
                    <a:pt x="471942" y="55051"/>
                  </a:cubicBezTo>
                  <a:cubicBezTo>
                    <a:pt x="468714" y="58081"/>
                    <a:pt x="463672" y="57492"/>
                    <a:pt x="461215" y="53999"/>
                  </a:cubicBezTo>
                  <a:cubicBezTo>
                    <a:pt x="455373" y="45708"/>
                    <a:pt x="448101" y="45751"/>
                    <a:pt x="443022" y="47224"/>
                  </a:cubicBezTo>
                  <a:cubicBezTo>
                    <a:pt x="433132" y="50169"/>
                    <a:pt x="425372" y="60017"/>
                    <a:pt x="424968" y="70201"/>
                  </a:cubicBezTo>
                  <a:cubicBezTo>
                    <a:pt x="424627" y="78828"/>
                    <a:pt x="427224" y="86235"/>
                    <a:pt x="432699" y="92127"/>
                  </a:cubicBezTo>
                  <a:cubicBezTo>
                    <a:pt x="439474" y="99450"/>
                    <a:pt x="450319" y="103868"/>
                    <a:pt x="462443" y="104289"/>
                  </a:cubicBezTo>
                  <a:cubicBezTo>
                    <a:pt x="489163" y="105173"/>
                    <a:pt x="520949" y="88592"/>
                    <a:pt x="527367" y="59175"/>
                  </a:cubicBezTo>
                  <a:lnTo>
                    <a:pt x="527404" y="59007"/>
                  </a:lnTo>
                  <a:cubicBezTo>
                    <a:pt x="529706" y="48360"/>
                    <a:pt x="527278" y="37165"/>
                    <a:pt x="520524" y="28664"/>
                  </a:cubicBezTo>
                  <a:cubicBezTo>
                    <a:pt x="509199" y="14356"/>
                    <a:pt x="492710" y="4088"/>
                    <a:pt x="473276" y="973"/>
                  </a:cubicBezTo>
                  <a:cubicBezTo>
                    <a:pt x="442466" y="-3993"/>
                    <a:pt x="413020" y="10442"/>
                    <a:pt x="397331" y="35230"/>
                  </a:cubicBezTo>
                  <a:cubicBezTo>
                    <a:pt x="392782" y="32747"/>
                    <a:pt x="387774" y="30979"/>
                    <a:pt x="382375" y="30095"/>
                  </a:cubicBezTo>
                  <a:lnTo>
                    <a:pt x="382025" y="30053"/>
                  </a:lnTo>
                  <a:cubicBezTo>
                    <a:pt x="366092" y="27528"/>
                    <a:pt x="351767" y="40069"/>
                    <a:pt x="352133" y="56187"/>
                  </a:cubicBezTo>
                  <a:cubicBezTo>
                    <a:pt x="352449" y="70033"/>
                    <a:pt x="350513" y="85267"/>
                    <a:pt x="343472" y="98482"/>
                  </a:cubicBezTo>
                  <a:cubicBezTo>
                    <a:pt x="335476" y="113506"/>
                    <a:pt x="322245" y="123606"/>
                    <a:pt x="304157" y="128446"/>
                  </a:cubicBezTo>
                  <a:cubicBezTo>
                    <a:pt x="298194" y="130045"/>
                    <a:pt x="292391" y="130844"/>
                    <a:pt x="286853" y="130844"/>
                  </a:cubicBezTo>
                  <a:cubicBezTo>
                    <a:pt x="269000" y="130844"/>
                    <a:pt x="253993" y="122722"/>
                    <a:pt x="245716" y="107866"/>
                  </a:cubicBezTo>
                  <a:cubicBezTo>
                    <a:pt x="234416" y="87582"/>
                    <a:pt x="238351" y="53747"/>
                    <a:pt x="270296" y="46213"/>
                  </a:cubicBezTo>
                  <a:cubicBezTo>
                    <a:pt x="274602" y="45203"/>
                    <a:pt x="279079" y="44909"/>
                    <a:pt x="283473" y="45372"/>
                  </a:cubicBezTo>
                  <a:cubicBezTo>
                    <a:pt x="301178" y="47266"/>
                    <a:pt x="312490" y="58628"/>
                    <a:pt x="314657" y="75672"/>
                  </a:cubicBezTo>
                  <a:cubicBezTo>
                    <a:pt x="315120" y="79291"/>
                    <a:pt x="313083" y="82995"/>
                    <a:pt x="309565" y="83963"/>
                  </a:cubicBezTo>
                  <a:cubicBezTo>
                    <a:pt x="305273" y="85099"/>
                    <a:pt x="301102" y="82153"/>
                    <a:pt x="300618" y="77903"/>
                  </a:cubicBezTo>
                  <a:cubicBezTo>
                    <a:pt x="299680" y="69570"/>
                    <a:pt x="295816" y="63973"/>
                    <a:pt x="289150" y="61237"/>
                  </a:cubicBezTo>
                  <a:cubicBezTo>
                    <a:pt x="280982" y="57871"/>
                    <a:pt x="269627" y="59512"/>
                    <a:pt x="262751" y="65067"/>
                  </a:cubicBezTo>
                  <a:cubicBezTo>
                    <a:pt x="252260" y="73526"/>
                    <a:pt x="252179" y="90275"/>
                    <a:pt x="258126" y="100923"/>
                  </a:cubicBezTo>
                  <a:cubicBezTo>
                    <a:pt x="269434" y="121249"/>
                    <a:pt x="293405" y="116620"/>
                    <a:pt x="300475" y="114726"/>
                  </a:cubicBezTo>
                  <a:cubicBezTo>
                    <a:pt x="314796" y="110897"/>
                    <a:pt x="324753" y="103406"/>
                    <a:pt x="330910" y="91833"/>
                  </a:cubicBezTo>
                  <a:cubicBezTo>
                    <a:pt x="338582" y="77440"/>
                    <a:pt x="338793" y="59386"/>
                    <a:pt x="337059" y="44825"/>
                  </a:cubicBezTo>
                  <a:cubicBezTo>
                    <a:pt x="336078" y="36618"/>
                    <a:pt x="331331" y="29296"/>
                    <a:pt x="324168" y="25130"/>
                  </a:cubicBezTo>
                  <a:cubicBezTo>
                    <a:pt x="317351" y="21215"/>
                    <a:pt x="309721" y="18438"/>
                    <a:pt x="301485" y="17091"/>
                  </a:cubicBezTo>
                  <a:cubicBezTo>
                    <a:pt x="268256" y="11789"/>
                    <a:pt x="236836" y="31989"/>
                    <a:pt x="227245" y="63299"/>
                  </a:cubicBezTo>
                  <a:cubicBezTo>
                    <a:pt x="196805" y="65151"/>
                    <a:pt x="170634" y="87877"/>
                    <a:pt x="165596" y="119229"/>
                  </a:cubicBezTo>
                  <a:cubicBezTo>
                    <a:pt x="164333" y="127099"/>
                    <a:pt x="164506" y="134842"/>
                    <a:pt x="165916" y="142249"/>
                  </a:cubicBezTo>
                  <a:cubicBezTo>
                    <a:pt x="149907" y="147425"/>
                    <a:pt x="124732" y="149488"/>
                    <a:pt x="95753" y="129919"/>
                  </a:cubicBezTo>
                  <a:cubicBezTo>
                    <a:pt x="55572" y="103742"/>
                    <a:pt x="12478" y="126425"/>
                    <a:pt x="0" y="155000"/>
                  </a:cubicBezTo>
                  <a:cubicBezTo>
                    <a:pt x="0" y="155000"/>
                    <a:pt x="51902" y="132738"/>
                    <a:pt x="72115" y="166574"/>
                  </a:cubicBezTo>
                  <a:cubicBezTo>
                    <a:pt x="89437" y="195570"/>
                    <a:pt x="142576" y="236012"/>
                    <a:pt x="199145" y="223008"/>
                  </a:cubicBezTo>
                  <a:cubicBezTo>
                    <a:pt x="199019" y="223639"/>
                    <a:pt x="198893" y="224270"/>
                    <a:pt x="198787" y="224902"/>
                  </a:cubicBezTo>
                  <a:cubicBezTo>
                    <a:pt x="193952" y="255034"/>
                    <a:pt x="214447" y="283356"/>
                    <a:pt x="244567" y="288196"/>
                  </a:cubicBezTo>
                  <a:cubicBezTo>
                    <a:pt x="257541" y="290300"/>
                    <a:pt x="270179" y="287649"/>
                    <a:pt x="280755" y="281589"/>
                  </a:cubicBezTo>
                  <a:cubicBezTo>
                    <a:pt x="283376" y="301747"/>
                    <a:pt x="298905" y="318665"/>
                    <a:pt x="319994" y="322032"/>
                  </a:cubicBezTo>
                  <a:cubicBezTo>
                    <a:pt x="335194" y="324473"/>
                    <a:pt x="349835" y="319338"/>
                    <a:pt x="360117" y="309407"/>
                  </a:cubicBezTo>
                  <a:cubicBezTo>
                    <a:pt x="364459" y="305240"/>
                    <a:pt x="366673" y="299306"/>
                    <a:pt x="366627" y="293246"/>
                  </a:cubicBezTo>
                  <a:cubicBezTo>
                    <a:pt x="366534" y="281799"/>
                    <a:pt x="364666" y="269048"/>
                    <a:pt x="358723" y="258022"/>
                  </a:cubicBezTo>
                  <a:cubicBezTo>
                    <a:pt x="354536" y="250279"/>
                    <a:pt x="347083" y="244008"/>
                    <a:pt x="339272" y="241693"/>
                  </a:cubicBezTo>
                  <a:cubicBezTo>
                    <a:pt x="333616" y="240010"/>
                    <a:pt x="328297" y="240473"/>
                    <a:pt x="323457" y="243124"/>
                  </a:cubicBezTo>
                  <a:cubicBezTo>
                    <a:pt x="316985" y="246617"/>
                    <a:pt x="312886" y="254781"/>
                    <a:pt x="313706" y="262483"/>
                  </a:cubicBezTo>
                  <a:cubicBezTo>
                    <a:pt x="314140" y="266523"/>
                    <a:pt x="316139" y="269637"/>
                    <a:pt x="319649" y="271741"/>
                  </a:cubicBezTo>
                  <a:cubicBezTo>
                    <a:pt x="324572" y="274645"/>
                    <a:pt x="331765" y="274982"/>
                    <a:pt x="337521" y="272583"/>
                  </a:cubicBezTo>
                  <a:cubicBezTo>
                    <a:pt x="341457" y="270942"/>
                    <a:pt x="346018" y="273088"/>
                    <a:pt x="347146" y="277380"/>
                  </a:cubicBezTo>
                  <a:cubicBezTo>
                    <a:pt x="348076" y="280916"/>
                    <a:pt x="345892" y="284535"/>
                    <a:pt x="342500" y="285882"/>
                  </a:cubicBezTo>
                  <a:cubicBezTo>
                    <a:pt x="332602" y="289838"/>
                    <a:pt x="321126" y="289122"/>
                    <a:pt x="312414" y="283946"/>
                  </a:cubicBezTo>
                  <a:cubicBezTo>
                    <a:pt x="305045" y="279569"/>
                    <a:pt x="300488" y="272499"/>
                    <a:pt x="299583" y="263998"/>
                  </a:cubicBezTo>
                  <a:cubicBezTo>
                    <a:pt x="298152" y="250573"/>
                    <a:pt x="305184" y="236854"/>
                    <a:pt x="316690" y="230625"/>
                  </a:cubicBezTo>
                  <a:cubicBezTo>
                    <a:pt x="324850" y="226207"/>
                    <a:pt x="334058" y="225323"/>
                    <a:pt x="343329" y="228100"/>
                  </a:cubicBezTo>
                  <a:cubicBezTo>
                    <a:pt x="354793" y="231509"/>
                    <a:pt x="365221" y="240178"/>
                    <a:pt x="371218" y="251288"/>
                  </a:cubicBezTo>
                  <a:cubicBezTo>
                    <a:pt x="375355" y="258948"/>
                    <a:pt x="378137" y="267617"/>
                    <a:pt x="379593" y="277212"/>
                  </a:cubicBezTo>
                  <a:cubicBezTo>
                    <a:pt x="380994" y="286429"/>
                    <a:pt x="388473" y="293541"/>
                    <a:pt x="397664" y="295014"/>
                  </a:cubicBezTo>
                  <a:lnTo>
                    <a:pt x="397828" y="295056"/>
                  </a:lnTo>
                  <a:cubicBezTo>
                    <a:pt x="398021" y="295056"/>
                    <a:pt x="398215" y="295098"/>
                    <a:pt x="398408" y="295140"/>
                  </a:cubicBezTo>
                  <a:cubicBezTo>
                    <a:pt x="422746" y="298801"/>
                    <a:pt x="444356" y="278433"/>
                    <a:pt x="442702" y="253898"/>
                  </a:cubicBezTo>
                  <a:cubicBezTo>
                    <a:pt x="440813" y="225743"/>
                    <a:pt x="452764" y="197253"/>
                    <a:pt x="476975" y="179199"/>
                  </a:cubicBezTo>
                  <a:cubicBezTo>
                    <a:pt x="487921" y="171077"/>
                    <a:pt x="501055" y="166027"/>
                    <a:pt x="514695" y="165353"/>
                  </a:cubicBezTo>
                  <a:cubicBezTo>
                    <a:pt x="537281" y="164259"/>
                    <a:pt x="557957" y="173307"/>
                    <a:pt x="571992" y="189635"/>
                  </a:cubicBezTo>
                  <a:cubicBezTo>
                    <a:pt x="581760" y="200998"/>
                    <a:pt x="587231" y="215727"/>
                    <a:pt x="586431" y="230710"/>
                  </a:cubicBezTo>
                  <a:cubicBezTo>
                    <a:pt x="585501" y="248090"/>
                    <a:pt x="577143" y="263661"/>
                    <a:pt x="563420" y="273888"/>
                  </a:cubicBezTo>
                  <a:cubicBezTo>
                    <a:pt x="556021" y="279443"/>
                    <a:pt x="547121" y="282851"/>
                    <a:pt x="537900" y="283315"/>
                  </a:cubicBezTo>
                  <a:cubicBezTo>
                    <a:pt x="521550" y="284114"/>
                    <a:pt x="506669" y="277086"/>
                    <a:pt x="497196" y="264545"/>
                  </a:cubicBezTo>
                  <a:cubicBezTo>
                    <a:pt x="495240" y="261936"/>
                    <a:pt x="495118" y="257685"/>
                    <a:pt x="497285" y="255244"/>
                  </a:cubicBezTo>
                  <a:cubicBezTo>
                    <a:pt x="500382" y="251794"/>
                    <a:pt x="505622" y="252172"/>
                    <a:pt x="508273" y="255623"/>
                  </a:cubicBezTo>
                  <a:cubicBezTo>
                    <a:pt x="511787" y="260210"/>
                    <a:pt x="516181" y="264124"/>
                    <a:pt x="521504" y="266354"/>
                  </a:cubicBezTo>
                  <a:cubicBezTo>
                    <a:pt x="532943" y="271194"/>
                    <a:pt x="545303" y="269637"/>
                    <a:pt x="554772" y="262651"/>
                  </a:cubicBezTo>
                  <a:cubicBezTo>
                    <a:pt x="564720" y="255286"/>
                    <a:pt x="570953" y="244260"/>
                    <a:pt x="572119" y="231804"/>
                  </a:cubicBezTo>
                  <a:cubicBezTo>
                    <a:pt x="573171" y="220609"/>
                    <a:pt x="566934" y="204701"/>
                    <a:pt x="559131" y="196579"/>
                  </a:cubicBezTo>
                  <a:cubicBezTo>
                    <a:pt x="547916" y="184922"/>
                    <a:pt x="532147" y="178609"/>
                    <a:pt x="515031" y="179578"/>
                  </a:cubicBezTo>
                  <a:cubicBezTo>
                    <a:pt x="505739" y="180125"/>
                    <a:pt x="492353" y="185385"/>
                    <a:pt x="484941" y="191024"/>
                  </a:cubicBezTo>
                  <a:cubicBezTo>
                    <a:pt x="469985" y="202387"/>
                    <a:pt x="460234" y="218842"/>
                    <a:pt x="457457" y="237443"/>
                  </a:cubicBezTo>
                  <a:cubicBezTo>
                    <a:pt x="457246" y="238874"/>
                    <a:pt x="457078" y="240262"/>
                    <a:pt x="456952" y="241693"/>
                  </a:cubicBezTo>
                  <a:cubicBezTo>
                    <a:pt x="454468" y="269427"/>
                    <a:pt x="470978" y="295140"/>
                    <a:pt x="496123" y="307134"/>
                  </a:cubicBezTo>
                  <a:cubicBezTo>
                    <a:pt x="503804" y="310753"/>
                    <a:pt x="512123" y="313405"/>
                    <a:pt x="520945" y="314835"/>
                  </a:cubicBezTo>
                  <a:cubicBezTo>
                    <a:pt x="570978" y="322873"/>
                    <a:pt x="618062" y="288827"/>
                    <a:pt x="626099" y="238789"/>
                  </a:cubicBezTo>
                  <a:cubicBezTo>
                    <a:pt x="626689" y="234876"/>
                    <a:pt x="627068" y="231046"/>
                    <a:pt x="627194" y="227216"/>
                  </a:cubicBezTo>
                  <a:cubicBezTo>
                    <a:pt x="731225" y="305324"/>
                    <a:pt x="823894" y="196453"/>
                    <a:pt x="823894" y="196453"/>
                  </a:cubicBezTo>
                  <a:cubicBezTo>
                    <a:pt x="712456" y="232435"/>
                    <a:pt x="676811" y="144900"/>
                    <a:pt x="676811" y="144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3" name="Google Shape;613;p20"/>
          <p:cNvGrpSpPr/>
          <p:nvPr/>
        </p:nvGrpSpPr>
        <p:grpSpPr>
          <a:xfrm>
            <a:off x="220301" y="197955"/>
            <a:ext cx="8418931" cy="2980910"/>
            <a:chOff x="220301" y="197955"/>
            <a:chExt cx="8418931" cy="2980910"/>
          </a:xfrm>
        </p:grpSpPr>
        <p:sp>
          <p:nvSpPr>
            <p:cNvPr id="614" name="Google Shape;614;p20"/>
            <p:cNvSpPr/>
            <p:nvPr/>
          </p:nvSpPr>
          <p:spPr>
            <a:xfrm rot="-6303522" flipH="1">
              <a:off x="226625" y="3036368"/>
              <a:ext cx="139021" cy="119658"/>
            </a:xfrm>
            <a:custGeom>
              <a:avLst/>
              <a:gdLst/>
              <a:ahLst/>
              <a:cxnLst/>
              <a:rect l="l" t="t" r="r" b="b"/>
              <a:pathLst>
                <a:path w="127854" h="110047" extrusionOk="0">
                  <a:moveTo>
                    <a:pt x="1345" y="103882"/>
                  </a:moveTo>
                  <a:cubicBezTo>
                    <a:pt x="11823" y="97047"/>
                    <a:pt x="30256" y="81034"/>
                    <a:pt x="42250" y="48184"/>
                  </a:cubicBezTo>
                  <a:cubicBezTo>
                    <a:pt x="64891" y="-3975"/>
                    <a:pt x="97338" y="-2692"/>
                    <a:pt x="113919" y="2232"/>
                  </a:cubicBezTo>
                  <a:cubicBezTo>
                    <a:pt x="120653" y="4223"/>
                    <a:pt x="125450" y="10089"/>
                    <a:pt x="126502" y="17012"/>
                  </a:cubicBezTo>
                  <a:cubicBezTo>
                    <a:pt x="140979" y="113473"/>
                    <a:pt x="35180" y="111932"/>
                    <a:pt x="2691" y="109239"/>
                  </a:cubicBezTo>
                  <a:cubicBezTo>
                    <a:pt x="-86" y="109003"/>
                    <a:pt x="-1012" y="105418"/>
                    <a:pt x="1345" y="1038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20"/>
            <p:cNvSpPr/>
            <p:nvPr/>
          </p:nvSpPr>
          <p:spPr>
            <a:xfrm rot="-2923641">
              <a:off x="645350" y="229681"/>
              <a:ext cx="139498" cy="121607"/>
            </a:xfrm>
            <a:custGeom>
              <a:avLst/>
              <a:gdLst/>
              <a:ahLst/>
              <a:cxnLst/>
              <a:rect l="l" t="t" r="r" b="b"/>
              <a:pathLst>
                <a:path w="128249" h="111801" extrusionOk="0">
                  <a:moveTo>
                    <a:pt x="4996" y="871"/>
                  </a:moveTo>
                  <a:cubicBezTo>
                    <a:pt x="13875" y="9650"/>
                    <a:pt x="33402" y="24303"/>
                    <a:pt x="68037" y="29071"/>
                  </a:cubicBezTo>
                  <a:cubicBezTo>
                    <a:pt x="123799" y="40207"/>
                    <a:pt x="129396" y="72203"/>
                    <a:pt x="128091" y="89458"/>
                  </a:cubicBezTo>
                  <a:cubicBezTo>
                    <a:pt x="127586" y="96439"/>
                    <a:pt x="122873" y="102394"/>
                    <a:pt x="116308" y="104869"/>
                  </a:cubicBezTo>
                  <a:cubicBezTo>
                    <a:pt x="25070" y="139357"/>
                    <a:pt x="4238" y="35620"/>
                    <a:pt x="30" y="3308"/>
                  </a:cubicBezTo>
                  <a:cubicBezTo>
                    <a:pt x="-349" y="522"/>
                    <a:pt x="2976" y="-1103"/>
                    <a:pt x="4996" y="8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8500191" y="2880547"/>
              <a:ext cx="139041" cy="119676"/>
            </a:xfrm>
            <a:custGeom>
              <a:avLst/>
              <a:gdLst/>
              <a:ahLst/>
              <a:cxnLst/>
              <a:rect l="l" t="t" r="r" b="b"/>
              <a:pathLst>
                <a:path w="127854" h="110047" extrusionOk="0">
                  <a:moveTo>
                    <a:pt x="1345" y="103882"/>
                  </a:moveTo>
                  <a:cubicBezTo>
                    <a:pt x="11823" y="97047"/>
                    <a:pt x="30256" y="81034"/>
                    <a:pt x="42250" y="48184"/>
                  </a:cubicBezTo>
                  <a:cubicBezTo>
                    <a:pt x="64891" y="-3975"/>
                    <a:pt x="97338" y="-2692"/>
                    <a:pt x="113919" y="2232"/>
                  </a:cubicBezTo>
                  <a:cubicBezTo>
                    <a:pt x="120653" y="4223"/>
                    <a:pt x="125450" y="10089"/>
                    <a:pt x="126502" y="17012"/>
                  </a:cubicBezTo>
                  <a:cubicBezTo>
                    <a:pt x="140979" y="113473"/>
                    <a:pt x="35180" y="111932"/>
                    <a:pt x="2691" y="109239"/>
                  </a:cubicBezTo>
                  <a:cubicBezTo>
                    <a:pt x="-86" y="109003"/>
                    <a:pt x="-1012" y="105418"/>
                    <a:pt x="1345" y="1038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20"/>
            <p:cNvSpPr/>
            <p:nvPr/>
          </p:nvSpPr>
          <p:spPr>
            <a:xfrm rot="-9386307">
              <a:off x="6307282" y="229655"/>
              <a:ext cx="139564" cy="121665"/>
            </a:xfrm>
            <a:custGeom>
              <a:avLst/>
              <a:gdLst/>
              <a:ahLst/>
              <a:cxnLst/>
              <a:rect l="l" t="t" r="r" b="b"/>
              <a:pathLst>
                <a:path w="128249" h="111801" extrusionOk="0">
                  <a:moveTo>
                    <a:pt x="4996" y="871"/>
                  </a:moveTo>
                  <a:cubicBezTo>
                    <a:pt x="13875" y="9650"/>
                    <a:pt x="33402" y="24303"/>
                    <a:pt x="68037" y="29071"/>
                  </a:cubicBezTo>
                  <a:cubicBezTo>
                    <a:pt x="123799" y="40207"/>
                    <a:pt x="129396" y="72203"/>
                    <a:pt x="128091" y="89458"/>
                  </a:cubicBezTo>
                  <a:cubicBezTo>
                    <a:pt x="127586" y="96439"/>
                    <a:pt x="122873" y="102394"/>
                    <a:pt x="116308" y="104869"/>
                  </a:cubicBezTo>
                  <a:cubicBezTo>
                    <a:pt x="25070" y="139357"/>
                    <a:pt x="4238" y="35620"/>
                    <a:pt x="30" y="3308"/>
                  </a:cubicBezTo>
                  <a:cubicBezTo>
                    <a:pt x="-349" y="522"/>
                    <a:pt x="2976" y="-1103"/>
                    <a:pt x="4996" y="8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8" name="Google Shape;618;p20"/>
          <p:cNvGrpSpPr/>
          <p:nvPr/>
        </p:nvGrpSpPr>
        <p:grpSpPr>
          <a:xfrm>
            <a:off x="188" y="4468945"/>
            <a:ext cx="2890653" cy="1339097"/>
            <a:chOff x="188" y="4468945"/>
            <a:chExt cx="2890653" cy="1339097"/>
          </a:xfrm>
        </p:grpSpPr>
        <p:sp>
          <p:nvSpPr>
            <p:cNvPr id="619" name="Google Shape;619;p20"/>
            <p:cNvSpPr/>
            <p:nvPr/>
          </p:nvSpPr>
          <p:spPr>
            <a:xfrm>
              <a:off x="1430166" y="4545158"/>
              <a:ext cx="1262882" cy="1262884"/>
            </a:xfrm>
            <a:custGeom>
              <a:avLst/>
              <a:gdLst/>
              <a:ahLst/>
              <a:cxnLst/>
              <a:rect l="l" t="t" r="r" b="b"/>
              <a:pathLst>
                <a:path w="477460" h="477461" extrusionOk="0">
                  <a:moveTo>
                    <a:pt x="265046" y="476092"/>
                  </a:moveTo>
                  <a:cubicBezTo>
                    <a:pt x="166313" y="487206"/>
                    <a:pt x="63565" y="429694"/>
                    <a:pt x="21422" y="339719"/>
                  </a:cubicBezTo>
                  <a:cubicBezTo>
                    <a:pt x="-20725" y="249743"/>
                    <a:pt x="864" y="133991"/>
                    <a:pt x="72608" y="65251"/>
                  </a:cubicBezTo>
                  <a:cubicBezTo>
                    <a:pt x="144353" y="-3484"/>
                    <a:pt x="260922" y="-20099"/>
                    <a:pt x="349012" y="25861"/>
                  </a:cubicBezTo>
                  <a:cubicBezTo>
                    <a:pt x="437102" y="71821"/>
                    <a:pt x="490166" y="176929"/>
                    <a:pt x="474834" y="275099"/>
                  </a:cubicBezTo>
                  <a:cubicBezTo>
                    <a:pt x="459499" y="373268"/>
                    <a:pt x="377785" y="463399"/>
                    <a:pt x="265046" y="4760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20"/>
            <p:cNvGrpSpPr/>
            <p:nvPr/>
          </p:nvGrpSpPr>
          <p:grpSpPr>
            <a:xfrm>
              <a:off x="188" y="4468945"/>
              <a:ext cx="2890653" cy="710354"/>
              <a:chOff x="3468073" y="4951423"/>
              <a:chExt cx="1073116" cy="438436"/>
            </a:xfrm>
          </p:grpSpPr>
          <p:sp>
            <p:nvSpPr>
              <p:cNvPr id="621" name="Google Shape;621;p20"/>
              <p:cNvSpPr/>
              <p:nvPr/>
            </p:nvSpPr>
            <p:spPr>
              <a:xfrm>
                <a:off x="3468082" y="4951423"/>
                <a:ext cx="1073107" cy="438435"/>
              </a:xfrm>
              <a:custGeom>
                <a:avLst/>
                <a:gdLst/>
                <a:ahLst/>
                <a:cxnLst/>
                <a:rect l="l" t="t" r="r" b="b"/>
                <a:pathLst>
                  <a:path w="1073107" h="438435" extrusionOk="0">
                    <a:moveTo>
                      <a:pt x="984201" y="301705"/>
                    </a:moveTo>
                    <a:cubicBezTo>
                      <a:pt x="960398" y="286513"/>
                      <a:pt x="935859" y="277969"/>
                      <a:pt x="907515" y="276960"/>
                    </a:cubicBezTo>
                    <a:cubicBezTo>
                      <a:pt x="877652" y="275908"/>
                      <a:pt x="846136" y="280537"/>
                      <a:pt x="818529" y="266228"/>
                    </a:cubicBezTo>
                    <a:cubicBezTo>
                      <a:pt x="792773" y="252888"/>
                      <a:pt x="779344" y="220988"/>
                      <a:pt x="758050" y="201587"/>
                    </a:cubicBezTo>
                    <a:cubicBezTo>
                      <a:pt x="704115" y="152433"/>
                      <a:pt x="606619" y="156431"/>
                      <a:pt x="538090" y="163670"/>
                    </a:cubicBezTo>
                    <a:cubicBezTo>
                      <a:pt x="487282" y="169014"/>
                      <a:pt x="475279" y="135894"/>
                      <a:pt x="456118" y="96840"/>
                    </a:cubicBezTo>
                    <a:cubicBezTo>
                      <a:pt x="447878" y="80049"/>
                      <a:pt x="433885" y="64857"/>
                      <a:pt x="419973" y="52358"/>
                    </a:cubicBezTo>
                    <a:cubicBezTo>
                      <a:pt x="383570" y="19616"/>
                      <a:pt x="335796" y="342"/>
                      <a:pt x="286718" y="342"/>
                    </a:cubicBezTo>
                    <a:cubicBezTo>
                      <a:pt x="97875" y="-5676"/>
                      <a:pt x="0" y="69738"/>
                      <a:pt x="0" y="69738"/>
                    </a:cubicBezTo>
                    <a:lnTo>
                      <a:pt x="0" y="438436"/>
                    </a:lnTo>
                    <a:lnTo>
                      <a:pt x="1073107" y="438436"/>
                    </a:lnTo>
                    <a:cubicBezTo>
                      <a:pt x="1069614" y="381454"/>
                      <a:pt x="1031031" y="331585"/>
                      <a:pt x="984201" y="3017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20"/>
              <p:cNvSpPr/>
              <p:nvPr/>
            </p:nvSpPr>
            <p:spPr>
              <a:xfrm>
                <a:off x="3468073" y="5063540"/>
                <a:ext cx="1073107" cy="326319"/>
              </a:xfrm>
              <a:custGeom>
                <a:avLst/>
                <a:gdLst/>
                <a:ahLst/>
                <a:cxnLst/>
                <a:rect l="l" t="t" r="r" b="b"/>
                <a:pathLst>
                  <a:path w="1073107" h="326319" extrusionOk="0">
                    <a:moveTo>
                      <a:pt x="957561" y="259279"/>
                    </a:moveTo>
                    <a:cubicBezTo>
                      <a:pt x="922792" y="231588"/>
                      <a:pt x="857751" y="199941"/>
                      <a:pt x="779967" y="213828"/>
                    </a:cubicBezTo>
                    <a:cubicBezTo>
                      <a:pt x="708344" y="235881"/>
                      <a:pt x="513033" y="230662"/>
                      <a:pt x="473933" y="172628"/>
                    </a:cubicBezTo>
                    <a:cubicBezTo>
                      <a:pt x="434832" y="114595"/>
                      <a:pt x="387227" y="158488"/>
                      <a:pt x="186819" y="141907"/>
                    </a:cubicBezTo>
                    <a:cubicBezTo>
                      <a:pt x="70983" y="132312"/>
                      <a:pt x="21328" y="59633"/>
                      <a:pt x="0" y="0"/>
                    </a:cubicBezTo>
                    <a:lnTo>
                      <a:pt x="0" y="326319"/>
                    </a:lnTo>
                    <a:lnTo>
                      <a:pt x="1073107" y="326319"/>
                    </a:lnTo>
                    <a:cubicBezTo>
                      <a:pt x="1072387" y="314536"/>
                      <a:pt x="1070098" y="303131"/>
                      <a:pt x="1066622" y="292063"/>
                    </a:cubicBezTo>
                    <a:cubicBezTo>
                      <a:pt x="1030459" y="293704"/>
                      <a:pt x="987677" y="283309"/>
                      <a:pt x="957561" y="25927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625" name="Google Shape;625;p21"/>
          <p:cNvGrpSpPr/>
          <p:nvPr/>
        </p:nvGrpSpPr>
        <p:grpSpPr>
          <a:xfrm>
            <a:off x="-530826" y="-235107"/>
            <a:ext cx="10079958" cy="2021674"/>
            <a:chOff x="-530826" y="-235107"/>
            <a:chExt cx="10079958" cy="2021674"/>
          </a:xfrm>
        </p:grpSpPr>
        <p:sp>
          <p:nvSpPr>
            <p:cNvPr id="626" name="Google Shape;626;p21"/>
            <p:cNvSpPr/>
            <p:nvPr/>
          </p:nvSpPr>
          <p:spPr>
            <a:xfrm>
              <a:off x="8723289" y="1327124"/>
              <a:ext cx="825844" cy="459442"/>
            </a:xfrm>
            <a:custGeom>
              <a:avLst/>
              <a:gdLst/>
              <a:ahLst/>
              <a:cxnLst/>
              <a:rect l="l" t="t" r="r" b="b"/>
              <a:pathLst>
                <a:path w="437533" h="243413" extrusionOk="0">
                  <a:moveTo>
                    <a:pt x="321382" y="164927"/>
                  </a:moveTo>
                  <a:lnTo>
                    <a:pt x="321382" y="164927"/>
                  </a:lnTo>
                  <a:cubicBezTo>
                    <a:pt x="321760" y="167747"/>
                    <a:pt x="321970" y="170608"/>
                    <a:pt x="321970" y="173512"/>
                  </a:cubicBezTo>
                  <a:cubicBezTo>
                    <a:pt x="321970" y="208526"/>
                    <a:pt x="293606" y="236891"/>
                    <a:pt x="258592" y="236891"/>
                  </a:cubicBezTo>
                  <a:cubicBezTo>
                    <a:pt x="251648" y="236891"/>
                    <a:pt x="244957" y="235754"/>
                    <a:pt x="238729" y="233734"/>
                  </a:cubicBezTo>
                  <a:cubicBezTo>
                    <a:pt x="229596" y="230704"/>
                    <a:pt x="223831" y="221951"/>
                    <a:pt x="223789" y="212356"/>
                  </a:cubicBezTo>
                  <a:cubicBezTo>
                    <a:pt x="223789" y="212314"/>
                    <a:pt x="223789" y="212272"/>
                    <a:pt x="223789" y="212187"/>
                  </a:cubicBezTo>
                  <a:cubicBezTo>
                    <a:pt x="223663" y="193544"/>
                    <a:pt x="212636" y="175617"/>
                    <a:pt x="195677" y="166484"/>
                  </a:cubicBezTo>
                  <a:cubicBezTo>
                    <a:pt x="189448" y="163160"/>
                    <a:pt x="182041" y="161476"/>
                    <a:pt x="174929" y="161476"/>
                  </a:cubicBezTo>
                  <a:cubicBezTo>
                    <a:pt x="168027" y="161476"/>
                    <a:pt x="161378" y="163033"/>
                    <a:pt x="156160" y="166148"/>
                  </a:cubicBezTo>
                  <a:cubicBezTo>
                    <a:pt x="148164" y="170945"/>
                    <a:pt x="143745" y="179067"/>
                    <a:pt x="143787" y="188957"/>
                  </a:cubicBezTo>
                  <a:cubicBezTo>
                    <a:pt x="143829" y="199731"/>
                    <a:pt x="150184" y="209620"/>
                    <a:pt x="160452" y="214797"/>
                  </a:cubicBezTo>
                  <a:cubicBezTo>
                    <a:pt x="170805" y="220057"/>
                    <a:pt x="182673" y="219384"/>
                    <a:pt x="191468" y="213113"/>
                  </a:cubicBezTo>
                  <a:cubicBezTo>
                    <a:pt x="193488" y="211682"/>
                    <a:pt x="194288" y="208905"/>
                    <a:pt x="193026" y="206759"/>
                  </a:cubicBezTo>
                  <a:cubicBezTo>
                    <a:pt x="191594" y="204402"/>
                    <a:pt x="188481" y="203855"/>
                    <a:pt x="186292" y="205412"/>
                  </a:cubicBezTo>
                  <a:cubicBezTo>
                    <a:pt x="180274" y="209831"/>
                    <a:pt x="171984" y="210252"/>
                    <a:pt x="164619" y="206548"/>
                  </a:cubicBezTo>
                  <a:cubicBezTo>
                    <a:pt x="157380" y="202887"/>
                    <a:pt x="153046" y="196280"/>
                    <a:pt x="153046" y="188957"/>
                  </a:cubicBezTo>
                  <a:cubicBezTo>
                    <a:pt x="153046" y="182223"/>
                    <a:pt x="155655" y="177258"/>
                    <a:pt x="160916" y="174101"/>
                  </a:cubicBezTo>
                  <a:cubicBezTo>
                    <a:pt x="168827" y="169346"/>
                    <a:pt x="181873" y="169598"/>
                    <a:pt x="191300" y="174648"/>
                  </a:cubicBezTo>
                  <a:cubicBezTo>
                    <a:pt x="205314" y="182182"/>
                    <a:pt x="214446" y="196953"/>
                    <a:pt x="214530" y="212272"/>
                  </a:cubicBezTo>
                  <a:cubicBezTo>
                    <a:pt x="214530" y="214923"/>
                    <a:pt x="214320" y="217658"/>
                    <a:pt x="213857" y="220478"/>
                  </a:cubicBezTo>
                  <a:cubicBezTo>
                    <a:pt x="212931" y="226370"/>
                    <a:pt x="209649" y="231756"/>
                    <a:pt x="204683" y="235081"/>
                  </a:cubicBezTo>
                  <a:cubicBezTo>
                    <a:pt x="196813" y="240342"/>
                    <a:pt x="187344" y="243414"/>
                    <a:pt x="177160" y="243414"/>
                  </a:cubicBezTo>
                  <a:cubicBezTo>
                    <a:pt x="154056" y="243414"/>
                    <a:pt x="134655" y="227590"/>
                    <a:pt x="129184" y="206211"/>
                  </a:cubicBezTo>
                  <a:cubicBezTo>
                    <a:pt x="114076" y="218205"/>
                    <a:pt x="94591" y="224855"/>
                    <a:pt x="73465" y="223298"/>
                  </a:cubicBezTo>
                  <a:cubicBezTo>
                    <a:pt x="35000" y="220394"/>
                    <a:pt x="3774" y="189631"/>
                    <a:pt x="323" y="151208"/>
                  </a:cubicBezTo>
                  <a:cubicBezTo>
                    <a:pt x="-3675" y="106094"/>
                    <a:pt x="29950" y="67924"/>
                    <a:pt x="73339" y="64557"/>
                  </a:cubicBezTo>
                  <a:cubicBezTo>
                    <a:pt x="73170" y="62916"/>
                    <a:pt x="73044" y="61274"/>
                    <a:pt x="73044" y="59591"/>
                  </a:cubicBezTo>
                  <a:cubicBezTo>
                    <a:pt x="73044" y="36908"/>
                    <a:pt x="91393" y="18559"/>
                    <a:pt x="114076" y="18559"/>
                  </a:cubicBezTo>
                  <a:cubicBezTo>
                    <a:pt x="114160" y="18559"/>
                    <a:pt x="114244" y="18559"/>
                    <a:pt x="114370" y="18559"/>
                  </a:cubicBezTo>
                  <a:cubicBezTo>
                    <a:pt x="127416" y="18644"/>
                    <a:pt x="137264" y="30385"/>
                    <a:pt x="135876" y="43431"/>
                  </a:cubicBezTo>
                  <a:cubicBezTo>
                    <a:pt x="135076" y="51259"/>
                    <a:pt x="135497" y="59255"/>
                    <a:pt x="137222" y="67166"/>
                  </a:cubicBezTo>
                  <a:cubicBezTo>
                    <a:pt x="141515" y="86735"/>
                    <a:pt x="153130" y="103485"/>
                    <a:pt x="169964" y="114300"/>
                  </a:cubicBezTo>
                  <a:cubicBezTo>
                    <a:pt x="198202" y="132438"/>
                    <a:pt x="235951" y="124190"/>
                    <a:pt x="254089" y="95951"/>
                  </a:cubicBezTo>
                  <a:cubicBezTo>
                    <a:pt x="268861" y="72932"/>
                    <a:pt x="262169" y="42168"/>
                    <a:pt x="239149" y="27397"/>
                  </a:cubicBezTo>
                  <a:cubicBezTo>
                    <a:pt x="220380" y="15361"/>
                    <a:pt x="195382" y="20705"/>
                    <a:pt x="183220" y="39307"/>
                  </a:cubicBezTo>
                  <a:cubicBezTo>
                    <a:pt x="181873" y="41369"/>
                    <a:pt x="182084" y="44230"/>
                    <a:pt x="184019" y="45745"/>
                  </a:cubicBezTo>
                  <a:cubicBezTo>
                    <a:pt x="186208" y="47471"/>
                    <a:pt x="189322" y="46882"/>
                    <a:pt x="190795" y="44609"/>
                  </a:cubicBezTo>
                  <a:cubicBezTo>
                    <a:pt x="200137" y="30048"/>
                    <a:pt x="219580" y="25840"/>
                    <a:pt x="234142" y="35182"/>
                  </a:cubicBezTo>
                  <a:cubicBezTo>
                    <a:pt x="252869" y="47218"/>
                    <a:pt x="258298" y="72216"/>
                    <a:pt x="246262" y="90944"/>
                  </a:cubicBezTo>
                  <a:cubicBezTo>
                    <a:pt x="230901" y="114889"/>
                    <a:pt x="198917" y="121875"/>
                    <a:pt x="174971" y="106515"/>
                  </a:cubicBezTo>
                  <a:cubicBezTo>
                    <a:pt x="160200" y="97004"/>
                    <a:pt x="150016" y="82358"/>
                    <a:pt x="146270" y="65230"/>
                  </a:cubicBezTo>
                  <a:cubicBezTo>
                    <a:pt x="143745" y="53531"/>
                    <a:pt x="144419" y="41663"/>
                    <a:pt x="148080" y="30595"/>
                  </a:cubicBezTo>
                  <a:cubicBezTo>
                    <a:pt x="149216" y="27186"/>
                    <a:pt x="151236" y="24156"/>
                    <a:pt x="153887" y="21716"/>
                  </a:cubicBezTo>
                  <a:cubicBezTo>
                    <a:pt x="168448" y="8249"/>
                    <a:pt x="187891" y="0"/>
                    <a:pt x="209312" y="0"/>
                  </a:cubicBezTo>
                  <a:cubicBezTo>
                    <a:pt x="239739" y="0"/>
                    <a:pt x="266252" y="16623"/>
                    <a:pt x="280307" y="41285"/>
                  </a:cubicBezTo>
                  <a:cubicBezTo>
                    <a:pt x="284053" y="47850"/>
                    <a:pt x="284684" y="55761"/>
                    <a:pt x="282117" y="62874"/>
                  </a:cubicBezTo>
                  <a:cubicBezTo>
                    <a:pt x="278203" y="73647"/>
                    <a:pt x="277530" y="86988"/>
                    <a:pt x="282580" y="100707"/>
                  </a:cubicBezTo>
                  <a:cubicBezTo>
                    <a:pt x="288935" y="117919"/>
                    <a:pt x="302570" y="127431"/>
                    <a:pt x="319025" y="126210"/>
                  </a:cubicBezTo>
                  <a:cubicBezTo>
                    <a:pt x="335606" y="124947"/>
                    <a:pt x="344443" y="110513"/>
                    <a:pt x="344359" y="97551"/>
                  </a:cubicBezTo>
                  <a:cubicBezTo>
                    <a:pt x="344275" y="85851"/>
                    <a:pt x="336784" y="73605"/>
                    <a:pt x="320245" y="72553"/>
                  </a:cubicBezTo>
                  <a:cubicBezTo>
                    <a:pt x="317425" y="72384"/>
                    <a:pt x="315195" y="74615"/>
                    <a:pt x="315321" y="77477"/>
                  </a:cubicBezTo>
                  <a:cubicBezTo>
                    <a:pt x="315447" y="79833"/>
                    <a:pt x="317510" y="81643"/>
                    <a:pt x="319866" y="81811"/>
                  </a:cubicBezTo>
                  <a:cubicBezTo>
                    <a:pt x="331019" y="82611"/>
                    <a:pt x="335059" y="90480"/>
                    <a:pt x="335101" y="97635"/>
                  </a:cubicBezTo>
                  <a:cubicBezTo>
                    <a:pt x="335143" y="106389"/>
                    <a:pt x="329293" y="116152"/>
                    <a:pt x="318310" y="116951"/>
                  </a:cubicBezTo>
                  <a:cubicBezTo>
                    <a:pt x="300887" y="118298"/>
                    <a:pt x="293606" y="103821"/>
                    <a:pt x="291292" y="97509"/>
                  </a:cubicBezTo>
                  <a:cubicBezTo>
                    <a:pt x="289272" y="92080"/>
                    <a:pt x="288261" y="85767"/>
                    <a:pt x="288430" y="79539"/>
                  </a:cubicBezTo>
                  <a:cubicBezTo>
                    <a:pt x="288808" y="65904"/>
                    <a:pt x="300087" y="54836"/>
                    <a:pt x="313722" y="54793"/>
                  </a:cubicBezTo>
                  <a:cubicBezTo>
                    <a:pt x="313806" y="54793"/>
                    <a:pt x="313848" y="54793"/>
                    <a:pt x="313933" y="54793"/>
                  </a:cubicBezTo>
                  <a:cubicBezTo>
                    <a:pt x="329293" y="54793"/>
                    <a:pt x="343181" y="61022"/>
                    <a:pt x="353239" y="71164"/>
                  </a:cubicBezTo>
                  <a:cubicBezTo>
                    <a:pt x="362077" y="79328"/>
                    <a:pt x="397595" y="109166"/>
                    <a:pt x="437533" y="100623"/>
                  </a:cubicBezTo>
                  <a:cubicBezTo>
                    <a:pt x="437533" y="100581"/>
                    <a:pt x="392419" y="162697"/>
                    <a:pt x="321382" y="1649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7986989" y="165962"/>
              <a:ext cx="825844" cy="459442"/>
            </a:xfrm>
            <a:custGeom>
              <a:avLst/>
              <a:gdLst/>
              <a:ahLst/>
              <a:cxnLst/>
              <a:rect l="l" t="t" r="r" b="b"/>
              <a:pathLst>
                <a:path w="437533" h="243413" extrusionOk="0">
                  <a:moveTo>
                    <a:pt x="321382" y="164927"/>
                  </a:moveTo>
                  <a:lnTo>
                    <a:pt x="321382" y="164927"/>
                  </a:lnTo>
                  <a:cubicBezTo>
                    <a:pt x="321760" y="167747"/>
                    <a:pt x="321970" y="170608"/>
                    <a:pt x="321970" y="173512"/>
                  </a:cubicBezTo>
                  <a:cubicBezTo>
                    <a:pt x="321970" y="208526"/>
                    <a:pt x="293606" y="236891"/>
                    <a:pt x="258592" y="236891"/>
                  </a:cubicBezTo>
                  <a:cubicBezTo>
                    <a:pt x="251648" y="236891"/>
                    <a:pt x="244957" y="235754"/>
                    <a:pt x="238729" y="233734"/>
                  </a:cubicBezTo>
                  <a:cubicBezTo>
                    <a:pt x="229596" y="230704"/>
                    <a:pt x="223831" y="221951"/>
                    <a:pt x="223789" y="212356"/>
                  </a:cubicBezTo>
                  <a:cubicBezTo>
                    <a:pt x="223789" y="212314"/>
                    <a:pt x="223789" y="212272"/>
                    <a:pt x="223789" y="212187"/>
                  </a:cubicBezTo>
                  <a:cubicBezTo>
                    <a:pt x="223663" y="193544"/>
                    <a:pt x="212636" y="175617"/>
                    <a:pt x="195677" y="166484"/>
                  </a:cubicBezTo>
                  <a:cubicBezTo>
                    <a:pt x="189448" y="163160"/>
                    <a:pt x="182041" y="161476"/>
                    <a:pt x="174929" y="161476"/>
                  </a:cubicBezTo>
                  <a:cubicBezTo>
                    <a:pt x="168027" y="161476"/>
                    <a:pt x="161378" y="163033"/>
                    <a:pt x="156160" y="166148"/>
                  </a:cubicBezTo>
                  <a:cubicBezTo>
                    <a:pt x="148164" y="170945"/>
                    <a:pt x="143745" y="179067"/>
                    <a:pt x="143787" y="188957"/>
                  </a:cubicBezTo>
                  <a:cubicBezTo>
                    <a:pt x="143829" y="199731"/>
                    <a:pt x="150184" y="209620"/>
                    <a:pt x="160452" y="214797"/>
                  </a:cubicBezTo>
                  <a:cubicBezTo>
                    <a:pt x="170805" y="220057"/>
                    <a:pt x="182673" y="219384"/>
                    <a:pt x="191468" y="213113"/>
                  </a:cubicBezTo>
                  <a:cubicBezTo>
                    <a:pt x="193488" y="211682"/>
                    <a:pt x="194288" y="208905"/>
                    <a:pt x="193026" y="206759"/>
                  </a:cubicBezTo>
                  <a:cubicBezTo>
                    <a:pt x="191594" y="204402"/>
                    <a:pt x="188481" y="203855"/>
                    <a:pt x="186292" y="205412"/>
                  </a:cubicBezTo>
                  <a:cubicBezTo>
                    <a:pt x="180274" y="209831"/>
                    <a:pt x="171984" y="210252"/>
                    <a:pt x="164619" y="206548"/>
                  </a:cubicBezTo>
                  <a:cubicBezTo>
                    <a:pt x="157380" y="202887"/>
                    <a:pt x="153046" y="196280"/>
                    <a:pt x="153046" y="188957"/>
                  </a:cubicBezTo>
                  <a:cubicBezTo>
                    <a:pt x="153046" y="182223"/>
                    <a:pt x="155655" y="177258"/>
                    <a:pt x="160916" y="174101"/>
                  </a:cubicBezTo>
                  <a:cubicBezTo>
                    <a:pt x="168827" y="169346"/>
                    <a:pt x="181873" y="169598"/>
                    <a:pt x="191300" y="174648"/>
                  </a:cubicBezTo>
                  <a:cubicBezTo>
                    <a:pt x="205314" y="182182"/>
                    <a:pt x="214446" y="196953"/>
                    <a:pt x="214530" y="212272"/>
                  </a:cubicBezTo>
                  <a:cubicBezTo>
                    <a:pt x="214530" y="214923"/>
                    <a:pt x="214320" y="217658"/>
                    <a:pt x="213857" y="220478"/>
                  </a:cubicBezTo>
                  <a:cubicBezTo>
                    <a:pt x="212931" y="226370"/>
                    <a:pt x="209649" y="231756"/>
                    <a:pt x="204683" y="235081"/>
                  </a:cubicBezTo>
                  <a:cubicBezTo>
                    <a:pt x="196813" y="240342"/>
                    <a:pt x="187344" y="243414"/>
                    <a:pt x="177160" y="243414"/>
                  </a:cubicBezTo>
                  <a:cubicBezTo>
                    <a:pt x="154056" y="243414"/>
                    <a:pt x="134655" y="227590"/>
                    <a:pt x="129184" y="206211"/>
                  </a:cubicBezTo>
                  <a:cubicBezTo>
                    <a:pt x="114076" y="218205"/>
                    <a:pt x="94591" y="224855"/>
                    <a:pt x="73465" y="223298"/>
                  </a:cubicBezTo>
                  <a:cubicBezTo>
                    <a:pt x="35000" y="220394"/>
                    <a:pt x="3774" y="189631"/>
                    <a:pt x="323" y="151208"/>
                  </a:cubicBezTo>
                  <a:cubicBezTo>
                    <a:pt x="-3675" y="106094"/>
                    <a:pt x="29950" y="67924"/>
                    <a:pt x="73339" y="64557"/>
                  </a:cubicBezTo>
                  <a:cubicBezTo>
                    <a:pt x="73170" y="62916"/>
                    <a:pt x="73044" y="61274"/>
                    <a:pt x="73044" y="59591"/>
                  </a:cubicBezTo>
                  <a:cubicBezTo>
                    <a:pt x="73044" y="36908"/>
                    <a:pt x="91393" y="18559"/>
                    <a:pt x="114076" y="18559"/>
                  </a:cubicBezTo>
                  <a:cubicBezTo>
                    <a:pt x="114160" y="18559"/>
                    <a:pt x="114244" y="18559"/>
                    <a:pt x="114370" y="18559"/>
                  </a:cubicBezTo>
                  <a:cubicBezTo>
                    <a:pt x="127416" y="18644"/>
                    <a:pt x="137264" y="30385"/>
                    <a:pt x="135876" y="43431"/>
                  </a:cubicBezTo>
                  <a:cubicBezTo>
                    <a:pt x="135076" y="51259"/>
                    <a:pt x="135497" y="59255"/>
                    <a:pt x="137222" y="67166"/>
                  </a:cubicBezTo>
                  <a:cubicBezTo>
                    <a:pt x="141515" y="86735"/>
                    <a:pt x="153130" y="103485"/>
                    <a:pt x="169964" y="114300"/>
                  </a:cubicBezTo>
                  <a:cubicBezTo>
                    <a:pt x="198202" y="132438"/>
                    <a:pt x="235951" y="124190"/>
                    <a:pt x="254089" y="95951"/>
                  </a:cubicBezTo>
                  <a:cubicBezTo>
                    <a:pt x="268861" y="72932"/>
                    <a:pt x="262169" y="42168"/>
                    <a:pt x="239149" y="27397"/>
                  </a:cubicBezTo>
                  <a:cubicBezTo>
                    <a:pt x="220380" y="15361"/>
                    <a:pt x="195382" y="20705"/>
                    <a:pt x="183220" y="39307"/>
                  </a:cubicBezTo>
                  <a:cubicBezTo>
                    <a:pt x="181873" y="41369"/>
                    <a:pt x="182084" y="44230"/>
                    <a:pt x="184019" y="45745"/>
                  </a:cubicBezTo>
                  <a:cubicBezTo>
                    <a:pt x="186208" y="47471"/>
                    <a:pt x="189322" y="46882"/>
                    <a:pt x="190795" y="44609"/>
                  </a:cubicBezTo>
                  <a:cubicBezTo>
                    <a:pt x="200137" y="30048"/>
                    <a:pt x="219580" y="25840"/>
                    <a:pt x="234142" y="35182"/>
                  </a:cubicBezTo>
                  <a:cubicBezTo>
                    <a:pt x="252869" y="47218"/>
                    <a:pt x="258298" y="72216"/>
                    <a:pt x="246262" y="90944"/>
                  </a:cubicBezTo>
                  <a:cubicBezTo>
                    <a:pt x="230901" y="114889"/>
                    <a:pt x="198917" y="121875"/>
                    <a:pt x="174971" y="106515"/>
                  </a:cubicBezTo>
                  <a:cubicBezTo>
                    <a:pt x="160200" y="97004"/>
                    <a:pt x="150016" y="82358"/>
                    <a:pt x="146270" y="65230"/>
                  </a:cubicBezTo>
                  <a:cubicBezTo>
                    <a:pt x="143745" y="53531"/>
                    <a:pt x="144419" y="41663"/>
                    <a:pt x="148080" y="30595"/>
                  </a:cubicBezTo>
                  <a:cubicBezTo>
                    <a:pt x="149216" y="27186"/>
                    <a:pt x="151236" y="24156"/>
                    <a:pt x="153887" y="21716"/>
                  </a:cubicBezTo>
                  <a:cubicBezTo>
                    <a:pt x="168448" y="8249"/>
                    <a:pt x="187891" y="0"/>
                    <a:pt x="209312" y="0"/>
                  </a:cubicBezTo>
                  <a:cubicBezTo>
                    <a:pt x="239739" y="0"/>
                    <a:pt x="266252" y="16623"/>
                    <a:pt x="280307" y="41285"/>
                  </a:cubicBezTo>
                  <a:cubicBezTo>
                    <a:pt x="284053" y="47850"/>
                    <a:pt x="284684" y="55761"/>
                    <a:pt x="282117" y="62874"/>
                  </a:cubicBezTo>
                  <a:cubicBezTo>
                    <a:pt x="278203" y="73647"/>
                    <a:pt x="277530" y="86988"/>
                    <a:pt x="282580" y="100707"/>
                  </a:cubicBezTo>
                  <a:cubicBezTo>
                    <a:pt x="288935" y="117919"/>
                    <a:pt x="302570" y="127431"/>
                    <a:pt x="319025" y="126210"/>
                  </a:cubicBezTo>
                  <a:cubicBezTo>
                    <a:pt x="335606" y="124947"/>
                    <a:pt x="344443" y="110513"/>
                    <a:pt x="344359" y="97551"/>
                  </a:cubicBezTo>
                  <a:cubicBezTo>
                    <a:pt x="344275" y="85851"/>
                    <a:pt x="336784" y="73605"/>
                    <a:pt x="320245" y="72553"/>
                  </a:cubicBezTo>
                  <a:cubicBezTo>
                    <a:pt x="317425" y="72384"/>
                    <a:pt x="315195" y="74615"/>
                    <a:pt x="315321" y="77477"/>
                  </a:cubicBezTo>
                  <a:cubicBezTo>
                    <a:pt x="315447" y="79833"/>
                    <a:pt x="317510" y="81643"/>
                    <a:pt x="319866" y="81811"/>
                  </a:cubicBezTo>
                  <a:cubicBezTo>
                    <a:pt x="331019" y="82611"/>
                    <a:pt x="335059" y="90480"/>
                    <a:pt x="335101" y="97635"/>
                  </a:cubicBezTo>
                  <a:cubicBezTo>
                    <a:pt x="335143" y="106389"/>
                    <a:pt x="329293" y="116152"/>
                    <a:pt x="318310" y="116951"/>
                  </a:cubicBezTo>
                  <a:cubicBezTo>
                    <a:pt x="300887" y="118298"/>
                    <a:pt x="293606" y="103821"/>
                    <a:pt x="291292" y="97509"/>
                  </a:cubicBezTo>
                  <a:cubicBezTo>
                    <a:pt x="289272" y="92080"/>
                    <a:pt x="288261" y="85767"/>
                    <a:pt x="288430" y="79539"/>
                  </a:cubicBezTo>
                  <a:cubicBezTo>
                    <a:pt x="288808" y="65904"/>
                    <a:pt x="300087" y="54836"/>
                    <a:pt x="313722" y="54793"/>
                  </a:cubicBezTo>
                  <a:cubicBezTo>
                    <a:pt x="313806" y="54793"/>
                    <a:pt x="313848" y="54793"/>
                    <a:pt x="313933" y="54793"/>
                  </a:cubicBezTo>
                  <a:cubicBezTo>
                    <a:pt x="329293" y="54793"/>
                    <a:pt x="343181" y="61022"/>
                    <a:pt x="353239" y="71164"/>
                  </a:cubicBezTo>
                  <a:cubicBezTo>
                    <a:pt x="362077" y="79328"/>
                    <a:pt x="397595" y="109166"/>
                    <a:pt x="437533" y="100623"/>
                  </a:cubicBezTo>
                  <a:cubicBezTo>
                    <a:pt x="437533" y="100581"/>
                    <a:pt x="392419" y="162697"/>
                    <a:pt x="321382" y="1649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-530826" y="804303"/>
              <a:ext cx="956417" cy="522830"/>
            </a:xfrm>
            <a:custGeom>
              <a:avLst/>
              <a:gdLst/>
              <a:ahLst/>
              <a:cxnLst/>
              <a:rect l="l" t="t" r="r" b="b"/>
              <a:pathLst>
                <a:path w="506711" h="276996" extrusionOk="0">
                  <a:moveTo>
                    <a:pt x="446018" y="121581"/>
                  </a:moveTo>
                  <a:cubicBezTo>
                    <a:pt x="450972" y="113837"/>
                    <a:pt x="453879" y="104705"/>
                    <a:pt x="453879" y="94857"/>
                  </a:cubicBezTo>
                  <a:cubicBezTo>
                    <a:pt x="453879" y="67503"/>
                    <a:pt x="431693" y="45283"/>
                    <a:pt x="404326" y="45283"/>
                  </a:cubicBezTo>
                  <a:cubicBezTo>
                    <a:pt x="388485" y="45283"/>
                    <a:pt x="382619" y="52268"/>
                    <a:pt x="378566" y="66366"/>
                  </a:cubicBezTo>
                  <a:cubicBezTo>
                    <a:pt x="376416" y="73857"/>
                    <a:pt x="372923" y="80928"/>
                    <a:pt x="368336" y="87198"/>
                  </a:cubicBezTo>
                  <a:cubicBezTo>
                    <a:pt x="357882" y="101507"/>
                    <a:pt x="342484" y="110891"/>
                    <a:pt x="324972" y="113627"/>
                  </a:cubicBezTo>
                  <a:cubicBezTo>
                    <a:pt x="322149" y="114048"/>
                    <a:pt x="319321" y="114300"/>
                    <a:pt x="316514" y="114300"/>
                  </a:cubicBezTo>
                  <a:cubicBezTo>
                    <a:pt x="305117" y="114300"/>
                    <a:pt x="294045" y="110681"/>
                    <a:pt x="284669" y="103821"/>
                  </a:cubicBezTo>
                  <a:cubicBezTo>
                    <a:pt x="272978" y="95278"/>
                    <a:pt x="265314" y="82737"/>
                    <a:pt x="263084" y="68429"/>
                  </a:cubicBezTo>
                  <a:cubicBezTo>
                    <a:pt x="261257" y="56687"/>
                    <a:pt x="264110" y="44946"/>
                    <a:pt x="271114" y="35351"/>
                  </a:cubicBezTo>
                  <a:cubicBezTo>
                    <a:pt x="278116" y="25755"/>
                    <a:pt x="288439" y="19485"/>
                    <a:pt x="300177" y="17633"/>
                  </a:cubicBezTo>
                  <a:cubicBezTo>
                    <a:pt x="320133" y="14519"/>
                    <a:pt x="338957" y="28239"/>
                    <a:pt x="342075" y="48228"/>
                  </a:cubicBezTo>
                  <a:cubicBezTo>
                    <a:pt x="342546" y="51300"/>
                    <a:pt x="340468" y="54120"/>
                    <a:pt x="337429" y="54583"/>
                  </a:cubicBezTo>
                  <a:cubicBezTo>
                    <a:pt x="334412" y="55046"/>
                    <a:pt x="331546" y="52984"/>
                    <a:pt x="331070" y="49954"/>
                  </a:cubicBezTo>
                  <a:cubicBezTo>
                    <a:pt x="328903" y="36024"/>
                    <a:pt x="315802" y="26471"/>
                    <a:pt x="301894" y="28659"/>
                  </a:cubicBezTo>
                  <a:cubicBezTo>
                    <a:pt x="293098" y="30006"/>
                    <a:pt x="285359" y="34719"/>
                    <a:pt x="280111" y="41916"/>
                  </a:cubicBezTo>
                  <a:cubicBezTo>
                    <a:pt x="274859" y="49112"/>
                    <a:pt x="272721" y="57908"/>
                    <a:pt x="274093" y="66703"/>
                  </a:cubicBezTo>
                  <a:cubicBezTo>
                    <a:pt x="275864" y="78066"/>
                    <a:pt x="281950" y="88082"/>
                    <a:pt x="291238" y="94857"/>
                  </a:cubicBezTo>
                  <a:cubicBezTo>
                    <a:pt x="300522" y="101633"/>
                    <a:pt x="311884" y="104368"/>
                    <a:pt x="323259" y="102601"/>
                  </a:cubicBezTo>
                  <a:cubicBezTo>
                    <a:pt x="337829" y="100328"/>
                    <a:pt x="350644" y="92543"/>
                    <a:pt x="359342" y="80633"/>
                  </a:cubicBezTo>
                  <a:cubicBezTo>
                    <a:pt x="388990" y="40022"/>
                    <a:pt x="345888" y="0"/>
                    <a:pt x="304524" y="0"/>
                  </a:cubicBezTo>
                  <a:cubicBezTo>
                    <a:pt x="264645" y="0"/>
                    <a:pt x="232316" y="32321"/>
                    <a:pt x="232316" y="72216"/>
                  </a:cubicBezTo>
                  <a:cubicBezTo>
                    <a:pt x="232316" y="75709"/>
                    <a:pt x="232581" y="79160"/>
                    <a:pt x="233069" y="82569"/>
                  </a:cubicBezTo>
                  <a:cubicBezTo>
                    <a:pt x="228427" y="81391"/>
                    <a:pt x="223588" y="80675"/>
                    <a:pt x="218580" y="80675"/>
                  </a:cubicBezTo>
                  <a:cubicBezTo>
                    <a:pt x="187913" y="80675"/>
                    <a:pt x="162764" y="104200"/>
                    <a:pt x="160075" y="134164"/>
                  </a:cubicBezTo>
                  <a:cubicBezTo>
                    <a:pt x="155690" y="134206"/>
                    <a:pt x="151494" y="134753"/>
                    <a:pt x="147597" y="135847"/>
                  </a:cubicBezTo>
                  <a:cubicBezTo>
                    <a:pt x="131891" y="140182"/>
                    <a:pt x="118908" y="150955"/>
                    <a:pt x="104646" y="158867"/>
                  </a:cubicBezTo>
                  <a:cubicBezTo>
                    <a:pt x="73062" y="176332"/>
                    <a:pt x="33776" y="179151"/>
                    <a:pt x="0" y="166442"/>
                  </a:cubicBezTo>
                  <a:cubicBezTo>
                    <a:pt x="16059" y="192492"/>
                    <a:pt x="42387" y="214923"/>
                    <a:pt x="72953" y="215470"/>
                  </a:cubicBezTo>
                  <a:cubicBezTo>
                    <a:pt x="98350" y="215933"/>
                    <a:pt x="124232" y="201372"/>
                    <a:pt x="148127" y="209999"/>
                  </a:cubicBezTo>
                  <a:cubicBezTo>
                    <a:pt x="157718" y="213450"/>
                    <a:pt x="163858" y="223340"/>
                    <a:pt x="173681" y="226201"/>
                  </a:cubicBezTo>
                  <a:cubicBezTo>
                    <a:pt x="184984" y="229526"/>
                    <a:pt x="187110" y="217869"/>
                    <a:pt x="191962" y="210209"/>
                  </a:cubicBezTo>
                  <a:cubicBezTo>
                    <a:pt x="201982" y="194386"/>
                    <a:pt x="215462" y="184791"/>
                    <a:pt x="230948" y="182434"/>
                  </a:cubicBezTo>
                  <a:cubicBezTo>
                    <a:pt x="249495" y="179615"/>
                    <a:pt x="267536" y="188494"/>
                    <a:pt x="275822" y="204528"/>
                  </a:cubicBezTo>
                  <a:cubicBezTo>
                    <a:pt x="282867" y="218121"/>
                    <a:pt x="280599" y="233482"/>
                    <a:pt x="269910" y="244592"/>
                  </a:cubicBezTo>
                  <a:cubicBezTo>
                    <a:pt x="261935" y="252883"/>
                    <a:pt x="248110" y="256334"/>
                    <a:pt x="237051" y="252798"/>
                  </a:cubicBezTo>
                  <a:cubicBezTo>
                    <a:pt x="227640" y="249768"/>
                    <a:pt x="221378" y="242193"/>
                    <a:pt x="219876" y="231967"/>
                  </a:cubicBezTo>
                  <a:cubicBezTo>
                    <a:pt x="219426" y="228937"/>
                    <a:pt x="221534" y="226075"/>
                    <a:pt x="224577" y="225654"/>
                  </a:cubicBezTo>
                  <a:cubicBezTo>
                    <a:pt x="227603" y="225191"/>
                    <a:pt x="230447" y="227296"/>
                    <a:pt x="230898" y="230326"/>
                  </a:cubicBezTo>
                  <a:cubicBezTo>
                    <a:pt x="231798" y="236470"/>
                    <a:pt x="235014" y="240426"/>
                    <a:pt x="240455" y="242193"/>
                  </a:cubicBezTo>
                  <a:cubicBezTo>
                    <a:pt x="247572" y="244466"/>
                    <a:pt x="256784" y="242193"/>
                    <a:pt x="261888" y="236891"/>
                  </a:cubicBezTo>
                  <a:cubicBezTo>
                    <a:pt x="269388" y="229105"/>
                    <a:pt x="270861" y="219174"/>
                    <a:pt x="265937" y="209662"/>
                  </a:cubicBezTo>
                  <a:cubicBezTo>
                    <a:pt x="260870" y="199857"/>
                    <a:pt x="248594" y="191019"/>
                    <a:pt x="232623" y="193460"/>
                  </a:cubicBezTo>
                  <a:cubicBezTo>
                    <a:pt x="220095" y="195354"/>
                    <a:pt x="209961" y="203771"/>
                    <a:pt x="202895" y="213913"/>
                  </a:cubicBezTo>
                  <a:cubicBezTo>
                    <a:pt x="194815" y="225528"/>
                    <a:pt x="185081" y="241815"/>
                    <a:pt x="194853" y="254356"/>
                  </a:cubicBezTo>
                  <a:cubicBezTo>
                    <a:pt x="205345" y="267822"/>
                    <a:pt x="218614" y="276997"/>
                    <a:pt x="236356" y="276997"/>
                  </a:cubicBezTo>
                  <a:cubicBezTo>
                    <a:pt x="258219" y="276997"/>
                    <a:pt x="276727" y="262772"/>
                    <a:pt x="283183" y="243077"/>
                  </a:cubicBezTo>
                  <a:cubicBezTo>
                    <a:pt x="291777" y="247580"/>
                    <a:pt x="301552" y="250147"/>
                    <a:pt x="311930" y="250147"/>
                  </a:cubicBezTo>
                  <a:cubicBezTo>
                    <a:pt x="331033" y="250147"/>
                    <a:pt x="348363" y="241225"/>
                    <a:pt x="348880" y="219931"/>
                  </a:cubicBezTo>
                  <a:cubicBezTo>
                    <a:pt x="349057" y="212692"/>
                    <a:pt x="350248" y="205496"/>
                    <a:pt x="352508" y="198594"/>
                  </a:cubicBezTo>
                  <a:cubicBezTo>
                    <a:pt x="357167" y="184370"/>
                    <a:pt x="366231" y="171829"/>
                    <a:pt x="378255" y="162907"/>
                  </a:cubicBezTo>
                  <a:cubicBezTo>
                    <a:pt x="390977" y="153523"/>
                    <a:pt x="406607" y="149608"/>
                    <a:pt x="422266" y="151923"/>
                  </a:cubicBezTo>
                  <a:cubicBezTo>
                    <a:pt x="437921" y="154280"/>
                    <a:pt x="451733" y="162571"/>
                    <a:pt x="461152" y="175280"/>
                  </a:cubicBezTo>
                  <a:cubicBezTo>
                    <a:pt x="477076" y="196785"/>
                    <a:pt x="472535" y="227253"/>
                    <a:pt x="451031" y="243161"/>
                  </a:cubicBezTo>
                  <a:cubicBezTo>
                    <a:pt x="442458" y="249516"/>
                    <a:pt x="431937" y="252167"/>
                    <a:pt x="421374" y="250568"/>
                  </a:cubicBezTo>
                  <a:cubicBezTo>
                    <a:pt x="410824" y="249011"/>
                    <a:pt x="401519" y="243414"/>
                    <a:pt x="395168" y="234828"/>
                  </a:cubicBezTo>
                  <a:cubicBezTo>
                    <a:pt x="393338" y="232346"/>
                    <a:pt x="393860" y="228895"/>
                    <a:pt x="396330" y="227043"/>
                  </a:cubicBezTo>
                  <a:cubicBezTo>
                    <a:pt x="398805" y="225233"/>
                    <a:pt x="402289" y="225738"/>
                    <a:pt x="404120" y="228222"/>
                  </a:cubicBezTo>
                  <a:cubicBezTo>
                    <a:pt x="408698" y="234366"/>
                    <a:pt x="415406" y="238406"/>
                    <a:pt x="423015" y="239542"/>
                  </a:cubicBezTo>
                  <a:cubicBezTo>
                    <a:pt x="430628" y="240678"/>
                    <a:pt x="438220" y="238784"/>
                    <a:pt x="444398" y="234197"/>
                  </a:cubicBezTo>
                  <a:cubicBezTo>
                    <a:pt x="452428" y="228264"/>
                    <a:pt x="457659" y="219552"/>
                    <a:pt x="459128" y="209662"/>
                  </a:cubicBezTo>
                  <a:cubicBezTo>
                    <a:pt x="460601" y="199815"/>
                    <a:pt x="458138" y="189925"/>
                    <a:pt x="452196" y="181929"/>
                  </a:cubicBezTo>
                  <a:cubicBezTo>
                    <a:pt x="444545" y="171576"/>
                    <a:pt x="433334" y="164843"/>
                    <a:pt x="420617" y="162949"/>
                  </a:cubicBezTo>
                  <a:cubicBezTo>
                    <a:pt x="407911" y="161055"/>
                    <a:pt x="395211" y="164212"/>
                    <a:pt x="384879" y="171871"/>
                  </a:cubicBezTo>
                  <a:cubicBezTo>
                    <a:pt x="361531" y="189167"/>
                    <a:pt x="354010" y="219931"/>
                    <a:pt x="364969" y="245518"/>
                  </a:cubicBezTo>
                  <a:cubicBezTo>
                    <a:pt x="379336" y="264666"/>
                    <a:pt x="402192" y="276997"/>
                    <a:pt x="427939" y="276997"/>
                  </a:cubicBezTo>
                  <a:cubicBezTo>
                    <a:pt x="471445" y="276997"/>
                    <a:pt x="506712" y="241730"/>
                    <a:pt x="506712" y="198258"/>
                  </a:cubicBezTo>
                  <a:cubicBezTo>
                    <a:pt x="506716" y="160929"/>
                    <a:pt x="480809" y="129745"/>
                    <a:pt x="446018" y="1215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998145" y="-235107"/>
              <a:ext cx="1334707" cy="522665"/>
            </a:xfrm>
            <a:custGeom>
              <a:avLst/>
              <a:gdLst/>
              <a:ahLst/>
              <a:cxnLst/>
              <a:rect l="l" t="t" r="r" b="b"/>
              <a:pathLst>
                <a:path w="823893" h="322633" extrusionOk="0">
                  <a:moveTo>
                    <a:pt x="676811" y="144900"/>
                  </a:moveTo>
                  <a:lnTo>
                    <a:pt x="676811" y="144900"/>
                  </a:lnTo>
                  <a:cubicBezTo>
                    <a:pt x="672602" y="112538"/>
                    <a:pt x="647646" y="85436"/>
                    <a:pt x="613811" y="80007"/>
                  </a:cubicBezTo>
                  <a:cubicBezTo>
                    <a:pt x="604300" y="78450"/>
                    <a:pt x="594983" y="78787"/>
                    <a:pt x="586128" y="80680"/>
                  </a:cubicBezTo>
                  <a:cubicBezTo>
                    <a:pt x="579256" y="68307"/>
                    <a:pt x="567022" y="59091"/>
                    <a:pt x="551982" y="56692"/>
                  </a:cubicBezTo>
                  <a:cubicBezTo>
                    <a:pt x="551948" y="56692"/>
                    <a:pt x="551914" y="56692"/>
                    <a:pt x="551885" y="56692"/>
                  </a:cubicBezTo>
                  <a:cubicBezTo>
                    <a:pt x="546679" y="55851"/>
                    <a:pt x="541645" y="59007"/>
                    <a:pt x="539748" y="63931"/>
                  </a:cubicBezTo>
                  <a:cubicBezTo>
                    <a:pt x="533326" y="80512"/>
                    <a:pt x="513247" y="117967"/>
                    <a:pt x="465116" y="118556"/>
                  </a:cubicBezTo>
                  <a:cubicBezTo>
                    <a:pt x="464068" y="118556"/>
                    <a:pt x="463016" y="118514"/>
                    <a:pt x="461951" y="118472"/>
                  </a:cubicBezTo>
                  <a:cubicBezTo>
                    <a:pt x="446073" y="117925"/>
                    <a:pt x="431617" y="111864"/>
                    <a:pt x="422283" y="101806"/>
                  </a:cubicBezTo>
                  <a:cubicBezTo>
                    <a:pt x="414262" y="93137"/>
                    <a:pt x="410280" y="82027"/>
                    <a:pt x="410777" y="69612"/>
                  </a:cubicBezTo>
                  <a:cubicBezTo>
                    <a:pt x="411421" y="53410"/>
                    <a:pt x="423293" y="38259"/>
                    <a:pt x="439003" y="33630"/>
                  </a:cubicBezTo>
                  <a:cubicBezTo>
                    <a:pt x="451914" y="29801"/>
                    <a:pt x="464421" y="34219"/>
                    <a:pt x="472531" y="45414"/>
                  </a:cubicBezTo>
                  <a:cubicBezTo>
                    <a:pt x="474660" y="48318"/>
                    <a:pt x="474580" y="52568"/>
                    <a:pt x="471942" y="55051"/>
                  </a:cubicBezTo>
                  <a:cubicBezTo>
                    <a:pt x="468714" y="58081"/>
                    <a:pt x="463672" y="57492"/>
                    <a:pt x="461215" y="53999"/>
                  </a:cubicBezTo>
                  <a:cubicBezTo>
                    <a:pt x="455373" y="45708"/>
                    <a:pt x="448101" y="45751"/>
                    <a:pt x="443022" y="47224"/>
                  </a:cubicBezTo>
                  <a:cubicBezTo>
                    <a:pt x="433132" y="50169"/>
                    <a:pt x="425372" y="60017"/>
                    <a:pt x="424968" y="70201"/>
                  </a:cubicBezTo>
                  <a:cubicBezTo>
                    <a:pt x="424627" y="78828"/>
                    <a:pt x="427224" y="86235"/>
                    <a:pt x="432699" y="92127"/>
                  </a:cubicBezTo>
                  <a:cubicBezTo>
                    <a:pt x="439474" y="99450"/>
                    <a:pt x="450319" y="103868"/>
                    <a:pt x="462443" y="104289"/>
                  </a:cubicBezTo>
                  <a:cubicBezTo>
                    <a:pt x="489163" y="105173"/>
                    <a:pt x="520949" y="88592"/>
                    <a:pt x="527367" y="59175"/>
                  </a:cubicBezTo>
                  <a:lnTo>
                    <a:pt x="527404" y="59007"/>
                  </a:lnTo>
                  <a:cubicBezTo>
                    <a:pt x="529706" y="48360"/>
                    <a:pt x="527278" y="37165"/>
                    <a:pt x="520524" y="28664"/>
                  </a:cubicBezTo>
                  <a:cubicBezTo>
                    <a:pt x="509199" y="14356"/>
                    <a:pt x="492710" y="4088"/>
                    <a:pt x="473276" y="973"/>
                  </a:cubicBezTo>
                  <a:cubicBezTo>
                    <a:pt x="442466" y="-3993"/>
                    <a:pt x="413020" y="10442"/>
                    <a:pt x="397331" y="35230"/>
                  </a:cubicBezTo>
                  <a:cubicBezTo>
                    <a:pt x="392782" y="32747"/>
                    <a:pt x="387774" y="30979"/>
                    <a:pt x="382375" y="30095"/>
                  </a:cubicBezTo>
                  <a:lnTo>
                    <a:pt x="382025" y="30053"/>
                  </a:lnTo>
                  <a:cubicBezTo>
                    <a:pt x="366092" y="27528"/>
                    <a:pt x="351767" y="40069"/>
                    <a:pt x="352133" y="56187"/>
                  </a:cubicBezTo>
                  <a:cubicBezTo>
                    <a:pt x="352449" y="70033"/>
                    <a:pt x="350513" y="85267"/>
                    <a:pt x="343472" y="98482"/>
                  </a:cubicBezTo>
                  <a:cubicBezTo>
                    <a:pt x="335476" y="113506"/>
                    <a:pt x="322245" y="123606"/>
                    <a:pt x="304157" y="128446"/>
                  </a:cubicBezTo>
                  <a:cubicBezTo>
                    <a:pt x="298194" y="130045"/>
                    <a:pt x="292391" y="130844"/>
                    <a:pt x="286853" y="130844"/>
                  </a:cubicBezTo>
                  <a:cubicBezTo>
                    <a:pt x="269000" y="130844"/>
                    <a:pt x="253993" y="122722"/>
                    <a:pt x="245716" y="107866"/>
                  </a:cubicBezTo>
                  <a:cubicBezTo>
                    <a:pt x="234416" y="87582"/>
                    <a:pt x="238351" y="53747"/>
                    <a:pt x="270296" y="46213"/>
                  </a:cubicBezTo>
                  <a:cubicBezTo>
                    <a:pt x="274602" y="45203"/>
                    <a:pt x="279079" y="44909"/>
                    <a:pt x="283473" y="45372"/>
                  </a:cubicBezTo>
                  <a:cubicBezTo>
                    <a:pt x="301178" y="47266"/>
                    <a:pt x="312490" y="58628"/>
                    <a:pt x="314657" y="75672"/>
                  </a:cubicBezTo>
                  <a:cubicBezTo>
                    <a:pt x="315120" y="79291"/>
                    <a:pt x="313083" y="82995"/>
                    <a:pt x="309565" y="83963"/>
                  </a:cubicBezTo>
                  <a:cubicBezTo>
                    <a:pt x="305273" y="85099"/>
                    <a:pt x="301102" y="82153"/>
                    <a:pt x="300618" y="77903"/>
                  </a:cubicBezTo>
                  <a:cubicBezTo>
                    <a:pt x="299680" y="69570"/>
                    <a:pt x="295816" y="63973"/>
                    <a:pt x="289150" y="61237"/>
                  </a:cubicBezTo>
                  <a:cubicBezTo>
                    <a:pt x="280982" y="57871"/>
                    <a:pt x="269627" y="59512"/>
                    <a:pt x="262751" y="65067"/>
                  </a:cubicBezTo>
                  <a:cubicBezTo>
                    <a:pt x="252260" y="73526"/>
                    <a:pt x="252179" y="90275"/>
                    <a:pt x="258126" y="100923"/>
                  </a:cubicBezTo>
                  <a:cubicBezTo>
                    <a:pt x="269434" y="121249"/>
                    <a:pt x="293405" y="116620"/>
                    <a:pt x="300475" y="114726"/>
                  </a:cubicBezTo>
                  <a:cubicBezTo>
                    <a:pt x="314796" y="110897"/>
                    <a:pt x="324753" y="103406"/>
                    <a:pt x="330910" y="91833"/>
                  </a:cubicBezTo>
                  <a:cubicBezTo>
                    <a:pt x="338582" y="77440"/>
                    <a:pt x="338793" y="59386"/>
                    <a:pt x="337059" y="44825"/>
                  </a:cubicBezTo>
                  <a:cubicBezTo>
                    <a:pt x="336078" y="36618"/>
                    <a:pt x="331331" y="29296"/>
                    <a:pt x="324168" y="25130"/>
                  </a:cubicBezTo>
                  <a:cubicBezTo>
                    <a:pt x="317351" y="21215"/>
                    <a:pt x="309721" y="18438"/>
                    <a:pt x="301485" y="17091"/>
                  </a:cubicBezTo>
                  <a:cubicBezTo>
                    <a:pt x="268256" y="11789"/>
                    <a:pt x="236836" y="31989"/>
                    <a:pt x="227245" y="63299"/>
                  </a:cubicBezTo>
                  <a:cubicBezTo>
                    <a:pt x="196805" y="65151"/>
                    <a:pt x="170634" y="87877"/>
                    <a:pt x="165596" y="119229"/>
                  </a:cubicBezTo>
                  <a:cubicBezTo>
                    <a:pt x="164333" y="127099"/>
                    <a:pt x="164506" y="134842"/>
                    <a:pt x="165916" y="142249"/>
                  </a:cubicBezTo>
                  <a:cubicBezTo>
                    <a:pt x="149907" y="147425"/>
                    <a:pt x="124732" y="149488"/>
                    <a:pt x="95753" y="129919"/>
                  </a:cubicBezTo>
                  <a:cubicBezTo>
                    <a:pt x="55572" y="103742"/>
                    <a:pt x="12478" y="126425"/>
                    <a:pt x="0" y="155000"/>
                  </a:cubicBezTo>
                  <a:cubicBezTo>
                    <a:pt x="0" y="155000"/>
                    <a:pt x="51902" y="132738"/>
                    <a:pt x="72115" y="166574"/>
                  </a:cubicBezTo>
                  <a:cubicBezTo>
                    <a:pt x="89437" y="195570"/>
                    <a:pt x="142576" y="236012"/>
                    <a:pt x="199145" y="223008"/>
                  </a:cubicBezTo>
                  <a:cubicBezTo>
                    <a:pt x="199019" y="223639"/>
                    <a:pt x="198893" y="224270"/>
                    <a:pt x="198787" y="224902"/>
                  </a:cubicBezTo>
                  <a:cubicBezTo>
                    <a:pt x="193952" y="255034"/>
                    <a:pt x="214447" y="283356"/>
                    <a:pt x="244567" y="288196"/>
                  </a:cubicBezTo>
                  <a:cubicBezTo>
                    <a:pt x="257541" y="290300"/>
                    <a:pt x="270179" y="287649"/>
                    <a:pt x="280755" y="281589"/>
                  </a:cubicBezTo>
                  <a:cubicBezTo>
                    <a:pt x="283376" y="301747"/>
                    <a:pt x="298905" y="318665"/>
                    <a:pt x="319994" y="322032"/>
                  </a:cubicBezTo>
                  <a:cubicBezTo>
                    <a:pt x="335194" y="324473"/>
                    <a:pt x="349835" y="319338"/>
                    <a:pt x="360117" y="309407"/>
                  </a:cubicBezTo>
                  <a:cubicBezTo>
                    <a:pt x="364459" y="305240"/>
                    <a:pt x="366673" y="299306"/>
                    <a:pt x="366627" y="293246"/>
                  </a:cubicBezTo>
                  <a:cubicBezTo>
                    <a:pt x="366534" y="281799"/>
                    <a:pt x="364666" y="269048"/>
                    <a:pt x="358723" y="258022"/>
                  </a:cubicBezTo>
                  <a:cubicBezTo>
                    <a:pt x="354536" y="250279"/>
                    <a:pt x="347083" y="244008"/>
                    <a:pt x="339272" y="241693"/>
                  </a:cubicBezTo>
                  <a:cubicBezTo>
                    <a:pt x="333616" y="240010"/>
                    <a:pt x="328297" y="240473"/>
                    <a:pt x="323457" y="243124"/>
                  </a:cubicBezTo>
                  <a:cubicBezTo>
                    <a:pt x="316985" y="246617"/>
                    <a:pt x="312886" y="254781"/>
                    <a:pt x="313706" y="262483"/>
                  </a:cubicBezTo>
                  <a:cubicBezTo>
                    <a:pt x="314140" y="266523"/>
                    <a:pt x="316139" y="269637"/>
                    <a:pt x="319649" y="271741"/>
                  </a:cubicBezTo>
                  <a:cubicBezTo>
                    <a:pt x="324572" y="274645"/>
                    <a:pt x="331765" y="274982"/>
                    <a:pt x="337521" y="272583"/>
                  </a:cubicBezTo>
                  <a:cubicBezTo>
                    <a:pt x="341457" y="270942"/>
                    <a:pt x="346018" y="273088"/>
                    <a:pt x="347146" y="277380"/>
                  </a:cubicBezTo>
                  <a:cubicBezTo>
                    <a:pt x="348076" y="280916"/>
                    <a:pt x="345892" y="284535"/>
                    <a:pt x="342500" y="285882"/>
                  </a:cubicBezTo>
                  <a:cubicBezTo>
                    <a:pt x="332602" y="289838"/>
                    <a:pt x="321126" y="289122"/>
                    <a:pt x="312414" y="283946"/>
                  </a:cubicBezTo>
                  <a:cubicBezTo>
                    <a:pt x="305045" y="279569"/>
                    <a:pt x="300488" y="272499"/>
                    <a:pt x="299583" y="263998"/>
                  </a:cubicBezTo>
                  <a:cubicBezTo>
                    <a:pt x="298152" y="250573"/>
                    <a:pt x="305184" y="236854"/>
                    <a:pt x="316690" y="230625"/>
                  </a:cubicBezTo>
                  <a:cubicBezTo>
                    <a:pt x="324850" y="226207"/>
                    <a:pt x="334058" y="225323"/>
                    <a:pt x="343329" y="228100"/>
                  </a:cubicBezTo>
                  <a:cubicBezTo>
                    <a:pt x="354793" y="231509"/>
                    <a:pt x="365221" y="240178"/>
                    <a:pt x="371218" y="251288"/>
                  </a:cubicBezTo>
                  <a:cubicBezTo>
                    <a:pt x="375355" y="258948"/>
                    <a:pt x="378137" y="267617"/>
                    <a:pt x="379593" y="277212"/>
                  </a:cubicBezTo>
                  <a:cubicBezTo>
                    <a:pt x="380994" y="286429"/>
                    <a:pt x="388473" y="293541"/>
                    <a:pt x="397664" y="295014"/>
                  </a:cubicBezTo>
                  <a:lnTo>
                    <a:pt x="397828" y="295056"/>
                  </a:lnTo>
                  <a:cubicBezTo>
                    <a:pt x="398021" y="295056"/>
                    <a:pt x="398215" y="295098"/>
                    <a:pt x="398408" y="295140"/>
                  </a:cubicBezTo>
                  <a:cubicBezTo>
                    <a:pt x="422746" y="298801"/>
                    <a:pt x="444356" y="278433"/>
                    <a:pt x="442702" y="253898"/>
                  </a:cubicBezTo>
                  <a:cubicBezTo>
                    <a:pt x="440813" y="225743"/>
                    <a:pt x="452764" y="197253"/>
                    <a:pt x="476975" y="179199"/>
                  </a:cubicBezTo>
                  <a:cubicBezTo>
                    <a:pt x="487921" y="171077"/>
                    <a:pt x="501055" y="166027"/>
                    <a:pt x="514695" y="165353"/>
                  </a:cubicBezTo>
                  <a:cubicBezTo>
                    <a:pt x="537281" y="164259"/>
                    <a:pt x="557957" y="173307"/>
                    <a:pt x="571992" y="189635"/>
                  </a:cubicBezTo>
                  <a:cubicBezTo>
                    <a:pt x="581760" y="200998"/>
                    <a:pt x="587231" y="215727"/>
                    <a:pt x="586431" y="230710"/>
                  </a:cubicBezTo>
                  <a:cubicBezTo>
                    <a:pt x="585501" y="248090"/>
                    <a:pt x="577143" y="263661"/>
                    <a:pt x="563420" y="273888"/>
                  </a:cubicBezTo>
                  <a:cubicBezTo>
                    <a:pt x="556021" y="279443"/>
                    <a:pt x="547121" y="282851"/>
                    <a:pt x="537900" y="283315"/>
                  </a:cubicBezTo>
                  <a:cubicBezTo>
                    <a:pt x="521550" y="284114"/>
                    <a:pt x="506669" y="277086"/>
                    <a:pt x="497196" y="264545"/>
                  </a:cubicBezTo>
                  <a:cubicBezTo>
                    <a:pt x="495240" y="261936"/>
                    <a:pt x="495118" y="257685"/>
                    <a:pt x="497285" y="255244"/>
                  </a:cubicBezTo>
                  <a:cubicBezTo>
                    <a:pt x="500382" y="251794"/>
                    <a:pt x="505622" y="252172"/>
                    <a:pt x="508273" y="255623"/>
                  </a:cubicBezTo>
                  <a:cubicBezTo>
                    <a:pt x="511787" y="260210"/>
                    <a:pt x="516181" y="264124"/>
                    <a:pt x="521504" y="266354"/>
                  </a:cubicBezTo>
                  <a:cubicBezTo>
                    <a:pt x="532943" y="271194"/>
                    <a:pt x="545303" y="269637"/>
                    <a:pt x="554772" y="262651"/>
                  </a:cubicBezTo>
                  <a:cubicBezTo>
                    <a:pt x="564720" y="255286"/>
                    <a:pt x="570953" y="244260"/>
                    <a:pt x="572119" y="231804"/>
                  </a:cubicBezTo>
                  <a:cubicBezTo>
                    <a:pt x="573171" y="220609"/>
                    <a:pt x="566934" y="204701"/>
                    <a:pt x="559131" y="196579"/>
                  </a:cubicBezTo>
                  <a:cubicBezTo>
                    <a:pt x="547916" y="184922"/>
                    <a:pt x="532147" y="178609"/>
                    <a:pt x="515031" y="179578"/>
                  </a:cubicBezTo>
                  <a:cubicBezTo>
                    <a:pt x="505739" y="180125"/>
                    <a:pt x="492353" y="185385"/>
                    <a:pt x="484941" y="191024"/>
                  </a:cubicBezTo>
                  <a:cubicBezTo>
                    <a:pt x="469985" y="202387"/>
                    <a:pt x="460234" y="218842"/>
                    <a:pt x="457457" y="237443"/>
                  </a:cubicBezTo>
                  <a:cubicBezTo>
                    <a:pt x="457246" y="238874"/>
                    <a:pt x="457078" y="240262"/>
                    <a:pt x="456952" y="241693"/>
                  </a:cubicBezTo>
                  <a:cubicBezTo>
                    <a:pt x="454468" y="269427"/>
                    <a:pt x="470978" y="295140"/>
                    <a:pt x="496123" y="307134"/>
                  </a:cubicBezTo>
                  <a:cubicBezTo>
                    <a:pt x="503804" y="310753"/>
                    <a:pt x="512123" y="313405"/>
                    <a:pt x="520945" y="314835"/>
                  </a:cubicBezTo>
                  <a:cubicBezTo>
                    <a:pt x="570978" y="322873"/>
                    <a:pt x="618062" y="288827"/>
                    <a:pt x="626099" y="238789"/>
                  </a:cubicBezTo>
                  <a:cubicBezTo>
                    <a:pt x="626689" y="234876"/>
                    <a:pt x="627068" y="231046"/>
                    <a:pt x="627194" y="227216"/>
                  </a:cubicBezTo>
                  <a:cubicBezTo>
                    <a:pt x="731225" y="305324"/>
                    <a:pt x="823894" y="196453"/>
                    <a:pt x="823894" y="196453"/>
                  </a:cubicBezTo>
                  <a:cubicBezTo>
                    <a:pt x="712456" y="232435"/>
                    <a:pt x="676811" y="144900"/>
                    <a:pt x="676811" y="144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0" name="Google Shape;630;p21"/>
          <p:cNvGrpSpPr/>
          <p:nvPr/>
        </p:nvGrpSpPr>
        <p:grpSpPr>
          <a:xfrm>
            <a:off x="6536966" y="4323785"/>
            <a:ext cx="2619008" cy="843602"/>
            <a:chOff x="5442576" y="3820405"/>
            <a:chExt cx="1535895" cy="642891"/>
          </a:xfrm>
        </p:grpSpPr>
        <p:sp>
          <p:nvSpPr>
            <p:cNvPr id="631" name="Google Shape;631;p21"/>
            <p:cNvSpPr/>
            <p:nvPr/>
          </p:nvSpPr>
          <p:spPr>
            <a:xfrm>
              <a:off x="5442576" y="3820405"/>
              <a:ext cx="1535891" cy="642891"/>
            </a:xfrm>
            <a:custGeom>
              <a:avLst/>
              <a:gdLst/>
              <a:ahLst/>
              <a:cxnLst/>
              <a:rect l="l" t="t" r="r" b="b"/>
              <a:pathLst>
                <a:path w="1535891" h="642891" extrusionOk="0">
                  <a:moveTo>
                    <a:pt x="1438539" y="0"/>
                  </a:moveTo>
                  <a:cubicBezTo>
                    <a:pt x="1328851" y="9292"/>
                    <a:pt x="1211967" y="21353"/>
                    <a:pt x="1126305" y="90489"/>
                  </a:cubicBezTo>
                  <a:cubicBezTo>
                    <a:pt x="1070325" y="135666"/>
                    <a:pt x="1032567" y="201936"/>
                    <a:pt x="971504" y="239959"/>
                  </a:cubicBezTo>
                  <a:cubicBezTo>
                    <a:pt x="832707" y="326382"/>
                    <a:pt x="631777" y="235868"/>
                    <a:pt x="496666" y="327952"/>
                  </a:cubicBezTo>
                  <a:cubicBezTo>
                    <a:pt x="448985" y="360449"/>
                    <a:pt x="416362" y="412187"/>
                    <a:pt x="366892" y="441898"/>
                  </a:cubicBezTo>
                  <a:cubicBezTo>
                    <a:pt x="290190" y="487938"/>
                    <a:pt x="189689" y="471946"/>
                    <a:pt x="109090" y="510790"/>
                  </a:cubicBezTo>
                  <a:cubicBezTo>
                    <a:pt x="56009" y="536335"/>
                    <a:pt x="15074" y="585910"/>
                    <a:pt x="0" y="642892"/>
                  </a:cubicBezTo>
                  <a:lnTo>
                    <a:pt x="1535892" y="630477"/>
                  </a:lnTo>
                  <a:lnTo>
                    <a:pt x="1535892" y="0"/>
                  </a:lnTo>
                  <a:lnTo>
                    <a:pt x="1438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5442576" y="3983262"/>
              <a:ext cx="1535895" cy="480034"/>
            </a:xfrm>
            <a:custGeom>
              <a:avLst/>
              <a:gdLst/>
              <a:ahLst/>
              <a:cxnLst/>
              <a:rect l="l" t="t" r="r" b="b"/>
              <a:pathLst>
                <a:path w="1535895" h="480034" extrusionOk="0">
                  <a:moveTo>
                    <a:pt x="1535896" y="0"/>
                  </a:moveTo>
                  <a:cubicBezTo>
                    <a:pt x="1480252" y="69422"/>
                    <a:pt x="1373233" y="154196"/>
                    <a:pt x="1183270" y="151595"/>
                  </a:cubicBezTo>
                  <a:cubicBezTo>
                    <a:pt x="1063966" y="139327"/>
                    <a:pt x="1138766" y="287879"/>
                    <a:pt x="951627" y="296338"/>
                  </a:cubicBezTo>
                  <a:cubicBezTo>
                    <a:pt x="764488" y="304839"/>
                    <a:pt x="662309" y="292887"/>
                    <a:pt x="579420" y="344188"/>
                  </a:cubicBezTo>
                  <a:cubicBezTo>
                    <a:pt x="507991" y="388376"/>
                    <a:pt x="216606" y="452007"/>
                    <a:pt x="37076" y="406304"/>
                  </a:cubicBezTo>
                  <a:cubicBezTo>
                    <a:pt x="19965" y="428103"/>
                    <a:pt x="7095" y="453227"/>
                    <a:pt x="0" y="480035"/>
                  </a:cubicBezTo>
                  <a:lnTo>
                    <a:pt x="1535892" y="467620"/>
                  </a:lnTo>
                  <a:lnTo>
                    <a:pt x="15358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3" name="Google Shape;633;p21"/>
          <p:cNvGrpSpPr/>
          <p:nvPr/>
        </p:nvGrpSpPr>
        <p:grpSpPr>
          <a:xfrm>
            <a:off x="-249580" y="4266601"/>
            <a:ext cx="771395" cy="566601"/>
            <a:chOff x="-18400" y="4242976"/>
            <a:chExt cx="914951" cy="672045"/>
          </a:xfrm>
        </p:grpSpPr>
        <p:sp>
          <p:nvSpPr>
            <p:cNvPr id="634" name="Google Shape;634;p21"/>
            <p:cNvSpPr/>
            <p:nvPr/>
          </p:nvSpPr>
          <p:spPr>
            <a:xfrm>
              <a:off x="220899" y="4491286"/>
              <a:ext cx="249506" cy="423736"/>
            </a:xfrm>
            <a:custGeom>
              <a:avLst/>
              <a:gdLst/>
              <a:ahLst/>
              <a:cxnLst/>
              <a:rect l="l" t="t" r="r" b="b"/>
              <a:pathLst>
                <a:path w="113670" h="193046" extrusionOk="0">
                  <a:moveTo>
                    <a:pt x="17624" y="155220"/>
                  </a:moveTo>
                  <a:cubicBezTo>
                    <a:pt x="18419" y="155178"/>
                    <a:pt x="20624" y="154715"/>
                    <a:pt x="22232" y="154294"/>
                  </a:cubicBezTo>
                  <a:cubicBezTo>
                    <a:pt x="23978" y="153873"/>
                    <a:pt x="25771" y="153369"/>
                    <a:pt x="27543" y="152821"/>
                  </a:cubicBezTo>
                  <a:cubicBezTo>
                    <a:pt x="31099" y="151727"/>
                    <a:pt x="34651" y="150465"/>
                    <a:pt x="38098" y="148950"/>
                  </a:cubicBezTo>
                  <a:cubicBezTo>
                    <a:pt x="45033" y="146046"/>
                    <a:pt x="51657" y="142385"/>
                    <a:pt x="57679" y="138008"/>
                  </a:cubicBezTo>
                  <a:cubicBezTo>
                    <a:pt x="69783" y="129339"/>
                    <a:pt x="79517" y="117724"/>
                    <a:pt x="85535" y="103752"/>
                  </a:cubicBezTo>
                  <a:cubicBezTo>
                    <a:pt x="88489" y="96766"/>
                    <a:pt x="90517" y="89275"/>
                    <a:pt x="91839" y="81489"/>
                  </a:cubicBezTo>
                  <a:cubicBezTo>
                    <a:pt x="92933" y="73662"/>
                    <a:pt x="93434" y="65581"/>
                    <a:pt x="93021" y="57417"/>
                  </a:cubicBezTo>
                  <a:cubicBezTo>
                    <a:pt x="92415" y="41047"/>
                    <a:pt x="88885" y="24423"/>
                    <a:pt x="83935" y="8137"/>
                  </a:cubicBezTo>
                  <a:lnTo>
                    <a:pt x="83919" y="8095"/>
                  </a:lnTo>
                  <a:cubicBezTo>
                    <a:pt x="82913" y="4770"/>
                    <a:pt x="84777" y="1277"/>
                    <a:pt x="88081" y="267"/>
                  </a:cubicBezTo>
                  <a:cubicBezTo>
                    <a:pt x="91144" y="-659"/>
                    <a:pt x="94368" y="898"/>
                    <a:pt x="95626" y="3760"/>
                  </a:cubicBezTo>
                  <a:cubicBezTo>
                    <a:pt x="102793" y="20005"/>
                    <a:pt x="108748" y="37175"/>
                    <a:pt x="111669" y="55439"/>
                  </a:cubicBezTo>
                  <a:cubicBezTo>
                    <a:pt x="113226" y="64529"/>
                    <a:pt x="113832" y="73914"/>
                    <a:pt x="113634" y="83425"/>
                  </a:cubicBezTo>
                  <a:cubicBezTo>
                    <a:pt x="113205" y="92936"/>
                    <a:pt x="111850" y="102573"/>
                    <a:pt x="109135" y="112042"/>
                  </a:cubicBezTo>
                  <a:cubicBezTo>
                    <a:pt x="103656" y="130980"/>
                    <a:pt x="92365" y="148613"/>
                    <a:pt x="77682" y="162038"/>
                  </a:cubicBezTo>
                  <a:cubicBezTo>
                    <a:pt x="70372" y="168856"/>
                    <a:pt x="62292" y="174705"/>
                    <a:pt x="53719" y="179629"/>
                  </a:cubicBezTo>
                  <a:cubicBezTo>
                    <a:pt x="49443" y="182112"/>
                    <a:pt x="45029" y="184342"/>
                    <a:pt x="40475" y="186405"/>
                  </a:cubicBezTo>
                  <a:cubicBezTo>
                    <a:pt x="38203" y="187414"/>
                    <a:pt x="35888" y="188382"/>
                    <a:pt x="33498" y="189308"/>
                  </a:cubicBezTo>
                  <a:cubicBezTo>
                    <a:pt x="30973" y="190234"/>
                    <a:pt x="29003" y="190992"/>
                    <a:pt x="25565" y="191917"/>
                  </a:cubicBezTo>
                  <a:lnTo>
                    <a:pt x="23911" y="192380"/>
                  </a:lnTo>
                  <a:cubicBezTo>
                    <a:pt x="13828" y="195116"/>
                    <a:pt x="3420" y="189182"/>
                    <a:pt x="672" y="179082"/>
                  </a:cubicBezTo>
                  <a:cubicBezTo>
                    <a:pt x="-2080" y="168982"/>
                    <a:pt x="3867" y="158587"/>
                    <a:pt x="13954" y="155851"/>
                  </a:cubicBezTo>
                  <a:cubicBezTo>
                    <a:pt x="15141" y="155515"/>
                    <a:pt x="16437" y="155304"/>
                    <a:pt x="17624" y="155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-18400" y="4242976"/>
              <a:ext cx="914951" cy="418090"/>
            </a:xfrm>
            <a:custGeom>
              <a:avLst/>
              <a:gdLst/>
              <a:ahLst/>
              <a:cxnLst/>
              <a:rect l="l" t="t" r="r" b="b"/>
              <a:pathLst>
                <a:path w="416834" h="190474" extrusionOk="0">
                  <a:moveTo>
                    <a:pt x="81820" y="62934"/>
                  </a:moveTo>
                  <a:cubicBezTo>
                    <a:pt x="81820" y="62934"/>
                    <a:pt x="114082" y="6668"/>
                    <a:pt x="177064" y="734"/>
                  </a:cubicBezTo>
                  <a:cubicBezTo>
                    <a:pt x="240047" y="-5200"/>
                    <a:pt x="266834" y="25942"/>
                    <a:pt x="279867" y="54896"/>
                  </a:cubicBezTo>
                  <a:cubicBezTo>
                    <a:pt x="279867" y="54896"/>
                    <a:pt x="300126" y="40377"/>
                    <a:pt x="327649" y="48541"/>
                  </a:cubicBezTo>
                  <a:cubicBezTo>
                    <a:pt x="349436" y="55022"/>
                    <a:pt x="350795" y="79388"/>
                    <a:pt x="350413" y="89278"/>
                  </a:cubicBezTo>
                  <a:cubicBezTo>
                    <a:pt x="350324" y="91509"/>
                    <a:pt x="351974" y="93402"/>
                    <a:pt x="354166" y="93487"/>
                  </a:cubicBezTo>
                  <a:cubicBezTo>
                    <a:pt x="367297" y="93866"/>
                    <a:pt x="408097" y="97948"/>
                    <a:pt x="415967" y="133088"/>
                  </a:cubicBezTo>
                  <a:cubicBezTo>
                    <a:pt x="425377" y="175088"/>
                    <a:pt x="357937" y="214394"/>
                    <a:pt x="230579" y="161705"/>
                  </a:cubicBezTo>
                  <a:cubicBezTo>
                    <a:pt x="223550" y="172857"/>
                    <a:pt x="198060" y="186492"/>
                    <a:pt x="172721" y="170037"/>
                  </a:cubicBezTo>
                  <a:cubicBezTo>
                    <a:pt x="172721" y="170037"/>
                    <a:pt x="126387" y="200506"/>
                    <a:pt x="66300" y="187039"/>
                  </a:cubicBezTo>
                  <a:cubicBezTo>
                    <a:pt x="44588" y="181652"/>
                    <a:pt x="34690" y="164987"/>
                    <a:pt x="30802" y="155897"/>
                  </a:cubicBezTo>
                  <a:cubicBezTo>
                    <a:pt x="29354" y="152530"/>
                    <a:pt x="26143" y="150468"/>
                    <a:pt x="22541" y="150342"/>
                  </a:cubicBezTo>
                  <a:cubicBezTo>
                    <a:pt x="4247" y="149795"/>
                    <a:pt x="-5083" y="126691"/>
                    <a:pt x="2837" y="111120"/>
                  </a:cubicBezTo>
                  <a:cubicBezTo>
                    <a:pt x="9596" y="97864"/>
                    <a:pt x="28239" y="93697"/>
                    <a:pt x="41739" y="93445"/>
                  </a:cubicBezTo>
                  <a:cubicBezTo>
                    <a:pt x="41744" y="93445"/>
                    <a:pt x="39420" y="56832"/>
                    <a:pt x="81820" y="629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-18391" y="4477185"/>
              <a:ext cx="914850" cy="183882"/>
            </a:xfrm>
            <a:custGeom>
              <a:avLst/>
              <a:gdLst/>
              <a:ahLst/>
              <a:cxnLst/>
              <a:rect l="l" t="t" r="r" b="b"/>
              <a:pathLst>
                <a:path w="416788" h="83773" extrusionOk="0">
                  <a:moveTo>
                    <a:pt x="416442" y="29248"/>
                  </a:moveTo>
                  <a:cubicBezTo>
                    <a:pt x="356940" y="67166"/>
                    <a:pt x="247517" y="34467"/>
                    <a:pt x="229341" y="17170"/>
                  </a:cubicBezTo>
                  <a:cubicBezTo>
                    <a:pt x="214406" y="44946"/>
                    <a:pt x="181551" y="38381"/>
                    <a:pt x="168408" y="19779"/>
                  </a:cubicBezTo>
                  <a:cubicBezTo>
                    <a:pt x="128979" y="60306"/>
                    <a:pt x="52517" y="40148"/>
                    <a:pt x="45944" y="17465"/>
                  </a:cubicBezTo>
                  <a:cubicBezTo>
                    <a:pt x="21480" y="25587"/>
                    <a:pt x="10387" y="10437"/>
                    <a:pt x="5800" y="0"/>
                  </a:cubicBezTo>
                  <a:cubicBezTo>
                    <a:pt x="4663" y="1347"/>
                    <a:pt x="3653" y="2820"/>
                    <a:pt x="2837" y="4419"/>
                  </a:cubicBezTo>
                  <a:cubicBezTo>
                    <a:pt x="-5083" y="19990"/>
                    <a:pt x="4247" y="43094"/>
                    <a:pt x="22541" y="43641"/>
                  </a:cubicBezTo>
                  <a:cubicBezTo>
                    <a:pt x="26143" y="43767"/>
                    <a:pt x="29358" y="45829"/>
                    <a:pt x="30802" y="49196"/>
                  </a:cubicBezTo>
                  <a:cubicBezTo>
                    <a:pt x="34690" y="58286"/>
                    <a:pt x="44588" y="74951"/>
                    <a:pt x="66300" y="80338"/>
                  </a:cubicBezTo>
                  <a:cubicBezTo>
                    <a:pt x="126387" y="93805"/>
                    <a:pt x="172721" y="63336"/>
                    <a:pt x="172721" y="63336"/>
                  </a:cubicBezTo>
                  <a:cubicBezTo>
                    <a:pt x="198060" y="79791"/>
                    <a:pt x="223550" y="66156"/>
                    <a:pt x="230579" y="55004"/>
                  </a:cubicBezTo>
                  <a:cubicBezTo>
                    <a:pt x="355042" y="106514"/>
                    <a:pt x="422241" y="70112"/>
                    <a:pt x="416442" y="292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7" name="Google Shape;637;p21"/>
          <p:cNvGrpSpPr/>
          <p:nvPr/>
        </p:nvGrpSpPr>
        <p:grpSpPr>
          <a:xfrm>
            <a:off x="142820" y="4765548"/>
            <a:ext cx="651709" cy="443462"/>
            <a:chOff x="675633" y="4594411"/>
            <a:chExt cx="772991" cy="525990"/>
          </a:xfrm>
        </p:grpSpPr>
        <p:sp>
          <p:nvSpPr>
            <p:cNvPr id="638" name="Google Shape;638;p21"/>
            <p:cNvSpPr/>
            <p:nvPr/>
          </p:nvSpPr>
          <p:spPr>
            <a:xfrm>
              <a:off x="822542" y="4847328"/>
              <a:ext cx="301819" cy="273073"/>
            </a:xfrm>
            <a:custGeom>
              <a:avLst/>
              <a:gdLst/>
              <a:ahLst/>
              <a:cxnLst/>
              <a:rect l="l" t="t" r="r" b="b"/>
              <a:pathLst>
                <a:path w="137503" h="124407" extrusionOk="0">
                  <a:moveTo>
                    <a:pt x="15541" y="88587"/>
                  </a:moveTo>
                  <a:cubicBezTo>
                    <a:pt x="20995" y="87829"/>
                    <a:pt x="27644" y="86440"/>
                    <a:pt x="33683" y="84925"/>
                  </a:cubicBezTo>
                  <a:cubicBezTo>
                    <a:pt x="39853" y="83410"/>
                    <a:pt x="45985" y="81643"/>
                    <a:pt x="52011" y="79665"/>
                  </a:cubicBezTo>
                  <a:cubicBezTo>
                    <a:pt x="64081" y="75667"/>
                    <a:pt x="75700" y="70617"/>
                    <a:pt x="86368" y="64304"/>
                  </a:cubicBezTo>
                  <a:cubicBezTo>
                    <a:pt x="96864" y="57865"/>
                    <a:pt x="106586" y="50164"/>
                    <a:pt x="113277" y="40484"/>
                  </a:cubicBezTo>
                  <a:cubicBezTo>
                    <a:pt x="116627" y="35645"/>
                    <a:pt x="119371" y="30427"/>
                    <a:pt x="121096" y="24745"/>
                  </a:cubicBezTo>
                  <a:cubicBezTo>
                    <a:pt x="122763" y="19106"/>
                    <a:pt x="123507" y="13130"/>
                    <a:pt x="123486" y="6944"/>
                  </a:cubicBezTo>
                  <a:lnTo>
                    <a:pt x="123486" y="6607"/>
                  </a:lnTo>
                  <a:cubicBezTo>
                    <a:pt x="123474" y="2988"/>
                    <a:pt x="126416" y="42"/>
                    <a:pt x="130056" y="0"/>
                  </a:cubicBezTo>
                  <a:cubicBezTo>
                    <a:pt x="133372" y="0"/>
                    <a:pt x="136124" y="2441"/>
                    <a:pt x="136596" y="5639"/>
                  </a:cubicBezTo>
                  <a:cubicBezTo>
                    <a:pt x="137690" y="12962"/>
                    <a:pt x="137862" y="20579"/>
                    <a:pt x="136739" y="28196"/>
                  </a:cubicBezTo>
                  <a:cubicBezTo>
                    <a:pt x="135560" y="35813"/>
                    <a:pt x="132985" y="43178"/>
                    <a:pt x="129534" y="50038"/>
                  </a:cubicBezTo>
                  <a:cubicBezTo>
                    <a:pt x="122590" y="63841"/>
                    <a:pt x="111926" y="74951"/>
                    <a:pt x="100580" y="84294"/>
                  </a:cubicBezTo>
                  <a:cubicBezTo>
                    <a:pt x="89074" y="93510"/>
                    <a:pt x="76597" y="101128"/>
                    <a:pt x="63685" y="107524"/>
                  </a:cubicBezTo>
                  <a:cubicBezTo>
                    <a:pt x="57225" y="110723"/>
                    <a:pt x="50652" y="113669"/>
                    <a:pt x="43960" y="116362"/>
                  </a:cubicBezTo>
                  <a:cubicBezTo>
                    <a:pt x="37134" y="119055"/>
                    <a:pt x="30767" y="121454"/>
                    <a:pt x="23028" y="123684"/>
                  </a:cubicBezTo>
                  <a:cubicBezTo>
                    <a:pt x="13479" y="126462"/>
                    <a:pt x="3493" y="120991"/>
                    <a:pt x="719" y="111438"/>
                  </a:cubicBezTo>
                  <a:cubicBezTo>
                    <a:pt x="-2054" y="101885"/>
                    <a:pt x="3438" y="91911"/>
                    <a:pt x="12987" y="89134"/>
                  </a:cubicBezTo>
                  <a:cubicBezTo>
                    <a:pt x="13786" y="88881"/>
                    <a:pt x="14725" y="88713"/>
                    <a:pt x="15541" y="88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675637" y="4594411"/>
              <a:ext cx="772987" cy="355360"/>
            </a:xfrm>
            <a:custGeom>
              <a:avLst/>
              <a:gdLst/>
              <a:ahLst/>
              <a:cxnLst/>
              <a:rect l="l" t="t" r="r" b="b"/>
              <a:pathLst>
                <a:path w="352158" h="161895" extrusionOk="0">
                  <a:moveTo>
                    <a:pt x="240531" y="20536"/>
                  </a:moveTo>
                  <a:cubicBezTo>
                    <a:pt x="240531" y="20536"/>
                    <a:pt x="259583" y="3702"/>
                    <a:pt x="277990" y="15948"/>
                  </a:cubicBezTo>
                  <a:cubicBezTo>
                    <a:pt x="296402" y="28237"/>
                    <a:pt x="296806" y="61567"/>
                    <a:pt x="296806" y="61567"/>
                  </a:cubicBezTo>
                  <a:cubicBezTo>
                    <a:pt x="296806" y="61567"/>
                    <a:pt x="351448" y="70826"/>
                    <a:pt x="352150" y="106008"/>
                  </a:cubicBezTo>
                  <a:cubicBezTo>
                    <a:pt x="352853" y="141148"/>
                    <a:pt x="306830" y="146955"/>
                    <a:pt x="286579" y="140054"/>
                  </a:cubicBezTo>
                  <a:cubicBezTo>
                    <a:pt x="279829" y="147292"/>
                    <a:pt x="246347" y="154531"/>
                    <a:pt x="230738" y="143925"/>
                  </a:cubicBezTo>
                  <a:cubicBezTo>
                    <a:pt x="223416" y="157140"/>
                    <a:pt x="162520" y="177298"/>
                    <a:pt x="96368" y="142705"/>
                  </a:cubicBezTo>
                  <a:cubicBezTo>
                    <a:pt x="74603" y="154615"/>
                    <a:pt x="45535" y="147629"/>
                    <a:pt x="37072" y="134204"/>
                  </a:cubicBezTo>
                  <a:cubicBezTo>
                    <a:pt x="28235" y="138076"/>
                    <a:pt x="-8585" y="119054"/>
                    <a:pt x="1844" y="94519"/>
                  </a:cubicBezTo>
                  <a:cubicBezTo>
                    <a:pt x="10934" y="76170"/>
                    <a:pt x="36887" y="86733"/>
                    <a:pt x="36887" y="86733"/>
                  </a:cubicBezTo>
                  <a:cubicBezTo>
                    <a:pt x="36887" y="86733"/>
                    <a:pt x="27229" y="40946"/>
                    <a:pt x="69574" y="23944"/>
                  </a:cubicBezTo>
                  <a:cubicBezTo>
                    <a:pt x="111919" y="6942"/>
                    <a:pt x="145127" y="28952"/>
                    <a:pt x="145127" y="28952"/>
                  </a:cubicBezTo>
                  <a:cubicBezTo>
                    <a:pt x="145127" y="28952"/>
                    <a:pt x="151642" y="6100"/>
                    <a:pt x="173054" y="756"/>
                  </a:cubicBezTo>
                  <a:cubicBezTo>
                    <a:pt x="194466" y="-4631"/>
                    <a:pt x="240531" y="20536"/>
                    <a:pt x="240531" y="205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675633" y="4778150"/>
              <a:ext cx="770348" cy="171620"/>
            </a:xfrm>
            <a:custGeom>
              <a:avLst/>
              <a:gdLst/>
              <a:ahLst/>
              <a:cxnLst/>
              <a:rect l="l" t="t" r="r" b="b"/>
              <a:pathLst>
                <a:path w="350956" h="78187" extrusionOk="0">
                  <a:moveTo>
                    <a:pt x="350957" y="31769"/>
                  </a:moveTo>
                  <a:cubicBezTo>
                    <a:pt x="326788" y="42500"/>
                    <a:pt x="294867" y="29665"/>
                    <a:pt x="282991" y="19733"/>
                  </a:cubicBezTo>
                  <a:cubicBezTo>
                    <a:pt x="255233" y="42500"/>
                    <a:pt x="237831" y="30212"/>
                    <a:pt x="224810" y="23689"/>
                  </a:cubicBezTo>
                  <a:cubicBezTo>
                    <a:pt x="172075" y="60428"/>
                    <a:pt x="108271" y="37997"/>
                    <a:pt x="92646" y="19733"/>
                  </a:cubicBezTo>
                  <a:cubicBezTo>
                    <a:pt x="46420" y="38586"/>
                    <a:pt x="36888" y="3026"/>
                    <a:pt x="36888" y="3026"/>
                  </a:cubicBezTo>
                  <a:cubicBezTo>
                    <a:pt x="36888" y="3026"/>
                    <a:pt x="10935" y="-7538"/>
                    <a:pt x="1845" y="10811"/>
                  </a:cubicBezTo>
                  <a:cubicBezTo>
                    <a:pt x="-8588" y="35346"/>
                    <a:pt x="28232" y="54368"/>
                    <a:pt x="37069" y="50496"/>
                  </a:cubicBezTo>
                  <a:cubicBezTo>
                    <a:pt x="45532" y="63921"/>
                    <a:pt x="74600" y="70907"/>
                    <a:pt x="96366" y="58997"/>
                  </a:cubicBezTo>
                  <a:cubicBezTo>
                    <a:pt x="162517" y="93590"/>
                    <a:pt x="223413" y="73432"/>
                    <a:pt x="230736" y="60217"/>
                  </a:cubicBezTo>
                  <a:cubicBezTo>
                    <a:pt x="246344" y="70823"/>
                    <a:pt x="279826" y="63584"/>
                    <a:pt x="286577" y="56346"/>
                  </a:cubicBezTo>
                  <a:cubicBezTo>
                    <a:pt x="304837" y="62574"/>
                    <a:pt x="343929" y="58366"/>
                    <a:pt x="350957" y="317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1" name="Google Shape;641;p21"/>
          <p:cNvGrpSpPr/>
          <p:nvPr/>
        </p:nvGrpSpPr>
        <p:grpSpPr>
          <a:xfrm>
            <a:off x="210151" y="165962"/>
            <a:ext cx="8637285" cy="3438230"/>
            <a:chOff x="210151" y="165962"/>
            <a:chExt cx="8637285" cy="3438230"/>
          </a:xfrm>
        </p:grpSpPr>
        <p:sp>
          <p:nvSpPr>
            <p:cNvPr id="642" name="Google Shape;642;p21"/>
            <p:cNvSpPr/>
            <p:nvPr/>
          </p:nvSpPr>
          <p:spPr>
            <a:xfrm>
              <a:off x="8723311" y="3467404"/>
              <a:ext cx="124125" cy="136788"/>
            </a:xfrm>
            <a:custGeom>
              <a:avLst/>
              <a:gdLst/>
              <a:ahLst/>
              <a:cxnLst/>
              <a:rect l="l" t="t" r="r" b="b"/>
              <a:pathLst>
                <a:path w="114138" h="125782" extrusionOk="0">
                  <a:moveTo>
                    <a:pt x="113221" y="120742"/>
                  </a:moveTo>
                  <a:cubicBezTo>
                    <a:pt x="104173" y="112119"/>
                    <a:pt x="88938" y="93017"/>
                    <a:pt x="83131" y="58537"/>
                  </a:cubicBezTo>
                  <a:cubicBezTo>
                    <a:pt x="70337" y="3130"/>
                    <a:pt x="38185" y="-1517"/>
                    <a:pt x="20973" y="310"/>
                  </a:cubicBezTo>
                  <a:cubicBezTo>
                    <a:pt x="14029" y="1047"/>
                    <a:pt x="8221" y="5937"/>
                    <a:pt x="5948" y="12556"/>
                  </a:cubicBezTo>
                  <a:cubicBezTo>
                    <a:pt x="-25825" y="104775"/>
                    <a:pt x="78501" y="122509"/>
                    <a:pt x="110906" y="125766"/>
                  </a:cubicBezTo>
                  <a:cubicBezTo>
                    <a:pt x="113683" y="126044"/>
                    <a:pt x="115241" y="122678"/>
                    <a:pt x="113221" y="1207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7482376" y="165962"/>
              <a:ext cx="139471" cy="121584"/>
            </a:xfrm>
            <a:custGeom>
              <a:avLst/>
              <a:gdLst/>
              <a:ahLst/>
              <a:cxnLst/>
              <a:rect l="l" t="t" r="r" b="b"/>
              <a:pathLst>
                <a:path w="128249" h="111801" extrusionOk="0">
                  <a:moveTo>
                    <a:pt x="4996" y="871"/>
                  </a:moveTo>
                  <a:cubicBezTo>
                    <a:pt x="13875" y="9650"/>
                    <a:pt x="33402" y="24303"/>
                    <a:pt x="68037" y="29071"/>
                  </a:cubicBezTo>
                  <a:cubicBezTo>
                    <a:pt x="123799" y="40207"/>
                    <a:pt x="129396" y="72203"/>
                    <a:pt x="128091" y="89458"/>
                  </a:cubicBezTo>
                  <a:cubicBezTo>
                    <a:pt x="127586" y="96439"/>
                    <a:pt x="122873" y="102394"/>
                    <a:pt x="116308" y="104869"/>
                  </a:cubicBezTo>
                  <a:cubicBezTo>
                    <a:pt x="25070" y="139357"/>
                    <a:pt x="4238" y="35620"/>
                    <a:pt x="30" y="3308"/>
                  </a:cubicBezTo>
                  <a:cubicBezTo>
                    <a:pt x="-349" y="522"/>
                    <a:pt x="2976" y="-1103"/>
                    <a:pt x="4996" y="8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210366" y="211359"/>
              <a:ext cx="139041" cy="119676"/>
            </a:xfrm>
            <a:custGeom>
              <a:avLst/>
              <a:gdLst/>
              <a:ahLst/>
              <a:cxnLst/>
              <a:rect l="l" t="t" r="r" b="b"/>
              <a:pathLst>
                <a:path w="127854" h="110047" extrusionOk="0">
                  <a:moveTo>
                    <a:pt x="1345" y="103882"/>
                  </a:moveTo>
                  <a:cubicBezTo>
                    <a:pt x="11823" y="97047"/>
                    <a:pt x="30256" y="81034"/>
                    <a:pt x="42250" y="48184"/>
                  </a:cubicBezTo>
                  <a:cubicBezTo>
                    <a:pt x="64891" y="-3975"/>
                    <a:pt x="97338" y="-2692"/>
                    <a:pt x="113919" y="2232"/>
                  </a:cubicBezTo>
                  <a:cubicBezTo>
                    <a:pt x="120653" y="4223"/>
                    <a:pt x="125450" y="10089"/>
                    <a:pt x="126502" y="17012"/>
                  </a:cubicBezTo>
                  <a:cubicBezTo>
                    <a:pt x="140979" y="113473"/>
                    <a:pt x="35180" y="111932"/>
                    <a:pt x="2691" y="109239"/>
                  </a:cubicBezTo>
                  <a:cubicBezTo>
                    <a:pt x="-86" y="109003"/>
                    <a:pt x="-1012" y="105418"/>
                    <a:pt x="1345" y="1038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210151" y="2822637"/>
              <a:ext cx="139471" cy="121584"/>
            </a:xfrm>
            <a:custGeom>
              <a:avLst/>
              <a:gdLst/>
              <a:ahLst/>
              <a:cxnLst/>
              <a:rect l="l" t="t" r="r" b="b"/>
              <a:pathLst>
                <a:path w="128249" h="111801" extrusionOk="0">
                  <a:moveTo>
                    <a:pt x="4996" y="871"/>
                  </a:moveTo>
                  <a:cubicBezTo>
                    <a:pt x="13875" y="9650"/>
                    <a:pt x="33402" y="24303"/>
                    <a:pt x="68037" y="29071"/>
                  </a:cubicBezTo>
                  <a:cubicBezTo>
                    <a:pt x="123799" y="40207"/>
                    <a:pt x="129396" y="72203"/>
                    <a:pt x="128091" y="89458"/>
                  </a:cubicBezTo>
                  <a:cubicBezTo>
                    <a:pt x="127586" y="96439"/>
                    <a:pt x="122873" y="102394"/>
                    <a:pt x="116308" y="104869"/>
                  </a:cubicBezTo>
                  <a:cubicBezTo>
                    <a:pt x="25070" y="139357"/>
                    <a:pt x="4238" y="35620"/>
                    <a:pt x="30" y="3308"/>
                  </a:cubicBezTo>
                  <a:cubicBezTo>
                    <a:pt x="-349" y="522"/>
                    <a:pt x="2976" y="-1103"/>
                    <a:pt x="4996" y="8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660" name="Google Shape;660;p23"/>
          <p:cNvGrpSpPr/>
          <p:nvPr/>
        </p:nvGrpSpPr>
        <p:grpSpPr>
          <a:xfrm>
            <a:off x="245167" y="150537"/>
            <a:ext cx="8699061" cy="3821345"/>
            <a:chOff x="245167" y="150537"/>
            <a:chExt cx="8699061" cy="3821345"/>
          </a:xfrm>
        </p:grpSpPr>
        <p:sp>
          <p:nvSpPr>
            <p:cNvPr id="661" name="Google Shape;661;p23"/>
            <p:cNvSpPr/>
            <p:nvPr/>
          </p:nvSpPr>
          <p:spPr>
            <a:xfrm rot="-4163861" flipH="1">
              <a:off x="5235999" y="176817"/>
              <a:ext cx="138980" cy="119623"/>
            </a:xfrm>
            <a:custGeom>
              <a:avLst/>
              <a:gdLst/>
              <a:ahLst/>
              <a:cxnLst/>
              <a:rect l="l" t="t" r="r" b="b"/>
              <a:pathLst>
                <a:path w="127854" h="110047" extrusionOk="0">
                  <a:moveTo>
                    <a:pt x="1345" y="103882"/>
                  </a:moveTo>
                  <a:cubicBezTo>
                    <a:pt x="11823" y="97047"/>
                    <a:pt x="30256" y="81034"/>
                    <a:pt x="42250" y="48184"/>
                  </a:cubicBezTo>
                  <a:cubicBezTo>
                    <a:pt x="64891" y="-3975"/>
                    <a:pt x="97338" y="-2692"/>
                    <a:pt x="113919" y="2232"/>
                  </a:cubicBezTo>
                  <a:cubicBezTo>
                    <a:pt x="120653" y="4223"/>
                    <a:pt x="125450" y="10089"/>
                    <a:pt x="126502" y="17012"/>
                  </a:cubicBezTo>
                  <a:cubicBezTo>
                    <a:pt x="140979" y="113473"/>
                    <a:pt x="35180" y="111932"/>
                    <a:pt x="2691" y="109239"/>
                  </a:cubicBezTo>
                  <a:cubicBezTo>
                    <a:pt x="-86" y="109003"/>
                    <a:pt x="-1012" y="105418"/>
                    <a:pt x="1345" y="1038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23"/>
            <p:cNvSpPr/>
            <p:nvPr/>
          </p:nvSpPr>
          <p:spPr>
            <a:xfrm rot="6148302">
              <a:off x="310676" y="302930"/>
              <a:ext cx="139558" cy="121659"/>
            </a:xfrm>
            <a:custGeom>
              <a:avLst/>
              <a:gdLst/>
              <a:ahLst/>
              <a:cxnLst/>
              <a:rect l="l" t="t" r="r" b="b"/>
              <a:pathLst>
                <a:path w="128249" h="111801" extrusionOk="0">
                  <a:moveTo>
                    <a:pt x="4996" y="871"/>
                  </a:moveTo>
                  <a:cubicBezTo>
                    <a:pt x="13875" y="9650"/>
                    <a:pt x="33402" y="24303"/>
                    <a:pt x="68037" y="29071"/>
                  </a:cubicBezTo>
                  <a:cubicBezTo>
                    <a:pt x="123799" y="40207"/>
                    <a:pt x="129396" y="72203"/>
                    <a:pt x="128091" y="89458"/>
                  </a:cubicBezTo>
                  <a:cubicBezTo>
                    <a:pt x="127586" y="96439"/>
                    <a:pt x="122873" y="102394"/>
                    <a:pt x="116308" y="104869"/>
                  </a:cubicBezTo>
                  <a:cubicBezTo>
                    <a:pt x="25070" y="139357"/>
                    <a:pt x="4238" y="35620"/>
                    <a:pt x="30" y="3308"/>
                  </a:cubicBezTo>
                  <a:cubicBezTo>
                    <a:pt x="-349" y="522"/>
                    <a:pt x="2976" y="-1103"/>
                    <a:pt x="4996" y="8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23"/>
            <p:cNvSpPr/>
            <p:nvPr/>
          </p:nvSpPr>
          <p:spPr>
            <a:xfrm rot="-10428305">
              <a:off x="8798422" y="2233241"/>
              <a:ext cx="139645" cy="121735"/>
            </a:xfrm>
            <a:custGeom>
              <a:avLst/>
              <a:gdLst/>
              <a:ahLst/>
              <a:cxnLst/>
              <a:rect l="l" t="t" r="r" b="b"/>
              <a:pathLst>
                <a:path w="128249" h="111801" extrusionOk="0">
                  <a:moveTo>
                    <a:pt x="4996" y="871"/>
                  </a:moveTo>
                  <a:cubicBezTo>
                    <a:pt x="13875" y="9650"/>
                    <a:pt x="33402" y="24303"/>
                    <a:pt x="68037" y="29071"/>
                  </a:cubicBezTo>
                  <a:cubicBezTo>
                    <a:pt x="123799" y="40207"/>
                    <a:pt x="129396" y="72203"/>
                    <a:pt x="128091" y="89458"/>
                  </a:cubicBezTo>
                  <a:cubicBezTo>
                    <a:pt x="127586" y="96439"/>
                    <a:pt x="122873" y="102394"/>
                    <a:pt x="116308" y="104869"/>
                  </a:cubicBezTo>
                  <a:cubicBezTo>
                    <a:pt x="25070" y="139357"/>
                    <a:pt x="4238" y="35620"/>
                    <a:pt x="30" y="3308"/>
                  </a:cubicBezTo>
                  <a:cubicBezTo>
                    <a:pt x="-349" y="522"/>
                    <a:pt x="2976" y="-1103"/>
                    <a:pt x="4996" y="8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23"/>
            <p:cNvSpPr/>
            <p:nvPr/>
          </p:nvSpPr>
          <p:spPr>
            <a:xfrm rot="-9953993" flipH="1">
              <a:off x="257653" y="3837038"/>
              <a:ext cx="139076" cy="119706"/>
            </a:xfrm>
            <a:custGeom>
              <a:avLst/>
              <a:gdLst/>
              <a:ahLst/>
              <a:cxnLst/>
              <a:rect l="l" t="t" r="r" b="b"/>
              <a:pathLst>
                <a:path w="127854" h="110047" extrusionOk="0">
                  <a:moveTo>
                    <a:pt x="1345" y="103882"/>
                  </a:moveTo>
                  <a:cubicBezTo>
                    <a:pt x="11823" y="97047"/>
                    <a:pt x="30256" y="81034"/>
                    <a:pt x="42250" y="48184"/>
                  </a:cubicBezTo>
                  <a:cubicBezTo>
                    <a:pt x="64891" y="-3975"/>
                    <a:pt x="97338" y="-2692"/>
                    <a:pt x="113919" y="2232"/>
                  </a:cubicBezTo>
                  <a:cubicBezTo>
                    <a:pt x="120653" y="4223"/>
                    <a:pt x="125450" y="10089"/>
                    <a:pt x="126502" y="17012"/>
                  </a:cubicBezTo>
                  <a:cubicBezTo>
                    <a:pt x="140979" y="113473"/>
                    <a:pt x="35180" y="111932"/>
                    <a:pt x="2691" y="109239"/>
                  </a:cubicBezTo>
                  <a:cubicBezTo>
                    <a:pt x="-86" y="109003"/>
                    <a:pt x="-1012" y="105418"/>
                    <a:pt x="1345" y="1038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5" name="Google Shape;665;p23"/>
          <p:cNvGrpSpPr/>
          <p:nvPr/>
        </p:nvGrpSpPr>
        <p:grpSpPr>
          <a:xfrm>
            <a:off x="-360138" y="-114978"/>
            <a:ext cx="9378656" cy="2797838"/>
            <a:chOff x="-360138" y="-114978"/>
            <a:chExt cx="9378656" cy="2797838"/>
          </a:xfrm>
        </p:grpSpPr>
        <p:sp>
          <p:nvSpPr>
            <p:cNvPr id="666" name="Google Shape;666;p23"/>
            <p:cNvSpPr/>
            <p:nvPr/>
          </p:nvSpPr>
          <p:spPr>
            <a:xfrm>
              <a:off x="6111885" y="-114978"/>
              <a:ext cx="947550" cy="517983"/>
            </a:xfrm>
            <a:custGeom>
              <a:avLst/>
              <a:gdLst/>
              <a:ahLst/>
              <a:cxnLst/>
              <a:rect l="l" t="t" r="r" b="b"/>
              <a:pathLst>
                <a:path w="506711" h="276996" extrusionOk="0">
                  <a:moveTo>
                    <a:pt x="446018" y="121581"/>
                  </a:moveTo>
                  <a:cubicBezTo>
                    <a:pt x="450972" y="113837"/>
                    <a:pt x="453879" y="104705"/>
                    <a:pt x="453879" y="94857"/>
                  </a:cubicBezTo>
                  <a:cubicBezTo>
                    <a:pt x="453879" y="67503"/>
                    <a:pt x="431693" y="45283"/>
                    <a:pt x="404326" y="45283"/>
                  </a:cubicBezTo>
                  <a:cubicBezTo>
                    <a:pt x="388485" y="45283"/>
                    <a:pt x="382619" y="52268"/>
                    <a:pt x="378566" y="66366"/>
                  </a:cubicBezTo>
                  <a:cubicBezTo>
                    <a:pt x="376416" y="73857"/>
                    <a:pt x="372923" y="80928"/>
                    <a:pt x="368336" y="87198"/>
                  </a:cubicBezTo>
                  <a:cubicBezTo>
                    <a:pt x="357882" y="101507"/>
                    <a:pt x="342484" y="110891"/>
                    <a:pt x="324972" y="113627"/>
                  </a:cubicBezTo>
                  <a:cubicBezTo>
                    <a:pt x="322149" y="114048"/>
                    <a:pt x="319321" y="114300"/>
                    <a:pt x="316514" y="114300"/>
                  </a:cubicBezTo>
                  <a:cubicBezTo>
                    <a:pt x="305117" y="114300"/>
                    <a:pt x="294045" y="110681"/>
                    <a:pt x="284669" y="103821"/>
                  </a:cubicBezTo>
                  <a:cubicBezTo>
                    <a:pt x="272978" y="95278"/>
                    <a:pt x="265314" y="82737"/>
                    <a:pt x="263084" y="68429"/>
                  </a:cubicBezTo>
                  <a:cubicBezTo>
                    <a:pt x="261257" y="56687"/>
                    <a:pt x="264110" y="44946"/>
                    <a:pt x="271114" y="35351"/>
                  </a:cubicBezTo>
                  <a:cubicBezTo>
                    <a:pt x="278116" y="25755"/>
                    <a:pt x="288439" y="19485"/>
                    <a:pt x="300177" y="17633"/>
                  </a:cubicBezTo>
                  <a:cubicBezTo>
                    <a:pt x="320133" y="14519"/>
                    <a:pt x="338957" y="28239"/>
                    <a:pt x="342075" y="48228"/>
                  </a:cubicBezTo>
                  <a:cubicBezTo>
                    <a:pt x="342546" y="51300"/>
                    <a:pt x="340468" y="54120"/>
                    <a:pt x="337429" y="54583"/>
                  </a:cubicBezTo>
                  <a:cubicBezTo>
                    <a:pt x="334412" y="55046"/>
                    <a:pt x="331546" y="52984"/>
                    <a:pt x="331070" y="49954"/>
                  </a:cubicBezTo>
                  <a:cubicBezTo>
                    <a:pt x="328903" y="36024"/>
                    <a:pt x="315802" y="26471"/>
                    <a:pt x="301894" y="28659"/>
                  </a:cubicBezTo>
                  <a:cubicBezTo>
                    <a:pt x="293098" y="30006"/>
                    <a:pt x="285359" y="34719"/>
                    <a:pt x="280111" y="41916"/>
                  </a:cubicBezTo>
                  <a:cubicBezTo>
                    <a:pt x="274859" y="49112"/>
                    <a:pt x="272721" y="57908"/>
                    <a:pt x="274093" y="66703"/>
                  </a:cubicBezTo>
                  <a:cubicBezTo>
                    <a:pt x="275864" y="78066"/>
                    <a:pt x="281950" y="88082"/>
                    <a:pt x="291238" y="94857"/>
                  </a:cubicBezTo>
                  <a:cubicBezTo>
                    <a:pt x="300522" y="101633"/>
                    <a:pt x="311884" y="104368"/>
                    <a:pt x="323259" y="102601"/>
                  </a:cubicBezTo>
                  <a:cubicBezTo>
                    <a:pt x="337829" y="100328"/>
                    <a:pt x="350644" y="92543"/>
                    <a:pt x="359342" y="80633"/>
                  </a:cubicBezTo>
                  <a:cubicBezTo>
                    <a:pt x="388990" y="40022"/>
                    <a:pt x="345888" y="0"/>
                    <a:pt x="304524" y="0"/>
                  </a:cubicBezTo>
                  <a:cubicBezTo>
                    <a:pt x="264645" y="0"/>
                    <a:pt x="232316" y="32321"/>
                    <a:pt x="232316" y="72216"/>
                  </a:cubicBezTo>
                  <a:cubicBezTo>
                    <a:pt x="232316" y="75709"/>
                    <a:pt x="232581" y="79160"/>
                    <a:pt x="233069" y="82569"/>
                  </a:cubicBezTo>
                  <a:cubicBezTo>
                    <a:pt x="228427" y="81391"/>
                    <a:pt x="223588" y="80675"/>
                    <a:pt x="218580" y="80675"/>
                  </a:cubicBezTo>
                  <a:cubicBezTo>
                    <a:pt x="187913" y="80675"/>
                    <a:pt x="162764" y="104200"/>
                    <a:pt x="160075" y="134164"/>
                  </a:cubicBezTo>
                  <a:cubicBezTo>
                    <a:pt x="155690" y="134206"/>
                    <a:pt x="151494" y="134753"/>
                    <a:pt x="147597" y="135847"/>
                  </a:cubicBezTo>
                  <a:cubicBezTo>
                    <a:pt x="131891" y="140182"/>
                    <a:pt x="118908" y="150955"/>
                    <a:pt x="104646" y="158867"/>
                  </a:cubicBezTo>
                  <a:cubicBezTo>
                    <a:pt x="73062" y="176332"/>
                    <a:pt x="33776" y="179151"/>
                    <a:pt x="0" y="166442"/>
                  </a:cubicBezTo>
                  <a:cubicBezTo>
                    <a:pt x="16059" y="192492"/>
                    <a:pt x="42387" y="214923"/>
                    <a:pt x="72953" y="215470"/>
                  </a:cubicBezTo>
                  <a:cubicBezTo>
                    <a:pt x="98350" y="215933"/>
                    <a:pt x="124232" y="201372"/>
                    <a:pt x="148127" y="209999"/>
                  </a:cubicBezTo>
                  <a:cubicBezTo>
                    <a:pt x="157718" y="213450"/>
                    <a:pt x="163858" y="223340"/>
                    <a:pt x="173681" y="226201"/>
                  </a:cubicBezTo>
                  <a:cubicBezTo>
                    <a:pt x="184984" y="229526"/>
                    <a:pt x="187110" y="217869"/>
                    <a:pt x="191962" y="210209"/>
                  </a:cubicBezTo>
                  <a:cubicBezTo>
                    <a:pt x="201982" y="194386"/>
                    <a:pt x="215462" y="184791"/>
                    <a:pt x="230948" y="182434"/>
                  </a:cubicBezTo>
                  <a:cubicBezTo>
                    <a:pt x="249495" y="179615"/>
                    <a:pt x="267536" y="188494"/>
                    <a:pt x="275822" y="204528"/>
                  </a:cubicBezTo>
                  <a:cubicBezTo>
                    <a:pt x="282867" y="218121"/>
                    <a:pt x="280599" y="233482"/>
                    <a:pt x="269910" y="244592"/>
                  </a:cubicBezTo>
                  <a:cubicBezTo>
                    <a:pt x="261935" y="252883"/>
                    <a:pt x="248110" y="256334"/>
                    <a:pt x="237051" y="252798"/>
                  </a:cubicBezTo>
                  <a:cubicBezTo>
                    <a:pt x="227640" y="249768"/>
                    <a:pt x="221378" y="242193"/>
                    <a:pt x="219876" y="231967"/>
                  </a:cubicBezTo>
                  <a:cubicBezTo>
                    <a:pt x="219426" y="228937"/>
                    <a:pt x="221534" y="226075"/>
                    <a:pt x="224577" y="225654"/>
                  </a:cubicBezTo>
                  <a:cubicBezTo>
                    <a:pt x="227603" y="225191"/>
                    <a:pt x="230447" y="227296"/>
                    <a:pt x="230898" y="230326"/>
                  </a:cubicBezTo>
                  <a:cubicBezTo>
                    <a:pt x="231798" y="236470"/>
                    <a:pt x="235014" y="240426"/>
                    <a:pt x="240455" y="242193"/>
                  </a:cubicBezTo>
                  <a:cubicBezTo>
                    <a:pt x="247572" y="244466"/>
                    <a:pt x="256784" y="242193"/>
                    <a:pt x="261888" y="236891"/>
                  </a:cubicBezTo>
                  <a:cubicBezTo>
                    <a:pt x="269388" y="229105"/>
                    <a:pt x="270861" y="219174"/>
                    <a:pt x="265937" y="209662"/>
                  </a:cubicBezTo>
                  <a:cubicBezTo>
                    <a:pt x="260870" y="199857"/>
                    <a:pt x="248594" y="191019"/>
                    <a:pt x="232623" y="193460"/>
                  </a:cubicBezTo>
                  <a:cubicBezTo>
                    <a:pt x="220095" y="195354"/>
                    <a:pt x="209961" y="203771"/>
                    <a:pt x="202895" y="213913"/>
                  </a:cubicBezTo>
                  <a:cubicBezTo>
                    <a:pt x="194815" y="225528"/>
                    <a:pt x="185081" y="241815"/>
                    <a:pt x="194853" y="254356"/>
                  </a:cubicBezTo>
                  <a:cubicBezTo>
                    <a:pt x="205345" y="267822"/>
                    <a:pt x="218614" y="276997"/>
                    <a:pt x="236356" y="276997"/>
                  </a:cubicBezTo>
                  <a:cubicBezTo>
                    <a:pt x="258219" y="276997"/>
                    <a:pt x="276727" y="262772"/>
                    <a:pt x="283183" y="243077"/>
                  </a:cubicBezTo>
                  <a:cubicBezTo>
                    <a:pt x="291777" y="247580"/>
                    <a:pt x="301552" y="250147"/>
                    <a:pt x="311930" y="250147"/>
                  </a:cubicBezTo>
                  <a:cubicBezTo>
                    <a:pt x="331033" y="250147"/>
                    <a:pt x="348363" y="241225"/>
                    <a:pt x="348880" y="219931"/>
                  </a:cubicBezTo>
                  <a:cubicBezTo>
                    <a:pt x="349057" y="212692"/>
                    <a:pt x="350248" y="205496"/>
                    <a:pt x="352508" y="198594"/>
                  </a:cubicBezTo>
                  <a:cubicBezTo>
                    <a:pt x="357167" y="184370"/>
                    <a:pt x="366231" y="171829"/>
                    <a:pt x="378255" y="162907"/>
                  </a:cubicBezTo>
                  <a:cubicBezTo>
                    <a:pt x="390977" y="153523"/>
                    <a:pt x="406607" y="149608"/>
                    <a:pt x="422266" y="151923"/>
                  </a:cubicBezTo>
                  <a:cubicBezTo>
                    <a:pt x="437921" y="154280"/>
                    <a:pt x="451733" y="162571"/>
                    <a:pt x="461152" y="175280"/>
                  </a:cubicBezTo>
                  <a:cubicBezTo>
                    <a:pt x="477076" y="196785"/>
                    <a:pt x="472535" y="227253"/>
                    <a:pt x="451031" y="243161"/>
                  </a:cubicBezTo>
                  <a:cubicBezTo>
                    <a:pt x="442458" y="249516"/>
                    <a:pt x="431937" y="252167"/>
                    <a:pt x="421374" y="250568"/>
                  </a:cubicBezTo>
                  <a:cubicBezTo>
                    <a:pt x="410824" y="249011"/>
                    <a:pt x="401519" y="243414"/>
                    <a:pt x="395168" y="234828"/>
                  </a:cubicBezTo>
                  <a:cubicBezTo>
                    <a:pt x="393338" y="232346"/>
                    <a:pt x="393860" y="228895"/>
                    <a:pt x="396330" y="227043"/>
                  </a:cubicBezTo>
                  <a:cubicBezTo>
                    <a:pt x="398805" y="225233"/>
                    <a:pt x="402289" y="225738"/>
                    <a:pt x="404120" y="228222"/>
                  </a:cubicBezTo>
                  <a:cubicBezTo>
                    <a:pt x="408698" y="234366"/>
                    <a:pt x="415406" y="238406"/>
                    <a:pt x="423015" y="239542"/>
                  </a:cubicBezTo>
                  <a:cubicBezTo>
                    <a:pt x="430628" y="240678"/>
                    <a:pt x="438220" y="238784"/>
                    <a:pt x="444398" y="234197"/>
                  </a:cubicBezTo>
                  <a:cubicBezTo>
                    <a:pt x="452428" y="228264"/>
                    <a:pt x="457659" y="219552"/>
                    <a:pt x="459128" y="209662"/>
                  </a:cubicBezTo>
                  <a:cubicBezTo>
                    <a:pt x="460601" y="199815"/>
                    <a:pt x="458138" y="189925"/>
                    <a:pt x="452196" y="181929"/>
                  </a:cubicBezTo>
                  <a:cubicBezTo>
                    <a:pt x="444545" y="171576"/>
                    <a:pt x="433334" y="164843"/>
                    <a:pt x="420617" y="162949"/>
                  </a:cubicBezTo>
                  <a:cubicBezTo>
                    <a:pt x="407911" y="161055"/>
                    <a:pt x="395211" y="164212"/>
                    <a:pt x="384879" y="171871"/>
                  </a:cubicBezTo>
                  <a:cubicBezTo>
                    <a:pt x="361531" y="189167"/>
                    <a:pt x="354010" y="219931"/>
                    <a:pt x="364969" y="245518"/>
                  </a:cubicBezTo>
                  <a:cubicBezTo>
                    <a:pt x="379336" y="264666"/>
                    <a:pt x="402192" y="276997"/>
                    <a:pt x="427939" y="276997"/>
                  </a:cubicBezTo>
                  <a:cubicBezTo>
                    <a:pt x="471445" y="276997"/>
                    <a:pt x="506712" y="241730"/>
                    <a:pt x="506712" y="198258"/>
                  </a:cubicBezTo>
                  <a:cubicBezTo>
                    <a:pt x="506716" y="160929"/>
                    <a:pt x="480809" y="129745"/>
                    <a:pt x="446018" y="1215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-360138" y="1443298"/>
              <a:ext cx="691505" cy="430313"/>
            </a:xfrm>
            <a:custGeom>
              <a:avLst/>
              <a:gdLst/>
              <a:ahLst/>
              <a:cxnLst/>
              <a:rect l="l" t="t" r="r" b="b"/>
              <a:pathLst>
                <a:path w="369789" h="230114" extrusionOk="0">
                  <a:moveTo>
                    <a:pt x="39959" y="104158"/>
                  </a:moveTo>
                  <a:cubicBezTo>
                    <a:pt x="50808" y="103232"/>
                    <a:pt x="61026" y="98897"/>
                    <a:pt x="71206" y="95025"/>
                  </a:cubicBezTo>
                  <a:cubicBezTo>
                    <a:pt x="85502" y="89596"/>
                    <a:pt x="102748" y="86440"/>
                    <a:pt x="115710" y="92332"/>
                  </a:cubicBezTo>
                  <a:cubicBezTo>
                    <a:pt x="120760" y="84504"/>
                    <a:pt x="127662" y="77981"/>
                    <a:pt x="135742" y="73352"/>
                  </a:cubicBezTo>
                  <a:cubicBezTo>
                    <a:pt x="142517" y="69439"/>
                    <a:pt x="151060" y="70322"/>
                    <a:pt x="157036" y="75330"/>
                  </a:cubicBezTo>
                  <a:cubicBezTo>
                    <a:pt x="163096" y="80465"/>
                    <a:pt x="168820" y="87114"/>
                    <a:pt x="171555" y="95320"/>
                  </a:cubicBezTo>
                  <a:cubicBezTo>
                    <a:pt x="172776" y="98982"/>
                    <a:pt x="176016" y="111522"/>
                    <a:pt x="166295" y="118719"/>
                  </a:cubicBezTo>
                  <a:cubicBezTo>
                    <a:pt x="158888" y="124190"/>
                    <a:pt x="147609" y="124526"/>
                    <a:pt x="140539" y="119560"/>
                  </a:cubicBezTo>
                  <a:cubicBezTo>
                    <a:pt x="136457" y="116699"/>
                    <a:pt x="134227" y="110007"/>
                    <a:pt x="135447" y="104368"/>
                  </a:cubicBezTo>
                  <a:cubicBezTo>
                    <a:pt x="136036" y="101590"/>
                    <a:pt x="137720" y="98098"/>
                    <a:pt x="142223" y="97172"/>
                  </a:cubicBezTo>
                  <a:cubicBezTo>
                    <a:pt x="143948" y="96835"/>
                    <a:pt x="145379" y="95572"/>
                    <a:pt x="145674" y="93847"/>
                  </a:cubicBezTo>
                  <a:cubicBezTo>
                    <a:pt x="146179" y="90691"/>
                    <a:pt x="143485" y="88376"/>
                    <a:pt x="140750" y="88923"/>
                  </a:cubicBezTo>
                  <a:cubicBezTo>
                    <a:pt x="133722" y="90270"/>
                    <a:pt x="128798" y="95278"/>
                    <a:pt x="127241" y="102601"/>
                  </a:cubicBezTo>
                  <a:cubicBezTo>
                    <a:pt x="125305" y="111564"/>
                    <a:pt x="128882" y="121580"/>
                    <a:pt x="135700" y="126420"/>
                  </a:cubicBezTo>
                  <a:cubicBezTo>
                    <a:pt x="140455" y="129787"/>
                    <a:pt x="146431" y="131470"/>
                    <a:pt x="152491" y="131470"/>
                  </a:cubicBezTo>
                  <a:cubicBezTo>
                    <a:pt x="159141" y="131470"/>
                    <a:pt x="165874" y="129450"/>
                    <a:pt x="171261" y="125452"/>
                  </a:cubicBezTo>
                  <a:cubicBezTo>
                    <a:pt x="180772" y="118424"/>
                    <a:pt x="183928" y="105883"/>
                    <a:pt x="179509" y="92669"/>
                  </a:cubicBezTo>
                  <a:cubicBezTo>
                    <a:pt x="175932" y="81938"/>
                    <a:pt x="168399" y="73605"/>
                    <a:pt x="160782" y="67545"/>
                  </a:cubicBezTo>
                  <a:cubicBezTo>
                    <a:pt x="154848" y="62831"/>
                    <a:pt x="152154" y="55004"/>
                    <a:pt x="154259" y="47765"/>
                  </a:cubicBezTo>
                  <a:cubicBezTo>
                    <a:pt x="162255" y="20158"/>
                    <a:pt x="187715" y="0"/>
                    <a:pt x="217890" y="0"/>
                  </a:cubicBezTo>
                  <a:cubicBezTo>
                    <a:pt x="230851" y="0"/>
                    <a:pt x="242930" y="3703"/>
                    <a:pt x="253114" y="10184"/>
                  </a:cubicBezTo>
                  <a:cubicBezTo>
                    <a:pt x="263340" y="16623"/>
                    <a:pt x="267002" y="29501"/>
                    <a:pt x="262288" y="40569"/>
                  </a:cubicBezTo>
                  <a:cubicBezTo>
                    <a:pt x="256817" y="53447"/>
                    <a:pt x="255134" y="68428"/>
                    <a:pt x="264098" y="80296"/>
                  </a:cubicBezTo>
                  <a:cubicBezTo>
                    <a:pt x="269106" y="86945"/>
                    <a:pt x="276850" y="91280"/>
                    <a:pt x="285350" y="92164"/>
                  </a:cubicBezTo>
                  <a:cubicBezTo>
                    <a:pt x="286402" y="92248"/>
                    <a:pt x="287497" y="92332"/>
                    <a:pt x="288549" y="92332"/>
                  </a:cubicBezTo>
                  <a:cubicBezTo>
                    <a:pt x="295408" y="92332"/>
                    <a:pt x="301847" y="89975"/>
                    <a:pt x="306897" y="85557"/>
                  </a:cubicBezTo>
                  <a:cubicBezTo>
                    <a:pt x="315440" y="78108"/>
                    <a:pt x="318513" y="66998"/>
                    <a:pt x="314767" y="57192"/>
                  </a:cubicBezTo>
                  <a:cubicBezTo>
                    <a:pt x="310769" y="46881"/>
                    <a:pt x="300627" y="40821"/>
                    <a:pt x="290569" y="42757"/>
                  </a:cubicBezTo>
                  <a:cubicBezTo>
                    <a:pt x="288423" y="43178"/>
                    <a:pt x="286781" y="45198"/>
                    <a:pt x="287033" y="47386"/>
                  </a:cubicBezTo>
                  <a:cubicBezTo>
                    <a:pt x="287328" y="49869"/>
                    <a:pt x="289643" y="51511"/>
                    <a:pt x="292042" y="51006"/>
                  </a:cubicBezTo>
                  <a:cubicBezTo>
                    <a:pt x="298944" y="49617"/>
                    <a:pt x="304751" y="54583"/>
                    <a:pt x="306897" y="60222"/>
                  </a:cubicBezTo>
                  <a:cubicBezTo>
                    <a:pt x="309422" y="66661"/>
                    <a:pt x="307234" y="74110"/>
                    <a:pt x="301384" y="79202"/>
                  </a:cubicBezTo>
                  <a:cubicBezTo>
                    <a:pt x="297302" y="82779"/>
                    <a:pt x="291915" y="84378"/>
                    <a:pt x="286192" y="83789"/>
                  </a:cubicBezTo>
                  <a:cubicBezTo>
                    <a:pt x="280048" y="83158"/>
                    <a:pt x="274408" y="80044"/>
                    <a:pt x="270789" y="75246"/>
                  </a:cubicBezTo>
                  <a:cubicBezTo>
                    <a:pt x="263298" y="65272"/>
                    <a:pt x="265950" y="51300"/>
                    <a:pt x="271968" y="39643"/>
                  </a:cubicBezTo>
                  <a:cubicBezTo>
                    <a:pt x="276260" y="31353"/>
                    <a:pt x="285182" y="26218"/>
                    <a:pt x="294525" y="26934"/>
                  </a:cubicBezTo>
                  <a:cubicBezTo>
                    <a:pt x="295240" y="26976"/>
                    <a:pt x="295955" y="27060"/>
                    <a:pt x="296671" y="27144"/>
                  </a:cubicBezTo>
                  <a:cubicBezTo>
                    <a:pt x="314809" y="29543"/>
                    <a:pt x="329202" y="44440"/>
                    <a:pt x="330885" y="62663"/>
                  </a:cubicBezTo>
                  <a:cubicBezTo>
                    <a:pt x="331474" y="69144"/>
                    <a:pt x="330422" y="75288"/>
                    <a:pt x="328192" y="80843"/>
                  </a:cubicBezTo>
                  <a:cubicBezTo>
                    <a:pt x="352811" y="89260"/>
                    <a:pt x="370444" y="112785"/>
                    <a:pt x="369771" y="140392"/>
                  </a:cubicBezTo>
                  <a:cubicBezTo>
                    <a:pt x="368971" y="172376"/>
                    <a:pt x="343047" y="198762"/>
                    <a:pt x="311064" y="200151"/>
                  </a:cubicBezTo>
                  <a:cubicBezTo>
                    <a:pt x="310811" y="200151"/>
                    <a:pt x="310559" y="200151"/>
                    <a:pt x="310306" y="200151"/>
                  </a:cubicBezTo>
                  <a:cubicBezTo>
                    <a:pt x="294861" y="200614"/>
                    <a:pt x="280763" y="191019"/>
                    <a:pt x="275418" y="176500"/>
                  </a:cubicBezTo>
                  <a:cubicBezTo>
                    <a:pt x="269190" y="159498"/>
                    <a:pt x="254250" y="146284"/>
                    <a:pt x="235186" y="143085"/>
                  </a:cubicBezTo>
                  <a:cubicBezTo>
                    <a:pt x="212166" y="139256"/>
                    <a:pt x="190283" y="154911"/>
                    <a:pt x="186453" y="177931"/>
                  </a:cubicBezTo>
                  <a:cubicBezTo>
                    <a:pt x="183297" y="196827"/>
                    <a:pt x="196132" y="214754"/>
                    <a:pt x="215028" y="217911"/>
                  </a:cubicBezTo>
                  <a:cubicBezTo>
                    <a:pt x="216585" y="218163"/>
                    <a:pt x="218184" y="218290"/>
                    <a:pt x="219783" y="218290"/>
                  </a:cubicBezTo>
                  <a:cubicBezTo>
                    <a:pt x="225675" y="218290"/>
                    <a:pt x="231441" y="216438"/>
                    <a:pt x="236365" y="212945"/>
                  </a:cubicBezTo>
                  <a:cubicBezTo>
                    <a:pt x="242509" y="208568"/>
                    <a:pt x="246591" y="202087"/>
                    <a:pt x="247895" y="194638"/>
                  </a:cubicBezTo>
                  <a:cubicBezTo>
                    <a:pt x="248274" y="192450"/>
                    <a:pt x="247012" y="190135"/>
                    <a:pt x="244823" y="189588"/>
                  </a:cubicBezTo>
                  <a:cubicBezTo>
                    <a:pt x="242425" y="188999"/>
                    <a:pt x="240068" y="190598"/>
                    <a:pt x="239647" y="192997"/>
                  </a:cubicBezTo>
                  <a:cubicBezTo>
                    <a:pt x="237838" y="203981"/>
                    <a:pt x="227401" y="211430"/>
                    <a:pt x="216375" y="209620"/>
                  </a:cubicBezTo>
                  <a:cubicBezTo>
                    <a:pt x="202066" y="207221"/>
                    <a:pt x="192345" y="193628"/>
                    <a:pt x="194743" y="179320"/>
                  </a:cubicBezTo>
                  <a:cubicBezTo>
                    <a:pt x="197816" y="160845"/>
                    <a:pt x="215323" y="148304"/>
                    <a:pt x="233840" y="151376"/>
                  </a:cubicBezTo>
                  <a:cubicBezTo>
                    <a:pt x="246212" y="153438"/>
                    <a:pt x="256523" y="160592"/>
                    <a:pt x="262962" y="170314"/>
                  </a:cubicBezTo>
                  <a:cubicBezTo>
                    <a:pt x="271715" y="183612"/>
                    <a:pt x="270158" y="201161"/>
                    <a:pt x="259974" y="213366"/>
                  </a:cubicBezTo>
                  <a:cubicBezTo>
                    <a:pt x="251389" y="223592"/>
                    <a:pt x="238511" y="230115"/>
                    <a:pt x="224076" y="230115"/>
                  </a:cubicBezTo>
                  <a:cubicBezTo>
                    <a:pt x="198236" y="230115"/>
                    <a:pt x="177279" y="209157"/>
                    <a:pt x="177279" y="183318"/>
                  </a:cubicBezTo>
                  <a:cubicBezTo>
                    <a:pt x="177279" y="182897"/>
                    <a:pt x="177321" y="182476"/>
                    <a:pt x="177321" y="182055"/>
                  </a:cubicBezTo>
                  <a:cubicBezTo>
                    <a:pt x="173407" y="182855"/>
                    <a:pt x="169325" y="183318"/>
                    <a:pt x="165159" y="183318"/>
                  </a:cubicBezTo>
                  <a:cubicBezTo>
                    <a:pt x="151692" y="183318"/>
                    <a:pt x="139193" y="177931"/>
                    <a:pt x="128209" y="170524"/>
                  </a:cubicBezTo>
                  <a:cubicBezTo>
                    <a:pt x="117730" y="163412"/>
                    <a:pt x="109355" y="151923"/>
                    <a:pt x="98455" y="145863"/>
                  </a:cubicBezTo>
                  <a:cubicBezTo>
                    <a:pt x="87168" y="139593"/>
                    <a:pt x="73281" y="142622"/>
                    <a:pt x="60403" y="141907"/>
                  </a:cubicBezTo>
                  <a:cubicBezTo>
                    <a:pt x="32476" y="140392"/>
                    <a:pt x="7154" y="118845"/>
                    <a:pt x="0" y="91785"/>
                  </a:cubicBezTo>
                  <a:cubicBezTo>
                    <a:pt x="11317" y="100496"/>
                    <a:pt x="25747" y="105378"/>
                    <a:pt x="39959" y="1041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306010" y="2227678"/>
              <a:ext cx="818187" cy="455182"/>
            </a:xfrm>
            <a:custGeom>
              <a:avLst/>
              <a:gdLst/>
              <a:ahLst/>
              <a:cxnLst/>
              <a:rect l="l" t="t" r="r" b="b"/>
              <a:pathLst>
                <a:path w="437533" h="243413" extrusionOk="0">
                  <a:moveTo>
                    <a:pt x="321382" y="164927"/>
                  </a:moveTo>
                  <a:lnTo>
                    <a:pt x="321382" y="164927"/>
                  </a:lnTo>
                  <a:cubicBezTo>
                    <a:pt x="321760" y="167747"/>
                    <a:pt x="321970" y="170608"/>
                    <a:pt x="321970" y="173512"/>
                  </a:cubicBezTo>
                  <a:cubicBezTo>
                    <a:pt x="321970" y="208526"/>
                    <a:pt x="293606" y="236891"/>
                    <a:pt x="258592" y="236891"/>
                  </a:cubicBezTo>
                  <a:cubicBezTo>
                    <a:pt x="251648" y="236891"/>
                    <a:pt x="244957" y="235754"/>
                    <a:pt x="238729" y="233734"/>
                  </a:cubicBezTo>
                  <a:cubicBezTo>
                    <a:pt x="229596" y="230704"/>
                    <a:pt x="223831" y="221951"/>
                    <a:pt x="223789" y="212356"/>
                  </a:cubicBezTo>
                  <a:cubicBezTo>
                    <a:pt x="223789" y="212314"/>
                    <a:pt x="223789" y="212272"/>
                    <a:pt x="223789" y="212187"/>
                  </a:cubicBezTo>
                  <a:cubicBezTo>
                    <a:pt x="223663" y="193544"/>
                    <a:pt x="212636" y="175617"/>
                    <a:pt x="195677" y="166484"/>
                  </a:cubicBezTo>
                  <a:cubicBezTo>
                    <a:pt x="189448" y="163160"/>
                    <a:pt x="182041" y="161476"/>
                    <a:pt x="174929" y="161476"/>
                  </a:cubicBezTo>
                  <a:cubicBezTo>
                    <a:pt x="168027" y="161476"/>
                    <a:pt x="161378" y="163033"/>
                    <a:pt x="156160" y="166148"/>
                  </a:cubicBezTo>
                  <a:cubicBezTo>
                    <a:pt x="148164" y="170945"/>
                    <a:pt x="143745" y="179067"/>
                    <a:pt x="143787" y="188957"/>
                  </a:cubicBezTo>
                  <a:cubicBezTo>
                    <a:pt x="143829" y="199731"/>
                    <a:pt x="150184" y="209620"/>
                    <a:pt x="160452" y="214797"/>
                  </a:cubicBezTo>
                  <a:cubicBezTo>
                    <a:pt x="170805" y="220057"/>
                    <a:pt x="182673" y="219384"/>
                    <a:pt x="191468" y="213113"/>
                  </a:cubicBezTo>
                  <a:cubicBezTo>
                    <a:pt x="193488" y="211682"/>
                    <a:pt x="194288" y="208905"/>
                    <a:pt x="193026" y="206759"/>
                  </a:cubicBezTo>
                  <a:cubicBezTo>
                    <a:pt x="191594" y="204402"/>
                    <a:pt x="188481" y="203855"/>
                    <a:pt x="186292" y="205412"/>
                  </a:cubicBezTo>
                  <a:cubicBezTo>
                    <a:pt x="180274" y="209831"/>
                    <a:pt x="171984" y="210252"/>
                    <a:pt x="164619" y="206548"/>
                  </a:cubicBezTo>
                  <a:cubicBezTo>
                    <a:pt x="157380" y="202887"/>
                    <a:pt x="153046" y="196280"/>
                    <a:pt x="153046" y="188957"/>
                  </a:cubicBezTo>
                  <a:cubicBezTo>
                    <a:pt x="153046" y="182223"/>
                    <a:pt x="155655" y="177258"/>
                    <a:pt x="160916" y="174101"/>
                  </a:cubicBezTo>
                  <a:cubicBezTo>
                    <a:pt x="168827" y="169346"/>
                    <a:pt x="181873" y="169598"/>
                    <a:pt x="191300" y="174648"/>
                  </a:cubicBezTo>
                  <a:cubicBezTo>
                    <a:pt x="205314" y="182182"/>
                    <a:pt x="214446" y="196953"/>
                    <a:pt x="214530" y="212272"/>
                  </a:cubicBezTo>
                  <a:cubicBezTo>
                    <a:pt x="214530" y="214923"/>
                    <a:pt x="214320" y="217658"/>
                    <a:pt x="213857" y="220478"/>
                  </a:cubicBezTo>
                  <a:cubicBezTo>
                    <a:pt x="212931" y="226370"/>
                    <a:pt x="209649" y="231756"/>
                    <a:pt x="204683" y="235081"/>
                  </a:cubicBezTo>
                  <a:cubicBezTo>
                    <a:pt x="196813" y="240342"/>
                    <a:pt x="187344" y="243414"/>
                    <a:pt x="177160" y="243414"/>
                  </a:cubicBezTo>
                  <a:cubicBezTo>
                    <a:pt x="154056" y="243414"/>
                    <a:pt x="134655" y="227590"/>
                    <a:pt x="129184" y="206211"/>
                  </a:cubicBezTo>
                  <a:cubicBezTo>
                    <a:pt x="114076" y="218205"/>
                    <a:pt x="94591" y="224855"/>
                    <a:pt x="73465" y="223298"/>
                  </a:cubicBezTo>
                  <a:cubicBezTo>
                    <a:pt x="35000" y="220394"/>
                    <a:pt x="3774" y="189631"/>
                    <a:pt x="323" y="151208"/>
                  </a:cubicBezTo>
                  <a:cubicBezTo>
                    <a:pt x="-3675" y="106094"/>
                    <a:pt x="29950" y="67924"/>
                    <a:pt x="73339" y="64557"/>
                  </a:cubicBezTo>
                  <a:cubicBezTo>
                    <a:pt x="73170" y="62916"/>
                    <a:pt x="73044" y="61274"/>
                    <a:pt x="73044" y="59591"/>
                  </a:cubicBezTo>
                  <a:cubicBezTo>
                    <a:pt x="73044" y="36908"/>
                    <a:pt x="91393" y="18559"/>
                    <a:pt x="114076" y="18559"/>
                  </a:cubicBezTo>
                  <a:cubicBezTo>
                    <a:pt x="114160" y="18559"/>
                    <a:pt x="114244" y="18559"/>
                    <a:pt x="114370" y="18559"/>
                  </a:cubicBezTo>
                  <a:cubicBezTo>
                    <a:pt x="127416" y="18644"/>
                    <a:pt x="137264" y="30385"/>
                    <a:pt x="135876" y="43431"/>
                  </a:cubicBezTo>
                  <a:cubicBezTo>
                    <a:pt x="135076" y="51259"/>
                    <a:pt x="135497" y="59255"/>
                    <a:pt x="137222" y="67166"/>
                  </a:cubicBezTo>
                  <a:cubicBezTo>
                    <a:pt x="141515" y="86735"/>
                    <a:pt x="153130" y="103485"/>
                    <a:pt x="169964" y="114300"/>
                  </a:cubicBezTo>
                  <a:cubicBezTo>
                    <a:pt x="198202" y="132438"/>
                    <a:pt x="235951" y="124190"/>
                    <a:pt x="254089" y="95951"/>
                  </a:cubicBezTo>
                  <a:cubicBezTo>
                    <a:pt x="268861" y="72932"/>
                    <a:pt x="262169" y="42168"/>
                    <a:pt x="239149" y="27397"/>
                  </a:cubicBezTo>
                  <a:cubicBezTo>
                    <a:pt x="220380" y="15361"/>
                    <a:pt x="195382" y="20705"/>
                    <a:pt x="183220" y="39307"/>
                  </a:cubicBezTo>
                  <a:cubicBezTo>
                    <a:pt x="181873" y="41369"/>
                    <a:pt x="182084" y="44230"/>
                    <a:pt x="184019" y="45745"/>
                  </a:cubicBezTo>
                  <a:cubicBezTo>
                    <a:pt x="186208" y="47471"/>
                    <a:pt x="189322" y="46882"/>
                    <a:pt x="190795" y="44609"/>
                  </a:cubicBezTo>
                  <a:cubicBezTo>
                    <a:pt x="200137" y="30048"/>
                    <a:pt x="219580" y="25840"/>
                    <a:pt x="234142" y="35182"/>
                  </a:cubicBezTo>
                  <a:cubicBezTo>
                    <a:pt x="252869" y="47218"/>
                    <a:pt x="258298" y="72216"/>
                    <a:pt x="246262" y="90944"/>
                  </a:cubicBezTo>
                  <a:cubicBezTo>
                    <a:pt x="230901" y="114889"/>
                    <a:pt x="198917" y="121875"/>
                    <a:pt x="174971" y="106515"/>
                  </a:cubicBezTo>
                  <a:cubicBezTo>
                    <a:pt x="160200" y="97004"/>
                    <a:pt x="150016" y="82358"/>
                    <a:pt x="146270" y="65230"/>
                  </a:cubicBezTo>
                  <a:cubicBezTo>
                    <a:pt x="143745" y="53531"/>
                    <a:pt x="144419" y="41663"/>
                    <a:pt x="148080" y="30595"/>
                  </a:cubicBezTo>
                  <a:cubicBezTo>
                    <a:pt x="149216" y="27186"/>
                    <a:pt x="151236" y="24156"/>
                    <a:pt x="153887" y="21716"/>
                  </a:cubicBezTo>
                  <a:cubicBezTo>
                    <a:pt x="168448" y="8249"/>
                    <a:pt x="187891" y="0"/>
                    <a:pt x="209312" y="0"/>
                  </a:cubicBezTo>
                  <a:cubicBezTo>
                    <a:pt x="239739" y="0"/>
                    <a:pt x="266252" y="16623"/>
                    <a:pt x="280307" y="41285"/>
                  </a:cubicBezTo>
                  <a:cubicBezTo>
                    <a:pt x="284053" y="47850"/>
                    <a:pt x="284684" y="55761"/>
                    <a:pt x="282117" y="62874"/>
                  </a:cubicBezTo>
                  <a:cubicBezTo>
                    <a:pt x="278203" y="73647"/>
                    <a:pt x="277530" y="86988"/>
                    <a:pt x="282580" y="100707"/>
                  </a:cubicBezTo>
                  <a:cubicBezTo>
                    <a:pt x="288935" y="117919"/>
                    <a:pt x="302570" y="127431"/>
                    <a:pt x="319025" y="126210"/>
                  </a:cubicBezTo>
                  <a:cubicBezTo>
                    <a:pt x="335606" y="124947"/>
                    <a:pt x="344443" y="110513"/>
                    <a:pt x="344359" y="97551"/>
                  </a:cubicBezTo>
                  <a:cubicBezTo>
                    <a:pt x="344275" y="85851"/>
                    <a:pt x="336784" y="73605"/>
                    <a:pt x="320245" y="72553"/>
                  </a:cubicBezTo>
                  <a:cubicBezTo>
                    <a:pt x="317425" y="72384"/>
                    <a:pt x="315195" y="74615"/>
                    <a:pt x="315321" y="77477"/>
                  </a:cubicBezTo>
                  <a:cubicBezTo>
                    <a:pt x="315447" y="79833"/>
                    <a:pt x="317510" y="81643"/>
                    <a:pt x="319866" y="81811"/>
                  </a:cubicBezTo>
                  <a:cubicBezTo>
                    <a:pt x="331019" y="82611"/>
                    <a:pt x="335059" y="90480"/>
                    <a:pt x="335101" y="97635"/>
                  </a:cubicBezTo>
                  <a:cubicBezTo>
                    <a:pt x="335143" y="106389"/>
                    <a:pt x="329293" y="116152"/>
                    <a:pt x="318310" y="116951"/>
                  </a:cubicBezTo>
                  <a:cubicBezTo>
                    <a:pt x="300887" y="118298"/>
                    <a:pt x="293606" y="103821"/>
                    <a:pt x="291292" y="97509"/>
                  </a:cubicBezTo>
                  <a:cubicBezTo>
                    <a:pt x="289272" y="92080"/>
                    <a:pt x="288261" y="85767"/>
                    <a:pt x="288430" y="79539"/>
                  </a:cubicBezTo>
                  <a:cubicBezTo>
                    <a:pt x="288808" y="65904"/>
                    <a:pt x="300087" y="54836"/>
                    <a:pt x="313722" y="54793"/>
                  </a:cubicBezTo>
                  <a:cubicBezTo>
                    <a:pt x="313806" y="54793"/>
                    <a:pt x="313848" y="54793"/>
                    <a:pt x="313933" y="54793"/>
                  </a:cubicBezTo>
                  <a:cubicBezTo>
                    <a:pt x="329293" y="54793"/>
                    <a:pt x="343181" y="61022"/>
                    <a:pt x="353239" y="71164"/>
                  </a:cubicBezTo>
                  <a:cubicBezTo>
                    <a:pt x="362077" y="79328"/>
                    <a:pt x="397595" y="109166"/>
                    <a:pt x="437533" y="100623"/>
                  </a:cubicBezTo>
                  <a:cubicBezTo>
                    <a:pt x="437533" y="100581"/>
                    <a:pt x="392419" y="162697"/>
                    <a:pt x="321382" y="1649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7696170" y="706338"/>
              <a:ext cx="1322348" cy="517826"/>
            </a:xfrm>
            <a:custGeom>
              <a:avLst/>
              <a:gdLst/>
              <a:ahLst/>
              <a:cxnLst/>
              <a:rect l="l" t="t" r="r" b="b"/>
              <a:pathLst>
                <a:path w="823893" h="322633" extrusionOk="0">
                  <a:moveTo>
                    <a:pt x="676811" y="144900"/>
                  </a:moveTo>
                  <a:lnTo>
                    <a:pt x="676811" y="144900"/>
                  </a:lnTo>
                  <a:cubicBezTo>
                    <a:pt x="672602" y="112538"/>
                    <a:pt x="647646" y="85436"/>
                    <a:pt x="613811" y="80007"/>
                  </a:cubicBezTo>
                  <a:cubicBezTo>
                    <a:pt x="604300" y="78450"/>
                    <a:pt x="594983" y="78787"/>
                    <a:pt x="586128" y="80680"/>
                  </a:cubicBezTo>
                  <a:cubicBezTo>
                    <a:pt x="579256" y="68307"/>
                    <a:pt x="567022" y="59091"/>
                    <a:pt x="551982" y="56692"/>
                  </a:cubicBezTo>
                  <a:cubicBezTo>
                    <a:pt x="551948" y="56692"/>
                    <a:pt x="551914" y="56692"/>
                    <a:pt x="551885" y="56692"/>
                  </a:cubicBezTo>
                  <a:cubicBezTo>
                    <a:pt x="546679" y="55851"/>
                    <a:pt x="541645" y="59007"/>
                    <a:pt x="539748" y="63931"/>
                  </a:cubicBezTo>
                  <a:cubicBezTo>
                    <a:pt x="533326" y="80512"/>
                    <a:pt x="513247" y="117967"/>
                    <a:pt x="465116" y="118556"/>
                  </a:cubicBezTo>
                  <a:cubicBezTo>
                    <a:pt x="464068" y="118556"/>
                    <a:pt x="463016" y="118514"/>
                    <a:pt x="461951" y="118472"/>
                  </a:cubicBezTo>
                  <a:cubicBezTo>
                    <a:pt x="446073" y="117925"/>
                    <a:pt x="431617" y="111864"/>
                    <a:pt x="422283" y="101806"/>
                  </a:cubicBezTo>
                  <a:cubicBezTo>
                    <a:pt x="414262" y="93137"/>
                    <a:pt x="410280" y="82027"/>
                    <a:pt x="410777" y="69612"/>
                  </a:cubicBezTo>
                  <a:cubicBezTo>
                    <a:pt x="411421" y="53410"/>
                    <a:pt x="423293" y="38259"/>
                    <a:pt x="439003" y="33630"/>
                  </a:cubicBezTo>
                  <a:cubicBezTo>
                    <a:pt x="451914" y="29801"/>
                    <a:pt x="464421" y="34219"/>
                    <a:pt x="472531" y="45414"/>
                  </a:cubicBezTo>
                  <a:cubicBezTo>
                    <a:pt x="474660" y="48318"/>
                    <a:pt x="474580" y="52568"/>
                    <a:pt x="471942" y="55051"/>
                  </a:cubicBezTo>
                  <a:cubicBezTo>
                    <a:pt x="468714" y="58081"/>
                    <a:pt x="463672" y="57492"/>
                    <a:pt x="461215" y="53999"/>
                  </a:cubicBezTo>
                  <a:cubicBezTo>
                    <a:pt x="455373" y="45708"/>
                    <a:pt x="448101" y="45751"/>
                    <a:pt x="443022" y="47224"/>
                  </a:cubicBezTo>
                  <a:cubicBezTo>
                    <a:pt x="433132" y="50169"/>
                    <a:pt x="425372" y="60017"/>
                    <a:pt x="424968" y="70201"/>
                  </a:cubicBezTo>
                  <a:cubicBezTo>
                    <a:pt x="424627" y="78828"/>
                    <a:pt x="427224" y="86235"/>
                    <a:pt x="432699" y="92127"/>
                  </a:cubicBezTo>
                  <a:cubicBezTo>
                    <a:pt x="439474" y="99450"/>
                    <a:pt x="450319" y="103868"/>
                    <a:pt x="462443" y="104289"/>
                  </a:cubicBezTo>
                  <a:cubicBezTo>
                    <a:pt x="489163" y="105173"/>
                    <a:pt x="520949" y="88592"/>
                    <a:pt x="527367" y="59175"/>
                  </a:cubicBezTo>
                  <a:lnTo>
                    <a:pt x="527404" y="59007"/>
                  </a:lnTo>
                  <a:cubicBezTo>
                    <a:pt x="529706" y="48360"/>
                    <a:pt x="527278" y="37165"/>
                    <a:pt x="520524" y="28664"/>
                  </a:cubicBezTo>
                  <a:cubicBezTo>
                    <a:pt x="509199" y="14356"/>
                    <a:pt x="492710" y="4088"/>
                    <a:pt x="473276" y="973"/>
                  </a:cubicBezTo>
                  <a:cubicBezTo>
                    <a:pt x="442466" y="-3993"/>
                    <a:pt x="413020" y="10442"/>
                    <a:pt x="397331" y="35230"/>
                  </a:cubicBezTo>
                  <a:cubicBezTo>
                    <a:pt x="392782" y="32747"/>
                    <a:pt x="387774" y="30979"/>
                    <a:pt x="382375" y="30095"/>
                  </a:cubicBezTo>
                  <a:lnTo>
                    <a:pt x="382025" y="30053"/>
                  </a:lnTo>
                  <a:cubicBezTo>
                    <a:pt x="366092" y="27528"/>
                    <a:pt x="351767" y="40069"/>
                    <a:pt x="352133" y="56187"/>
                  </a:cubicBezTo>
                  <a:cubicBezTo>
                    <a:pt x="352449" y="70033"/>
                    <a:pt x="350513" y="85267"/>
                    <a:pt x="343472" y="98482"/>
                  </a:cubicBezTo>
                  <a:cubicBezTo>
                    <a:pt x="335476" y="113506"/>
                    <a:pt x="322245" y="123606"/>
                    <a:pt x="304157" y="128446"/>
                  </a:cubicBezTo>
                  <a:cubicBezTo>
                    <a:pt x="298194" y="130045"/>
                    <a:pt x="292391" y="130844"/>
                    <a:pt x="286853" y="130844"/>
                  </a:cubicBezTo>
                  <a:cubicBezTo>
                    <a:pt x="269000" y="130844"/>
                    <a:pt x="253993" y="122722"/>
                    <a:pt x="245716" y="107866"/>
                  </a:cubicBezTo>
                  <a:cubicBezTo>
                    <a:pt x="234416" y="87582"/>
                    <a:pt x="238351" y="53747"/>
                    <a:pt x="270296" y="46213"/>
                  </a:cubicBezTo>
                  <a:cubicBezTo>
                    <a:pt x="274602" y="45203"/>
                    <a:pt x="279079" y="44909"/>
                    <a:pt x="283473" y="45372"/>
                  </a:cubicBezTo>
                  <a:cubicBezTo>
                    <a:pt x="301178" y="47266"/>
                    <a:pt x="312490" y="58628"/>
                    <a:pt x="314657" y="75672"/>
                  </a:cubicBezTo>
                  <a:cubicBezTo>
                    <a:pt x="315120" y="79291"/>
                    <a:pt x="313083" y="82995"/>
                    <a:pt x="309565" y="83963"/>
                  </a:cubicBezTo>
                  <a:cubicBezTo>
                    <a:pt x="305273" y="85099"/>
                    <a:pt x="301102" y="82153"/>
                    <a:pt x="300618" y="77903"/>
                  </a:cubicBezTo>
                  <a:cubicBezTo>
                    <a:pt x="299680" y="69570"/>
                    <a:pt x="295816" y="63973"/>
                    <a:pt x="289150" y="61237"/>
                  </a:cubicBezTo>
                  <a:cubicBezTo>
                    <a:pt x="280982" y="57871"/>
                    <a:pt x="269627" y="59512"/>
                    <a:pt x="262751" y="65067"/>
                  </a:cubicBezTo>
                  <a:cubicBezTo>
                    <a:pt x="252260" y="73526"/>
                    <a:pt x="252179" y="90275"/>
                    <a:pt x="258126" y="100923"/>
                  </a:cubicBezTo>
                  <a:cubicBezTo>
                    <a:pt x="269434" y="121249"/>
                    <a:pt x="293405" y="116620"/>
                    <a:pt x="300475" y="114726"/>
                  </a:cubicBezTo>
                  <a:cubicBezTo>
                    <a:pt x="314796" y="110897"/>
                    <a:pt x="324753" y="103406"/>
                    <a:pt x="330910" y="91833"/>
                  </a:cubicBezTo>
                  <a:cubicBezTo>
                    <a:pt x="338582" y="77440"/>
                    <a:pt x="338793" y="59386"/>
                    <a:pt x="337059" y="44825"/>
                  </a:cubicBezTo>
                  <a:cubicBezTo>
                    <a:pt x="336078" y="36618"/>
                    <a:pt x="331331" y="29296"/>
                    <a:pt x="324168" y="25130"/>
                  </a:cubicBezTo>
                  <a:cubicBezTo>
                    <a:pt x="317351" y="21215"/>
                    <a:pt x="309721" y="18438"/>
                    <a:pt x="301485" y="17091"/>
                  </a:cubicBezTo>
                  <a:cubicBezTo>
                    <a:pt x="268256" y="11789"/>
                    <a:pt x="236836" y="31989"/>
                    <a:pt x="227245" y="63299"/>
                  </a:cubicBezTo>
                  <a:cubicBezTo>
                    <a:pt x="196805" y="65151"/>
                    <a:pt x="170634" y="87877"/>
                    <a:pt x="165596" y="119229"/>
                  </a:cubicBezTo>
                  <a:cubicBezTo>
                    <a:pt x="164333" y="127099"/>
                    <a:pt x="164506" y="134842"/>
                    <a:pt x="165916" y="142249"/>
                  </a:cubicBezTo>
                  <a:cubicBezTo>
                    <a:pt x="149907" y="147425"/>
                    <a:pt x="124732" y="149488"/>
                    <a:pt x="95753" y="129919"/>
                  </a:cubicBezTo>
                  <a:cubicBezTo>
                    <a:pt x="55572" y="103742"/>
                    <a:pt x="12478" y="126425"/>
                    <a:pt x="0" y="155000"/>
                  </a:cubicBezTo>
                  <a:cubicBezTo>
                    <a:pt x="0" y="155000"/>
                    <a:pt x="51902" y="132738"/>
                    <a:pt x="72115" y="166574"/>
                  </a:cubicBezTo>
                  <a:cubicBezTo>
                    <a:pt x="89437" y="195570"/>
                    <a:pt x="142576" y="236012"/>
                    <a:pt x="199145" y="223008"/>
                  </a:cubicBezTo>
                  <a:cubicBezTo>
                    <a:pt x="199019" y="223639"/>
                    <a:pt x="198893" y="224270"/>
                    <a:pt x="198787" y="224902"/>
                  </a:cubicBezTo>
                  <a:cubicBezTo>
                    <a:pt x="193952" y="255034"/>
                    <a:pt x="214447" y="283356"/>
                    <a:pt x="244567" y="288196"/>
                  </a:cubicBezTo>
                  <a:cubicBezTo>
                    <a:pt x="257541" y="290300"/>
                    <a:pt x="270179" y="287649"/>
                    <a:pt x="280755" y="281589"/>
                  </a:cubicBezTo>
                  <a:cubicBezTo>
                    <a:pt x="283376" y="301747"/>
                    <a:pt x="298905" y="318665"/>
                    <a:pt x="319994" y="322032"/>
                  </a:cubicBezTo>
                  <a:cubicBezTo>
                    <a:pt x="335194" y="324473"/>
                    <a:pt x="349835" y="319338"/>
                    <a:pt x="360117" y="309407"/>
                  </a:cubicBezTo>
                  <a:cubicBezTo>
                    <a:pt x="364459" y="305240"/>
                    <a:pt x="366673" y="299306"/>
                    <a:pt x="366627" y="293246"/>
                  </a:cubicBezTo>
                  <a:cubicBezTo>
                    <a:pt x="366534" y="281799"/>
                    <a:pt x="364666" y="269048"/>
                    <a:pt x="358723" y="258022"/>
                  </a:cubicBezTo>
                  <a:cubicBezTo>
                    <a:pt x="354536" y="250279"/>
                    <a:pt x="347083" y="244008"/>
                    <a:pt x="339272" y="241693"/>
                  </a:cubicBezTo>
                  <a:cubicBezTo>
                    <a:pt x="333616" y="240010"/>
                    <a:pt x="328297" y="240473"/>
                    <a:pt x="323457" y="243124"/>
                  </a:cubicBezTo>
                  <a:cubicBezTo>
                    <a:pt x="316985" y="246617"/>
                    <a:pt x="312886" y="254781"/>
                    <a:pt x="313706" y="262483"/>
                  </a:cubicBezTo>
                  <a:cubicBezTo>
                    <a:pt x="314140" y="266523"/>
                    <a:pt x="316139" y="269637"/>
                    <a:pt x="319649" y="271741"/>
                  </a:cubicBezTo>
                  <a:cubicBezTo>
                    <a:pt x="324572" y="274645"/>
                    <a:pt x="331765" y="274982"/>
                    <a:pt x="337521" y="272583"/>
                  </a:cubicBezTo>
                  <a:cubicBezTo>
                    <a:pt x="341457" y="270942"/>
                    <a:pt x="346018" y="273088"/>
                    <a:pt x="347146" y="277380"/>
                  </a:cubicBezTo>
                  <a:cubicBezTo>
                    <a:pt x="348076" y="280916"/>
                    <a:pt x="345892" y="284535"/>
                    <a:pt x="342500" y="285882"/>
                  </a:cubicBezTo>
                  <a:cubicBezTo>
                    <a:pt x="332602" y="289838"/>
                    <a:pt x="321126" y="289122"/>
                    <a:pt x="312414" y="283946"/>
                  </a:cubicBezTo>
                  <a:cubicBezTo>
                    <a:pt x="305045" y="279569"/>
                    <a:pt x="300488" y="272499"/>
                    <a:pt x="299583" y="263998"/>
                  </a:cubicBezTo>
                  <a:cubicBezTo>
                    <a:pt x="298152" y="250573"/>
                    <a:pt x="305184" y="236854"/>
                    <a:pt x="316690" y="230625"/>
                  </a:cubicBezTo>
                  <a:cubicBezTo>
                    <a:pt x="324850" y="226207"/>
                    <a:pt x="334058" y="225323"/>
                    <a:pt x="343329" y="228100"/>
                  </a:cubicBezTo>
                  <a:cubicBezTo>
                    <a:pt x="354793" y="231509"/>
                    <a:pt x="365221" y="240178"/>
                    <a:pt x="371218" y="251288"/>
                  </a:cubicBezTo>
                  <a:cubicBezTo>
                    <a:pt x="375355" y="258948"/>
                    <a:pt x="378137" y="267617"/>
                    <a:pt x="379593" y="277212"/>
                  </a:cubicBezTo>
                  <a:cubicBezTo>
                    <a:pt x="380994" y="286429"/>
                    <a:pt x="388473" y="293541"/>
                    <a:pt x="397664" y="295014"/>
                  </a:cubicBezTo>
                  <a:lnTo>
                    <a:pt x="397828" y="295056"/>
                  </a:lnTo>
                  <a:cubicBezTo>
                    <a:pt x="398021" y="295056"/>
                    <a:pt x="398215" y="295098"/>
                    <a:pt x="398408" y="295140"/>
                  </a:cubicBezTo>
                  <a:cubicBezTo>
                    <a:pt x="422746" y="298801"/>
                    <a:pt x="444356" y="278433"/>
                    <a:pt x="442702" y="253898"/>
                  </a:cubicBezTo>
                  <a:cubicBezTo>
                    <a:pt x="440813" y="225743"/>
                    <a:pt x="452764" y="197253"/>
                    <a:pt x="476975" y="179199"/>
                  </a:cubicBezTo>
                  <a:cubicBezTo>
                    <a:pt x="487921" y="171077"/>
                    <a:pt x="501055" y="166027"/>
                    <a:pt x="514695" y="165353"/>
                  </a:cubicBezTo>
                  <a:cubicBezTo>
                    <a:pt x="537281" y="164259"/>
                    <a:pt x="557957" y="173307"/>
                    <a:pt x="571992" y="189635"/>
                  </a:cubicBezTo>
                  <a:cubicBezTo>
                    <a:pt x="581760" y="200998"/>
                    <a:pt x="587231" y="215727"/>
                    <a:pt x="586431" y="230710"/>
                  </a:cubicBezTo>
                  <a:cubicBezTo>
                    <a:pt x="585501" y="248090"/>
                    <a:pt x="577143" y="263661"/>
                    <a:pt x="563420" y="273888"/>
                  </a:cubicBezTo>
                  <a:cubicBezTo>
                    <a:pt x="556021" y="279443"/>
                    <a:pt x="547121" y="282851"/>
                    <a:pt x="537900" y="283315"/>
                  </a:cubicBezTo>
                  <a:cubicBezTo>
                    <a:pt x="521550" y="284114"/>
                    <a:pt x="506669" y="277086"/>
                    <a:pt x="497196" y="264545"/>
                  </a:cubicBezTo>
                  <a:cubicBezTo>
                    <a:pt x="495240" y="261936"/>
                    <a:pt x="495118" y="257685"/>
                    <a:pt x="497285" y="255244"/>
                  </a:cubicBezTo>
                  <a:cubicBezTo>
                    <a:pt x="500382" y="251794"/>
                    <a:pt x="505622" y="252172"/>
                    <a:pt x="508273" y="255623"/>
                  </a:cubicBezTo>
                  <a:cubicBezTo>
                    <a:pt x="511787" y="260210"/>
                    <a:pt x="516181" y="264124"/>
                    <a:pt x="521504" y="266354"/>
                  </a:cubicBezTo>
                  <a:cubicBezTo>
                    <a:pt x="532943" y="271194"/>
                    <a:pt x="545303" y="269637"/>
                    <a:pt x="554772" y="262651"/>
                  </a:cubicBezTo>
                  <a:cubicBezTo>
                    <a:pt x="564720" y="255286"/>
                    <a:pt x="570953" y="244260"/>
                    <a:pt x="572119" y="231804"/>
                  </a:cubicBezTo>
                  <a:cubicBezTo>
                    <a:pt x="573171" y="220609"/>
                    <a:pt x="566934" y="204701"/>
                    <a:pt x="559131" y="196579"/>
                  </a:cubicBezTo>
                  <a:cubicBezTo>
                    <a:pt x="547916" y="184922"/>
                    <a:pt x="532147" y="178609"/>
                    <a:pt x="515031" y="179578"/>
                  </a:cubicBezTo>
                  <a:cubicBezTo>
                    <a:pt x="505739" y="180125"/>
                    <a:pt x="492353" y="185385"/>
                    <a:pt x="484941" y="191024"/>
                  </a:cubicBezTo>
                  <a:cubicBezTo>
                    <a:pt x="469985" y="202387"/>
                    <a:pt x="460234" y="218842"/>
                    <a:pt x="457457" y="237443"/>
                  </a:cubicBezTo>
                  <a:cubicBezTo>
                    <a:pt x="457246" y="238874"/>
                    <a:pt x="457078" y="240262"/>
                    <a:pt x="456952" y="241693"/>
                  </a:cubicBezTo>
                  <a:cubicBezTo>
                    <a:pt x="454468" y="269427"/>
                    <a:pt x="470978" y="295140"/>
                    <a:pt x="496123" y="307134"/>
                  </a:cubicBezTo>
                  <a:cubicBezTo>
                    <a:pt x="503804" y="310753"/>
                    <a:pt x="512123" y="313405"/>
                    <a:pt x="520945" y="314835"/>
                  </a:cubicBezTo>
                  <a:cubicBezTo>
                    <a:pt x="570978" y="322873"/>
                    <a:pt x="618062" y="288827"/>
                    <a:pt x="626099" y="238789"/>
                  </a:cubicBezTo>
                  <a:cubicBezTo>
                    <a:pt x="626689" y="234876"/>
                    <a:pt x="627068" y="231046"/>
                    <a:pt x="627194" y="227216"/>
                  </a:cubicBezTo>
                  <a:cubicBezTo>
                    <a:pt x="731225" y="305324"/>
                    <a:pt x="823894" y="196453"/>
                    <a:pt x="823894" y="196453"/>
                  </a:cubicBezTo>
                  <a:cubicBezTo>
                    <a:pt x="712456" y="232435"/>
                    <a:pt x="676811" y="144900"/>
                    <a:pt x="676811" y="144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0" name="Google Shape;670;p23"/>
          <p:cNvGrpSpPr/>
          <p:nvPr/>
        </p:nvGrpSpPr>
        <p:grpSpPr>
          <a:xfrm>
            <a:off x="7397723" y="3717534"/>
            <a:ext cx="3022390" cy="1441997"/>
            <a:chOff x="3399102" y="312169"/>
            <a:chExt cx="1469891" cy="701224"/>
          </a:xfrm>
        </p:grpSpPr>
        <p:sp>
          <p:nvSpPr>
            <p:cNvPr id="671" name="Google Shape;671;p23"/>
            <p:cNvSpPr/>
            <p:nvPr/>
          </p:nvSpPr>
          <p:spPr>
            <a:xfrm>
              <a:off x="3399102" y="312169"/>
              <a:ext cx="1469891" cy="701224"/>
            </a:xfrm>
            <a:custGeom>
              <a:avLst/>
              <a:gdLst/>
              <a:ahLst/>
              <a:cxnLst/>
              <a:rect l="l" t="t" r="r" b="b"/>
              <a:pathLst>
                <a:path w="1469891" h="701224" extrusionOk="0">
                  <a:moveTo>
                    <a:pt x="0" y="701225"/>
                  </a:moveTo>
                  <a:lnTo>
                    <a:pt x="701943" y="36126"/>
                  </a:lnTo>
                  <a:cubicBezTo>
                    <a:pt x="756139" y="-15225"/>
                    <a:pt x="842129" y="-11349"/>
                    <a:pt x="891481" y="44673"/>
                  </a:cubicBezTo>
                  <a:lnTo>
                    <a:pt x="1469891" y="701225"/>
                  </a:lnTo>
                  <a:lnTo>
                    <a:pt x="0" y="7012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3944510" y="312173"/>
              <a:ext cx="430935" cy="216580"/>
            </a:xfrm>
            <a:custGeom>
              <a:avLst/>
              <a:gdLst/>
              <a:ahLst/>
              <a:cxnLst/>
              <a:rect l="l" t="t" r="r" b="b"/>
              <a:pathLst>
                <a:path w="430935" h="216580" extrusionOk="0">
                  <a:moveTo>
                    <a:pt x="749" y="185924"/>
                  </a:moveTo>
                  <a:cubicBezTo>
                    <a:pt x="4200" y="191243"/>
                    <a:pt x="11582" y="192194"/>
                    <a:pt x="17903" y="191672"/>
                  </a:cubicBezTo>
                  <a:cubicBezTo>
                    <a:pt x="36188" y="190157"/>
                    <a:pt x="53034" y="180874"/>
                    <a:pt x="67385" y="169389"/>
                  </a:cubicBezTo>
                  <a:cubicBezTo>
                    <a:pt x="79534" y="159651"/>
                    <a:pt x="89037" y="142792"/>
                    <a:pt x="104570" y="137889"/>
                  </a:cubicBezTo>
                  <a:cubicBezTo>
                    <a:pt x="139449" y="126872"/>
                    <a:pt x="116227" y="176939"/>
                    <a:pt x="132480" y="186782"/>
                  </a:cubicBezTo>
                  <a:cubicBezTo>
                    <a:pt x="149213" y="196908"/>
                    <a:pt x="180145" y="146428"/>
                    <a:pt x="189588" y="136627"/>
                  </a:cubicBezTo>
                  <a:cubicBezTo>
                    <a:pt x="205302" y="120315"/>
                    <a:pt x="215188" y="138373"/>
                    <a:pt x="222102" y="151701"/>
                  </a:cubicBezTo>
                  <a:cubicBezTo>
                    <a:pt x="227687" y="162466"/>
                    <a:pt x="263959" y="232414"/>
                    <a:pt x="281937" y="213287"/>
                  </a:cubicBezTo>
                  <a:cubicBezTo>
                    <a:pt x="299777" y="194307"/>
                    <a:pt x="307579" y="167074"/>
                    <a:pt x="309035" y="141559"/>
                  </a:cubicBezTo>
                  <a:cubicBezTo>
                    <a:pt x="309224" y="138247"/>
                    <a:pt x="309342" y="134758"/>
                    <a:pt x="311068" y="131917"/>
                  </a:cubicBezTo>
                  <a:cubicBezTo>
                    <a:pt x="316463" y="123038"/>
                    <a:pt x="329753" y="132793"/>
                    <a:pt x="334647" y="137254"/>
                  </a:cubicBezTo>
                  <a:cubicBezTo>
                    <a:pt x="341814" y="143785"/>
                    <a:pt x="352609" y="158493"/>
                    <a:pt x="363037" y="159844"/>
                  </a:cubicBezTo>
                  <a:cubicBezTo>
                    <a:pt x="383044" y="162432"/>
                    <a:pt x="374257" y="141130"/>
                    <a:pt x="384378" y="135701"/>
                  </a:cubicBezTo>
                  <a:cubicBezTo>
                    <a:pt x="388523" y="133479"/>
                    <a:pt x="393569" y="133980"/>
                    <a:pt x="398165" y="134985"/>
                  </a:cubicBezTo>
                  <a:cubicBezTo>
                    <a:pt x="407768" y="137081"/>
                    <a:pt x="419859" y="141016"/>
                    <a:pt x="430935" y="140991"/>
                  </a:cubicBezTo>
                  <a:lnTo>
                    <a:pt x="346082" y="44673"/>
                  </a:lnTo>
                  <a:cubicBezTo>
                    <a:pt x="296726" y="-11349"/>
                    <a:pt x="210740" y="-15225"/>
                    <a:pt x="156540" y="36126"/>
                  </a:cubicBezTo>
                  <a:lnTo>
                    <a:pt x="0" y="184451"/>
                  </a:lnTo>
                  <a:cubicBezTo>
                    <a:pt x="219" y="184947"/>
                    <a:pt x="442" y="185448"/>
                    <a:pt x="749" y="1859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3575198" y="598297"/>
              <a:ext cx="495609" cy="415096"/>
            </a:xfrm>
            <a:custGeom>
              <a:avLst/>
              <a:gdLst/>
              <a:ahLst/>
              <a:cxnLst/>
              <a:rect l="l" t="t" r="r" b="b"/>
              <a:pathLst>
                <a:path w="495609" h="415096" extrusionOk="0">
                  <a:moveTo>
                    <a:pt x="365247" y="415096"/>
                  </a:moveTo>
                  <a:cubicBezTo>
                    <a:pt x="378545" y="376943"/>
                    <a:pt x="397769" y="325765"/>
                    <a:pt x="416585" y="289796"/>
                  </a:cubicBezTo>
                  <a:cubicBezTo>
                    <a:pt x="450244" y="225441"/>
                    <a:pt x="509889" y="-11096"/>
                    <a:pt x="492496" y="405"/>
                  </a:cubicBezTo>
                  <a:cubicBezTo>
                    <a:pt x="475103" y="11907"/>
                    <a:pt x="346397" y="248057"/>
                    <a:pt x="329004" y="227183"/>
                  </a:cubicBezTo>
                  <a:cubicBezTo>
                    <a:pt x="311611" y="206314"/>
                    <a:pt x="362052" y="100216"/>
                    <a:pt x="376967" y="51154"/>
                  </a:cubicBezTo>
                  <a:cubicBezTo>
                    <a:pt x="391886" y="2093"/>
                    <a:pt x="318618" y="106802"/>
                    <a:pt x="238262" y="181863"/>
                  </a:cubicBezTo>
                  <a:cubicBezTo>
                    <a:pt x="175242" y="240730"/>
                    <a:pt x="54461" y="367129"/>
                    <a:pt x="0" y="415096"/>
                  </a:cubicBezTo>
                  <a:lnTo>
                    <a:pt x="365247" y="4150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4526386" y="741300"/>
              <a:ext cx="268943" cy="272093"/>
            </a:xfrm>
            <a:custGeom>
              <a:avLst/>
              <a:gdLst/>
              <a:ahLst/>
              <a:cxnLst/>
              <a:rect l="l" t="t" r="r" b="b"/>
              <a:pathLst>
                <a:path w="268943" h="272093" extrusionOk="0">
                  <a:moveTo>
                    <a:pt x="26292" y="17957"/>
                  </a:moveTo>
                  <a:cubicBezTo>
                    <a:pt x="-22711" y="-41541"/>
                    <a:pt x="10115" y="63761"/>
                    <a:pt x="19104" y="88923"/>
                  </a:cubicBezTo>
                  <a:cubicBezTo>
                    <a:pt x="25337" y="106371"/>
                    <a:pt x="81056" y="209376"/>
                    <a:pt x="115455" y="272094"/>
                  </a:cubicBezTo>
                  <a:lnTo>
                    <a:pt x="268944" y="272094"/>
                  </a:lnTo>
                  <a:cubicBezTo>
                    <a:pt x="218729" y="217683"/>
                    <a:pt x="68081" y="68693"/>
                    <a:pt x="26292" y="179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4231820" y="572795"/>
              <a:ext cx="253876" cy="440598"/>
            </a:xfrm>
            <a:custGeom>
              <a:avLst/>
              <a:gdLst/>
              <a:ahLst/>
              <a:cxnLst/>
              <a:rect l="l" t="t" r="r" b="b"/>
              <a:pathLst>
                <a:path w="253876" h="440598" extrusionOk="0">
                  <a:moveTo>
                    <a:pt x="133777" y="144197"/>
                  </a:moveTo>
                  <a:cubicBezTo>
                    <a:pt x="119557" y="106452"/>
                    <a:pt x="101583" y="140604"/>
                    <a:pt x="119557" y="221485"/>
                  </a:cubicBezTo>
                  <a:cubicBezTo>
                    <a:pt x="137531" y="302366"/>
                    <a:pt x="29691" y="57248"/>
                    <a:pt x="13514" y="15349"/>
                  </a:cubicBezTo>
                  <a:cubicBezTo>
                    <a:pt x="-2663" y="-26550"/>
                    <a:pt x="-6257" y="20180"/>
                    <a:pt x="13514" y="120832"/>
                  </a:cubicBezTo>
                  <a:cubicBezTo>
                    <a:pt x="28917" y="199247"/>
                    <a:pt x="65046" y="369292"/>
                    <a:pt x="80259" y="440599"/>
                  </a:cubicBezTo>
                  <a:lnTo>
                    <a:pt x="253877" y="440599"/>
                  </a:lnTo>
                  <a:cubicBezTo>
                    <a:pt x="228134" y="377654"/>
                    <a:pt x="145750" y="175979"/>
                    <a:pt x="133777" y="1441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3" name="Google Shape;733;p27"/>
          <p:cNvGrpSpPr/>
          <p:nvPr/>
        </p:nvGrpSpPr>
        <p:grpSpPr>
          <a:xfrm>
            <a:off x="-558065" y="3"/>
            <a:ext cx="10009795" cy="1798364"/>
            <a:chOff x="-558065" y="3"/>
            <a:chExt cx="10009795" cy="1798364"/>
          </a:xfrm>
        </p:grpSpPr>
        <p:sp>
          <p:nvSpPr>
            <p:cNvPr id="734" name="Google Shape;734;p27"/>
            <p:cNvSpPr/>
            <p:nvPr/>
          </p:nvSpPr>
          <p:spPr>
            <a:xfrm>
              <a:off x="-558065" y="1280384"/>
              <a:ext cx="947550" cy="517983"/>
            </a:xfrm>
            <a:custGeom>
              <a:avLst/>
              <a:gdLst/>
              <a:ahLst/>
              <a:cxnLst/>
              <a:rect l="l" t="t" r="r" b="b"/>
              <a:pathLst>
                <a:path w="506711" h="276996" extrusionOk="0">
                  <a:moveTo>
                    <a:pt x="446018" y="121581"/>
                  </a:moveTo>
                  <a:cubicBezTo>
                    <a:pt x="450972" y="113837"/>
                    <a:pt x="453879" y="104705"/>
                    <a:pt x="453879" y="94857"/>
                  </a:cubicBezTo>
                  <a:cubicBezTo>
                    <a:pt x="453879" y="67503"/>
                    <a:pt x="431693" y="45283"/>
                    <a:pt x="404326" y="45283"/>
                  </a:cubicBezTo>
                  <a:cubicBezTo>
                    <a:pt x="388485" y="45283"/>
                    <a:pt x="382619" y="52268"/>
                    <a:pt x="378566" y="66366"/>
                  </a:cubicBezTo>
                  <a:cubicBezTo>
                    <a:pt x="376416" y="73857"/>
                    <a:pt x="372923" y="80928"/>
                    <a:pt x="368336" y="87198"/>
                  </a:cubicBezTo>
                  <a:cubicBezTo>
                    <a:pt x="357882" y="101507"/>
                    <a:pt x="342484" y="110891"/>
                    <a:pt x="324972" y="113627"/>
                  </a:cubicBezTo>
                  <a:cubicBezTo>
                    <a:pt x="322149" y="114048"/>
                    <a:pt x="319321" y="114300"/>
                    <a:pt x="316514" y="114300"/>
                  </a:cubicBezTo>
                  <a:cubicBezTo>
                    <a:pt x="305117" y="114300"/>
                    <a:pt x="294045" y="110681"/>
                    <a:pt x="284669" y="103821"/>
                  </a:cubicBezTo>
                  <a:cubicBezTo>
                    <a:pt x="272978" y="95278"/>
                    <a:pt x="265314" y="82737"/>
                    <a:pt x="263084" y="68429"/>
                  </a:cubicBezTo>
                  <a:cubicBezTo>
                    <a:pt x="261257" y="56687"/>
                    <a:pt x="264110" y="44946"/>
                    <a:pt x="271114" y="35351"/>
                  </a:cubicBezTo>
                  <a:cubicBezTo>
                    <a:pt x="278116" y="25755"/>
                    <a:pt x="288439" y="19485"/>
                    <a:pt x="300177" y="17633"/>
                  </a:cubicBezTo>
                  <a:cubicBezTo>
                    <a:pt x="320133" y="14519"/>
                    <a:pt x="338957" y="28239"/>
                    <a:pt x="342075" y="48228"/>
                  </a:cubicBezTo>
                  <a:cubicBezTo>
                    <a:pt x="342546" y="51300"/>
                    <a:pt x="340468" y="54120"/>
                    <a:pt x="337429" y="54583"/>
                  </a:cubicBezTo>
                  <a:cubicBezTo>
                    <a:pt x="334412" y="55046"/>
                    <a:pt x="331546" y="52984"/>
                    <a:pt x="331070" y="49954"/>
                  </a:cubicBezTo>
                  <a:cubicBezTo>
                    <a:pt x="328903" y="36024"/>
                    <a:pt x="315802" y="26471"/>
                    <a:pt x="301894" y="28659"/>
                  </a:cubicBezTo>
                  <a:cubicBezTo>
                    <a:pt x="293098" y="30006"/>
                    <a:pt x="285359" y="34719"/>
                    <a:pt x="280111" y="41916"/>
                  </a:cubicBezTo>
                  <a:cubicBezTo>
                    <a:pt x="274859" y="49112"/>
                    <a:pt x="272721" y="57908"/>
                    <a:pt x="274093" y="66703"/>
                  </a:cubicBezTo>
                  <a:cubicBezTo>
                    <a:pt x="275864" y="78066"/>
                    <a:pt x="281950" y="88082"/>
                    <a:pt x="291238" y="94857"/>
                  </a:cubicBezTo>
                  <a:cubicBezTo>
                    <a:pt x="300522" y="101633"/>
                    <a:pt x="311884" y="104368"/>
                    <a:pt x="323259" y="102601"/>
                  </a:cubicBezTo>
                  <a:cubicBezTo>
                    <a:pt x="337829" y="100328"/>
                    <a:pt x="350644" y="92543"/>
                    <a:pt x="359342" y="80633"/>
                  </a:cubicBezTo>
                  <a:cubicBezTo>
                    <a:pt x="388990" y="40022"/>
                    <a:pt x="345888" y="0"/>
                    <a:pt x="304524" y="0"/>
                  </a:cubicBezTo>
                  <a:cubicBezTo>
                    <a:pt x="264645" y="0"/>
                    <a:pt x="232316" y="32321"/>
                    <a:pt x="232316" y="72216"/>
                  </a:cubicBezTo>
                  <a:cubicBezTo>
                    <a:pt x="232316" y="75709"/>
                    <a:pt x="232581" y="79160"/>
                    <a:pt x="233069" y="82569"/>
                  </a:cubicBezTo>
                  <a:cubicBezTo>
                    <a:pt x="228427" y="81391"/>
                    <a:pt x="223588" y="80675"/>
                    <a:pt x="218580" y="80675"/>
                  </a:cubicBezTo>
                  <a:cubicBezTo>
                    <a:pt x="187913" y="80675"/>
                    <a:pt x="162764" y="104200"/>
                    <a:pt x="160075" y="134164"/>
                  </a:cubicBezTo>
                  <a:cubicBezTo>
                    <a:pt x="155690" y="134206"/>
                    <a:pt x="151494" y="134753"/>
                    <a:pt x="147597" y="135847"/>
                  </a:cubicBezTo>
                  <a:cubicBezTo>
                    <a:pt x="131891" y="140182"/>
                    <a:pt x="118908" y="150955"/>
                    <a:pt x="104646" y="158867"/>
                  </a:cubicBezTo>
                  <a:cubicBezTo>
                    <a:pt x="73062" y="176332"/>
                    <a:pt x="33776" y="179151"/>
                    <a:pt x="0" y="166442"/>
                  </a:cubicBezTo>
                  <a:cubicBezTo>
                    <a:pt x="16059" y="192492"/>
                    <a:pt x="42387" y="214923"/>
                    <a:pt x="72953" y="215470"/>
                  </a:cubicBezTo>
                  <a:cubicBezTo>
                    <a:pt x="98350" y="215933"/>
                    <a:pt x="124232" y="201372"/>
                    <a:pt x="148127" y="209999"/>
                  </a:cubicBezTo>
                  <a:cubicBezTo>
                    <a:pt x="157718" y="213450"/>
                    <a:pt x="163858" y="223340"/>
                    <a:pt x="173681" y="226201"/>
                  </a:cubicBezTo>
                  <a:cubicBezTo>
                    <a:pt x="184984" y="229526"/>
                    <a:pt x="187110" y="217869"/>
                    <a:pt x="191962" y="210209"/>
                  </a:cubicBezTo>
                  <a:cubicBezTo>
                    <a:pt x="201982" y="194386"/>
                    <a:pt x="215462" y="184791"/>
                    <a:pt x="230948" y="182434"/>
                  </a:cubicBezTo>
                  <a:cubicBezTo>
                    <a:pt x="249495" y="179615"/>
                    <a:pt x="267536" y="188494"/>
                    <a:pt x="275822" y="204528"/>
                  </a:cubicBezTo>
                  <a:cubicBezTo>
                    <a:pt x="282867" y="218121"/>
                    <a:pt x="280599" y="233482"/>
                    <a:pt x="269910" y="244592"/>
                  </a:cubicBezTo>
                  <a:cubicBezTo>
                    <a:pt x="261935" y="252883"/>
                    <a:pt x="248110" y="256334"/>
                    <a:pt x="237051" y="252798"/>
                  </a:cubicBezTo>
                  <a:cubicBezTo>
                    <a:pt x="227640" y="249768"/>
                    <a:pt x="221378" y="242193"/>
                    <a:pt x="219876" y="231967"/>
                  </a:cubicBezTo>
                  <a:cubicBezTo>
                    <a:pt x="219426" y="228937"/>
                    <a:pt x="221534" y="226075"/>
                    <a:pt x="224577" y="225654"/>
                  </a:cubicBezTo>
                  <a:cubicBezTo>
                    <a:pt x="227603" y="225191"/>
                    <a:pt x="230447" y="227296"/>
                    <a:pt x="230898" y="230326"/>
                  </a:cubicBezTo>
                  <a:cubicBezTo>
                    <a:pt x="231798" y="236470"/>
                    <a:pt x="235014" y="240426"/>
                    <a:pt x="240455" y="242193"/>
                  </a:cubicBezTo>
                  <a:cubicBezTo>
                    <a:pt x="247572" y="244466"/>
                    <a:pt x="256784" y="242193"/>
                    <a:pt x="261888" y="236891"/>
                  </a:cubicBezTo>
                  <a:cubicBezTo>
                    <a:pt x="269388" y="229105"/>
                    <a:pt x="270861" y="219174"/>
                    <a:pt x="265937" y="209662"/>
                  </a:cubicBezTo>
                  <a:cubicBezTo>
                    <a:pt x="260870" y="199857"/>
                    <a:pt x="248594" y="191019"/>
                    <a:pt x="232623" y="193460"/>
                  </a:cubicBezTo>
                  <a:cubicBezTo>
                    <a:pt x="220095" y="195354"/>
                    <a:pt x="209961" y="203771"/>
                    <a:pt x="202895" y="213913"/>
                  </a:cubicBezTo>
                  <a:cubicBezTo>
                    <a:pt x="194815" y="225528"/>
                    <a:pt x="185081" y="241815"/>
                    <a:pt x="194853" y="254356"/>
                  </a:cubicBezTo>
                  <a:cubicBezTo>
                    <a:pt x="205345" y="267822"/>
                    <a:pt x="218614" y="276997"/>
                    <a:pt x="236356" y="276997"/>
                  </a:cubicBezTo>
                  <a:cubicBezTo>
                    <a:pt x="258219" y="276997"/>
                    <a:pt x="276727" y="262772"/>
                    <a:pt x="283183" y="243077"/>
                  </a:cubicBezTo>
                  <a:cubicBezTo>
                    <a:pt x="291777" y="247580"/>
                    <a:pt x="301552" y="250147"/>
                    <a:pt x="311930" y="250147"/>
                  </a:cubicBezTo>
                  <a:cubicBezTo>
                    <a:pt x="331033" y="250147"/>
                    <a:pt x="348363" y="241225"/>
                    <a:pt x="348880" y="219931"/>
                  </a:cubicBezTo>
                  <a:cubicBezTo>
                    <a:pt x="349057" y="212692"/>
                    <a:pt x="350248" y="205496"/>
                    <a:pt x="352508" y="198594"/>
                  </a:cubicBezTo>
                  <a:cubicBezTo>
                    <a:pt x="357167" y="184370"/>
                    <a:pt x="366231" y="171829"/>
                    <a:pt x="378255" y="162907"/>
                  </a:cubicBezTo>
                  <a:cubicBezTo>
                    <a:pt x="390977" y="153523"/>
                    <a:pt x="406607" y="149608"/>
                    <a:pt x="422266" y="151923"/>
                  </a:cubicBezTo>
                  <a:cubicBezTo>
                    <a:pt x="437921" y="154280"/>
                    <a:pt x="451733" y="162571"/>
                    <a:pt x="461152" y="175280"/>
                  </a:cubicBezTo>
                  <a:cubicBezTo>
                    <a:pt x="477076" y="196785"/>
                    <a:pt x="472535" y="227253"/>
                    <a:pt x="451031" y="243161"/>
                  </a:cubicBezTo>
                  <a:cubicBezTo>
                    <a:pt x="442458" y="249516"/>
                    <a:pt x="431937" y="252167"/>
                    <a:pt x="421374" y="250568"/>
                  </a:cubicBezTo>
                  <a:cubicBezTo>
                    <a:pt x="410824" y="249011"/>
                    <a:pt x="401519" y="243414"/>
                    <a:pt x="395168" y="234828"/>
                  </a:cubicBezTo>
                  <a:cubicBezTo>
                    <a:pt x="393338" y="232346"/>
                    <a:pt x="393860" y="228895"/>
                    <a:pt x="396330" y="227043"/>
                  </a:cubicBezTo>
                  <a:cubicBezTo>
                    <a:pt x="398805" y="225233"/>
                    <a:pt x="402289" y="225738"/>
                    <a:pt x="404120" y="228222"/>
                  </a:cubicBezTo>
                  <a:cubicBezTo>
                    <a:pt x="408698" y="234366"/>
                    <a:pt x="415406" y="238406"/>
                    <a:pt x="423015" y="239542"/>
                  </a:cubicBezTo>
                  <a:cubicBezTo>
                    <a:pt x="430628" y="240678"/>
                    <a:pt x="438220" y="238784"/>
                    <a:pt x="444398" y="234197"/>
                  </a:cubicBezTo>
                  <a:cubicBezTo>
                    <a:pt x="452428" y="228264"/>
                    <a:pt x="457659" y="219552"/>
                    <a:pt x="459128" y="209662"/>
                  </a:cubicBezTo>
                  <a:cubicBezTo>
                    <a:pt x="460601" y="199815"/>
                    <a:pt x="458138" y="189925"/>
                    <a:pt x="452196" y="181929"/>
                  </a:cubicBezTo>
                  <a:cubicBezTo>
                    <a:pt x="444545" y="171576"/>
                    <a:pt x="433334" y="164843"/>
                    <a:pt x="420617" y="162949"/>
                  </a:cubicBezTo>
                  <a:cubicBezTo>
                    <a:pt x="407911" y="161055"/>
                    <a:pt x="395211" y="164212"/>
                    <a:pt x="384879" y="171871"/>
                  </a:cubicBezTo>
                  <a:cubicBezTo>
                    <a:pt x="361531" y="189167"/>
                    <a:pt x="354010" y="219931"/>
                    <a:pt x="364969" y="245518"/>
                  </a:cubicBezTo>
                  <a:cubicBezTo>
                    <a:pt x="379336" y="264666"/>
                    <a:pt x="402192" y="276997"/>
                    <a:pt x="427939" y="276997"/>
                  </a:cubicBezTo>
                  <a:cubicBezTo>
                    <a:pt x="471445" y="276997"/>
                    <a:pt x="506712" y="241730"/>
                    <a:pt x="506712" y="198258"/>
                  </a:cubicBezTo>
                  <a:cubicBezTo>
                    <a:pt x="506716" y="160929"/>
                    <a:pt x="480809" y="129745"/>
                    <a:pt x="446018" y="1215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8129382" y="186213"/>
              <a:ext cx="1322348" cy="517826"/>
            </a:xfrm>
            <a:custGeom>
              <a:avLst/>
              <a:gdLst/>
              <a:ahLst/>
              <a:cxnLst/>
              <a:rect l="l" t="t" r="r" b="b"/>
              <a:pathLst>
                <a:path w="823893" h="322633" extrusionOk="0">
                  <a:moveTo>
                    <a:pt x="676811" y="144900"/>
                  </a:moveTo>
                  <a:lnTo>
                    <a:pt x="676811" y="144900"/>
                  </a:lnTo>
                  <a:cubicBezTo>
                    <a:pt x="672602" y="112538"/>
                    <a:pt x="647646" y="85436"/>
                    <a:pt x="613811" y="80007"/>
                  </a:cubicBezTo>
                  <a:cubicBezTo>
                    <a:pt x="604300" y="78450"/>
                    <a:pt x="594983" y="78787"/>
                    <a:pt x="586128" y="80680"/>
                  </a:cubicBezTo>
                  <a:cubicBezTo>
                    <a:pt x="579256" y="68307"/>
                    <a:pt x="567022" y="59091"/>
                    <a:pt x="551982" y="56692"/>
                  </a:cubicBezTo>
                  <a:cubicBezTo>
                    <a:pt x="551948" y="56692"/>
                    <a:pt x="551914" y="56692"/>
                    <a:pt x="551885" y="56692"/>
                  </a:cubicBezTo>
                  <a:cubicBezTo>
                    <a:pt x="546679" y="55851"/>
                    <a:pt x="541645" y="59007"/>
                    <a:pt x="539748" y="63931"/>
                  </a:cubicBezTo>
                  <a:cubicBezTo>
                    <a:pt x="533326" y="80512"/>
                    <a:pt x="513247" y="117967"/>
                    <a:pt x="465116" y="118556"/>
                  </a:cubicBezTo>
                  <a:cubicBezTo>
                    <a:pt x="464068" y="118556"/>
                    <a:pt x="463016" y="118514"/>
                    <a:pt x="461951" y="118472"/>
                  </a:cubicBezTo>
                  <a:cubicBezTo>
                    <a:pt x="446073" y="117925"/>
                    <a:pt x="431617" y="111864"/>
                    <a:pt x="422283" y="101806"/>
                  </a:cubicBezTo>
                  <a:cubicBezTo>
                    <a:pt x="414262" y="93137"/>
                    <a:pt x="410280" y="82027"/>
                    <a:pt x="410777" y="69612"/>
                  </a:cubicBezTo>
                  <a:cubicBezTo>
                    <a:pt x="411421" y="53410"/>
                    <a:pt x="423293" y="38259"/>
                    <a:pt x="439003" y="33630"/>
                  </a:cubicBezTo>
                  <a:cubicBezTo>
                    <a:pt x="451914" y="29801"/>
                    <a:pt x="464421" y="34219"/>
                    <a:pt x="472531" y="45414"/>
                  </a:cubicBezTo>
                  <a:cubicBezTo>
                    <a:pt x="474660" y="48318"/>
                    <a:pt x="474580" y="52568"/>
                    <a:pt x="471942" y="55051"/>
                  </a:cubicBezTo>
                  <a:cubicBezTo>
                    <a:pt x="468714" y="58081"/>
                    <a:pt x="463672" y="57492"/>
                    <a:pt x="461215" y="53999"/>
                  </a:cubicBezTo>
                  <a:cubicBezTo>
                    <a:pt x="455373" y="45708"/>
                    <a:pt x="448101" y="45751"/>
                    <a:pt x="443022" y="47224"/>
                  </a:cubicBezTo>
                  <a:cubicBezTo>
                    <a:pt x="433132" y="50169"/>
                    <a:pt x="425372" y="60017"/>
                    <a:pt x="424968" y="70201"/>
                  </a:cubicBezTo>
                  <a:cubicBezTo>
                    <a:pt x="424627" y="78828"/>
                    <a:pt x="427224" y="86235"/>
                    <a:pt x="432699" y="92127"/>
                  </a:cubicBezTo>
                  <a:cubicBezTo>
                    <a:pt x="439474" y="99450"/>
                    <a:pt x="450319" y="103868"/>
                    <a:pt x="462443" y="104289"/>
                  </a:cubicBezTo>
                  <a:cubicBezTo>
                    <a:pt x="489163" y="105173"/>
                    <a:pt x="520949" y="88592"/>
                    <a:pt x="527367" y="59175"/>
                  </a:cubicBezTo>
                  <a:lnTo>
                    <a:pt x="527404" y="59007"/>
                  </a:lnTo>
                  <a:cubicBezTo>
                    <a:pt x="529706" y="48360"/>
                    <a:pt x="527278" y="37165"/>
                    <a:pt x="520524" y="28664"/>
                  </a:cubicBezTo>
                  <a:cubicBezTo>
                    <a:pt x="509199" y="14356"/>
                    <a:pt x="492710" y="4088"/>
                    <a:pt x="473276" y="973"/>
                  </a:cubicBezTo>
                  <a:cubicBezTo>
                    <a:pt x="442466" y="-3993"/>
                    <a:pt x="413020" y="10442"/>
                    <a:pt x="397331" y="35230"/>
                  </a:cubicBezTo>
                  <a:cubicBezTo>
                    <a:pt x="392782" y="32747"/>
                    <a:pt x="387774" y="30979"/>
                    <a:pt x="382375" y="30095"/>
                  </a:cubicBezTo>
                  <a:lnTo>
                    <a:pt x="382025" y="30053"/>
                  </a:lnTo>
                  <a:cubicBezTo>
                    <a:pt x="366092" y="27528"/>
                    <a:pt x="351767" y="40069"/>
                    <a:pt x="352133" y="56187"/>
                  </a:cubicBezTo>
                  <a:cubicBezTo>
                    <a:pt x="352449" y="70033"/>
                    <a:pt x="350513" y="85267"/>
                    <a:pt x="343472" y="98482"/>
                  </a:cubicBezTo>
                  <a:cubicBezTo>
                    <a:pt x="335476" y="113506"/>
                    <a:pt x="322245" y="123606"/>
                    <a:pt x="304157" y="128446"/>
                  </a:cubicBezTo>
                  <a:cubicBezTo>
                    <a:pt x="298194" y="130045"/>
                    <a:pt x="292391" y="130844"/>
                    <a:pt x="286853" y="130844"/>
                  </a:cubicBezTo>
                  <a:cubicBezTo>
                    <a:pt x="269000" y="130844"/>
                    <a:pt x="253993" y="122722"/>
                    <a:pt x="245716" y="107866"/>
                  </a:cubicBezTo>
                  <a:cubicBezTo>
                    <a:pt x="234416" y="87582"/>
                    <a:pt x="238351" y="53747"/>
                    <a:pt x="270296" y="46213"/>
                  </a:cubicBezTo>
                  <a:cubicBezTo>
                    <a:pt x="274602" y="45203"/>
                    <a:pt x="279079" y="44909"/>
                    <a:pt x="283473" y="45372"/>
                  </a:cubicBezTo>
                  <a:cubicBezTo>
                    <a:pt x="301178" y="47266"/>
                    <a:pt x="312490" y="58628"/>
                    <a:pt x="314657" y="75672"/>
                  </a:cubicBezTo>
                  <a:cubicBezTo>
                    <a:pt x="315120" y="79291"/>
                    <a:pt x="313083" y="82995"/>
                    <a:pt x="309565" y="83963"/>
                  </a:cubicBezTo>
                  <a:cubicBezTo>
                    <a:pt x="305273" y="85099"/>
                    <a:pt x="301102" y="82153"/>
                    <a:pt x="300618" y="77903"/>
                  </a:cubicBezTo>
                  <a:cubicBezTo>
                    <a:pt x="299680" y="69570"/>
                    <a:pt x="295816" y="63973"/>
                    <a:pt x="289150" y="61237"/>
                  </a:cubicBezTo>
                  <a:cubicBezTo>
                    <a:pt x="280982" y="57871"/>
                    <a:pt x="269627" y="59512"/>
                    <a:pt x="262751" y="65067"/>
                  </a:cubicBezTo>
                  <a:cubicBezTo>
                    <a:pt x="252260" y="73526"/>
                    <a:pt x="252179" y="90275"/>
                    <a:pt x="258126" y="100923"/>
                  </a:cubicBezTo>
                  <a:cubicBezTo>
                    <a:pt x="269434" y="121249"/>
                    <a:pt x="293405" y="116620"/>
                    <a:pt x="300475" y="114726"/>
                  </a:cubicBezTo>
                  <a:cubicBezTo>
                    <a:pt x="314796" y="110897"/>
                    <a:pt x="324753" y="103406"/>
                    <a:pt x="330910" y="91833"/>
                  </a:cubicBezTo>
                  <a:cubicBezTo>
                    <a:pt x="338582" y="77440"/>
                    <a:pt x="338793" y="59386"/>
                    <a:pt x="337059" y="44825"/>
                  </a:cubicBezTo>
                  <a:cubicBezTo>
                    <a:pt x="336078" y="36618"/>
                    <a:pt x="331331" y="29296"/>
                    <a:pt x="324168" y="25130"/>
                  </a:cubicBezTo>
                  <a:cubicBezTo>
                    <a:pt x="317351" y="21215"/>
                    <a:pt x="309721" y="18438"/>
                    <a:pt x="301485" y="17091"/>
                  </a:cubicBezTo>
                  <a:cubicBezTo>
                    <a:pt x="268256" y="11789"/>
                    <a:pt x="236836" y="31989"/>
                    <a:pt x="227245" y="63299"/>
                  </a:cubicBezTo>
                  <a:cubicBezTo>
                    <a:pt x="196805" y="65151"/>
                    <a:pt x="170634" y="87877"/>
                    <a:pt x="165596" y="119229"/>
                  </a:cubicBezTo>
                  <a:cubicBezTo>
                    <a:pt x="164333" y="127099"/>
                    <a:pt x="164506" y="134842"/>
                    <a:pt x="165916" y="142249"/>
                  </a:cubicBezTo>
                  <a:cubicBezTo>
                    <a:pt x="149907" y="147425"/>
                    <a:pt x="124732" y="149488"/>
                    <a:pt x="95753" y="129919"/>
                  </a:cubicBezTo>
                  <a:cubicBezTo>
                    <a:pt x="55572" y="103742"/>
                    <a:pt x="12478" y="126425"/>
                    <a:pt x="0" y="155000"/>
                  </a:cubicBezTo>
                  <a:cubicBezTo>
                    <a:pt x="0" y="155000"/>
                    <a:pt x="51902" y="132738"/>
                    <a:pt x="72115" y="166574"/>
                  </a:cubicBezTo>
                  <a:cubicBezTo>
                    <a:pt x="89437" y="195570"/>
                    <a:pt x="142576" y="236012"/>
                    <a:pt x="199145" y="223008"/>
                  </a:cubicBezTo>
                  <a:cubicBezTo>
                    <a:pt x="199019" y="223639"/>
                    <a:pt x="198893" y="224270"/>
                    <a:pt x="198787" y="224902"/>
                  </a:cubicBezTo>
                  <a:cubicBezTo>
                    <a:pt x="193952" y="255034"/>
                    <a:pt x="214447" y="283356"/>
                    <a:pt x="244567" y="288196"/>
                  </a:cubicBezTo>
                  <a:cubicBezTo>
                    <a:pt x="257541" y="290300"/>
                    <a:pt x="270179" y="287649"/>
                    <a:pt x="280755" y="281589"/>
                  </a:cubicBezTo>
                  <a:cubicBezTo>
                    <a:pt x="283376" y="301747"/>
                    <a:pt x="298905" y="318665"/>
                    <a:pt x="319994" y="322032"/>
                  </a:cubicBezTo>
                  <a:cubicBezTo>
                    <a:pt x="335194" y="324473"/>
                    <a:pt x="349835" y="319338"/>
                    <a:pt x="360117" y="309407"/>
                  </a:cubicBezTo>
                  <a:cubicBezTo>
                    <a:pt x="364459" y="305240"/>
                    <a:pt x="366673" y="299306"/>
                    <a:pt x="366627" y="293246"/>
                  </a:cubicBezTo>
                  <a:cubicBezTo>
                    <a:pt x="366534" y="281799"/>
                    <a:pt x="364666" y="269048"/>
                    <a:pt x="358723" y="258022"/>
                  </a:cubicBezTo>
                  <a:cubicBezTo>
                    <a:pt x="354536" y="250279"/>
                    <a:pt x="347083" y="244008"/>
                    <a:pt x="339272" y="241693"/>
                  </a:cubicBezTo>
                  <a:cubicBezTo>
                    <a:pt x="333616" y="240010"/>
                    <a:pt x="328297" y="240473"/>
                    <a:pt x="323457" y="243124"/>
                  </a:cubicBezTo>
                  <a:cubicBezTo>
                    <a:pt x="316985" y="246617"/>
                    <a:pt x="312886" y="254781"/>
                    <a:pt x="313706" y="262483"/>
                  </a:cubicBezTo>
                  <a:cubicBezTo>
                    <a:pt x="314140" y="266523"/>
                    <a:pt x="316139" y="269637"/>
                    <a:pt x="319649" y="271741"/>
                  </a:cubicBezTo>
                  <a:cubicBezTo>
                    <a:pt x="324572" y="274645"/>
                    <a:pt x="331765" y="274982"/>
                    <a:pt x="337521" y="272583"/>
                  </a:cubicBezTo>
                  <a:cubicBezTo>
                    <a:pt x="341457" y="270942"/>
                    <a:pt x="346018" y="273088"/>
                    <a:pt x="347146" y="277380"/>
                  </a:cubicBezTo>
                  <a:cubicBezTo>
                    <a:pt x="348076" y="280916"/>
                    <a:pt x="345892" y="284535"/>
                    <a:pt x="342500" y="285882"/>
                  </a:cubicBezTo>
                  <a:cubicBezTo>
                    <a:pt x="332602" y="289838"/>
                    <a:pt x="321126" y="289122"/>
                    <a:pt x="312414" y="283946"/>
                  </a:cubicBezTo>
                  <a:cubicBezTo>
                    <a:pt x="305045" y="279569"/>
                    <a:pt x="300488" y="272499"/>
                    <a:pt x="299583" y="263998"/>
                  </a:cubicBezTo>
                  <a:cubicBezTo>
                    <a:pt x="298152" y="250573"/>
                    <a:pt x="305184" y="236854"/>
                    <a:pt x="316690" y="230625"/>
                  </a:cubicBezTo>
                  <a:cubicBezTo>
                    <a:pt x="324850" y="226207"/>
                    <a:pt x="334058" y="225323"/>
                    <a:pt x="343329" y="228100"/>
                  </a:cubicBezTo>
                  <a:cubicBezTo>
                    <a:pt x="354793" y="231509"/>
                    <a:pt x="365221" y="240178"/>
                    <a:pt x="371218" y="251288"/>
                  </a:cubicBezTo>
                  <a:cubicBezTo>
                    <a:pt x="375355" y="258948"/>
                    <a:pt x="378137" y="267617"/>
                    <a:pt x="379593" y="277212"/>
                  </a:cubicBezTo>
                  <a:cubicBezTo>
                    <a:pt x="380994" y="286429"/>
                    <a:pt x="388473" y="293541"/>
                    <a:pt x="397664" y="295014"/>
                  </a:cubicBezTo>
                  <a:lnTo>
                    <a:pt x="397828" y="295056"/>
                  </a:lnTo>
                  <a:cubicBezTo>
                    <a:pt x="398021" y="295056"/>
                    <a:pt x="398215" y="295098"/>
                    <a:pt x="398408" y="295140"/>
                  </a:cubicBezTo>
                  <a:cubicBezTo>
                    <a:pt x="422746" y="298801"/>
                    <a:pt x="444356" y="278433"/>
                    <a:pt x="442702" y="253898"/>
                  </a:cubicBezTo>
                  <a:cubicBezTo>
                    <a:pt x="440813" y="225743"/>
                    <a:pt x="452764" y="197253"/>
                    <a:pt x="476975" y="179199"/>
                  </a:cubicBezTo>
                  <a:cubicBezTo>
                    <a:pt x="487921" y="171077"/>
                    <a:pt x="501055" y="166027"/>
                    <a:pt x="514695" y="165353"/>
                  </a:cubicBezTo>
                  <a:cubicBezTo>
                    <a:pt x="537281" y="164259"/>
                    <a:pt x="557957" y="173307"/>
                    <a:pt x="571992" y="189635"/>
                  </a:cubicBezTo>
                  <a:cubicBezTo>
                    <a:pt x="581760" y="200998"/>
                    <a:pt x="587231" y="215727"/>
                    <a:pt x="586431" y="230710"/>
                  </a:cubicBezTo>
                  <a:cubicBezTo>
                    <a:pt x="585501" y="248090"/>
                    <a:pt x="577143" y="263661"/>
                    <a:pt x="563420" y="273888"/>
                  </a:cubicBezTo>
                  <a:cubicBezTo>
                    <a:pt x="556021" y="279443"/>
                    <a:pt x="547121" y="282851"/>
                    <a:pt x="537900" y="283315"/>
                  </a:cubicBezTo>
                  <a:cubicBezTo>
                    <a:pt x="521550" y="284114"/>
                    <a:pt x="506669" y="277086"/>
                    <a:pt x="497196" y="264545"/>
                  </a:cubicBezTo>
                  <a:cubicBezTo>
                    <a:pt x="495240" y="261936"/>
                    <a:pt x="495118" y="257685"/>
                    <a:pt x="497285" y="255244"/>
                  </a:cubicBezTo>
                  <a:cubicBezTo>
                    <a:pt x="500382" y="251794"/>
                    <a:pt x="505622" y="252172"/>
                    <a:pt x="508273" y="255623"/>
                  </a:cubicBezTo>
                  <a:cubicBezTo>
                    <a:pt x="511787" y="260210"/>
                    <a:pt x="516181" y="264124"/>
                    <a:pt x="521504" y="266354"/>
                  </a:cubicBezTo>
                  <a:cubicBezTo>
                    <a:pt x="532943" y="271194"/>
                    <a:pt x="545303" y="269637"/>
                    <a:pt x="554772" y="262651"/>
                  </a:cubicBezTo>
                  <a:cubicBezTo>
                    <a:pt x="564720" y="255286"/>
                    <a:pt x="570953" y="244260"/>
                    <a:pt x="572119" y="231804"/>
                  </a:cubicBezTo>
                  <a:cubicBezTo>
                    <a:pt x="573171" y="220609"/>
                    <a:pt x="566934" y="204701"/>
                    <a:pt x="559131" y="196579"/>
                  </a:cubicBezTo>
                  <a:cubicBezTo>
                    <a:pt x="547916" y="184922"/>
                    <a:pt x="532147" y="178609"/>
                    <a:pt x="515031" y="179578"/>
                  </a:cubicBezTo>
                  <a:cubicBezTo>
                    <a:pt x="505739" y="180125"/>
                    <a:pt x="492353" y="185385"/>
                    <a:pt x="484941" y="191024"/>
                  </a:cubicBezTo>
                  <a:cubicBezTo>
                    <a:pt x="469985" y="202387"/>
                    <a:pt x="460234" y="218842"/>
                    <a:pt x="457457" y="237443"/>
                  </a:cubicBezTo>
                  <a:cubicBezTo>
                    <a:pt x="457246" y="238874"/>
                    <a:pt x="457078" y="240262"/>
                    <a:pt x="456952" y="241693"/>
                  </a:cubicBezTo>
                  <a:cubicBezTo>
                    <a:pt x="454468" y="269427"/>
                    <a:pt x="470978" y="295140"/>
                    <a:pt x="496123" y="307134"/>
                  </a:cubicBezTo>
                  <a:cubicBezTo>
                    <a:pt x="503804" y="310753"/>
                    <a:pt x="512123" y="313405"/>
                    <a:pt x="520945" y="314835"/>
                  </a:cubicBezTo>
                  <a:cubicBezTo>
                    <a:pt x="570978" y="322873"/>
                    <a:pt x="618062" y="288827"/>
                    <a:pt x="626099" y="238789"/>
                  </a:cubicBezTo>
                  <a:cubicBezTo>
                    <a:pt x="626689" y="234876"/>
                    <a:pt x="627068" y="231046"/>
                    <a:pt x="627194" y="227216"/>
                  </a:cubicBezTo>
                  <a:cubicBezTo>
                    <a:pt x="731225" y="305324"/>
                    <a:pt x="823894" y="196453"/>
                    <a:pt x="823894" y="196453"/>
                  </a:cubicBezTo>
                  <a:cubicBezTo>
                    <a:pt x="712456" y="232435"/>
                    <a:pt x="676811" y="144900"/>
                    <a:pt x="676811" y="144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4583983" y="3"/>
              <a:ext cx="818187" cy="455182"/>
            </a:xfrm>
            <a:custGeom>
              <a:avLst/>
              <a:gdLst/>
              <a:ahLst/>
              <a:cxnLst/>
              <a:rect l="l" t="t" r="r" b="b"/>
              <a:pathLst>
                <a:path w="437533" h="243413" extrusionOk="0">
                  <a:moveTo>
                    <a:pt x="321382" y="164927"/>
                  </a:moveTo>
                  <a:lnTo>
                    <a:pt x="321382" y="164927"/>
                  </a:lnTo>
                  <a:cubicBezTo>
                    <a:pt x="321760" y="167747"/>
                    <a:pt x="321970" y="170608"/>
                    <a:pt x="321970" y="173512"/>
                  </a:cubicBezTo>
                  <a:cubicBezTo>
                    <a:pt x="321970" y="208526"/>
                    <a:pt x="293606" y="236891"/>
                    <a:pt x="258592" y="236891"/>
                  </a:cubicBezTo>
                  <a:cubicBezTo>
                    <a:pt x="251648" y="236891"/>
                    <a:pt x="244957" y="235754"/>
                    <a:pt x="238729" y="233734"/>
                  </a:cubicBezTo>
                  <a:cubicBezTo>
                    <a:pt x="229596" y="230704"/>
                    <a:pt x="223831" y="221951"/>
                    <a:pt x="223789" y="212356"/>
                  </a:cubicBezTo>
                  <a:cubicBezTo>
                    <a:pt x="223789" y="212314"/>
                    <a:pt x="223789" y="212272"/>
                    <a:pt x="223789" y="212187"/>
                  </a:cubicBezTo>
                  <a:cubicBezTo>
                    <a:pt x="223663" y="193544"/>
                    <a:pt x="212636" y="175617"/>
                    <a:pt x="195677" y="166484"/>
                  </a:cubicBezTo>
                  <a:cubicBezTo>
                    <a:pt x="189448" y="163160"/>
                    <a:pt x="182041" y="161476"/>
                    <a:pt x="174929" y="161476"/>
                  </a:cubicBezTo>
                  <a:cubicBezTo>
                    <a:pt x="168027" y="161476"/>
                    <a:pt x="161378" y="163033"/>
                    <a:pt x="156160" y="166148"/>
                  </a:cubicBezTo>
                  <a:cubicBezTo>
                    <a:pt x="148164" y="170945"/>
                    <a:pt x="143745" y="179067"/>
                    <a:pt x="143787" y="188957"/>
                  </a:cubicBezTo>
                  <a:cubicBezTo>
                    <a:pt x="143829" y="199731"/>
                    <a:pt x="150184" y="209620"/>
                    <a:pt x="160452" y="214797"/>
                  </a:cubicBezTo>
                  <a:cubicBezTo>
                    <a:pt x="170805" y="220057"/>
                    <a:pt x="182673" y="219384"/>
                    <a:pt x="191468" y="213113"/>
                  </a:cubicBezTo>
                  <a:cubicBezTo>
                    <a:pt x="193488" y="211682"/>
                    <a:pt x="194288" y="208905"/>
                    <a:pt x="193026" y="206759"/>
                  </a:cubicBezTo>
                  <a:cubicBezTo>
                    <a:pt x="191594" y="204402"/>
                    <a:pt x="188481" y="203855"/>
                    <a:pt x="186292" y="205412"/>
                  </a:cubicBezTo>
                  <a:cubicBezTo>
                    <a:pt x="180274" y="209831"/>
                    <a:pt x="171984" y="210252"/>
                    <a:pt x="164619" y="206548"/>
                  </a:cubicBezTo>
                  <a:cubicBezTo>
                    <a:pt x="157380" y="202887"/>
                    <a:pt x="153046" y="196280"/>
                    <a:pt x="153046" y="188957"/>
                  </a:cubicBezTo>
                  <a:cubicBezTo>
                    <a:pt x="153046" y="182223"/>
                    <a:pt x="155655" y="177258"/>
                    <a:pt x="160916" y="174101"/>
                  </a:cubicBezTo>
                  <a:cubicBezTo>
                    <a:pt x="168827" y="169346"/>
                    <a:pt x="181873" y="169598"/>
                    <a:pt x="191300" y="174648"/>
                  </a:cubicBezTo>
                  <a:cubicBezTo>
                    <a:pt x="205314" y="182182"/>
                    <a:pt x="214446" y="196953"/>
                    <a:pt x="214530" y="212272"/>
                  </a:cubicBezTo>
                  <a:cubicBezTo>
                    <a:pt x="214530" y="214923"/>
                    <a:pt x="214320" y="217658"/>
                    <a:pt x="213857" y="220478"/>
                  </a:cubicBezTo>
                  <a:cubicBezTo>
                    <a:pt x="212931" y="226370"/>
                    <a:pt x="209649" y="231756"/>
                    <a:pt x="204683" y="235081"/>
                  </a:cubicBezTo>
                  <a:cubicBezTo>
                    <a:pt x="196813" y="240342"/>
                    <a:pt x="187344" y="243414"/>
                    <a:pt x="177160" y="243414"/>
                  </a:cubicBezTo>
                  <a:cubicBezTo>
                    <a:pt x="154056" y="243414"/>
                    <a:pt x="134655" y="227590"/>
                    <a:pt x="129184" y="206211"/>
                  </a:cubicBezTo>
                  <a:cubicBezTo>
                    <a:pt x="114076" y="218205"/>
                    <a:pt x="94591" y="224855"/>
                    <a:pt x="73465" y="223298"/>
                  </a:cubicBezTo>
                  <a:cubicBezTo>
                    <a:pt x="35000" y="220394"/>
                    <a:pt x="3774" y="189631"/>
                    <a:pt x="323" y="151208"/>
                  </a:cubicBezTo>
                  <a:cubicBezTo>
                    <a:pt x="-3675" y="106094"/>
                    <a:pt x="29950" y="67924"/>
                    <a:pt x="73339" y="64557"/>
                  </a:cubicBezTo>
                  <a:cubicBezTo>
                    <a:pt x="73170" y="62916"/>
                    <a:pt x="73044" y="61274"/>
                    <a:pt x="73044" y="59591"/>
                  </a:cubicBezTo>
                  <a:cubicBezTo>
                    <a:pt x="73044" y="36908"/>
                    <a:pt x="91393" y="18559"/>
                    <a:pt x="114076" y="18559"/>
                  </a:cubicBezTo>
                  <a:cubicBezTo>
                    <a:pt x="114160" y="18559"/>
                    <a:pt x="114244" y="18559"/>
                    <a:pt x="114370" y="18559"/>
                  </a:cubicBezTo>
                  <a:cubicBezTo>
                    <a:pt x="127416" y="18644"/>
                    <a:pt x="137264" y="30385"/>
                    <a:pt x="135876" y="43431"/>
                  </a:cubicBezTo>
                  <a:cubicBezTo>
                    <a:pt x="135076" y="51259"/>
                    <a:pt x="135497" y="59255"/>
                    <a:pt x="137222" y="67166"/>
                  </a:cubicBezTo>
                  <a:cubicBezTo>
                    <a:pt x="141515" y="86735"/>
                    <a:pt x="153130" y="103485"/>
                    <a:pt x="169964" y="114300"/>
                  </a:cubicBezTo>
                  <a:cubicBezTo>
                    <a:pt x="198202" y="132438"/>
                    <a:pt x="235951" y="124190"/>
                    <a:pt x="254089" y="95951"/>
                  </a:cubicBezTo>
                  <a:cubicBezTo>
                    <a:pt x="268861" y="72932"/>
                    <a:pt x="262169" y="42168"/>
                    <a:pt x="239149" y="27397"/>
                  </a:cubicBezTo>
                  <a:cubicBezTo>
                    <a:pt x="220380" y="15361"/>
                    <a:pt x="195382" y="20705"/>
                    <a:pt x="183220" y="39307"/>
                  </a:cubicBezTo>
                  <a:cubicBezTo>
                    <a:pt x="181873" y="41369"/>
                    <a:pt x="182084" y="44230"/>
                    <a:pt x="184019" y="45745"/>
                  </a:cubicBezTo>
                  <a:cubicBezTo>
                    <a:pt x="186208" y="47471"/>
                    <a:pt x="189322" y="46882"/>
                    <a:pt x="190795" y="44609"/>
                  </a:cubicBezTo>
                  <a:cubicBezTo>
                    <a:pt x="200137" y="30048"/>
                    <a:pt x="219580" y="25840"/>
                    <a:pt x="234142" y="35182"/>
                  </a:cubicBezTo>
                  <a:cubicBezTo>
                    <a:pt x="252869" y="47218"/>
                    <a:pt x="258298" y="72216"/>
                    <a:pt x="246262" y="90944"/>
                  </a:cubicBezTo>
                  <a:cubicBezTo>
                    <a:pt x="230901" y="114889"/>
                    <a:pt x="198917" y="121875"/>
                    <a:pt x="174971" y="106515"/>
                  </a:cubicBezTo>
                  <a:cubicBezTo>
                    <a:pt x="160200" y="97004"/>
                    <a:pt x="150016" y="82358"/>
                    <a:pt x="146270" y="65230"/>
                  </a:cubicBezTo>
                  <a:cubicBezTo>
                    <a:pt x="143745" y="53531"/>
                    <a:pt x="144419" y="41663"/>
                    <a:pt x="148080" y="30595"/>
                  </a:cubicBezTo>
                  <a:cubicBezTo>
                    <a:pt x="149216" y="27186"/>
                    <a:pt x="151236" y="24156"/>
                    <a:pt x="153887" y="21716"/>
                  </a:cubicBezTo>
                  <a:cubicBezTo>
                    <a:pt x="168448" y="8249"/>
                    <a:pt x="187891" y="0"/>
                    <a:pt x="209312" y="0"/>
                  </a:cubicBezTo>
                  <a:cubicBezTo>
                    <a:pt x="239739" y="0"/>
                    <a:pt x="266252" y="16623"/>
                    <a:pt x="280307" y="41285"/>
                  </a:cubicBezTo>
                  <a:cubicBezTo>
                    <a:pt x="284053" y="47850"/>
                    <a:pt x="284684" y="55761"/>
                    <a:pt x="282117" y="62874"/>
                  </a:cubicBezTo>
                  <a:cubicBezTo>
                    <a:pt x="278203" y="73647"/>
                    <a:pt x="277530" y="86988"/>
                    <a:pt x="282580" y="100707"/>
                  </a:cubicBezTo>
                  <a:cubicBezTo>
                    <a:pt x="288935" y="117919"/>
                    <a:pt x="302570" y="127431"/>
                    <a:pt x="319025" y="126210"/>
                  </a:cubicBezTo>
                  <a:cubicBezTo>
                    <a:pt x="335606" y="124947"/>
                    <a:pt x="344443" y="110513"/>
                    <a:pt x="344359" y="97551"/>
                  </a:cubicBezTo>
                  <a:cubicBezTo>
                    <a:pt x="344275" y="85851"/>
                    <a:pt x="336784" y="73605"/>
                    <a:pt x="320245" y="72553"/>
                  </a:cubicBezTo>
                  <a:cubicBezTo>
                    <a:pt x="317425" y="72384"/>
                    <a:pt x="315195" y="74615"/>
                    <a:pt x="315321" y="77477"/>
                  </a:cubicBezTo>
                  <a:cubicBezTo>
                    <a:pt x="315447" y="79833"/>
                    <a:pt x="317510" y="81643"/>
                    <a:pt x="319866" y="81811"/>
                  </a:cubicBezTo>
                  <a:cubicBezTo>
                    <a:pt x="331019" y="82611"/>
                    <a:pt x="335059" y="90480"/>
                    <a:pt x="335101" y="97635"/>
                  </a:cubicBezTo>
                  <a:cubicBezTo>
                    <a:pt x="335143" y="106389"/>
                    <a:pt x="329293" y="116152"/>
                    <a:pt x="318310" y="116951"/>
                  </a:cubicBezTo>
                  <a:cubicBezTo>
                    <a:pt x="300887" y="118298"/>
                    <a:pt x="293606" y="103821"/>
                    <a:pt x="291292" y="97509"/>
                  </a:cubicBezTo>
                  <a:cubicBezTo>
                    <a:pt x="289272" y="92080"/>
                    <a:pt x="288261" y="85767"/>
                    <a:pt x="288430" y="79539"/>
                  </a:cubicBezTo>
                  <a:cubicBezTo>
                    <a:pt x="288808" y="65904"/>
                    <a:pt x="300087" y="54836"/>
                    <a:pt x="313722" y="54793"/>
                  </a:cubicBezTo>
                  <a:cubicBezTo>
                    <a:pt x="313806" y="54793"/>
                    <a:pt x="313848" y="54793"/>
                    <a:pt x="313933" y="54793"/>
                  </a:cubicBezTo>
                  <a:cubicBezTo>
                    <a:pt x="329293" y="54793"/>
                    <a:pt x="343181" y="61022"/>
                    <a:pt x="353239" y="71164"/>
                  </a:cubicBezTo>
                  <a:cubicBezTo>
                    <a:pt x="362077" y="79328"/>
                    <a:pt x="397595" y="109166"/>
                    <a:pt x="437533" y="100623"/>
                  </a:cubicBezTo>
                  <a:cubicBezTo>
                    <a:pt x="437533" y="100581"/>
                    <a:pt x="392419" y="162697"/>
                    <a:pt x="321382" y="1649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7" name="Google Shape;737;p27"/>
          <p:cNvGrpSpPr/>
          <p:nvPr/>
        </p:nvGrpSpPr>
        <p:grpSpPr>
          <a:xfrm>
            <a:off x="265128" y="145207"/>
            <a:ext cx="8737097" cy="4757620"/>
            <a:chOff x="265128" y="145207"/>
            <a:chExt cx="8737097" cy="4757620"/>
          </a:xfrm>
        </p:grpSpPr>
        <p:sp>
          <p:nvSpPr>
            <p:cNvPr id="738" name="Google Shape;738;p27"/>
            <p:cNvSpPr/>
            <p:nvPr/>
          </p:nvSpPr>
          <p:spPr>
            <a:xfrm rot="-10649596" flipH="1">
              <a:off x="8860824" y="2656837"/>
              <a:ext cx="138854" cy="119515"/>
            </a:xfrm>
            <a:custGeom>
              <a:avLst/>
              <a:gdLst/>
              <a:ahLst/>
              <a:cxnLst/>
              <a:rect l="l" t="t" r="r" b="b"/>
              <a:pathLst>
                <a:path w="127854" h="110047" extrusionOk="0">
                  <a:moveTo>
                    <a:pt x="1345" y="103882"/>
                  </a:moveTo>
                  <a:cubicBezTo>
                    <a:pt x="11823" y="97047"/>
                    <a:pt x="30256" y="81034"/>
                    <a:pt x="42250" y="48184"/>
                  </a:cubicBezTo>
                  <a:cubicBezTo>
                    <a:pt x="64891" y="-3975"/>
                    <a:pt x="97338" y="-2692"/>
                    <a:pt x="113919" y="2232"/>
                  </a:cubicBezTo>
                  <a:cubicBezTo>
                    <a:pt x="120653" y="4223"/>
                    <a:pt x="125450" y="10089"/>
                    <a:pt x="126502" y="17012"/>
                  </a:cubicBezTo>
                  <a:cubicBezTo>
                    <a:pt x="140979" y="113473"/>
                    <a:pt x="35180" y="111932"/>
                    <a:pt x="2691" y="109239"/>
                  </a:cubicBezTo>
                  <a:cubicBezTo>
                    <a:pt x="-86" y="109003"/>
                    <a:pt x="-1012" y="105418"/>
                    <a:pt x="1345" y="1038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27"/>
            <p:cNvSpPr/>
            <p:nvPr/>
          </p:nvSpPr>
          <p:spPr>
            <a:xfrm rot="9400812" flipH="1">
              <a:off x="1425352" y="167813"/>
              <a:ext cx="138879" cy="119537"/>
            </a:xfrm>
            <a:custGeom>
              <a:avLst/>
              <a:gdLst/>
              <a:ahLst/>
              <a:cxnLst/>
              <a:rect l="l" t="t" r="r" b="b"/>
              <a:pathLst>
                <a:path w="127854" h="110047" extrusionOk="0">
                  <a:moveTo>
                    <a:pt x="1345" y="103882"/>
                  </a:moveTo>
                  <a:cubicBezTo>
                    <a:pt x="11823" y="97047"/>
                    <a:pt x="30256" y="81034"/>
                    <a:pt x="42250" y="48184"/>
                  </a:cubicBezTo>
                  <a:cubicBezTo>
                    <a:pt x="64891" y="-3975"/>
                    <a:pt x="97338" y="-2692"/>
                    <a:pt x="113919" y="2232"/>
                  </a:cubicBezTo>
                  <a:cubicBezTo>
                    <a:pt x="120653" y="4223"/>
                    <a:pt x="125450" y="10089"/>
                    <a:pt x="126502" y="17012"/>
                  </a:cubicBezTo>
                  <a:cubicBezTo>
                    <a:pt x="140979" y="113473"/>
                    <a:pt x="35180" y="111932"/>
                    <a:pt x="2691" y="109239"/>
                  </a:cubicBezTo>
                  <a:cubicBezTo>
                    <a:pt x="-86" y="109003"/>
                    <a:pt x="-1012" y="105418"/>
                    <a:pt x="1345" y="1038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27"/>
            <p:cNvSpPr/>
            <p:nvPr/>
          </p:nvSpPr>
          <p:spPr>
            <a:xfrm rot="4511761" flipH="1">
              <a:off x="271215" y="3237262"/>
              <a:ext cx="138856" cy="119517"/>
            </a:xfrm>
            <a:custGeom>
              <a:avLst/>
              <a:gdLst/>
              <a:ahLst/>
              <a:cxnLst/>
              <a:rect l="l" t="t" r="r" b="b"/>
              <a:pathLst>
                <a:path w="127854" h="110047" extrusionOk="0">
                  <a:moveTo>
                    <a:pt x="1345" y="103882"/>
                  </a:moveTo>
                  <a:cubicBezTo>
                    <a:pt x="11823" y="97047"/>
                    <a:pt x="30256" y="81034"/>
                    <a:pt x="42250" y="48184"/>
                  </a:cubicBezTo>
                  <a:cubicBezTo>
                    <a:pt x="64891" y="-3975"/>
                    <a:pt x="97338" y="-2692"/>
                    <a:pt x="113919" y="2232"/>
                  </a:cubicBezTo>
                  <a:cubicBezTo>
                    <a:pt x="120653" y="4223"/>
                    <a:pt x="125450" y="10089"/>
                    <a:pt x="126502" y="17012"/>
                  </a:cubicBezTo>
                  <a:cubicBezTo>
                    <a:pt x="140979" y="113473"/>
                    <a:pt x="35180" y="111932"/>
                    <a:pt x="2691" y="109239"/>
                  </a:cubicBezTo>
                  <a:cubicBezTo>
                    <a:pt x="-86" y="109003"/>
                    <a:pt x="-1012" y="105418"/>
                    <a:pt x="1345" y="1038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27"/>
            <p:cNvSpPr/>
            <p:nvPr/>
          </p:nvSpPr>
          <p:spPr>
            <a:xfrm rot="5400000" flipH="1">
              <a:off x="8554728" y="4773469"/>
              <a:ext cx="139041" cy="119676"/>
            </a:xfrm>
            <a:custGeom>
              <a:avLst/>
              <a:gdLst/>
              <a:ahLst/>
              <a:cxnLst/>
              <a:rect l="l" t="t" r="r" b="b"/>
              <a:pathLst>
                <a:path w="127854" h="110047" extrusionOk="0">
                  <a:moveTo>
                    <a:pt x="1345" y="103882"/>
                  </a:moveTo>
                  <a:cubicBezTo>
                    <a:pt x="11823" y="97047"/>
                    <a:pt x="30256" y="81034"/>
                    <a:pt x="42250" y="48184"/>
                  </a:cubicBezTo>
                  <a:cubicBezTo>
                    <a:pt x="64891" y="-3975"/>
                    <a:pt x="97338" y="-2692"/>
                    <a:pt x="113919" y="2232"/>
                  </a:cubicBezTo>
                  <a:cubicBezTo>
                    <a:pt x="120653" y="4223"/>
                    <a:pt x="125450" y="10089"/>
                    <a:pt x="126502" y="17012"/>
                  </a:cubicBezTo>
                  <a:cubicBezTo>
                    <a:pt x="140979" y="113473"/>
                    <a:pt x="35180" y="111932"/>
                    <a:pt x="2691" y="109239"/>
                  </a:cubicBezTo>
                  <a:cubicBezTo>
                    <a:pt x="-86" y="109003"/>
                    <a:pt x="-1012" y="105418"/>
                    <a:pt x="1345" y="1038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2" name="Google Shape;742;p27"/>
          <p:cNvGrpSpPr/>
          <p:nvPr/>
        </p:nvGrpSpPr>
        <p:grpSpPr>
          <a:xfrm>
            <a:off x="80094" y="-6"/>
            <a:ext cx="443967" cy="1127023"/>
            <a:chOff x="9002293" y="2668449"/>
            <a:chExt cx="406489" cy="1031883"/>
          </a:xfrm>
        </p:grpSpPr>
        <p:sp>
          <p:nvSpPr>
            <p:cNvPr id="743" name="Google Shape;743;p27"/>
            <p:cNvSpPr/>
            <p:nvPr/>
          </p:nvSpPr>
          <p:spPr>
            <a:xfrm rot="10800000">
              <a:off x="9198453" y="2668449"/>
              <a:ext cx="11872" cy="408396"/>
            </a:xfrm>
            <a:custGeom>
              <a:avLst/>
              <a:gdLst/>
              <a:ahLst/>
              <a:cxnLst/>
              <a:rect l="l" t="t" r="r" b="b"/>
              <a:pathLst>
                <a:path w="11842" h="338216" extrusionOk="0">
                  <a:moveTo>
                    <a:pt x="0" y="0"/>
                  </a:moveTo>
                  <a:lnTo>
                    <a:pt x="11842" y="0"/>
                  </a:lnTo>
                  <a:lnTo>
                    <a:pt x="11842" y="338216"/>
                  </a:lnTo>
                  <a:lnTo>
                    <a:pt x="0" y="33821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44" name="Google Shape;744;p27"/>
            <p:cNvGrpSpPr/>
            <p:nvPr/>
          </p:nvGrpSpPr>
          <p:grpSpPr>
            <a:xfrm>
              <a:off x="9002293" y="3076837"/>
              <a:ext cx="406489" cy="623495"/>
              <a:chOff x="9002293" y="3076837"/>
              <a:chExt cx="406489" cy="623495"/>
            </a:xfrm>
          </p:grpSpPr>
          <p:sp>
            <p:nvSpPr>
              <p:cNvPr id="745" name="Google Shape;745;p27"/>
              <p:cNvSpPr/>
              <p:nvPr/>
            </p:nvSpPr>
            <p:spPr>
              <a:xfrm>
                <a:off x="9002293" y="3196444"/>
                <a:ext cx="406489" cy="440896"/>
              </a:xfrm>
              <a:custGeom>
                <a:avLst/>
                <a:gdLst/>
                <a:ahLst/>
                <a:cxnLst/>
                <a:rect l="l" t="t" r="r" b="b"/>
                <a:pathLst>
                  <a:path w="406489" h="440896" extrusionOk="0">
                    <a:moveTo>
                      <a:pt x="323415" y="0"/>
                    </a:moveTo>
                    <a:lnTo>
                      <a:pt x="203224" y="0"/>
                    </a:lnTo>
                    <a:lnTo>
                      <a:pt x="83074" y="0"/>
                    </a:lnTo>
                    <a:cubicBezTo>
                      <a:pt x="83074" y="0"/>
                      <a:pt x="0" y="41831"/>
                      <a:pt x="0" y="220448"/>
                    </a:cubicBezTo>
                    <a:cubicBezTo>
                      <a:pt x="0" y="399065"/>
                      <a:pt x="83074" y="440897"/>
                      <a:pt x="83074" y="440897"/>
                    </a:cubicBezTo>
                    <a:lnTo>
                      <a:pt x="203224" y="440897"/>
                    </a:lnTo>
                    <a:lnTo>
                      <a:pt x="323415" y="440897"/>
                    </a:lnTo>
                    <a:cubicBezTo>
                      <a:pt x="323415" y="440897"/>
                      <a:pt x="406489" y="399065"/>
                      <a:pt x="406489" y="220448"/>
                    </a:cubicBezTo>
                    <a:cubicBezTo>
                      <a:pt x="406489" y="41831"/>
                      <a:pt x="323415" y="0"/>
                      <a:pt x="323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27"/>
              <p:cNvSpPr/>
              <p:nvPr/>
            </p:nvSpPr>
            <p:spPr>
              <a:xfrm>
                <a:off x="9122190" y="3076837"/>
                <a:ext cx="164422" cy="91069"/>
              </a:xfrm>
              <a:custGeom>
                <a:avLst/>
                <a:gdLst/>
                <a:ahLst/>
                <a:cxnLst/>
                <a:rect l="l" t="t" r="r" b="b"/>
                <a:pathLst>
                  <a:path w="164422" h="91069" extrusionOk="0">
                    <a:moveTo>
                      <a:pt x="155500" y="91070"/>
                    </a:moveTo>
                    <a:cubicBezTo>
                      <a:pt x="150619" y="91070"/>
                      <a:pt x="146621" y="87088"/>
                      <a:pt x="146621" y="82186"/>
                    </a:cubicBezTo>
                    <a:cubicBezTo>
                      <a:pt x="146621" y="46663"/>
                      <a:pt x="117751" y="17764"/>
                      <a:pt x="82232" y="17764"/>
                    </a:cubicBezTo>
                    <a:cubicBezTo>
                      <a:pt x="46713" y="17764"/>
                      <a:pt x="17801" y="46663"/>
                      <a:pt x="17801" y="82186"/>
                    </a:cubicBezTo>
                    <a:cubicBezTo>
                      <a:pt x="17801" y="87088"/>
                      <a:pt x="13803" y="91070"/>
                      <a:pt x="8922" y="91070"/>
                    </a:cubicBezTo>
                    <a:cubicBezTo>
                      <a:pt x="3998" y="91070"/>
                      <a:pt x="0" y="87088"/>
                      <a:pt x="0" y="82186"/>
                    </a:cubicBezTo>
                    <a:cubicBezTo>
                      <a:pt x="0" y="36866"/>
                      <a:pt x="36908" y="0"/>
                      <a:pt x="82232" y="0"/>
                    </a:cubicBezTo>
                    <a:cubicBezTo>
                      <a:pt x="127514" y="0"/>
                      <a:pt x="164422" y="36870"/>
                      <a:pt x="164422" y="82186"/>
                    </a:cubicBezTo>
                    <a:cubicBezTo>
                      <a:pt x="164422" y="87088"/>
                      <a:pt x="160424" y="91070"/>
                      <a:pt x="155500" y="9107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27"/>
              <p:cNvSpPr/>
              <p:nvPr/>
            </p:nvSpPr>
            <p:spPr>
              <a:xfrm>
                <a:off x="9085155" y="3637345"/>
                <a:ext cx="240552" cy="62987"/>
              </a:xfrm>
              <a:custGeom>
                <a:avLst/>
                <a:gdLst/>
                <a:ahLst/>
                <a:cxnLst/>
                <a:rect l="l" t="t" r="r" b="b"/>
                <a:pathLst>
                  <a:path w="240552" h="62987" extrusionOk="0">
                    <a:moveTo>
                      <a:pt x="212" y="0"/>
                    </a:moveTo>
                    <a:lnTo>
                      <a:pt x="240553" y="0"/>
                    </a:lnTo>
                    <a:lnTo>
                      <a:pt x="240553" y="23483"/>
                    </a:lnTo>
                    <a:cubicBezTo>
                      <a:pt x="240553" y="45299"/>
                      <a:pt x="222836" y="62987"/>
                      <a:pt x="201036" y="62987"/>
                    </a:cubicBezTo>
                    <a:lnTo>
                      <a:pt x="39518" y="62987"/>
                    </a:lnTo>
                    <a:cubicBezTo>
                      <a:pt x="17550" y="62987"/>
                      <a:pt x="-167" y="45089"/>
                      <a:pt x="1" y="23138"/>
                    </a:cubicBez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27"/>
              <p:cNvSpPr/>
              <p:nvPr/>
            </p:nvSpPr>
            <p:spPr>
              <a:xfrm>
                <a:off x="9085155" y="3145307"/>
                <a:ext cx="240552" cy="51136"/>
              </a:xfrm>
              <a:custGeom>
                <a:avLst/>
                <a:gdLst/>
                <a:ahLst/>
                <a:cxnLst/>
                <a:rect l="l" t="t" r="r" b="b"/>
                <a:pathLst>
                  <a:path w="240552" h="51136" extrusionOk="0">
                    <a:moveTo>
                      <a:pt x="212" y="51136"/>
                    </a:moveTo>
                    <a:lnTo>
                      <a:pt x="240553" y="51136"/>
                    </a:lnTo>
                    <a:lnTo>
                      <a:pt x="240553" y="39504"/>
                    </a:lnTo>
                    <a:cubicBezTo>
                      <a:pt x="240553" y="17688"/>
                      <a:pt x="222836" y="0"/>
                      <a:pt x="201036" y="0"/>
                    </a:cubicBezTo>
                    <a:lnTo>
                      <a:pt x="39518" y="0"/>
                    </a:lnTo>
                    <a:cubicBezTo>
                      <a:pt x="17550" y="0"/>
                      <a:pt x="-167" y="17898"/>
                      <a:pt x="1" y="39849"/>
                    </a:cubicBezTo>
                    <a:lnTo>
                      <a:pt x="212" y="511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27"/>
              <p:cNvSpPr/>
              <p:nvPr/>
            </p:nvSpPr>
            <p:spPr>
              <a:xfrm>
                <a:off x="9056960" y="3216682"/>
                <a:ext cx="297870" cy="24341"/>
              </a:xfrm>
              <a:custGeom>
                <a:avLst/>
                <a:gdLst/>
                <a:ahLst/>
                <a:cxnLst/>
                <a:rect l="l" t="t" r="r" b="b"/>
                <a:pathLst>
                  <a:path w="297870" h="24341" extrusionOk="0">
                    <a:moveTo>
                      <a:pt x="4293" y="0"/>
                    </a:moveTo>
                    <a:cubicBezTo>
                      <a:pt x="2904" y="1549"/>
                      <a:pt x="1473" y="3207"/>
                      <a:pt x="0" y="4970"/>
                    </a:cubicBezTo>
                    <a:cubicBezTo>
                      <a:pt x="47850" y="17877"/>
                      <a:pt x="100076" y="24341"/>
                      <a:pt x="151839" y="24341"/>
                    </a:cubicBezTo>
                    <a:cubicBezTo>
                      <a:pt x="202424" y="24341"/>
                      <a:pt x="252588" y="18138"/>
                      <a:pt x="297870" y="5816"/>
                    </a:cubicBezTo>
                    <a:cubicBezTo>
                      <a:pt x="296440" y="4057"/>
                      <a:pt x="295008" y="2411"/>
                      <a:pt x="293620" y="858"/>
                    </a:cubicBezTo>
                    <a:cubicBezTo>
                      <a:pt x="204359" y="24598"/>
                      <a:pt x="96456" y="24324"/>
                      <a:pt x="42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27"/>
              <p:cNvSpPr/>
              <p:nvPr/>
            </p:nvSpPr>
            <p:spPr>
              <a:xfrm>
                <a:off x="9022788" y="3277729"/>
                <a:ext cx="365793" cy="35539"/>
              </a:xfrm>
              <a:custGeom>
                <a:avLst/>
                <a:gdLst/>
                <a:ahLst/>
                <a:cxnLst/>
                <a:rect l="l" t="t" r="r" b="b"/>
                <a:pathLst>
                  <a:path w="365793" h="35539" extrusionOk="0">
                    <a:moveTo>
                      <a:pt x="2062" y="0"/>
                    </a:moveTo>
                    <a:cubicBezTo>
                      <a:pt x="1347" y="1789"/>
                      <a:pt x="716" y="3674"/>
                      <a:pt x="0" y="5538"/>
                    </a:cubicBezTo>
                    <a:cubicBezTo>
                      <a:pt x="56561" y="25511"/>
                      <a:pt x="121623" y="35540"/>
                      <a:pt x="186011" y="35540"/>
                    </a:cubicBezTo>
                    <a:cubicBezTo>
                      <a:pt x="249516" y="35540"/>
                      <a:pt x="312389" y="25789"/>
                      <a:pt x="365794" y="6363"/>
                    </a:cubicBezTo>
                    <a:cubicBezTo>
                      <a:pt x="365121" y="4491"/>
                      <a:pt x="364447" y="2630"/>
                      <a:pt x="363731" y="829"/>
                    </a:cubicBezTo>
                    <a:cubicBezTo>
                      <a:pt x="257470" y="39559"/>
                      <a:pt x="113164" y="39273"/>
                      <a:pt x="20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27"/>
              <p:cNvSpPr/>
              <p:nvPr/>
            </p:nvSpPr>
            <p:spPr>
              <a:xfrm>
                <a:off x="9006796" y="3343481"/>
                <a:ext cx="397567" cy="42033"/>
              </a:xfrm>
              <a:custGeom>
                <a:avLst/>
                <a:gdLst/>
                <a:ahLst/>
                <a:cxnLst/>
                <a:rect l="l" t="t" r="r" b="b"/>
                <a:pathLst>
                  <a:path w="397567" h="42033" extrusionOk="0">
                    <a:moveTo>
                      <a:pt x="842" y="0"/>
                    </a:moveTo>
                    <a:cubicBezTo>
                      <a:pt x="547" y="1957"/>
                      <a:pt x="295" y="4015"/>
                      <a:pt x="0" y="6022"/>
                    </a:cubicBezTo>
                    <a:cubicBezTo>
                      <a:pt x="60096" y="30002"/>
                      <a:pt x="131428" y="42033"/>
                      <a:pt x="202003" y="42033"/>
                    </a:cubicBezTo>
                    <a:cubicBezTo>
                      <a:pt x="271905" y="42033"/>
                      <a:pt x="341006" y="30221"/>
                      <a:pt x="397567" y="6691"/>
                    </a:cubicBezTo>
                    <a:cubicBezTo>
                      <a:pt x="397272" y="4667"/>
                      <a:pt x="397020" y="2613"/>
                      <a:pt x="396725" y="640"/>
                    </a:cubicBezTo>
                    <a:cubicBezTo>
                      <a:pt x="283940" y="48199"/>
                      <a:pt x="119771" y="47984"/>
                      <a:pt x="8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27"/>
              <p:cNvSpPr/>
              <p:nvPr/>
            </p:nvSpPr>
            <p:spPr>
              <a:xfrm>
                <a:off x="9002293" y="3413580"/>
                <a:ext cx="406489" cy="44188"/>
              </a:xfrm>
              <a:custGeom>
                <a:avLst/>
                <a:gdLst/>
                <a:ahLst/>
                <a:cxnLst/>
                <a:rect l="l" t="t" r="r" b="b"/>
                <a:pathLst>
                  <a:path w="406489" h="44188" extrusionOk="0">
                    <a:moveTo>
                      <a:pt x="406447" y="598"/>
                    </a:moveTo>
                    <a:cubicBezTo>
                      <a:pt x="291895" y="51119"/>
                      <a:pt x="121160" y="50913"/>
                      <a:pt x="42" y="0"/>
                    </a:cubicBezTo>
                    <a:cubicBezTo>
                      <a:pt x="42" y="1119"/>
                      <a:pt x="0" y="2180"/>
                      <a:pt x="0" y="3312"/>
                    </a:cubicBezTo>
                    <a:cubicBezTo>
                      <a:pt x="0" y="4364"/>
                      <a:pt x="42" y="5353"/>
                      <a:pt x="42" y="6401"/>
                    </a:cubicBezTo>
                    <a:cubicBezTo>
                      <a:pt x="61064" y="31584"/>
                      <a:pt x="134206" y="44188"/>
                      <a:pt x="206506" y="44188"/>
                    </a:cubicBezTo>
                    <a:cubicBezTo>
                      <a:pt x="278217" y="44188"/>
                      <a:pt x="349086" y="31769"/>
                      <a:pt x="406405" y="7011"/>
                    </a:cubicBezTo>
                    <a:cubicBezTo>
                      <a:pt x="406447" y="5761"/>
                      <a:pt x="406489" y="4575"/>
                      <a:pt x="406489" y="3312"/>
                    </a:cubicBezTo>
                    <a:cubicBezTo>
                      <a:pt x="406489" y="2386"/>
                      <a:pt x="406447" y="1519"/>
                      <a:pt x="406447" y="5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27"/>
              <p:cNvSpPr/>
              <p:nvPr/>
            </p:nvSpPr>
            <p:spPr>
              <a:xfrm>
                <a:off x="9007301" y="3487841"/>
                <a:ext cx="396346" cy="42172"/>
              </a:xfrm>
              <a:custGeom>
                <a:avLst/>
                <a:gdLst/>
                <a:ahLst/>
                <a:cxnLst/>
                <a:rect l="l" t="t" r="r" b="b"/>
                <a:pathLst>
                  <a:path w="396346" h="42172" extrusionOk="0">
                    <a:moveTo>
                      <a:pt x="0" y="0"/>
                    </a:moveTo>
                    <a:cubicBezTo>
                      <a:pt x="337" y="2298"/>
                      <a:pt x="716" y="4553"/>
                      <a:pt x="1094" y="6788"/>
                    </a:cubicBezTo>
                    <a:cubicBezTo>
                      <a:pt x="60853" y="30346"/>
                      <a:pt x="131554" y="42172"/>
                      <a:pt x="201498" y="42172"/>
                    </a:cubicBezTo>
                    <a:cubicBezTo>
                      <a:pt x="270642" y="42172"/>
                      <a:pt x="338986" y="30620"/>
                      <a:pt x="395253" y="7592"/>
                    </a:cubicBezTo>
                    <a:cubicBezTo>
                      <a:pt x="395631" y="5323"/>
                      <a:pt x="396010" y="3051"/>
                      <a:pt x="396347" y="711"/>
                    </a:cubicBezTo>
                    <a:cubicBezTo>
                      <a:pt x="283435" y="48384"/>
                      <a:pt x="118971" y="4814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27"/>
              <p:cNvSpPr/>
              <p:nvPr/>
            </p:nvSpPr>
            <p:spPr>
              <a:xfrm>
                <a:off x="9030195" y="3568621"/>
                <a:ext cx="350180" cy="33642"/>
              </a:xfrm>
              <a:custGeom>
                <a:avLst/>
                <a:gdLst/>
                <a:ahLst/>
                <a:cxnLst/>
                <a:rect l="l" t="t" r="r" b="b"/>
                <a:pathLst>
                  <a:path w="350180" h="33642" extrusionOk="0">
                    <a:moveTo>
                      <a:pt x="346603" y="8527"/>
                    </a:moveTo>
                    <a:cubicBezTo>
                      <a:pt x="347824" y="6140"/>
                      <a:pt x="349002" y="3666"/>
                      <a:pt x="350180" y="1107"/>
                    </a:cubicBezTo>
                    <a:cubicBezTo>
                      <a:pt x="246275" y="37034"/>
                      <a:pt x="108198" y="36685"/>
                      <a:pt x="0" y="0"/>
                    </a:cubicBezTo>
                    <a:cubicBezTo>
                      <a:pt x="1136" y="2521"/>
                      <a:pt x="2272" y="4962"/>
                      <a:pt x="3451" y="7319"/>
                    </a:cubicBezTo>
                    <a:cubicBezTo>
                      <a:pt x="57402" y="24838"/>
                      <a:pt x="118256" y="33642"/>
                      <a:pt x="178604" y="33642"/>
                    </a:cubicBezTo>
                    <a:cubicBezTo>
                      <a:pt x="237522" y="33642"/>
                      <a:pt x="295850" y="25242"/>
                      <a:pt x="346603" y="85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27"/>
              <p:cNvSpPr/>
              <p:nvPr/>
            </p:nvSpPr>
            <p:spPr>
              <a:xfrm>
                <a:off x="9092879" y="3304570"/>
                <a:ext cx="225275" cy="225275"/>
              </a:xfrm>
              <a:custGeom>
                <a:avLst/>
                <a:gdLst/>
                <a:ahLst/>
                <a:cxnLst/>
                <a:rect l="l" t="t" r="r" b="b"/>
                <a:pathLst>
                  <a:path w="225275" h="225275" extrusionOk="0">
                    <a:moveTo>
                      <a:pt x="225276" y="112638"/>
                    </a:moveTo>
                    <a:cubicBezTo>
                      <a:pt x="225276" y="174846"/>
                      <a:pt x="174846" y="225275"/>
                      <a:pt x="112638" y="225275"/>
                    </a:cubicBezTo>
                    <a:cubicBezTo>
                      <a:pt x="50429" y="225275"/>
                      <a:pt x="0" y="174846"/>
                      <a:pt x="0" y="112638"/>
                    </a:cubicBezTo>
                    <a:cubicBezTo>
                      <a:pt x="0" y="50430"/>
                      <a:pt x="50429" y="0"/>
                      <a:pt x="112638" y="0"/>
                    </a:cubicBezTo>
                    <a:cubicBezTo>
                      <a:pt x="174846" y="0"/>
                      <a:pt x="225276" y="50430"/>
                      <a:pt x="225276" y="11263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27"/>
              <p:cNvSpPr/>
              <p:nvPr/>
            </p:nvSpPr>
            <p:spPr>
              <a:xfrm>
                <a:off x="9030952" y="3251759"/>
                <a:ext cx="377829" cy="385581"/>
              </a:xfrm>
              <a:custGeom>
                <a:avLst/>
                <a:gdLst/>
                <a:ahLst/>
                <a:cxnLst/>
                <a:rect l="l" t="t" r="r" b="b"/>
                <a:pathLst>
                  <a:path w="377829" h="385581" extrusionOk="0">
                    <a:moveTo>
                      <a:pt x="0" y="318517"/>
                    </a:moveTo>
                    <a:cubicBezTo>
                      <a:pt x="23988" y="370196"/>
                      <a:pt x="54414" y="385581"/>
                      <a:pt x="54414" y="385581"/>
                    </a:cubicBezTo>
                    <a:lnTo>
                      <a:pt x="174564" y="385581"/>
                    </a:lnTo>
                    <a:lnTo>
                      <a:pt x="294756" y="385581"/>
                    </a:lnTo>
                    <a:cubicBezTo>
                      <a:pt x="294756" y="385581"/>
                      <a:pt x="377830" y="343750"/>
                      <a:pt x="377830" y="165133"/>
                    </a:cubicBezTo>
                    <a:cubicBezTo>
                      <a:pt x="377830" y="85952"/>
                      <a:pt x="361501" y="33692"/>
                      <a:pt x="343321" y="0"/>
                    </a:cubicBezTo>
                    <a:cubicBezTo>
                      <a:pt x="310033" y="110786"/>
                      <a:pt x="213408" y="347037"/>
                      <a:pt x="0" y="318517"/>
                    </a:cubicBezTo>
                    <a:close/>
                  </a:path>
                </a:pathLst>
              </a:custGeom>
              <a:solidFill>
                <a:srgbClr val="F1E3D8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57" name="Google Shape;757;p27"/>
          <p:cNvGrpSpPr/>
          <p:nvPr/>
        </p:nvGrpSpPr>
        <p:grpSpPr>
          <a:xfrm>
            <a:off x="-16706" y="4017841"/>
            <a:ext cx="2845626" cy="1157797"/>
            <a:chOff x="3391085" y="5978439"/>
            <a:chExt cx="1085744" cy="548485"/>
          </a:xfrm>
        </p:grpSpPr>
        <p:sp>
          <p:nvSpPr>
            <p:cNvPr id="758" name="Google Shape;758;p27"/>
            <p:cNvSpPr/>
            <p:nvPr/>
          </p:nvSpPr>
          <p:spPr>
            <a:xfrm>
              <a:off x="3391085" y="5978439"/>
              <a:ext cx="1085744" cy="548485"/>
            </a:xfrm>
            <a:custGeom>
              <a:avLst/>
              <a:gdLst/>
              <a:ahLst/>
              <a:cxnLst/>
              <a:rect l="l" t="t" r="r" b="b"/>
              <a:pathLst>
                <a:path w="1085744" h="548485" extrusionOk="0">
                  <a:moveTo>
                    <a:pt x="906278" y="421014"/>
                  </a:moveTo>
                  <a:cubicBezTo>
                    <a:pt x="807482" y="449757"/>
                    <a:pt x="750938" y="441677"/>
                    <a:pt x="723621" y="399088"/>
                  </a:cubicBezTo>
                  <a:cubicBezTo>
                    <a:pt x="696300" y="356499"/>
                    <a:pt x="665448" y="256676"/>
                    <a:pt x="589735" y="247880"/>
                  </a:cubicBezTo>
                  <a:cubicBezTo>
                    <a:pt x="514022" y="239084"/>
                    <a:pt x="481516" y="255329"/>
                    <a:pt x="435632" y="184544"/>
                  </a:cubicBezTo>
                  <a:cubicBezTo>
                    <a:pt x="389748" y="113758"/>
                    <a:pt x="309549" y="-5171"/>
                    <a:pt x="204831" y="174"/>
                  </a:cubicBezTo>
                  <a:cubicBezTo>
                    <a:pt x="100114" y="5561"/>
                    <a:pt x="0" y="144564"/>
                    <a:pt x="0" y="144564"/>
                  </a:cubicBezTo>
                  <a:lnTo>
                    <a:pt x="0" y="548486"/>
                  </a:lnTo>
                  <a:lnTo>
                    <a:pt x="1085745" y="548486"/>
                  </a:lnTo>
                  <a:cubicBezTo>
                    <a:pt x="1085741" y="548444"/>
                    <a:pt x="1005074" y="392270"/>
                    <a:pt x="906278" y="4210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3391085" y="6146318"/>
              <a:ext cx="1085744" cy="380606"/>
            </a:xfrm>
            <a:custGeom>
              <a:avLst/>
              <a:gdLst/>
              <a:ahLst/>
              <a:cxnLst/>
              <a:rect l="l" t="t" r="r" b="b"/>
              <a:pathLst>
                <a:path w="1085744" h="380606" extrusionOk="0">
                  <a:moveTo>
                    <a:pt x="987959" y="267570"/>
                  </a:moveTo>
                  <a:cubicBezTo>
                    <a:pt x="980968" y="268748"/>
                    <a:pt x="973650" y="270642"/>
                    <a:pt x="965978" y="273335"/>
                  </a:cubicBezTo>
                  <a:cubicBezTo>
                    <a:pt x="838901" y="318407"/>
                    <a:pt x="707562" y="292820"/>
                    <a:pt x="660545" y="251956"/>
                  </a:cubicBezTo>
                  <a:cubicBezTo>
                    <a:pt x="613529" y="211093"/>
                    <a:pt x="542757" y="256670"/>
                    <a:pt x="452895" y="267906"/>
                  </a:cubicBezTo>
                  <a:cubicBezTo>
                    <a:pt x="363033" y="279143"/>
                    <a:pt x="389937" y="138793"/>
                    <a:pt x="214716" y="142875"/>
                  </a:cubicBezTo>
                  <a:cubicBezTo>
                    <a:pt x="100189" y="145526"/>
                    <a:pt x="32889" y="59759"/>
                    <a:pt x="0" y="0"/>
                  </a:cubicBezTo>
                  <a:lnTo>
                    <a:pt x="0" y="380607"/>
                  </a:lnTo>
                  <a:lnTo>
                    <a:pt x="1085745" y="380607"/>
                  </a:lnTo>
                  <a:cubicBezTo>
                    <a:pt x="1085741" y="380565"/>
                    <a:pt x="1045917" y="303467"/>
                    <a:pt x="987959" y="2675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1" name="Google Shape;761;p28"/>
          <p:cNvGrpSpPr/>
          <p:nvPr/>
        </p:nvGrpSpPr>
        <p:grpSpPr>
          <a:xfrm>
            <a:off x="-1685027" y="3131905"/>
            <a:ext cx="4249896" cy="2027589"/>
            <a:chOff x="3399102" y="312169"/>
            <a:chExt cx="1469891" cy="701224"/>
          </a:xfrm>
        </p:grpSpPr>
        <p:sp>
          <p:nvSpPr>
            <p:cNvPr id="762" name="Google Shape;762;p28"/>
            <p:cNvSpPr/>
            <p:nvPr/>
          </p:nvSpPr>
          <p:spPr>
            <a:xfrm>
              <a:off x="3399102" y="312169"/>
              <a:ext cx="1469891" cy="701224"/>
            </a:xfrm>
            <a:custGeom>
              <a:avLst/>
              <a:gdLst/>
              <a:ahLst/>
              <a:cxnLst/>
              <a:rect l="l" t="t" r="r" b="b"/>
              <a:pathLst>
                <a:path w="1469891" h="701224" extrusionOk="0">
                  <a:moveTo>
                    <a:pt x="0" y="701225"/>
                  </a:moveTo>
                  <a:lnTo>
                    <a:pt x="701943" y="36126"/>
                  </a:lnTo>
                  <a:cubicBezTo>
                    <a:pt x="756139" y="-15225"/>
                    <a:pt x="842129" y="-11349"/>
                    <a:pt x="891481" y="44673"/>
                  </a:cubicBezTo>
                  <a:lnTo>
                    <a:pt x="1469891" y="701225"/>
                  </a:lnTo>
                  <a:lnTo>
                    <a:pt x="0" y="7012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3944510" y="312173"/>
              <a:ext cx="430935" cy="216580"/>
            </a:xfrm>
            <a:custGeom>
              <a:avLst/>
              <a:gdLst/>
              <a:ahLst/>
              <a:cxnLst/>
              <a:rect l="l" t="t" r="r" b="b"/>
              <a:pathLst>
                <a:path w="430935" h="216580" extrusionOk="0">
                  <a:moveTo>
                    <a:pt x="749" y="185924"/>
                  </a:moveTo>
                  <a:cubicBezTo>
                    <a:pt x="4200" y="191243"/>
                    <a:pt x="11582" y="192194"/>
                    <a:pt x="17903" y="191672"/>
                  </a:cubicBezTo>
                  <a:cubicBezTo>
                    <a:pt x="36188" y="190157"/>
                    <a:pt x="53034" y="180874"/>
                    <a:pt x="67385" y="169389"/>
                  </a:cubicBezTo>
                  <a:cubicBezTo>
                    <a:pt x="79534" y="159651"/>
                    <a:pt x="89037" y="142792"/>
                    <a:pt x="104570" y="137889"/>
                  </a:cubicBezTo>
                  <a:cubicBezTo>
                    <a:pt x="139449" y="126872"/>
                    <a:pt x="116227" y="176939"/>
                    <a:pt x="132480" y="186782"/>
                  </a:cubicBezTo>
                  <a:cubicBezTo>
                    <a:pt x="149213" y="196908"/>
                    <a:pt x="180145" y="146428"/>
                    <a:pt x="189588" y="136627"/>
                  </a:cubicBezTo>
                  <a:cubicBezTo>
                    <a:pt x="205302" y="120315"/>
                    <a:pt x="215188" y="138373"/>
                    <a:pt x="222102" y="151701"/>
                  </a:cubicBezTo>
                  <a:cubicBezTo>
                    <a:pt x="227687" y="162466"/>
                    <a:pt x="263959" y="232414"/>
                    <a:pt x="281937" y="213287"/>
                  </a:cubicBezTo>
                  <a:cubicBezTo>
                    <a:pt x="299777" y="194307"/>
                    <a:pt x="307579" y="167074"/>
                    <a:pt x="309035" y="141559"/>
                  </a:cubicBezTo>
                  <a:cubicBezTo>
                    <a:pt x="309224" y="138247"/>
                    <a:pt x="309342" y="134758"/>
                    <a:pt x="311068" y="131917"/>
                  </a:cubicBezTo>
                  <a:cubicBezTo>
                    <a:pt x="316463" y="123038"/>
                    <a:pt x="329753" y="132793"/>
                    <a:pt x="334647" y="137254"/>
                  </a:cubicBezTo>
                  <a:cubicBezTo>
                    <a:pt x="341814" y="143785"/>
                    <a:pt x="352609" y="158493"/>
                    <a:pt x="363037" y="159844"/>
                  </a:cubicBezTo>
                  <a:cubicBezTo>
                    <a:pt x="383044" y="162432"/>
                    <a:pt x="374257" y="141130"/>
                    <a:pt x="384378" y="135701"/>
                  </a:cubicBezTo>
                  <a:cubicBezTo>
                    <a:pt x="388523" y="133479"/>
                    <a:pt x="393569" y="133980"/>
                    <a:pt x="398165" y="134985"/>
                  </a:cubicBezTo>
                  <a:cubicBezTo>
                    <a:pt x="407768" y="137081"/>
                    <a:pt x="419859" y="141016"/>
                    <a:pt x="430935" y="140991"/>
                  </a:cubicBezTo>
                  <a:lnTo>
                    <a:pt x="346082" y="44673"/>
                  </a:lnTo>
                  <a:cubicBezTo>
                    <a:pt x="296726" y="-11349"/>
                    <a:pt x="210740" y="-15225"/>
                    <a:pt x="156540" y="36126"/>
                  </a:cubicBezTo>
                  <a:lnTo>
                    <a:pt x="0" y="184451"/>
                  </a:lnTo>
                  <a:cubicBezTo>
                    <a:pt x="219" y="184947"/>
                    <a:pt x="442" y="185448"/>
                    <a:pt x="749" y="1859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3575198" y="598297"/>
              <a:ext cx="495609" cy="415096"/>
            </a:xfrm>
            <a:custGeom>
              <a:avLst/>
              <a:gdLst/>
              <a:ahLst/>
              <a:cxnLst/>
              <a:rect l="l" t="t" r="r" b="b"/>
              <a:pathLst>
                <a:path w="495609" h="415096" extrusionOk="0">
                  <a:moveTo>
                    <a:pt x="365247" y="415096"/>
                  </a:moveTo>
                  <a:cubicBezTo>
                    <a:pt x="378545" y="376943"/>
                    <a:pt x="397769" y="325765"/>
                    <a:pt x="416585" y="289796"/>
                  </a:cubicBezTo>
                  <a:cubicBezTo>
                    <a:pt x="450244" y="225441"/>
                    <a:pt x="509889" y="-11096"/>
                    <a:pt x="492496" y="405"/>
                  </a:cubicBezTo>
                  <a:cubicBezTo>
                    <a:pt x="475103" y="11907"/>
                    <a:pt x="346397" y="248057"/>
                    <a:pt x="329004" y="227183"/>
                  </a:cubicBezTo>
                  <a:cubicBezTo>
                    <a:pt x="311611" y="206314"/>
                    <a:pt x="362052" y="100216"/>
                    <a:pt x="376967" y="51154"/>
                  </a:cubicBezTo>
                  <a:cubicBezTo>
                    <a:pt x="391886" y="2093"/>
                    <a:pt x="318618" y="106802"/>
                    <a:pt x="238262" y="181863"/>
                  </a:cubicBezTo>
                  <a:cubicBezTo>
                    <a:pt x="175242" y="240730"/>
                    <a:pt x="54461" y="367129"/>
                    <a:pt x="0" y="415096"/>
                  </a:cubicBezTo>
                  <a:lnTo>
                    <a:pt x="365247" y="4150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526386" y="741300"/>
              <a:ext cx="268943" cy="272093"/>
            </a:xfrm>
            <a:custGeom>
              <a:avLst/>
              <a:gdLst/>
              <a:ahLst/>
              <a:cxnLst/>
              <a:rect l="l" t="t" r="r" b="b"/>
              <a:pathLst>
                <a:path w="268943" h="272093" extrusionOk="0">
                  <a:moveTo>
                    <a:pt x="26292" y="17957"/>
                  </a:moveTo>
                  <a:cubicBezTo>
                    <a:pt x="-22711" y="-41541"/>
                    <a:pt x="10115" y="63761"/>
                    <a:pt x="19104" y="88923"/>
                  </a:cubicBezTo>
                  <a:cubicBezTo>
                    <a:pt x="25337" y="106371"/>
                    <a:pt x="81056" y="209376"/>
                    <a:pt x="115455" y="272094"/>
                  </a:cubicBezTo>
                  <a:lnTo>
                    <a:pt x="268944" y="272094"/>
                  </a:lnTo>
                  <a:cubicBezTo>
                    <a:pt x="218729" y="217683"/>
                    <a:pt x="68081" y="68693"/>
                    <a:pt x="26292" y="179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231820" y="572795"/>
              <a:ext cx="253876" cy="440598"/>
            </a:xfrm>
            <a:custGeom>
              <a:avLst/>
              <a:gdLst/>
              <a:ahLst/>
              <a:cxnLst/>
              <a:rect l="l" t="t" r="r" b="b"/>
              <a:pathLst>
                <a:path w="253876" h="440598" extrusionOk="0">
                  <a:moveTo>
                    <a:pt x="133777" y="144197"/>
                  </a:moveTo>
                  <a:cubicBezTo>
                    <a:pt x="119557" y="106452"/>
                    <a:pt x="101583" y="140604"/>
                    <a:pt x="119557" y="221485"/>
                  </a:cubicBezTo>
                  <a:cubicBezTo>
                    <a:pt x="137531" y="302366"/>
                    <a:pt x="29691" y="57248"/>
                    <a:pt x="13514" y="15349"/>
                  </a:cubicBezTo>
                  <a:cubicBezTo>
                    <a:pt x="-2663" y="-26550"/>
                    <a:pt x="-6257" y="20180"/>
                    <a:pt x="13514" y="120832"/>
                  </a:cubicBezTo>
                  <a:cubicBezTo>
                    <a:pt x="28917" y="199247"/>
                    <a:pt x="65046" y="369292"/>
                    <a:pt x="80259" y="440599"/>
                  </a:cubicBezTo>
                  <a:lnTo>
                    <a:pt x="253877" y="440599"/>
                  </a:lnTo>
                  <a:cubicBezTo>
                    <a:pt x="228134" y="377654"/>
                    <a:pt x="145750" y="175979"/>
                    <a:pt x="133777" y="1441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7" name="Google Shape;767;p28"/>
          <p:cNvGrpSpPr/>
          <p:nvPr/>
        </p:nvGrpSpPr>
        <p:grpSpPr>
          <a:xfrm>
            <a:off x="-417213" y="-76188"/>
            <a:ext cx="9513465" cy="1399384"/>
            <a:chOff x="-417213" y="-76188"/>
            <a:chExt cx="9513465" cy="1399384"/>
          </a:xfrm>
        </p:grpSpPr>
        <p:sp>
          <p:nvSpPr>
            <p:cNvPr id="768" name="Google Shape;768;p28"/>
            <p:cNvSpPr/>
            <p:nvPr/>
          </p:nvSpPr>
          <p:spPr>
            <a:xfrm>
              <a:off x="6727676" y="76212"/>
              <a:ext cx="825844" cy="459442"/>
            </a:xfrm>
            <a:custGeom>
              <a:avLst/>
              <a:gdLst/>
              <a:ahLst/>
              <a:cxnLst/>
              <a:rect l="l" t="t" r="r" b="b"/>
              <a:pathLst>
                <a:path w="437533" h="243413" extrusionOk="0">
                  <a:moveTo>
                    <a:pt x="321382" y="164927"/>
                  </a:moveTo>
                  <a:lnTo>
                    <a:pt x="321382" y="164927"/>
                  </a:lnTo>
                  <a:cubicBezTo>
                    <a:pt x="321760" y="167747"/>
                    <a:pt x="321970" y="170608"/>
                    <a:pt x="321970" y="173512"/>
                  </a:cubicBezTo>
                  <a:cubicBezTo>
                    <a:pt x="321970" y="208526"/>
                    <a:pt x="293606" y="236891"/>
                    <a:pt x="258592" y="236891"/>
                  </a:cubicBezTo>
                  <a:cubicBezTo>
                    <a:pt x="251648" y="236891"/>
                    <a:pt x="244957" y="235754"/>
                    <a:pt x="238729" y="233734"/>
                  </a:cubicBezTo>
                  <a:cubicBezTo>
                    <a:pt x="229596" y="230704"/>
                    <a:pt x="223831" y="221951"/>
                    <a:pt x="223789" y="212356"/>
                  </a:cubicBezTo>
                  <a:cubicBezTo>
                    <a:pt x="223789" y="212314"/>
                    <a:pt x="223789" y="212272"/>
                    <a:pt x="223789" y="212187"/>
                  </a:cubicBezTo>
                  <a:cubicBezTo>
                    <a:pt x="223663" y="193544"/>
                    <a:pt x="212636" y="175617"/>
                    <a:pt x="195677" y="166484"/>
                  </a:cubicBezTo>
                  <a:cubicBezTo>
                    <a:pt x="189448" y="163160"/>
                    <a:pt x="182041" y="161476"/>
                    <a:pt x="174929" y="161476"/>
                  </a:cubicBezTo>
                  <a:cubicBezTo>
                    <a:pt x="168027" y="161476"/>
                    <a:pt x="161378" y="163033"/>
                    <a:pt x="156160" y="166148"/>
                  </a:cubicBezTo>
                  <a:cubicBezTo>
                    <a:pt x="148164" y="170945"/>
                    <a:pt x="143745" y="179067"/>
                    <a:pt x="143787" y="188957"/>
                  </a:cubicBezTo>
                  <a:cubicBezTo>
                    <a:pt x="143829" y="199731"/>
                    <a:pt x="150184" y="209620"/>
                    <a:pt x="160452" y="214797"/>
                  </a:cubicBezTo>
                  <a:cubicBezTo>
                    <a:pt x="170805" y="220057"/>
                    <a:pt x="182673" y="219384"/>
                    <a:pt x="191468" y="213113"/>
                  </a:cubicBezTo>
                  <a:cubicBezTo>
                    <a:pt x="193488" y="211682"/>
                    <a:pt x="194288" y="208905"/>
                    <a:pt x="193026" y="206759"/>
                  </a:cubicBezTo>
                  <a:cubicBezTo>
                    <a:pt x="191594" y="204402"/>
                    <a:pt x="188481" y="203855"/>
                    <a:pt x="186292" y="205412"/>
                  </a:cubicBezTo>
                  <a:cubicBezTo>
                    <a:pt x="180274" y="209831"/>
                    <a:pt x="171984" y="210252"/>
                    <a:pt x="164619" y="206548"/>
                  </a:cubicBezTo>
                  <a:cubicBezTo>
                    <a:pt x="157380" y="202887"/>
                    <a:pt x="153046" y="196280"/>
                    <a:pt x="153046" y="188957"/>
                  </a:cubicBezTo>
                  <a:cubicBezTo>
                    <a:pt x="153046" y="182223"/>
                    <a:pt x="155655" y="177258"/>
                    <a:pt x="160916" y="174101"/>
                  </a:cubicBezTo>
                  <a:cubicBezTo>
                    <a:pt x="168827" y="169346"/>
                    <a:pt x="181873" y="169598"/>
                    <a:pt x="191300" y="174648"/>
                  </a:cubicBezTo>
                  <a:cubicBezTo>
                    <a:pt x="205314" y="182182"/>
                    <a:pt x="214446" y="196953"/>
                    <a:pt x="214530" y="212272"/>
                  </a:cubicBezTo>
                  <a:cubicBezTo>
                    <a:pt x="214530" y="214923"/>
                    <a:pt x="214320" y="217658"/>
                    <a:pt x="213857" y="220478"/>
                  </a:cubicBezTo>
                  <a:cubicBezTo>
                    <a:pt x="212931" y="226370"/>
                    <a:pt x="209649" y="231756"/>
                    <a:pt x="204683" y="235081"/>
                  </a:cubicBezTo>
                  <a:cubicBezTo>
                    <a:pt x="196813" y="240342"/>
                    <a:pt x="187344" y="243414"/>
                    <a:pt x="177160" y="243414"/>
                  </a:cubicBezTo>
                  <a:cubicBezTo>
                    <a:pt x="154056" y="243414"/>
                    <a:pt x="134655" y="227590"/>
                    <a:pt x="129184" y="206211"/>
                  </a:cubicBezTo>
                  <a:cubicBezTo>
                    <a:pt x="114076" y="218205"/>
                    <a:pt x="94591" y="224855"/>
                    <a:pt x="73465" y="223298"/>
                  </a:cubicBezTo>
                  <a:cubicBezTo>
                    <a:pt x="35000" y="220394"/>
                    <a:pt x="3774" y="189631"/>
                    <a:pt x="323" y="151208"/>
                  </a:cubicBezTo>
                  <a:cubicBezTo>
                    <a:pt x="-3675" y="106094"/>
                    <a:pt x="29950" y="67924"/>
                    <a:pt x="73339" y="64557"/>
                  </a:cubicBezTo>
                  <a:cubicBezTo>
                    <a:pt x="73170" y="62916"/>
                    <a:pt x="73044" y="61274"/>
                    <a:pt x="73044" y="59591"/>
                  </a:cubicBezTo>
                  <a:cubicBezTo>
                    <a:pt x="73044" y="36908"/>
                    <a:pt x="91393" y="18559"/>
                    <a:pt x="114076" y="18559"/>
                  </a:cubicBezTo>
                  <a:cubicBezTo>
                    <a:pt x="114160" y="18559"/>
                    <a:pt x="114244" y="18559"/>
                    <a:pt x="114370" y="18559"/>
                  </a:cubicBezTo>
                  <a:cubicBezTo>
                    <a:pt x="127416" y="18644"/>
                    <a:pt x="137264" y="30385"/>
                    <a:pt x="135876" y="43431"/>
                  </a:cubicBezTo>
                  <a:cubicBezTo>
                    <a:pt x="135076" y="51259"/>
                    <a:pt x="135497" y="59255"/>
                    <a:pt x="137222" y="67166"/>
                  </a:cubicBezTo>
                  <a:cubicBezTo>
                    <a:pt x="141515" y="86735"/>
                    <a:pt x="153130" y="103485"/>
                    <a:pt x="169964" y="114300"/>
                  </a:cubicBezTo>
                  <a:cubicBezTo>
                    <a:pt x="198202" y="132438"/>
                    <a:pt x="235951" y="124190"/>
                    <a:pt x="254089" y="95951"/>
                  </a:cubicBezTo>
                  <a:cubicBezTo>
                    <a:pt x="268861" y="72932"/>
                    <a:pt x="262169" y="42168"/>
                    <a:pt x="239149" y="27397"/>
                  </a:cubicBezTo>
                  <a:cubicBezTo>
                    <a:pt x="220380" y="15361"/>
                    <a:pt x="195382" y="20705"/>
                    <a:pt x="183220" y="39307"/>
                  </a:cubicBezTo>
                  <a:cubicBezTo>
                    <a:pt x="181873" y="41369"/>
                    <a:pt x="182084" y="44230"/>
                    <a:pt x="184019" y="45745"/>
                  </a:cubicBezTo>
                  <a:cubicBezTo>
                    <a:pt x="186208" y="47471"/>
                    <a:pt x="189322" y="46882"/>
                    <a:pt x="190795" y="44609"/>
                  </a:cubicBezTo>
                  <a:cubicBezTo>
                    <a:pt x="200137" y="30048"/>
                    <a:pt x="219580" y="25840"/>
                    <a:pt x="234142" y="35182"/>
                  </a:cubicBezTo>
                  <a:cubicBezTo>
                    <a:pt x="252869" y="47218"/>
                    <a:pt x="258298" y="72216"/>
                    <a:pt x="246262" y="90944"/>
                  </a:cubicBezTo>
                  <a:cubicBezTo>
                    <a:pt x="230901" y="114889"/>
                    <a:pt x="198917" y="121875"/>
                    <a:pt x="174971" y="106515"/>
                  </a:cubicBezTo>
                  <a:cubicBezTo>
                    <a:pt x="160200" y="97004"/>
                    <a:pt x="150016" y="82358"/>
                    <a:pt x="146270" y="65230"/>
                  </a:cubicBezTo>
                  <a:cubicBezTo>
                    <a:pt x="143745" y="53531"/>
                    <a:pt x="144419" y="41663"/>
                    <a:pt x="148080" y="30595"/>
                  </a:cubicBezTo>
                  <a:cubicBezTo>
                    <a:pt x="149216" y="27186"/>
                    <a:pt x="151236" y="24156"/>
                    <a:pt x="153887" y="21716"/>
                  </a:cubicBezTo>
                  <a:cubicBezTo>
                    <a:pt x="168448" y="8249"/>
                    <a:pt x="187891" y="0"/>
                    <a:pt x="209312" y="0"/>
                  </a:cubicBezTo>
                  <a:cubicBezTo>
                    <a:pt x="239739" y="0"/>
                    <a:pt x="266252" y="16623"/>
                    <a:pt x="280307" y="41285"/>
                  </a:cubicBezTo>
                  <a:cubicBezTo>
                    <a:pt x="284053" y="47850"/>
                    <a:pt x="284684" y="55761"/>
                    <a:pt x="282117" y="62874"/>
                  </a:cubicBezTo>
                  <a:cubicBezTo>
                    <a:pt x="278203" y="73647"/>
                    <a:pt x="277530" y="86988"/>
                    <a:pt x="282580" y="100707"/>
                  </a:cubicBezTo>
                  <a:cubicBezTo>
                    <a:pt x="288935" y="117919"/>
                    <a:pt x="302570" y="127431"/>
                    <a:pt x="319025" y="126210"/>
                  </a:cubicBezTo>
                  <a:cubicBezTo>
                    <a:pt x="335606" y="124947"/>
                    <a:pt x="344443" y="110513"/>
                    <a:pt x="344359" y="97551"/>
                  </a:cubicBezTo>
                  <a:cubicBezTo>
                    <a:pt x="344275" y="85851"/>
                    <a:pt x="336784" y="73605"/>
                    <a:pt x="320245" y="72553"/>
                  </a:cubicBezTo>
                  <a:cubicBezTo>
                    <a:pt x="317425" y="72384"/>
                    <a:pt x="315195" y="74615"/>
                    <a:pt x="315321" y="77477"/>
                  </a:cubicBezTo>
                  <a:cubicBezTo>
                    <a:pt x="315447" y="79833"/>
                    <a:pt x="317510" y="81643"/>
                    <a:pt x="319866" y="81811"/>
                  </a:cubicBezTo>
                  <a:cubicBezTo>
                    <a:pt x="331019" y="82611"/>
                    <a:pt x="335059" y="90480"/>
                    <a:pt x="335101" y="97635"/>
                  </a:cubicBezTo>
                  <a:cubicBezTo>
                    <a:pt x="335143" y="106389"/>
                    <a:pt x="329293" y="116152"/>
                    <a:pt x="318310" y="116951"/>
                  </a:cubicBezTo>
                  <a:cubicBezTo>
                    <a:pt x="300887" y="118298"/>
                    <a:pt x="293606" y="103821"/>
                    <a:pt x="291292" y="97509"/>
                  </a:cubicBezTo>
                  <a:cubicBezTo>
                    <a:pt x="289272" y="92080"/>
                    <a:pt x="288261" y="85767"/>
                    <a:pt x="288430" y="79539"/>
                  </a:cubicBezTo>
                  <a:cubicBezTo>
                    <a:pt x="288808" y="65904"/>
                    <a:pt x="300087" y="54836"/>
                    <a:pt x="313722" y="54793"/>
                  </a:cubicBezTo>
                  <a:cubicBezTo>
                    <a:pt x="313806" y="54793"/>
                    <a:pt x="313848" y="54793"/>
                    <a:pt x="313933" y="54793"/>
                  </a:cubicBezTo>
                  <a:cubicBezTo>
                    <a:pt x="329293" y="54793"/>
                    <a:pt x="343181" y="61022"/>
                    <a:pt x="353239" y="71164"/>
                  </a:cubicBezTo>
                  <a:cubicBezTo>
                    <a:pt x="362077" y="79328"/>
                    <a:pt x="397595" y="109166"/>
                    <a:pt x="437533" y="100623"/>
                  </a:cubicBezTo>
                  <a:cubicBezTo>
                    <a:pt x="437533" y="100581"/>
                    <a:pt x="392419" y="162697"/>
                    <a:pt x="321382" y="1649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892976" y="-76188"/>
              <a:ext cx="825844" cy="459442"/>
            </a:xfrm>
            <a:custGeom>
              <a:avLst/>
              <a:gdLst/>
              <a:ahLst/>
              <a:cxnLst/>
              <a:rect l="l" t="t" r="r" b="b"/>
              <a:pathLst>
                <a:path w="437533" h="243413" extrusionOk="0">
                  <a:moveTo>
                    <a:pt x="321382" y="164927"/>
                  </a:moveTo>
                  <a:lnTo>
                    <a:pt x="321382" y="164927"/>
                  </a:lnTo>
                  <a:cubicBezTo>
                    <a:pt x="321760" y="167747"/>
                    <a:pt x="321970" y="170608"/>
                    <a:pt x="321970" y="173512"/>
                  </a:cubicBezTo>
                  <a:cubicBezTo>
                    <a:pt x="321970" y="208526"/>
                    <a:pt x="293606" y="236891"/>
                    <a:pt x="258592" y="236891"/>
                  </a:cubicBezTo>
                  <a:cubicBezTo>
                    <a:pt x="251648" y="236891"/>
                    <a:pt x="244957" y="235754"/>
                    <a:pt x="238729" y="233734"/>
                  </a:cubicBezTo>
                  <a:cubicBezTo>
                    <a:pt x="229596" y="230704"/>
                    <a:pt x="223831" y="221951"/>
                    <a:pt x="223789" y="212356"/>
                  </a:cubicBezTo>
                  <a:cubicBezTo>
                    <a:pt x="223789" y="212314"/>
                    <a:pt x="223789" y="212272"/>
                    <a:pt x="223789" y="212187"/>
                  </a:cubicBezTo>
                  <a:cubicBezTo>
                    <a:pt x="223663" y="193544"/>
                    <a:pt x="212636" y="175617"/>
                    <a:pt x="195677" y="166484"/>
                  </a:cubicBezTo>
                  <a:cubicBezTo>
                    <a:pt x="189448" y="163160"/>
                    <a:pt x="182041" y="161476"/>
                    <a:pt x="174929" y="161476"/>
                  </a:cubicBezTo>
                  <a:cubicBezTo>
                    <a:pt x="168027" y="161476"/>
                    <a:pt x="161378" y="163033"/>
                    <a:pt x="156160" y="166148"/>
                  </a:cubicBezTo>
                  <a:cubicBezTo>
                    <a:pt x="148164" y="170945"/>
                    <a:pt x="143745" y="179067"/>
                    <a:pt x="143787" y="188957"/>
                  </a:cubicBezTo>
                  <a:cubicBezTo>
                    <a:pt x="143829" y="199731"/>
                    <a:pt x="150184" y="209620"/>
                    <a:pt x="160452" y="214797"/>
                  </a:cubicBezTo>
                  <a:cubicBezTo>
                    <a:pt x="170805" y="220057"/>
                    <a:pt x="182673" y="219384"/>
                    <a:pt x="191468" y="213113"/>
                  </a:cubicBezTo>
                  <a:cubicBezTo>
                    <a:pt x="193488" y="211682"/>
                    <a:pt x="194288" y="208905"/>
                    <a:pt x="193026" y="206759"/>
                  </a:cubicBezTo>
                  <a:cubicBezTo>
                    <a:pt x="191594" y="204402"/>
                    <a:pt x="188481" y="203855"/>
                    <a:pt x="186292" y="205412"/>
                  </a:cubicBezTo>
                  <a:cubicBezTo>
                    <a:pt x="180274" y="209831"/>
                    <a:pt x="171984" y="210252"/>
                    <a:pt x="164619" y="206548"/>
                  </a:cubicBezTo>
                  <a:cubicBezTo>
                    <a:pt x="157380" y="202887"/>
                    <a:pt x="153046" y="196280"/>
                    <a:pt x="153046" y="188957"/>
                  </a:cubicBezTo>
                  <a:cubicBezTo>
                    <a:pt x="153046" y="182223"/>
                    <a:pt x="155655" y="177258"/>
                    <a:pt x="160916" y="174101"/>
                  </a:cubicBezTo>
                  <a:cubicBezTo>
                    <a:pt x="168827" y="169346"/>
                    <a:pt x="181873" y="169598"/>
                    <a:pt x="191300" y="174648"/>
                  </a:cubicBezTo>
                  <a:cubicBezTo>
                    <a:pt x="205314" y="182182"/>
                    <a:pt x="214446" y="196953"/>
                    <a:pt x="214530" y="212272"/>
                  </a:cubicBezTo>
                  <a:cubicBezTo>
                    <a:pt x="214530" y="214923"/>
                    <a:pt x="214320" y="217658"/>
                    <a:pt x="213857" y="220478"/>
                  </a:cubicBezTo>
                  <a:cubicBezTo>
                    <a:pt x="212931" y="226370"/>
                    <a:pt x="209649" y="231756"/>
                    <a:pt x="204683" y="235081"/>
                  </a:cubicBezTo>
                  <a:cubicBezTo>
                    <a:pt x="196813" y="240342"/>
                    <a:pt x="187344" y="243414"/>
                    <a:pt x="177160" y="243414"/>
                  </a:cubicBezTo>
                  <a:cubicBezTo>
                    <a:pt x="154056" y="243414"/>
                    <a:pt x="134655" y="227590"/>
                    <a:pt x="129184" y="206211"/>
                  </a:cubicBezTo>
                  <a:cubicBezTo>
                    <a:pt x="114076" y="218205"/>
                    <a:pt x="94591" y="224855"/>
                    <a:pt x="73465" y="223298"/>
                  </a:cubicBezTo>
                  <a:cubicBezTo>
                    <a:pt x="35000" y="220394"/>
                    <a:pt x="3774" y="189631"/>
                    <a:pt x="323" y="151208"/>
                  </a:cubicBezTo>
                  <a:cubicBezTo>
                    <a:pt x="-3675" y="106094"/>
                    <a:pt x="29950" y="67924"/>
                    <a:pt x="73339" y="64557"/>
                  </a:cubicBezTo>
                  <a:cubicBezTo>
                    <a:pt x="73170" y="62916"/>
                    <a:pt x="73044" y="61274"/>
                    <a:pt x="73044" y="59591"/>
                  </a:cubicBezTo>
                  <a:cubicBezTo>
                    <a:pt x="73044" y="36908"/>
                    <a:pt x="91393" y="18559"/>
                    <a:pt x="114076" y="18559"/>
                  </a:cubicBezTo>
                  <a:cubicBezTo>
                    <a:pt x="114160" y="18559"/>
                    <a:pt x="114244" y="18559"/>
                    <a:pt x="114370" y="18559"/>
                  </a:cubicBezTo>
                  <a:cubicBezTo>
                    <a:pt x="127416" y="18644"/>
                    <a:pt x="137264" y="30385"/>
                    <a:pt x="135876" y="43431"/>
                  </a:cubicBezTo>
                  <a:cubicBezTo>
                    <a:pt x="135076" y="51259"/>
                    <a:pt x="135497" y="59255"/>
                    <a:pt x="137222" y="67166"/>
                  </a:cubicBezTo>
                  <a:cubicBezTo>
                    <a:pt x="141515" y="86735"/>
                    <a:pt x="153130" y="103485"/>
                    <a:pt x="169964" y="114300"/>
                  </a:cubicBezTo>
                  <a:cubicBezTo>
                    <a:pt x="198202" y="132438"/>
                    <a:pt x="235951" y="124190"/>
                    <a:pt x="254089" y="95951"/>
                  </a:cubicBezTo>
                  <a:cubicBezTo>
                    <a:pt x="268861" y="72932"/>
                    <a:pt x="262169" y="42168"/>
                    <a:pt x="239149" y="27397"/>
                  </a:cubicBezTo>
                  <a:cubicBezTo>
                    <a:pt x="220380" y="15361"/>
                    <a:pt x="195382" y="20705"/>
                    <a:pt x="183220" y="39307"/>
                  </a:cubicBezTo>
                  <a:cubicBezTo>
                    <a:pt x="181873" y="41369"/>
                    <a:pt x="182084" y="44230"/>
                    <a:pt x="184019" y="45745"/>
                  </a:cubicBezTo>
                  <a:cubicBezTo>
                    <a:pt x="186208" y="47471"/>
                    <a:pt x="189322" y="46882"/>
                    <a:pt x="190795" y="44609"/>
                  </a:cubicBezTo>
                  <a:cubicBezTo>
                    <a:pt x="200137" y="30048"/>
                    <a:pt x="219580" y="25840"/>
                    <a:pt x="234142" y="35182"/>
                  </a:cubicBezTo>
                  <a:cubicBezTo>
                    <a:pt x="252869" y="47218"/>
                    <a:pt x="258298" y="72216"/>
                    <a:pt x="246262" y="90944"/>
                  </a:cubicBezTo>
                  <a:cubicBezTo>
                    <a:pt x="230901" y="114889"/>
                    <a:pt x="198917" y="121875"/>
                    <a:pt x="174971" y="106515"/>
                  </a:cubicBezTo>
                  <a:cubicBezTo>
                    <a:pt x="160200" y="97004"/>
                    <a:pt x="150016" y="82358"/>
                    <a:pt x="146270" y="65230"/>
                  </a:cubicBezTo>
                  <a:cubicBezTo>
                    <a:pt x="143745" y="53531"/>
                    <a:pt x="144419" y="41663"/>
                    <a:pt x="148080" y="30595"/>
                  </a:cubicBezTo>
                  <a:cubicBezTo>
                    <a:pt x="149216" y="27186"/>
                    <a:pt x="151236" y="24156"/>
                    <a:pt x="153887" y="21716"/>
                  </a:cubicBezTo>
                  <a:cubicBezTo>
                    <a:pt x="168448" y="8249"/>
                    <a:pt x="187891" y="0"/>
                    <a:pt x="209312" y="0"/>
                  </a:cubicBezTo>
                  <a:cubicBezTo>
                    <a:pt x="239739" y="0"/>
                    <a:pt x="266252" y="16623"/>
                    <a:pt x="280307" y="41285"/>
                  </a:cubicBezTo>
                  <a:cubicBezTo>
                    <a:pt x="284053" y="47850"/>
                    <a:pt x="284684" y="55761"/>
                    <a:pt x="282117" y="62874"/>
                  </a:cubicBezTo>
                  <a:cubicBezTo>
                    <a:pt x="278203" y="73647"/>
                    <a:pt x="277530" y="86988"/>
                    <a:pt x="282580" y="100707"/>
                  </a:cubicBezTo>
                  <a:cubicBezTo>
                    <a:pt x="288935" y="117919"/>
                    <a:pt x="302570" y="127431"/>
                    <a:pt x="319025" y="126210"/>
                  </a:cubicBezTo>
                  <a:cubicBezTo>
                    <a:pt x="335606" y="124947"/>
                    <a:pt x="344443" y="110513"/>
                    <a:pt x="344359" y="97551"/>
                  </a:cubicBezTo>
                  <a:cubicBezTo>
                    <a:pt x="344275" y="85851"/>
                    <a:pt x="336784" y="73605"/>
                    <a:pt x="320245" y="72553"/>
                  </a:cubicBezTo>
                  <a:cubicBezTo>
                    <a:pt x="317425" y="72384"/>
                    <a:pt x="315195" y="74615"/>
                    <a:pt x="315321" y="77477"/>
                  </a:cubicBezTo>
                  <a:cubicBezTo>
                    <a:pt x="315447" y="79833"/>
                    <a:pt x="317510" y="81643"/>
                    <a:pt x="319866" y="81811"/>
                  </a:cubicBezTo>
                  <a:cubicBezTo>
                    <a:pt x="331019" y="82611"/>
                    <a:pt x="335059" y="90480"/>
                    <a:pt x="335101" y="97635"/>
                  </a:cubicBezTo>
                  <a:cubicBezTo>
                    <a:pt x="335143" y="106389"/>
                    <a:pt x="329293" y="116152"/>
                    <a:pt x="318310" y="116951"/>
                  </a:cubicBezTo>
                  <a:cubicBezTo>
                    <a:pt x="300887" y="118298"/>
                    <a:pt x="293606" y="103821"/>
                    <a:pt x="291292" y="97509"/>
                  </a:cubicBezTo>
                  <a:cubicBezTo>
                    <a:pt x="289272" y="92080"/>
                    <a:pt x="288261" y="85767"/>
                    <a:pt x="288430" y="79539"/>
                  </a:cubicBezTo>
                  <a:cubicBezTo>
                    <a:pt x="288808" y="65904"/>
                    <a:pt x="300087" y="54836"/>
                    <a:pt x="313722" y="54793"/>
                  </a:cubicBezTo>
                  <a:cubicBezTo>
                    <a:pt x="313806" y="54793"/>
                    <a:pt x="313848" y="54793"/>
                    <a:pt x="313933" y="54793"/>
                  </a:cubicBezTo>
                  <a:cubicBezTo>
                    <a:pt x="329293" y="54793"/>
                    <a:pt x="343181" y="61022"/>
                    <a:pt x="353239" y="71164"/>
                  </a:cubicBezTo>
                  <a:cubicBezTo>
                    <a:pt x="362077" y="79328"/>
                    <a:pt x="397595" y="109166"/>
                    <a:pt x="437533" y="100623"/>
                  </a:cubicBezTo>
                  <a:cubicBezTo>
                    <a:pt x="437533" y="100581"/>
                    <a:pt x="392419" y="162697"/>
                    <a:pt x="321382" y="1649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-417213" y="655778"/>
              <a:ext cx="956417" cy="522830"/>
            </a:xfrm>
            <a:custGeom>
              <a:avLst/>
              <a:gdLst/>
              <a:ahLst/>
              <a:cxnLst/>
              <a:rect l="l" t="t" r="r" b="b"/>
              <a:pathLst>
                <a:path w="506711" h="276996" extrusionOk="0">
                  <a:moveTo>
                    <a:pt x="446018" y="121581"/>
                  </a:moveTo>
                  <a:cubicBezTo>
                    <a:pt x="450972" y="113837"/>
                    <a:pt x="453879" y="104705"/>
                    <a:pt x="453879" y="94857"/>
                  </a:cubicBezTo>
                  <a:cubicBezTo>
                    <a:pt x="453879" y="67503"/>
                    <a:pt x="431693" y="45283"/>
                    <a:pt x="404326" y="45283"/>
                  </a:cubicBezTo>
                  <a:cubicBezTo>
                    <a:pt x="388485" y="45283"/>
                    <a:pt x="382619" y="52268"/>
                    <a:pt x="378566" y="66366"/>
                  </a:cubicBezTo>
                  <a:cubicBezTo>
                    <a:pt x="376416" y="73857"/>
                    <a:pt x="372923" y="80928"/>
                    <a:pt x="368336" y="87198"/>
                  </a:cubicBezTo>
                  <a:cubicBezTo>
                    <a:pt x="357882" y="101507"/>
                    <a:pt x="342484" y="110891"/>
                    <a:pt x="324972" y="113627"/>
                  </a:cubicBezTo>
                  <a:cubicBezTo>
                    <a:pt x="322149" y="114048"/>
                    <a:pt x="319321" y="114300"/>
                    <a:pt x="316514" y="114300"/>
                  </a:cubicBezTo>
                  <a:cubicBezTo>
                    <a:pt x="305117" y="114300"/>
                    <a:pt x="294045" y="110681"/>
                    <a:pt x="284669" y="103821"/>
                  </a:cubicBezTo>
                  <a:cubicBezTo>
                    <a:pt x="272978" y="95278"/>
                    <a:pt x="265314" y="82737"/>
                    <a:pt x="263084" y="68429"/>
                  </a:cubicBezTo>
                  <a:cubicBezTo>
                    <a:pt x="261257" y="56687"/>
                    <a:pt x="264110" y="44946"/>
                    <a:pt x="271114" y="35351"/>
                  </a:cubicBezTo>
                  <a:cubicBezTo>
                    <a:pt x="278116" y="25755"/>
                    <a:pt x="288439" y="19485"/>
                    <a:pt x="300177" y="17633"/>
                  </a:cubicBezTo>
                  <a:cubicBezTo>
                    <a:pt x="320133" y="14519"/>
                    <a:pt x="338957" y="28239"/>
                    <a:pt x="342075" y="48228"/>
                  </a:cubicBezTo>
                  <a:cubicBezTo>
                    <a:pt x="342546" y="51300"/>
                    <a:pt x="340468" y="54120"/>
                    <a:pt x="337429" y="54583"/>
                  </a:cubicBezTo>
                  <a:cubicBezTo>
                    <a:pt x="334412" y="55046"/>
                    <a:pt x="331546" y="52984"/>
                    <a:pt x="331070" y="49954"/>
                  </a:cubicBezTo>
                  <a:cubicBezTo>
                    <a:pt x="328903" y="36024"/>
                    <a:pt x="315802" y="26471"/>
                    <a:pt x="301894" y="28659"/>
                  </a:cubicBezTo>
                  <a:cubicBezTo>
                    <a:pt x="293098" y="30006"/>
                    <a:pt x="285359" y="34719"/>
                    <a:pt x="280111" y="41916"/>
                  </a:cubicBezTo>
                  <a:cubicBezTo>
                    <a:pt x="274859" y="49112"/>
                    <a:pt x="272721" y="57908"/>
                    <a:pt x="274093" y="66703"/>
                  </a:cubicBezTo>
                  <a:cubicBezTo>
                    <a:pt x="275864" y="78066"/>
                    <a:pt x="281950" y="88082"/>
                    <a:pt x="291238" y="94857"/>
                  </a:cubicBezTo>
                  <a:cubicBezTo>
                    <a:pt x="300522" y="101633"/>
                    <a:pt x="311884" y="104368"/>
                    <a:pt x="323259" y="102601"/>
                  </a:cubicBezTo>
                  <a:cubicBezTo>
                    <a:pt x="337829" y="100328"/>
                    <a:pt x="350644" y="92543"/>
                    <a:pt x="359342" y="80633"/>
                  </a:cubicBezTo>
                  <a:cubicBezTo>
                    <a:pt x="388990" y="40022"/>
                    <a:pt x="345888" y="0"/>
                    <a:pt x="304524" y="0"/>
                  </a:cubicBezTo>
                  <a:cubicBezTo>
                    <a:pt x="264645" y="0"/>
                    <a:pt x="232316" y="32321"/>
                    <a:pt x="232316" y="72216"/>
                  </a:cubicBezTo>
                  <a:cubicBezTo>
                    <a:pt x="232316" y="75709"/>
                    <a:pt x="232581" y="79160"/>
                    <a:pt x="233069" y="82569"/>
                  </a:cubicBezTo>
                  <a:cubicBezTo>
                    <a:pt x="228427" y="81391"/>
                    <a:pt x="223588" y="80675"/>
                    <a:pt x="218580" y="80675"/>
                  </a:cubicBezTo>
                  <a:cubicBezTo>
                    <a:pt x="187913" y="80675"/>
                    <a:pt x="162764" y="104200"/>
                    <a:pt x="160075" y="134164"/>
                  </a:cubicBezTo>
                  <a:cubicBezTo>
                    <a:pt x="155690" y="134206"/>
                    <a:pt x="151494" y="134753"/>
                    <a:pt x="147597" y="135847"/>
                  </a:cubicBezTo>
                  <a:cubicBezTo>
                    <a:pt x="131891" y="140182"/>
                    <a:pt x="118908" y="150955"/>
                    <a:pt x="104646" y="158867"/>
                  </a:cubicBezTo>
                  <a:cubicBezTo>
                    <a:pt x="73062" y="176332"/>
                    <a:pt x="33776" y="179151"/>
                    <a:pt x="0" y="166442"/>
                  </a:cubicBezTo>
                  <a:cubicBezTo>
                    <a:pt x="16059" y="192492"/>
                    <a:pt x="42387" y="214923"/>
                    <a:pt x="72953" y="215470"/>
                  </a:cubicBezTo>
                  <a:cubicBezTo>
                    <a:pt x="98350" y="215933"/>
                    <a:pt x="124232" y="201372"/>
                    <a:pt x="148127" y="209999"/>
                  </a:cubicBezTo>
                  <a:cubicBezTo>
                    <a:pt x="157718" y="213450"/>
                    <a:pt x="163858" y="223340"/>
                    <a:pt x="173681" y="226201"/>
                  </a:cubicBezTo>
                  <a:cubicBezTo>
                    <a:pt x="184984" y="229526"/>
                    <a:pt x="187110" y="217869"/>
                    <a:pt x="191962" y="210209"/>
                  </a:cubicBezTo>
                  <a:cubicBezTo>
                    <a:pt x="201982" y="194386"/>
                    <a:pt x="215462" y="184791"/>
                    <a:pt x="230948" y="182434"/>
                  </a:cubicBezTo>
                  <a:cubicBezTo>
                    <a:pt x="249495" y="179615"/>
                    <a:pt x="267536" y="188494"/>
                    <a:pt x="275822" y="204528"/>
                  </a:cubicBezTo>
                  <a:cubicBezTo>
                    <a:pt x="282867" y="218121"/>
                    <a:pt x="280599" y="233482"/>
                    <a:pt x="269910" y="244592"/>
                  </a:cubicBezTo>
                  <a:cubicBezTo>
                    <a:pt x="261935" y="252883"/>
                    <a:pt x="248110" y="256334"/>
                    <a:pt x="237051" y="252798"/>
                  </a:cubicBezTo>
                  <a:cubicBezTo>
                    <a:pt x="227640" y="249768"/>
                    <a:pt x="221378" y="242193"/>
                    <a:pt x="219876" y="231967"/>
                  </a:cubicBezTo>
                  <a:cubicBezTo>
                    <a:pt x="219426" y="228937"/>
                    <a:pt x="221534" y="226075"/>
                    <a:pt x="224577" y="225654"/>
                  </a:cubicBezTo>
                  <a:cubicBezTo>
                    <a:pt x="227603" y="225191"/>
                    <a:pt x="230447" y="227296"/>
                    <a:pt x="230898" y="230326"/>
                  </a:cubicBezTo>
                  <a:cubicBezTo>
                    <a:pt x="231798" y="236470"/>
                    <a:pt x="235014" y="240426"/>
                    <a:pt x="240455" y="242193"/>
                  </a:cubicBezTo>
                  <a:cubicBezTo>
                    <a:pt x="247572" y="244466"/>
                    <a:pt x="256784" y="242193"/>
                    <a:pt x="261888" y="236891"/>
                  </a:cubicBezTo>
                  <a:cubicBezTo>
                    <a:pt x="269388" y="229105"/>
                    <a:pt x="270861" y="219174"/>
                    <a:pt x="265937" y="209662"/>
                  </a:cubicBezTo>
                  <a:cubicBezTo>
                    <a:pt x="260870" y="199857"/>
                    <a:pt x="248594" y="191019"/>
                    <a:pt x="232623" y="193460"/>
                  </a:cubicBezTo>
                  <a:cubicBezTo>
                    <a:pt x="220095" y="195354"/>
                    <a:pt x="209961" y="203771"/>
                    <a:pt x="202895" y="213913"/>
                  </a:cubicBezTo>
                  <a:cubicBezTo>
                    <a:pt x="194815" y="225528"/>
                    <a:pt x="185081" y="241815"/>
                    <a:pt x="194853" y="254356"/>
                  </a:cubicBezTo>
                  <a:cubicBezTo>
                    <a:pt x="205345" y="267822"/>
                    <a:pt x="218614" y="276997"/>
                    <a:pt x="236356" y="276997"/>
                  </a:cubicBezTo>
                  <a:cubicBezTo>
                    <a:pt x="258219" y="276997"/>
                    <a:pt x="276727" y="262772"/>
                    <a:pt x="283183" y="243077"/>
                  </a:cubicBezTo>
                  <a:cubicBezTo>
                    <a:pt x="291777" y="247580"/>
                    <a:pt x="301552" y="250147"/>
                    <a:pt x="311930" y="250147"/>
                  </a:cubicBezTo>
                  <a:cubicBezTo>
                    <a:pt x="331033" y="250147"/>
                    <a:pt x="348363" y="241225"/>
                    <a:pt x="348880" y="219931"/>
                  </a:cubicBezTo>
                  <a:cubicBezTo>
                    <a:pt x="349057" y="212692"/>
                    <a:pt x="350248" y="205496"/>
                    <a:pt x="352508" y="198594"/>
                  </a:cubicBezTo>
                  <a:cubicBezTo>
                    <a:pt x="357167" y="184370"/>
                    <a:pt x="366231" y="171829"/>
                    <a:pt x="378255" y="162907"/>
                  </a:cubicBezTo>
                  <a:cubicBezTo>
                    <a:pt x="390977" y="153523"/>
                    <a:pt x="406607" y="149608"/>
                    <a:pt x="422266" y="151923"/>
                  </a:cubicBezTo>
                  <a:cubicBezTo>
                    <a:pt x="437921" y="154280"/>
                    <a:pt x="451733" y="162571"/>
                    <a:pt x="461152" y="175280"/>
                  </a:cubicBezTo>
                  <a:cubicBezTo>
                    <a:pt x="477076" y="196785"/>
                    <a:pt x="472535" y="227253"/>
                    <a:pt x="451031" y="243161"/>
                  </a:cubicBezTo>
                  <a:cubicBezTo>
                    <a:pt x="442458" y="249516"/>
                    <a:pt x="431937" y="252167"/>
                    <a:pt x="421374" y="250568"/>
                  </a:cubicBezTo>
                  <a:cubicBezTo>
                    <a:pt x="410824" y="249011"/>
                    <a:pt x="401519" y="243414"/>
                    <a:pt x="395168" y="234828"/>
                  </a:cubicBezTo>
                  <a:cubicBezTo>
                    <a:pt x="393338" y="232346"/>
                    <a:pt x="393860" y="228895"/>
                    <a:pt x="396330" y="227043"/>
                  </a:cubicBezTo>
                  <a:cubicBezTo>
                    <a:pt x="398805" y="225233"/>
                    <a:pt x="402289" y="225738"/>
                    <a:pt x="404120" y="228222"/>
                  </a:cubicBezTo>
                  <a:cubicBezTo>
                    <a:pt x="408698" y="234366"/>
                    <a:pt x="415406" y="238406"/>
                    <a:pt x="423015" y="239542"/>
                  </a:cubicBezTo>
                  <a:cubicBezTo>
                    <a:pt x="430628" y="240678"/>
                    <a:pt x="438220" y="238784"/>
                    <a:pt x="444398" y="234197"/>
                  </a:cubicBezTo>
                  <a:cubicBezTo>
                    <a:pt x="452428" y="228264"/>
                    <a:pt x="457659" y="219552"/>
                    <a:pt x="459128" y="209662"/>
                  </a:cubicBezTo>
                  <a:cubicBezTo>
                    <a:pt x="460601" y="199815"/>
                    <a:pt x="458138" y="189925"/>
                    <a:pt x="452196" y="181929"/>
                  </a:cubicBezTo>
                  <a:cubicBezTo>
                    <a:pt x="444545" y="171576"/>
                    <a:pt x="433334" y="164843"/>
                    <a:pt x="420617" y="162949"/>
                  </a:cubicBezTo>
                  <a:cubicBezTo>
                    <a:pt x="407911" y="161055"/>
                    <a:pt x="395211" y="164212"/>
                    <a:pt x="384879" y="171871"/>
                  </a:cubicBezTo>
                  <a:cubicBezTo>
                    <a:pt x="361531" y="189167"/>
                    <a:pt x="354010" y="219931"/>
                    <a:pt x="364969" y="245518"/>
                  </a:cubicBezTo>
                  <a:cubicBezTo>
                    <a:pt x="379336" y="264666"/>
                    <a:pt x="402192" y="276997"/>
                    <a:pt x="427939" y="276997"/>
                  </a:cubicBezTo>
                  <a:cubicBezTo>
                    <a:pt x="471445" y="276997"/>
                    <a:pt x="506712" y="241730"/>
                    <a:pt x="506712" y="198258"/>
                  </a:cubicBezTo>
                  <a:cubicBezTo>
                    <a:pt x="506716" y="160929"/>
                    <a:pt x="480809" y="129745"/>
                    <a:pt x="446018" y="1215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7761545" y="800530"/>
              <a:ext cx="1334707" cy="522665"/>
            </a:xfrm>
            <a:custGeom>
              <a:avLst/>
              <a:gdLst/>
              <a:ahLst/>
              <a:cxnLst/>
              <a:rect l="l" t="t" r="r" b="b"/>
              <a:pathLst>
                <a:path w="823893" h="322633" extrusionOk="0">
                  <a:moveTo>
                    <a:pt x="676811" y="144900"/>
                  </a:moveTo>
                  <a:lnTo>
                    <a:pt x="676811" y="144900"/>
                  </a:lnTo>
                  <a:cubicBezTo>
                    <a:pt x="672602" y="112538"/>
                    <a:pt x="647646" y="85436"/>
                    <a:pt x="613811" y="80007"/>
                  </a:cubicBezTo>
                  <a:cubicBezTo>
                    <a:pt x="604300" y="78450"/>
                    <a:pt x="594983" y="78787"/>
                    <a:pt x="586128" y="80680"/>
                  </a:cubicBezTo>
                  <a:cubicBezTo>
                    <a:pt x="579256" y="68307"/>
                    <a:pt x="567022" y="59091"/>
                    <a:pt x="551982" y="56692"/>
                  </a:cubicBezTo>
                  <a:cubicBezTo>
                    <a:pt x="551948" y="56692"/>
                    <a:pt x="551914" y="56692"/>
                    <a:pt x="551885" y="56692"/>
                  </a:cubicBezTo>
                  <a:cubicBezTo>
                    <a:pt x="546679" y="55851"/>
                    <a:pt x="541645" y="59007"/>
                    <a:pt x="539748" y="63931"/>
                  </a:cubicBezTo>
                  <a:cubicBezTo>
                    <a:pt x="533326" y="80512"/>
                    <a:pt x="513247" y="117967"/>
                    <a:pt x="465116" y="118556"/>
                  </a:cubicBezTo>
                  <a:cubicBezTo>
                    <a:pt x="464068" y="118556"/>
                    <a:pt x="463016" y="118514"/>
                    <a:pt x="461951" y="118472"/>
                  </a:cubicBezTo>
                  <a:cubicBezTo>
                    <a:pt x="446073" y="117925"/>
                    <a:pt x="431617" y="111864"/>
                    <a:pt x="422283" y="101806"/>
                  </a:cubicBezTo>
                  <a:cubicBezTo>
                    <a:pt x="414262" y="93137"/>
                    <a:pt x="410280" y="82027"/>
                    <a:pt x="410777" y="69612"/>
                  </a:cubicBezTo>
                  <a:cubicBezTo>
                    <a:pt x="411421" y="53410"/>
                    <a:pt x="423293" y="38259"/>
                    <a:pt x="439003" y="33630"/>
                  </a:cubicBezTo>
                  <a:cubicBezTo>
                    <a:pt x="451914" y="29801"/>
                    <a:pt x="464421" y="34219"/>
                    <a:pt x="472531" y="45414"/>
                  </a:cubicBezTo>
                  <a:cubicBezTo>
                    <a:pt x="474660" y="48318"/>
                    <a:pt x="474580" y="52568"/>
                    <a:pt x="471942" y="55051"/>
                  </a:cubicBezTo>
                  <a:cubicBezTo>
                    <a:pt x="468714" y="58081"/>
                    <a:pt x="463672" y="57492"/>
                    <a:pt x="461215" y="53999"/>
                  </a:cubicBezTo>
                  <a:cubicBezTo>
                    <a:pt x="455373" y="45708"/>
                    <a:pt x="448101" y="45751"/>
                    <a:pt x="443022" y="47224"/>
                  </a:cubicBezTo>
                  <a:cubicBezTo>
                    <a:pt x="433132" y="50169"/>
                    <a:pt x="425372" y="60017"/>
                    <a:pt x="424968" y="70201"/>
                  </a:cubicBezTo>
                  <a:cubicBezTo>
                    <a:pt x="424627" y="78828"/>
                    <a:pt x="427224" y="86235"/>
                    <a:pt x="432699" y="92127"/>
                  </a:cubicBezTo>
                  <a:cubicBezTo>
                    <a:pt x="439474" y="99450"/>
                    <a:pt x="450319" y="103868"/>
                    <a:pt x="462443" y="104289"/>
                  </a:cubicBezTo>
                  <a:cubicBezTo>
                    <a:pt x="489163" y="105173"/>
                    <a:pt x="520949" y="88592"/>
                    <a:pt x="527367" y="59175"/>
                  </a:cubicBezTo>
                  <a:lnTo>
                    <a:pt x="527404" y="59007"/>
                  </a:lnTo>
                  <a:cubicBezTo>
                    <a:pt x="529706" y="48360"/>
                    <a:pt x="527278" y="37165"/>
                    <a:pt x="520524" y="28664"/>
                  </a:cubicBezTo>
                  <a:cubicBezTo>
                    <a:pt x="509199" y="14356"/>
                    <a:pt x="492710" y="4088"/>
                    <a:pt x="473276" y="973"/>
                  </a:cubicBezTo>
                  <a:cubicBezTo>
                    <a:pt x="442466" y="-3993"/>
                    <a:pt x="413020" y="10442"/>
                    <a:pt x="397331" y="35230"/>
                  </a:cubicBezTo>
                  <a:cubicBezTo>
                    <a:pt x="392782" y="32747"/>
                    <a:pt x="387774" y="30979"/>
                    <a:pt x="382375" y="30095"/>
                  </a:cubicBezTo>
                  <a:lnTo>
                    <a:pt x="382025" y="30053"/>
                  </a:lnTo>
                  <a:cubicBezTo>
                    <a:pt x="366092" y="27528"/>
                    <a:pt x="351767" y="40069"/>
                    <a:pt x="352133" y="56187"/>
                  </a:cubicBezTo>
                  <a:cubicBezTo>
                    <a:pt x="352449" y="70033"/>
                    <a:pt x="350513" y="85267"/>
                    <a:pt x="343472" y="98482"/>
                  </a:cubicBezTo>
                  <a:cubicBezTo>
                    <a:pt x="335476" y="113506"/>
                    <a:pt x="322245" y="123606"/>
                    <a:pt x="304157" y="128446"/>
                  </a:cubicBezTo>
                  <a:cubicBezTo>
                    <a:pt x="298194" y="130045"/>
                    <a:pt x="292391" y="130844"/>
                    <a:pt x="286853" y="130844"/>
                  </a:cubicBezTo>
                  <a:cubicBezTo>
                    <a:pt x="269000" y="130844"/>
                    <a:pt x="253993" y="122722"/>
                    <a:pt x="245716" y="107866"/>
                  </a:cubicBezTo>
                  <a:cubicBezTo>
                    <a:pt x="234416" y="87582"/>
                    <a:pt x="238351" y="53747"/>
                    <a:pt x="270296" y="46213"/>
                  </a:cubicBezTo>
                  <a:cubicBezTo>
                    <a:pt x="274602" y="45203"/>
                    <a:pt x="279079" y="44909"/>
                    <a:pt x="283473" y="45372"/>
                  </a:cubicBezTo>
                  <a:cubicBezTo>
                    <a:pt x="301178" y="47266"/>
                    <a:pt x="312490" y="58628"/>
                    <a:pt x="314657" y="75672"/>
                  </a:cubicBezTo>
                  <a:cubicBezTo>
                    <a:pt x="315120" y="79291"/>
                    <a:pt x="313083" y="82995"/>
                    <a:pt x="309565" y="83963"/>
                  </a:cubicBezTo>
                  <a:cubicBezTo>
                    <a:pt x="305273" y="85099"/>
                    <a:pt x="301102" y="82153"/>
                    <a:pt x="300618" y="77903"/>
                  </a:cubicBezTo>
                  <a:cubicBezTo>
                    <a:pt x="299680" y="69570"/>
                    <a:pt x="295816" y="63973"/>
                    <a:pt x="289150" y="61237"/>
                  </a:cubicBezTo>
                  <a:cubicBezTo>
                    <a:pt x="280982" y="57871"/>
                    <a:pt x="269627" y="59512"/>
                    <a:pt x="262751" y="65067"/>
                  </a:cubicBezTo>
                  <a:cubicBezTo>
                    <a:pt x="252260" y="73526"/>
                    <a:pt x="252179" y="90275"/>
                    <a:pt x="258126" y="100923"/>
                  </a:cubicBezTo>
                  <a:cubicBezTo>
                    <a:pt x="269434" y="121249"/>
                    <a:pt x="293405" y="116620"/>
                    <a:pt x="300475" y="114726"/>
                  </a:cubicBezTo>
                  <a:cubicBezTo>
                    <a:pt x="314796" y="110897"/>
                    <a:pt x="324753" y="103406"/>
                    <a:pt x="330910" y="91833"/>
                  </a:cubicBezTo>
                  <a:cubicBezTo>
                    <a:pt x="338582" y="77440"/>
                    <a:pt x="338793" y="59386"/>
                    <a:pt x="337059" y="44825"/>
                  </a:cubicBezTo>
                  <a:cubicBezTo>
                    <a:pt x="336078" y="36618"/>
                    <a:pt x="331331" y="29296"/>
                    <a:pt x="324168" y="25130"/>
                  </a:cubicBezTo>
                  <a:cubicBezTo>
                    <a:pt x="317351" y="21215"/>
                    <a:pt x="309721" y="18438"/>
                    <a:pt x="301485" y="17091"/>
                  </a:cubicBezTo>
                  <a:cubicBezTo>
                    <a:pt x="268256" y="11789"/>
                    <a:pt x="236836" y="31989"/>
                    <a:pt x="227245" y="63299"/>
                  </a:cubicBezTo>
                  <a:cubicBezTo>
                    <a:pt x="196805" y="65151"/>
                    <a:pt x="170634" y="87877"/>
                    <a:pt x="165596" y="119229"/>
                  </a:cubicBezTo>
                  <a:cubicBezTo>
                    <a:pt x="164333" y="127099"/>
                    <a:pt x="164506" y="134842"/>
                    <a:pt x="165916" y="142249"/>
                  </a:cubicBezTo>
                  <a:cubicBezTo>
                    <a:pt x="149907" y="147425"/>
                    <a:pt x="124732" y="149488"/>
                    <a:pt x="95753" y="129919"/>
                  </a:cubicBezTo>
                  <a:cubicBezTo>
                    <a:pt x="55572" y="103742"/>
                    <a:pt x="12478" y="126425"/>
                    <a:pt x="0" y="155000"/>
                  </a:cubicBezTo>
                  <a:cubicBezTo>
                    <a:pt x="0" y="155000"/>
                    <a:pt x="51902" y="132738"/>
                    <a:pt x="72115" y="166574"/>
                  </a:cubicBezTo>
                  <a:cubicBezTo>
                    <a:pt x="89437" y="195570"/>
                    <a:pt x="142576" y="236012"/>
                    <a:pt x="199145" y="223008"/>
                  </a:cubicBezTo>
                  <a:cubicBezTo>
                    <a:pt x="199019" y="223639"/>
                    <a:pt x="198893" y="224270"/>
                    <a:pt x="198787" y="224902"/>
                  </a:cubicBezTo>
                  <a:cubicBezTo>
                    <a:pt x="193952" y="255034"/>
                    <a:pt x="214447" y="283356"/>
                    <a:pt x="244567" y="288196"/>
                  </a:cubicBezTo>
                  <a:cubicBezTo>
                    <a:pt x="257541" y="290300"/>
                    <a:pt x="270179" y="287649"/>
                    <a:pt x="280755" y="281589"/>
                  </a:cubicBezTo>
                  <a:cubicBezTo>
                    <a:pt x="283376" y="301747"/>
                    <a:pt x="298905" y="318665"/>
                    <a:pt x="319994" y="322032"/>
                  </a:cubicBezTo>
                  <a:cubicBezTo>
                    <a:pt x="335194" y="324473"/>
                    <a:pt x="349835" y="319338"/>
                    <a:pt x="360117" y="309407"/>
                  </a:cubicBezTo>
                  <a:cubicBezTo>
                    <a:pt x="364459" y="305240"/>
                    <a:pt x="366673" y="299306"/>
                    <a:pt x="366627" y="293246"/>
                  </a:cubicBezTo>
                  <a:cubicBezTo>
                    <a:pt x="366534" y="281799"/>
                    <a:pt x="364666" y="269048"/>
                    <a:pt x="358723" y="258022"/>
                  </a:cubicBezTo>
                  <a:cubicBezTo>
                    <a:pt x="354536" y="250279"/>
                    <a:pt x="347083" y="244008"/>
                    <a:pt x="339272" y="241693"/>
                  </a:cubicBezTo>
                  <a:cubicBezTo>
                    <a:pt x="333616" y="240010"/>
                    <a:pt x="328297" y="240473"/>
                    <a:pt x="323457" y="243124"/>
                  </a:cubicBezTo>
                  <a:cubicBezTo>
                    <a:pt x="316985" y="246617"/>
                    <a:pt x="312886" y="254781"/>
                    <a:pt x="313706" y="262483"/>
                  </a:cubicBezTo>
                  <a:cubicBezTo>
                    <a:pt x="314140" y="266523"/>
                    <a:pt x="316139" y="269637"/>
                    <a:pt x="319649" y="271741"/>
                  </a:cubicBezTo>
                  <a:cubicBezTo>
                    <a:pt x="324572" y="274645"/>
                    <a:pt x="331765" y="274982"/>
                    <a:pt x="337521" y="272583"/>
                  </a:cubicBezTo>
                  <a:cubicBezTo>
                    <a:pt x="341457" y="270942"/>
                    <a:pt x="346018" y="273088"/>
                    <a:pt x="347146" y="277380"/>
                  </a:cubicBezTo>
                  <a:cubicBezTo>
                    <a:pt x="348076" y="280916"/>
                    <a:pt x="345892" y="284535"/>
                    <a:pt x="342500" y="285882"/>
                  </a:cubicBezTo>
                  <a:cubicBezTo>
                    <a:pt x="332602" y="289838"/>
                    <a:pt x="321126" y="289122"/>
                    <a:pt x="312414" y="283946"/>
                  </a:cubicBezTo>
                  <a:cubicBezTo>
                    <a:pt x="305045" y="279569"/>
                    <a:pt x="300488" y="272499"/>
                    <a:pt x="299583" y="263998"/>
                  </a:cubicBezTo>
                  <a:cubicBezTo>
                    <a:pt x="298152" y="250573"/>
                    <a:pt x="305184" y="236854"/>
                    <a:pt x="316690" y="230625"/>
                  </a:cubicBezTo>
                  <a:cubicBezTo>
                    <a:pt x="324850" y="226207"/>
                    <a:pt x="334058" y="225323"/>
                    <a:pt x="343329" y="228100"/>
                  </a:cubicBezTo>
                  <a:cubicBezTo>
                    <a:pt x="354793" y="231509"/>
                    <a:pt x="365221" y="240178"/>
                    <a:pt x="371218" y="251288"/>
                  </a:cubicBezTo>
                  <a:cubicBezTo>
                    <a:pt x="375355" y="258948"/>
                    <a:pt x="378137" y="267617"/>
                    <a:pt x="379593" y="277212"/>
                  </a:cubicBezTo>
                  <a:cubicBezTo>
                    <a:pt x="380994" y="286429"/>
                    <a:pt x="388473" y="293541"/>
                    <a:pt x="397664" y="295014"/>
                  </a:cubicBezTo>
                  <a:lnTo>
                    <a:pt x="397828" y="295056"/>
                  </a:lnTo>
                  <a:cubicBezTo>
                    <a:pt x="398021" y="295056"/>
                    <a:pt x="398215" y="295098"/>
                    <a:pt x="398408" y="295140"/>
                  </a:cubicBezTo>
                  <a:cubicBezTo>
                    <a:pt x="422746" y="298801"/>
                    <a:pt x="444356" y="278433"/>
                    <a:pt x="442702" y="253898"/>
                  </a:cubicBezTo>
                  <a:cubicBezTo>
                    <a:pt x="440813" y="225743"/>
                    <a:pt x="452764" y="197253"/>
                    <a:pt x="476975" y="179199"/>
                  </a:cubicBezTo>
                  <a:cubicBezTo>
                    <a:pt x="487921" y="171077"/>
                    <a:pt x="501055" y="166027"/>
                    <a:pt x="514695" y="165353"/>
                  </a:cubicBezTo>
                  <a:cubicBezTo>
                    <a:pt x="537281" y="164259"/>
                    <a:pt x="557957" y="173307"/>
                    <a:pt x="571992" y="189635"/>
                  </a:cubicBezTo>
                  <a:cubicBezTo>
                    <a:pt x="581760" y="200998"/>
                    <a:pt x="587231" y="215727"/>
                    <a:pt x="586431" y="230710"/>
                  </a:cubicBezTo>
                  <a:cubicBezTo>
                    <a:pt x="585501" y="248090"/>
                    <a:pt x="577143" y="263661"/>
                    <a:pt x="563420" y="273888"/>
                  </a:cubicBezTo>
                  <a:cubicBezTo>
                    <a:pt x="556021" y="279443"/>
                    <a:pt x="547121" y="282851"/>
                    <a:pt x="537900" y="283315"/>
                  </a:cubicBezTo>
                  <a:cubicBezTo>
                    <a:pt x="521550" y="284114"/>
                    <a:pt x="506669" y="277086"/>
                    <a:pt x="497196" y="264545"/>
                  </a:cubicBezTo>
                  <a:cubicBezTo>
                    <a:pt x="495240" y="261936"/>
                    <a:pt x="495118" y="257685"/>
                    <a:pt x="497285" y="255244"/>
                  </a:cubicBezTo>
                  <a:cubicBezTo>
                    <a:pt x="500382" y="251794"/>
                    <a:pt x="505622" y="252172"/>
                    <a:pt x="508273" y="255623"/>
                  </a:cubicBezTo>
                  <a:cubicBezTo>
                    <a:pt x="511787" y="260210"/>
                    <a:pt x="516181" y="264124"/>
                    <a:pt x="521504" y="266354"/>
                  </a:cubicBezTo>
                  <a:cubicBezTo>
                    <a:pt x="532943" y="271194"/>
                    <a:pt x="545303" y="269637"/>
                    <a:pt x="554772" y="262651"/>
                  </a:cubicBezTo>
                  <a:cubicBezTo>
                    <a:pt x="564720" y="255286"/>
                    <a:pt x="570953" y="244260"/>
                    <a:pt x="572119" y="231804"/>
                  </a:cubicBezTo>
                  <a:cubicBezTo>
                    <a:pt x="573171" y="220609"/>
                    <a:pt x="566934" y="204701"/>
                    <a:pt x="559131" y="196579"/>
                  </a:cubicBezTo>
                  <a:cubicBezTo>
                    <a:pt x="547916" y="184922"/>
                    <a:pt x="532147" y="178609"/>
                    <a:pt x="515031" y="179578"/>
                  </a:cubicBezTo>
                  <a:cubicBezTo>
                    <a:pt x="505739" y="180125"/>
                    <a:pt x="492353" y="185385"/>
                    <a:pt x="484941" y="191024"/>
                  </a:cubicBezTo>
                  <a:cubicBezTo>
                    <a:pt x="469985" y="202387"/>
                    <a:pt x="460234" y="218842"/>
                    <a:pt x="457457" y="237443"/>
                  </a:cubicBezTo>
                  <a:cubicBezTo>
                    <a:pt x="457246" y="238874"/>
                    <a:pt x="457078" y="240262"/>
                    <a:pt x="456952" y="241693"/>
                  </a:cubicBezTo>
                  <a:cubicBezTo>
                    <a:pt x="454468" y="269427"/>
                    <a:pt x="470978" y="295140"/>
                    <a:pt x="496123" y="307134"/>
                  </a:cubicBezTo>
                  <a:cubicBezTo>
                    <a:pt x="503804" y="310753"/>
                    <a:pt x="512123" y="313405"/>
                    <a:pt x="520945" y="314835"/>
                  </a:cubicBezTo>
                  <a:cubicBezTo>
                    <a:pt x="570978" y="322873"/>
                    <a:pt x="618062" y="288827"/>
                    <a:pt x="626099" y="238789"/>
                  </a:cubicBezTo>
                  <a:cubicBezTo>
                    <a:pt x="626689" y="234876"/>
                    <a:pt x="627068" y="231046"/>
                    <a:pt x="627194" y="227216"/>
                  </a:cubicBezTo>
                  <a:cubicBezTo>
                    <a:pt x="731225" y="305324"/>
                    <a:pt x="823894" y="196453"/>
                    <a:pt x="823894" y="196453"/>
                  </a:cubicBezTo>
                  <a:cubicBezTo>
                    <a:pt x="712456" y="232435"/>
                    <a:pt x="676811" y="144900"/>
                    <a:pt x="676811" y="144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2" name="Google Shape;772;p28"/>
          <p:cNvGrpSpPr/>
          <p:nvPr/>
        </p:nvGrpSpPr>
        <p:grpSpPr>
          <a:xfrm>
            <a:off x="230526" y="245137"/>
            <a:ext cx="8641556" cy="4091499"/>
            <a:chOff x="230526" y="245137"/>
            <a:chExt cx="8641556" cy="4091499"/>
          </a:xfrm>
        </p:grpSpPr>
        <p:sp>
          <p:nvSpPr>
            <p:cNvPr id="773" name="Google Shape;773;p28"/>
            <p:cNvSpPr/>
            <p:nvPr/>
          </p:nvSpPr>
          <p:spPr>
            <a:xfrm>
              <a:off x="8740511" y="1806354"/>
              <a:ext cx="124125" cy="136788"/>
            </a:xfrm>
            <a:custGeom>
              <a:avLst/>
              <a:gdLst/>
              <a:ahLst/>
              <a:cxnLst/>
              <a:rect l="l" t="t" r="r" b="b"/>
              <a:pathLst>
                <a:path w="114138" h="125782" extrusionOk="0">
                  <a:moveTo>
                    <a:pt x="113221" y="120742"/>
                  </a:moveTo>
                  <a:cubicBezTo>
                    <a:pt x="104173" y="112119"/>
                    <a:pt x="88938" y="93017"/>
                    <a:pt x="83131" y="58537"/>
                  </a:cubicBezTo>
                  <a:cubicBezTo>
                    <a:pt x="70337" y="3130"/>
                    <a:pt x="38185" y="-1517"/>
                    <a:pt x="20973" y="310"/>
                  </a:cubicBezTo>
                  <a:cubicBezTo>
                    <a:pt x="14029" y="1047"/>
                    <a:pt x="8221" y="5937"/>
                    <a:pt x="5948" y="12556"/>
                  </a:cubicBezTo>
                  <a:cubicBezTo>
                    <a:pt x="-25825" y="104775"/>
                    <a:pt x="78501" y="122509"/>
                    <a:pt x="110906" y="125766"/>
                  </a:cubicBezTo>
                  <a:cubicBezTo>
                    <a:pt x="113683" y="126044"/>
                    <a:pt x="115241" y="122678"/>
                    <a:pt x="113221" y="1207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3983949" y="252156"/>
              <a:ext cx="152607" cy="107539"/>
            </a:xfrm>
            <a:custGeom>
              <a:avLst/>
              <a:gdLst/>
              <a:ahLst/>
              <a:cxnLst/>
              <a:rect l="l" t="t" r="r" b="b"/>
              <a:pathLst>
                <a:path w="140328" h="98886" extrusionOk="0">
                  <a:moveTo>
                    <a:pt x="138507" y="85773"/>
                  </a:moveTo>
                  <a:cubicBezTo>
                    <a:pt x="127018" y="80892"/>
                    <a:pt x="106018" y="68388"/>
                    <a:pt x="88427" y="38168"/>
                  </a:cubicBezTo>
                  <a:cubicBezTo>
                    <a:pt x="56948" y="-9172"/>
                    <a:pt x="25217" y="-2178"/>
                    <a:pt x="9772" y="5599"/>
                  </a:cubicBezTo>
                  <a:cubicBezTo>
                    <a:pt x="3501" y="8743"/>
                    <a:pt x="-202" y="15367"/>
                    <a:pt x="9" y="22365"/>
                  </a:cubicBezTo>
                  <a:cubicBezTo>
                    <a:pt x="2786" y="119861"/>
                    <a:pt x="106649" y="99665"/>
                    <a:pt x="138128" y="91282"/>
                  </a:cubicBezTo>
                  <a:cubicBezTo>
                    <a:pt x="140864" y="90558"/>
                    <a:pt x="141116" y="86872"/>
                    <a:pt x="138507" y="857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539201" y="245137"/>
              <a:ext cx="139471" cy="121584"/>
            </a:xfrm>
            <a:custGeom>
              <a:avLst/>
              <a:gdLst/>
              <a:ahLst/>
              <a:cxnLst/>
              <a:rect l="l" t="t" r="r" b="b"/>
              <a:pathLst>
                <a:path w="128249" h="111801" extrusionOk="0">
                  <a:moveTo>
                    <a:pt x="4996" y="871"/>
                  </a:moveTo>
                  <a:cubicBezTo>
                    <a:pt x="13875" y="9650"/>
                    <a:pt x="33402" y="24303"/>
                    <a:pt x="68037" y="29071"/>
                  </a:cubicBezTo>
                  <a:cubicBezTo>
                    <a:pt x="123799" y="40207"/>
                    <a:pt x="129396" y="72203"/>
                    <a:pt x="128091" y="89458"/>
                  </a:cubicBezTo>
                  <a:cubicBezTo>
                    <a:pt x="127586" y="96439"/>
                    <a:pt x="122873" y="102394"/>
                    <a:pt x="116308" y="104869"/>
                  </a:cubicBezTo>
                  <a:cubicBezTo>
                    <a:pt x="25070" y="139357"/>
                    <a:pt x="4238" y="35620"/>
                    <a:pt x="30" y="3308"/>
                  </a:cubicBezTo>
                  <a:cubicBezTo>
                    <a:pt x="-349" y="522"/>
                    <a:pt x="2976" y="-1103"/>
                    <a:pt x="4996" y="8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8733041" y="4216959"/>
              <a:ext cx="139041" cy="119676"/>
            </a:xfrm>
            <a:custGeom>
              <a:avLst/>
              <a:gdLst/>
              <a:ahLst/>
              <a:cxnLst/>
              <a:rect l="l" t="t" r="r" b="b"/>
              <a:pathLst>
                <a:path w="127854" h="110047" extrusionOk="0">
                  <a:moveTo>
                    <a:pt x="1345" y="103882"/>
                  </a:moveTo>
                  <a:cubicBezTo>
                    <a:pt x="11823" y="97047"/>
                    <a:pt x="30256" y="81034"/>
                    <a:pt x="42250" y="48184"/>
                  </a:cubicBezTo>
                  <a:cubicBezTo>
                    <a:pt x="64891" y="-3975"/>
                    <a:pt x="97338" y="-2692"/>
                    <a:pt x="113919" y="2232"/>
                  </a:cubicBezTo>
                  <a:cubicBezTo>
                    <a:pt x="120653" y="4223"/>
                    <a:pt x="125450" y="10089"/>
                    <a:pt x="126502" y="17012"/>
                  </a:cubicBezTo>
                  <a:cubicBezTo>
                    <a:pt x="140979" y="113473"/>
                    <a:pt x="35180" y="111932"/>
                    <a:pt x="2691" y="109239"/>
                  </a:cubicBezTo>
                  <a:cubicBezTo>
                    <a:pt x="-86" y="109003"/>
                    <a:pt x="-1012" y="105418"/>
                    <a:pt x="1345" y="1038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230526" y="2510962"/>
              <a:ext cx="139471" cy="121584"/>
            </a:xfrm>
            <a:custGeom>
              <a:avLst/>
              <a:gdLst/>
              <a:ahLst/>
              <a:cxnLst/>
              <a:rect l="l" t="t" r="r" b="b"/>
              <a:pathLst>
                <a:path w="128249" h="111801" extrusionOk="0">
                  <a:moveTo>
                    <a:pt x="4996" y="871"/>
                  </a:moveTo>
                  <a:cubicBezTo>
                    <a:pt x="13875" y="9650"/>
                    <a:pt x="33402" y="24303"/>
                    <a:pt x="68037" y="29071"/>
                  </a:cubicBezTo>
                  <a:cubicBezTo>
                    <a:pt x="123799" y="40207"/>
                    <a:pt x="129396" y="72203"/>
                    <a:pt x="128091" y="89458"/>
                  </a:cubicBezTo>
                  <a:cubicBezTo>
                    <a:pt x="127586" y="96439"/>
                    <a:pt x="122873" y="102394"/>
                    <a:pt x="116308" y="104869"/>
                  </a:cubicBezTo>
                  <a:cubicBezTo>
                    <a:pt x="25070" y="139357"/>
                    <a:pt x="4238" y="35620"/>
                    <a:pt x="30" y="3308"/>
                  </a:cubicBezTo>
                  <a:cubicBezTo>
                    <a:pt x="-349" y="522"/>
                    <a:pt x="2976" y="-1103"/>
                    <a:pt x="4996" y="8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8" name="Google Shape;778;p28"/>
          <p:cNvGrpSpPr/>
          <p:nvPr/>
        </p:nvGrpSpPr>
        <p:grpSpPr>
          <a:xfrm>
            <a:off x="8424011" y="2826029"/>
            <a:ext cx="956461" cy="706683"/>
            <a:chOff x="7103453" y="400825"/>
            <a:chExt cx="818117" cy="604416"/>
          </a:xfrm>
        </p:grpSpPr>
        <p:grpSp>
          <p:nvGrpSpPr>
            <p:cNvPr id="779" name="Google Shape;779;p28"/>
            <p:cNvGrpSpPr/>
            <p:nvPr/>
          </p:nvGrpSpPr>
          <p:grpSpPr>
            <a:xfrm>
              <a:off x="7103453" y="400825"/>
              <a:ext cx="818117" cy="604416"/>
              <a:chOff x="7103453" y="400825"/>
              <a:chExt cx="818117" cy="604416"/>
            </a:xfrm>
          </p:grpSpPr>
          <p:sp>
            <p:nvSpPr>
              <p:cNvPr id="780" name="Google Shape;780;p28"/>
              <p:cNvSpPr/>
              <p:nvPr/>
            </p:nvSpPr>
            <p:spPr>
              <a:xfrm>
                <a:off x="7103457" y="400825"/>
                <a:ext cx="818113" cy="604416"/>
              </a:xfrm>
              <a:custGeom>
                <a:avLst/>
                <a:gdLst/>
                <a:ahLst/>
                <a:cxnLst/>
                <a:rect l="l" t="t" r="r" b="b"/>
                <a:pathLst>
                  <a:path w="818113" h="604416" extrusionOk="0">
                    <a:moveTo>
                      <a:pt x="763074" y="596392"/>
                    </a:moveTo>
                    <a:cubicBezTo>
                      <a:pt x="757730" y="594974"/>
                      <a:pt x="751586" y="593311"/>
                      <a:pt x="744516" y="591397"/>
                    </a:cubicBezTo>
                    <a:cubicBezTo>
                      <a:pt x="707566" y="581393"/>
                      <a:pt x="645786" y="564156"/>
                      <a:pt x="542134" y="535286"/>
                    </a:cubicBezTo>
                    <a:cubicBezTo>
                      <a:pt x="537673" y="534040"/>
                      <a:pt x="534853" y="533598"/>
                      <a:pt x="535695" y="529163"/>
                    </a:cubicBezTo>
                    <a:cubicBezTo>
                      <a:pt x="539062" y="511845"/>
                      <a:pt x="546468" y="488257"/>
                      <a:pt x="538010" y="444784"/>
                    </a:cubicBezTo>
                    <a:cubicBezTo>
                      <a:pt x="527320" y="389983"/>
                      <a:pt x="493569" y="337033"/>
                      <a:pt x="440711" y="304140"/>
                    </a:cubicBezTo>
                    <a:cubicBezTo>
                      <a:pt x="436713" y="301623"/>
                      <a:pt x="418197" y="293632"/>
                      <a:pt x="401026" y="289221"/>
                    </a:cubicBezTo>
                    <a:cubicBezTo>
                      <a:pt x="340762" y="273558"/>
                      <a:pt x="276206" y="285093"/>
                      <a:pt x="231554" y="315389"/>
                    </a:cubicBezTo>
                    <a:cubicBezTo>
                      <a:pt x="194899" y="340248"/>
                      <a:pt x="202601" y="348139"/>
                      <a:pt x="192458" y="338607"/>
                    </a:cubicBezTo>
                    <a:cubicBezTo>
                      <a:pt x="192458" y="338607"/>
                      <a:pt x="188292" y="334764"/>
                      <a:pt x="181390" y="328229"/>
                    </a:cubicBezTo>
                    <a:cubicBezTo>
                      <a:pt x="154301" y="302844"/>
                      <a:pt x="83789" y="236747"/>
                      <a:pt x="39407" y="194768"/>
                    </a:cubicBezTo>
                    <a:cubicBezTo>
                      <a:pt x="34538" y="190113"/>
                      <a:pt x="29959" y="185762"/>
                      <a:pt x="25751" y="181814"/>
                    </a:cubicBezTo>
                    <a:cubicBezTo>
                      <a:pt x="11581" y="168238"/>
                      <a:pt x="2163" y="159182"/>
                      <a:pt x="1288" y="158024"/>
                    </a:cubicBezTo>
                    <a:cubicBezTo>
                      <a:pt x="-463" y="155718"/>
                      <a:pt x="-387" y="154637"/>
                      <a:pt x="1263" y="152520"/>
                    </a:cubicBezTo>
                    <a:cubicBezTo>
                      <a:pt x="30692" y="114337"/>
                      <a:pt x="136343" y="24303"/>
                      <a:pt x="303602" y="3715"/>
                    </a:cubicBezTo>
                    <a:cubicBezTo>
                      <a:pt x="499587" y="-20361"/>
                      <a:pt x="670532" y="74197"/>
                      <a:pt x="757940" y="240404"/>
                    </a:cubicBezTo>
                    <a:cubicBezTo>
                      <a:pt x="764337" y="252600"/>
                      <a:pt x="770229" y="264981"/>
                      <a:pt x="775532" y="277488"/>
                    </a:cubicBezTo>
                    <a:cubicBezTo>
                      <a:pt x="825106" y="393551"/>
                      <a:pt x="828684" y="519370"/>
                      <a:pt x="800235" y="602789"/>
                    </a:cubicBezTo>
                    <a:cubicBezTo>
                      <a:pt x="799141" y="604750"/>
                      <a:pt x="802886" y="606917"/>
                      <a:pt x="763074" y="59639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28"/>
              <p:cNvSpPr/>
              <p:nvPr/>
            </p:nvSpPr>
            <p:spPr>
              <a:xfrm rot="-2700000">
                <a:off x="7528358" y="532491"/>
                <a:ext cx="145892" cy="145892"/>
              </a:xfrm>
              <a:custGeom>
                <a:avLst/>
                <a:gdLst/>
                <a:ahLst/>
                <a:cxnLst/>
                <a:rect l="l" t="t" r="r" b="b"/>
                <a:pathLst>
                  <a:path w="145811" h="145811" extrusionOk="0">
                    <a:moveTo>
                      <a:pt x="145811" y="72906"/>
                    </a:moveTo>
                    <a:cubicBezTo>
                      <a:pt x="145811" y="113170"/>
                      <a:pt x="113170" y="145811"/>
                      <a:pt x="72905" y="145811"/>
                    </a:cubicBezTo>
                    <a:cubicBezTo>
                      <a:pt x="32641" y="145811"/>
                      <a:pt x="0" y="113170"/>
                      <a:pt x="0" y="72906"/>
                    </a:cubicBezTo>
                    <a:cubicBezTo>
                      <a:pt x="0" y="32641"/>
                      <a:pt x="32641" y="0"/>
                      <a:pt x="72905" y="0"/>
                    </a:cubicBezTo>
                    <a:cubicBezTo>
                      <a:pt x="113170" y="0"/>
                      <a:pt x="145811" y="32641"/>
                      <a:pt x="145811" y="729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28"/>
              <p:cNvSpPr/>
              <p:nvPr/>
            </p:nvSpPr>
            <p:spPr>
              <a:xfrm>
                <a:off x="7103453" y="400825"/>
                <a:ext cx="818117" cy="604416"/>
              </a:xfrm>
              <a:custGeom>
                <a:avLst/>
                <a:gdLst/>
                <a:ahLst/>
                <a:cxnLst/>
                <a:rect l="l" t="t" r="r" b="b"/>
                <a:pathLst>
                  <a:path w="818117" h="604416" extrusionOk="0">
                    <a:moveTo>
                      <a:pt x="763079" y="596392"/>
                    </a:moveTo>
                    <a:cubicBezTo>
                      <a:pt x="765940" y="547532"/>
                      <a:pt x="766445" y="470153"/>
                      <a:pt x="765478" y="460490"/>
                    </a:cubicBezTo>
                    <a:cubicBezTo>
                      <a:pt x="731684" y="104199"/>
                      <a:pt x="430994" y="-71560"/>
                      <a:pt x="82413" y="141229"/>
                    </a:cubicBezTo>
                    <a:cubicBezTo>
                      <a:pt x="78074" y="143893"/>
                      <a:pt x="49255" y="164341"/>
                      <a:pt x="25751" y="181814"/>
                    </a:cubicBezTo>
                    <a:cubicBezTo>
                      <a:pt x="11581" y="168238"/>
                      <a:pt x="2163" y="159182"/>
                      <a:pt x="1288" y="158024"/>
                    </a:cubicBezTo>
                    <a:cubicBezTo>
                      <a:pt x="-463" y="155718"/>
                      <a:pt x="-387" y="154637"/>
                      <a:pt x="1263" y="152520"/>
                    </a:cubicBezTo>
                    <a:cubicBezTo>
                      <a:pt x="30692" y="114337"/>
                      <a:pt x="136344" y="24303"/>
                      <a:pt x="303606" y="3715"/>
                    </a:cubicBezTo>
                    <a:cubicBezTo>
                      <a:pt x="499591" y="-20361"/>
                      <a:pt x="670536" y="74197"/>
                      <a:pt x="757903" y="240404"/>
                    </a:cubicBezTo>
                    <a:cubicBezTo>
                      <a:pt x="764341" y="252600"/>
                      <a:pt x="770233" y="264981"/>
                      <a:pt x="775536" y="277488"/>
                    </a:cubicBezTo>
                    <a:cubicBezTo>
                      <a:pt x="825111" y="393551"/>
                      <a:pt x="828688" y="519370"/>
                      <a:pt x="800239" y="602789"/>
                    </a:cubicBezTo>
                    <a:cubicBezTo>
                      <a:pt x="799145" y="604750"/>
                      <a:pt x="802890" y="606917"/>
                      <a:pt x="763079" y="59639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28"/>
              <p:cNvSpPr/>
              <p:nvPr/>
            </p:nvSpPr>
            <p:spPr>
              <a:xfrm>
                <a:off x="7284805" y="615454"/>
                <a:ext cx="636765" cy="389786"/>
              </a:xfrm>
              <a:custGeom>
                <a:avLst/>
                <a:gdLst/>
                <a:ahLst/>
                <a:cxnLst/>
                <a:rect l="l" t="t" r="r" b="b"/>
                <a:pathLst>
                  <a:path w="636765" h="389786" extrusionOk="0">
                    <a:moveTo>
                      <a:pt x="360786" y="320644"/>
                    </a:moveTo>
                    <a:cubicBezTo>
                      <a:pt x="356283" y="319403"/>
                      <a:pt x="353505" y="318940"/>
                      <a:pt x="354347" y="314538"/>
                    </a:cubicBezTo>
                    <a:cubicBezTo>
                      <a:pt x="357714" y="297241"/>
                      <a:pt x="365163" y="273624"/>
                      <a:pt x="356661" y="230189"/>
                    </a:cubicBezTo>
                    <a:cubicBezTo>
                      <a:pt x="345930" y="175354"/>
                      <a:pt x="312221" y="122383"/>
                      <a:pt x="259406" y="89515"/>
                    </a:cubicBezTo>
                    <a:cubicBezTo>
                      <a:pt x="255365" y="87028"/>
                      <a:pt x="236848" y="79002"/>
                      <a:pt x="219678" y="74571"/>
                    </a:cubicBezTo>
                    <a:cubicBezTo>
                      <a:pt x="159414" y="58945"/>
                      <a:pt x="94857" y="70459"/>
                      <a:pt x="50206" y="100756"/>
                    </a:cubicBezTo>
                    <a:cubicBezTo>
                      <a:pt x="13551" y="125631"/>
                      <a:pt x="21210" y="133489"/>
                      <a:pt x="11110" y="123990"/>
                    </a:cubicBezTo>
                    <a:cubicBezTo>
                      <a:pt x="11068" y="123978"/>
                      <a:pt x="6986" y="120148"/>
                      <a:pt x="0" y="113608"/>
                    </a:cubicBezTo>
                    <a:cubicBezTo>
                      <a:pt x="1136" y="110355"/>
                      <a:pt x="2188" y="107072"/>
                      <a:pt x="3409" y="103882"/>
                    </a:cubicBezTo>
                    <a:cubicBezTo>
                      <a:pt x="27018" y="42495"/>
                      <a:pt x="88124" y="1076"/>
                      <a:pt x="159119" y="19"/>
                    </a:cubicBezTo>
                    <a:cubicBezTo>
                      <a:pt x="209199" y="-726"/>
                      <a:pt x="260121" y="20194"/>
                      <a:pt x="301573" y="47343"/>
                    </a:cubicBezTo>
                    <a:cubicBezTo>
                      <a:pt x="345930" y="76419"/>
                      <a:pt x="390918" y="117593"/>
                      <a:pt x="446932" y="127866"/>
                    </a:cubicBezTo>
                    <a:cubicBezTo>
                      <a:pt x="535603" y="144153"/>
                      <a:pt x="582863" y="77715"/>
                      <a:pt x="594183" y="62846"/>
                    </a:cubicBezTo>
                    <a:cubicBezTo>
                      <a:pt x="643758" y="178943"/>
                      <a:pt x="647335" y="304745"/>
                      <a:pt x="618886" y="388160"/>
                    </a:cubicBezTo>
                    <a:cubicBezTo>
                      <a:pt x="616782" y="391775"/>
                      <a:pt x="631133" y="396055"/>
                      <a:pt x="360786" y="320644"/>
                    </a:cubicBezTo>
                    <a:close/>
                  </a:path>
                </a:pathLst>
              </a:custGeom>
              <a:solidFill>
                <a:srgbClr val="000000">
                  <a:alpha val="8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84" name="Google Shape;784;p28"/>
              <p:cNvGrpSpPr/>
              <p:nvPr/>
            </p:nvGrpSpPr>
            <p:grpSpPr>
              <a:xfrm>
                <a:off x="7133118" y="586700"/>
                <a:ext cx="728195" cy="408462"/>
                <a:chOff x="7133118" y="586700"/>
                <a:chExt cx="728195" cy="408462"/>
              </a:xfrm>
            </p:grpSpPr>
            <p:sp>
              <p:nvSpPr>
                <p:cNvPr id="785" name="Google Shape;785;p28"/>
                <p:cNvSpPr/>
                <p:nvPr/>
              </p:nvSpPr>
              <p:spPr>
                <a:xfrm>
                  <a:off x="7133118" y="586700"/>
                  <a:ext cx="167974" cy="156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974" h="156030" extrusionOk="0">
                      <a:moveTo>
                        <a:pt x="0" y="0"/>
                      </a:moveTo>
                      <a:cubicBezTo>
                        <a:pt x="52752" y="48763"/>
                        <a:pt x="115474" y="107020"/>
                        <a:pt x="167974" y="156030"/>
                      </a:cubicBezTo>
                      <a:cubicBezTo>
                        <a:pt x="115239" y="107268"/>
                        <a:pt x="52517" y="49007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EB4B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6" name="Google Shape;786;p28"/>
                <p:cNvSpPr/>
                <p:nvPr/>
              </p:nvSpPr>
              <p:spPr>
                <a:xfrm>
                  <a:off x="7640583" y="933152"/>
                  <a:ext cx="220730" cy="62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730" h="62010" extrusionOk="0">
                      <a:moveTo>
                        <a:pt x="220730" y="62011"/>
                      </a:moveTo>
                      <a:cubicBezTo>
                        <a:pt x="151544" y="42745"/>
                        <a:pt x="69102" y="19594"/>
                        <a:pt x="0" y="0"/>
                      </a:cubicBezTo>
                      <a:cubicBezTo>
                        <a:pt x="69228" y="19266"/>
                        <a:pt x="151628" y="42416"/>
                        <a:pt x="220730" y="62011"/>
                      </a:cubicBezTo>
                      <a:lnTo>
                        <a:pt x="220730" y="62011"/>
                      </a:lnTo>
                      <a:close/>
                    </a:path>
                  </a:pathLst>
                </a:custGeom>
                <a:solidFill>
                  <a:srgbClr val="BEB4B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7" name="Google Shape;787;p28"/>
                <p:cNvSpPr/>
                <p:nvPr/>
              </p:nvSpPr>
              <p:spPr>
                <a:xfrm>
                  <a:off x="7301092" y="682309"/>
                  <a:ext cx="341414" cy="251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414" h="251024" extrusionOk="0">
                      <a:moveTo>
                        <a:pt x="0" y="60422"/>
                      </a:moveTo>
                      <a:cubicBezTo>
                        <a:pt x="67082" y="-7072"/>
                        <a:pt x="176247" y="-20846"/>
                        <a:pt x="255491" y="33476"/>
                      </a:cubicBezTo>
                      <a:cubicBezTo>
                        <a:pt x="286970" y="55359"/>
                        <a:pt x="310411" y="87528"/>
                        <a:pt x="324930" y="122757"/>
                      </a:cubicBezTo>
                      <a:cubicBezTo>
                        <a:pt x="341427" y="163019"/>
                        <a:pt x="346729" y="208705"/>
                        <a:pt x="335367" y="251025"/>
                      </a:cubicBezTo>
                      <a:cubicBezTo>
                        <a:pt x="346687" y="208701"/>
                        <a:pt x="341343" y="163040"/>
                        <a:pt x="324804" y="122812"/>
                      </a:cubicBezTo>
                      <a:cubicBezTo>
                        <a:pt x="310243" y="87634"/>
                        <a:pt x="286802" y="55528"/>
                        <a:pt x="255323" y="33703"/>
                      </a:cubicBezTo>
                      <a:cubicBezTo>
                        <a:pt x="176121" y="-20581"/>
                        <a:pt x="67166" y="-6975"/>
                        <a:pt x="0" y="60422"/>
                      </a:cubicBezTo>
                      <a:lnTo>
                        <a:pt x="0" y="60422"/>
                      </a:lnTo>
                      <a:close/>
                    </a:path>
                  </a:pathLst>
                </a:custGeom>
                <a:solidFill>
                  <a:srgbClr val="BEB4B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88" name="Google Shape;788;p28"/>
              <p:cNvGrpSpPr/>
              <p:nvPr/>
            </p:nvGrpSpPr>
            <p:grpSpPr>
              <a:xfrm>
                <a:off x="7190146" y="405373"/>
                <a:ext cx="724824" cy="490644"/>
                <a:chOff x="7190146" y="405373"/>
                <a:chExt cx="724824" cy="490644"/>
              </a:xfrm>
            </p:grpSpPr>
            <p:sp>
              <p:nvSpPr>
                <p:cNvPr id="789" name="Google Shape;789;p28"/>
                <p:cNvSpPr/>
                <p:nvPr/>
              </p:nvSpPr>
              <p:spPr>
                <a:xfrm>
                  <a:off x="7453351" y="780518"/>
                  <a:ext cx="451139" cy="9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139" h="93448" extrusionOk="0">
                      <a:moveTo>
                        <a:pt x="451140" y="0"/>
                      </a:moveTo>
                      <a:cubicBezTo>
                        <a:pt x="449288" y="690"/>
                        <a:pt x="446132" y="1338"/>
                        <a:pt x="444154" y="1835"/>
                      </a:cubicBezTo>
                      <a:cubicBezTo>
                        <a:pt x="437168" y="3472"/>
                        <a:pt x="430098" y="5000"/>
                        <a:pt x="423070" y="6527"/>
                      </a:cubicBezTo>
                      <a:cubicBezTo>
                        <a:pt x="290926" y="34778"/>
                        <a:pt x="139256" y="64986"/>
                        <a:pt x="6986" y="92378"/>
                      </a:cubicBezTo>
                      <a:cubicBezTo>
                        <a:pt x="6986" y="92378"/>
                        <a:pt x="3451" y="93153"/>
                        <a:pt x="3451" y="93153"/>
                      </a:cubicBezTo>
                      <a:cubicBezTo>
                        <a:pt x="2862" y="93279"/>
                        <a:pt x="2273" y="93506"/>
                        <a:pt x="1683" y="93435"/>
                      </a:cubicBezTo>
                      <a:cubicBezTo>
                        <a:pt x="1094" y="93384"/>
                        <a:pt x="547" y="93052"/>
                        <a:pt x="0" y="92841"/>
                      </a:cubicBezTo>
                      <a:cubicBezTo>
                        <a:pt x="547" y="93052"/>
                        <a:pt x="1094" y="93380"/>
                        <a:pt x="1683" y="93431"/>
                      </a:cubicBezTo>
                      <a:cubicBezTo>
                        <a:pt x="2273" y="93502"/>
                        <a:pt x="2862" y="93275"/>
                        <a:pt x="3451" y="93144"/>
                      </a:cubicBezTo>
                      <a:cubicBezTo>
                        <a:pt x="3451" y="93144"/>
                        <a:pt x="6944" y="92366"/>
                        <a:pt x="6944" y="92366"/>
                      </a:cubicBezTo>
                      <a:cubicBezTo>
                        <a:pt x="139172" y="64725"/>
                        <a:pt x="290884" y="34458"/>
                        <a:pt x="423070" y="6489"/>
                      </a:cubicBezTo>
                      <a:cubicBezTo>
                        <a:pt x="430098" y="4970"/>
                        <a:pt x="437168" y="3451"/>
                        <a:pt x="444154" y="1826"/>
                      </a:cubicBezTo>
                      <a:cubicBezTo>
                        <a:pt x="444154" y="1826"/>
                        <a:pt x="447647" y="993"/>
                        <a:pt x="447647" y="993"/>
                      </a:cubicBezTo>
                      <a:cubicBezTo>
                        <a:pt x="448825" y="682"/>
                        <a:pt x="450004" y="438"/>
                        <a:pt x="451140" y="0"/>
                      </a:cubicBezTo>
                      <a:lnTo>
                        <a:pt x="45114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0" name="Google Shape;790;p28"/>
                <p:cNvSpPr/>
                <p:nvPr/>
              </p:nvSpPr>
              <p:spPr>
                <a:xfrm>
                  <a:off x="7293643" y="439436"/>
                  <a:ext cx="154321" cy="430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321" h="430897" extrusionOk="0">
                      <a:moveTo>
                        <a:pt x="0" y="0"/>
                      </a:moveTo>
                      <a:cubicBezTo>
                        <a:pt x="42715" y="118525"/>
                        <a:pt x="108324" y="300307"/>
                        <a:pt x="149693" y="417372"/>
                      </a:cubicBezTo>
                      <a:cubicBezTo>
                        <a:pt x="151250" y="421875"/>
                        <a:pt x="152849" y="426369"/>
                        <a:pt x="154322" y="430898"/>
                      </a:cubicBezTo>
                      <a:cubicBezTo>
                        <a:pt x="152849" y="426369"/>
                        <a:pt x="151250" y="421875"/>
                        <a:pt x="149650" y="417376"/>
                      </a:cubicBezTo>
                      <a:cubicBezTo>
                        <a:pt x="108282" y="301031"/>
                        <a:pt x="42168" y="117856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1" name="Google Shape;791;p28"/>
                <p:cNvSpPr/>
                <p:nvPr/>
              </p:nvSpPr>
              <p:spPr>
                <a:xfrm>
                  <a:off x="7456129" y="663790"/>
                  <a:ext cx="412633" cy="208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633" h="208782" extrusionOk="0">
                      <a:moveTo>
                        <a:pt x="412633" y="0"/>
                      </a:moveTo>
                      <a:cubicBezTo>
                        <a:pt x="285329" y="65878"/>
                        <a:pt x="140603" y="137030"/>
                        <a:pt x="12794" y="202074"/>
                      </a:cubicBezTo>
                      <a:cubicBezTo>
                        <a:pt x="8543" y="204288"/>
                        <a:pt x="4208" y="206439"/>
                        <a:pt x="0" y="208783"/>
                      </a:cubicBezTo>
                      <a:cubicBezTo>
                        <a:pt x="4208" y="206434"/>
                        <a:pt x="8543" y="204280"/>
                        <a:pt x="12794" y="202058"/>
                      </a:cubicBezTo>
                      <a:cubicBezTo>
                        <a:pt x="140477" y="136743"/>
                        <a:pt x="285161" y="65643"/>
                        <a:pt x="412633" y="0"/>
                      </a:cubicBezTo>
                      <a:lnTo>
                        <a:pt x="41263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2" name="Google Shape;792;p28"/>
                <p:cNvSpPr/>
                <p:nvPr/>
              </p:nvSpPr>
              <p:spPr>
                <a:xfrm>
                  <a:off x="7412656" y="409114"/>
                  <a:ext cx="36150" cy="458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50" h="458731" extrusionOk="0">
                      <a:moveTo>
                        <a:pt x="0" y="0"/>
                      </a:moveTo>
                      <a:cubicBezTo>
                        <a:pt x="10100" y="144878"/>
                        <a:pt x="24914" y="306699"/>
                        <a:pt x="35687" y="451557"/>
                      </a:cubicBezTo>
                      <a:cubicBezTo>
                        <a:pt x="35687" y="451557"/>
                        <a:pt x="35940" y="455142"/>
                        <a:pt x="35940" y="455142"/>
                      </a:cubicBezTo>
                      <a:cubicBezTo>
                        <a:pt x="35940" y="455142"/>
                        <a:pt x="36066" y="456935"/>
                        <a:pt x="36066" y="456935"/>
                      </a:cubicBezTo>
                      <a:cubicBezTo>
                        <a:pt x="36108" y="457533"/>
                        <a:pt x="36150" y="458130"/>
                        <a:pt x="36150" y="458732"/>
                      </a:cubicBezTo>
                      <a:cubicBezTo>
                        <a:pt x="36108" y="456846"/>
                        <a:pt x="35814" y="453509"/>
                        <a:pt x="35687" y="451557"/>
                      </a:cubicBezTo>
                      <a:cubicBezTo>
                        <a:pt x="24619" y="306716"/>
                        <a:pt x="9848" y="144908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p28"/>
                <p:cNvSpPr/>
                <p:nvPr/>
              </p:nvSpPr>
              <p:spPr>
                <a:xfrm>
                  <a:off x="7453401" y="405373"/>
                  <a:ext cx="66863" cy="463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63" h="463621" extrusionOk="0">
                      <a:moveTo>
                        <a:pt x="66864" y="0"/>
                      </a:moveTo>
                      <a:cubicBezTo>
                        <a:pt x="45106" y="146814"/>
                        <a:pt x="21497" y="302196"/>
                        <a:pt x="1508" y="449069"/>
                      </a:cubicBezTo>
                      <a:cubicBezTo>
                        <a:pt x="1044" y="452701"/>
                        <a:pt x="582" y="456333"/>
                        <a:pt x="245" y="459973"/>
                      </a:cubicBezTo>
                      <a:cubicBezTo>
                        <a:pt x="161" y="461185"/>
                        <a:pt x="-91" y="462410"/>
                        <a:pt x="35" y="463622"/>
                      </a:cubicBezTo>
                      <a:cubicBezTo>
                        <a:pt x="-91" y="462414"/>
                        <a:pt x="161" y="461185"/>
                        <a:pt x="245" y="459973"/>
                      </a:cubicBezTo>
                      <a:cubicBezTo>
                        <a:pt x="582" y="456333"/>
                        <a:pt x="1044" y="452701"/>
                        <a:pt x="1508" y="449069"/>
                      </a:cubicBezTo>
                      <a:cubicBezTo>
                        <a:pt x="21203" y="302196"/>
                        <a:pt x="44854" y="146717"/>
                        <a:pt x="66864" y="0"/>
                      </a:cubicBezTo>
                      <a:lnTo>
                        <a:pt x="6686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4" name="Google Shape;794;p28"/>
                <p:cNvSpPr/>
                <p:nvPr/>
              </p:nvSpPr>
              <p:spPr>
                <a:xfrm>
                  <a:off x="7451542" y="570763"/>
                  <a:ext cx="362847" cy="301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847" h="301586" extrusionOk="0">
                      <a:moveTo>
                        <a:pt x="362848" y="0"/>
                      </a:moveTo>
                      <a:cubicBezTo>
                        <a:pt x="250694" y="94020"/>
                        <a:pt x="124105" y="199230"/>
                        <a:pt x="10647" y="291705"/>
                      </a:cubicBezTo>
                      <a:cubicBezTo>
                        <a:pt x="8711" y="293245"/>
                        <a:pt x="6775" y="294773"/>
                        <a:pt x="4840" y="296288"/>
                      </a:cubicBezTo>
                      <a:cubicBezTo>
                        <a:pt x="3872" y="297033"/>
                        <a:pt x="2904" y="297811"/>
                        <a:pt x="1894" y="298485"/>
                      </a:cubicBezTo>
                      <a:cubicBezTo>
                        <a:pt x="799" y="299120"/>
                        <a:pt x="631" y="300568"/>
                        <a:pt x="0" y="301586"/>
                      </a:cubicBezTo>
                      <a:cubicBezTo>
                        <a:pt x="631" y="300572"/>
                        <a:pt x="799" y="299124"/>
                        <a:pt x="1894" y="298480"/>
                      </a:cubicBezTo>
                      <a:cubicBezTo>
                        <a:pt x="2904" y="297807"/>
                        <a:pt x="3872" y="297029"/>
                        <a:pt x="4840" y="296279"/>
                      </a:cubicBezTo>
                      <a:cubicBezTo>
                        <a:pt x="6775" y="294760"/>
                        <a:pt x="8711" y="293233"/>
                        <a:pt x="10605" y="291688"/>
                      </a:cubicBezTo>
                      <a:cubicBezTo>
                        <a:pt x="123937" y="198977"/>
                        <a:pt x="250526" y="93818"/>
                        <a:pt x="362848" y="0"/>
                      </a:cubicBezTo>
                      <a:lnTo>
                        <a:pt x="36284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5" name="Google Shape;795;p28"/>
                <p:cNvSpPr/>
                <p:nvPr/>
              </p:nvSpPr>
              <p:spPr>
                <a:xfrm>
                  <a:off x="7451121" y="497024"/>
                  <a:ext cx="284529" cy="375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529" h="375073" extrusionOk="0">
                      <a:moveTo>
                        <a:pt x="284529" y="0"/>
                      </a:moveTo>
                      <a:cubicBezTo>
                        <a:pt x="213702" y="93569"/>
                        <a:pt x="70996" y="281693"/>
                        <a:pt x="0" y="375073"/>
                      </a:cubicBezTo>
                      <a:cubicBezTo>
                        <a:pt x="70785" y="281504"/>
                        <a:pt x="213534" y="93380"/>
                        <a:pt x="284529" y="0"/>
                      </a:cubicBezTo>
                      <a:lnTo>
                        <a:pt x="28452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6" name="Google Shape;796;p28"/>
                <p:cNvSpPr/>
                <p:nvPr/>
              </p:nvSpPr>
              <p:spPr>
                <a:xfrm>
                  <a:off x="7458191" y="434339"/>
                  <a:ext cx="165979" cy="422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79" h="422893" extrusionOk="0">
                      <a:moveTo>
                        <a:pt x="165979" y="0"/>
                      </a:moveTo>
                      <a:cubicBezTo>
                        <a:pt x="112911" y="134652"/>
                        <a:pt x="51974" y="288229"/>
                        <a:pt x="0" y="422893"/>
                      </a:cubicBezTo>
                      <a:cubicBezTo>
                        <a:pt x="51637" y="288237"/>
                        <a:pt x="112659" y="134429"/>
                        <a:pt x="165979" y="0"/>
                      </a:cubicBezTo>
                      <a:lnTo>
                        <a:pt x="16597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7" name="Google Shape;797;p28"/>
                <p:cNvSpPr/>
                <p:nvPr/>
              </p:nvSpPr>
              <p:spPr>
                <a:xfrm>
                  <a:off x="7190146" y="487302"/>
                  <a:ext cx="255125" cy="381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125" h="381520" extrusionOk="0">
                      <a:moveTo>
                        <a:pt x="0" y="0"/>
                      </a:moveTo>
                      <a:cubicBezTo>
                        <a:pt x="78423" y="118710"/>
                        <a:pt x="168601" y="250921"/>
                        <a:pt x="247298" y="369510"/>
                      </a:cubicBezTo>
                      <a:cubicBezTo>
                        <a:pt x="247298" y="369510"/>
                        <a:pt x="251254" y="375494"/>
                        <a:pt x="251254" y="375494"/>
                      </a:cubicBezTo>
                      <a:cubicBezTo>
                        <a:pt x="252558" y="377497"/>
                        <a:pt x="253905" y="379479"/>
                        <a:pt x="255125" y="381520"/>
                      </a:cubicBezTo>
                      <a:cubicBezTo>
                        <a:pt x="253063" y="378162"/>
                        <a:pt x="249528" y="372918"/>
                        <a:pt x="247298" y="369522"/>
                      </a:cubicBezTo>
                      <a:cubicBezTo>
                        <a:pt x="168348" y="251090"/>
                        <a:pt x="78205" y="118875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8" name="Google Shape;798;p28"/>
                <p:cNvSpPr/>
                <p:nvPr/>
              </p:nvSpPr>
              <p:spPr>
                <a:xfrm>
                  <a:off x="7457812" y="875872"/>
                  <a:ext cx="457158" cy="20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158" h="20145" extrusionOk="0">
                      <a:moveTo>
                        <a:pt x="457158" y="20146"/>
                      </a:moveTo>
                      <a:cubicBezTo>
                        <a:pt x="320007" y="14405"/>
                        <a:pt x="165853" y="6527"/>
                        <a:pt x="28575" y="854"/>
                      </a:cubicBezTo>
                      <a:cubicBezTo>
                        <a:pt x="19064" y="488"/>
                        <a:pt x="9553" y="147"/>
                        <a:pt x="0" y="0"/>
                      </a:cubicBezTo>
                      <a:cubicBezTo>
                        <a:pt x="9553" y="135"/>
                        <a:pt x="19064" y="463"/>
                        <a:pt x="28575" y="816"/>
                      </a:cubicBezTo>
                      <a:cubicBezTo>
                        <a:pt x="165895" y="6195"/>
                        <a:pt x="319965" y="14149"/>
                        <a:pt x="457158" y="20146"/>
                      </a:cubicBezTo>
                      <a:lnTo>
                        <a:pt x="457158" y="2014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99" name="Google Shape;799;p28"/>
            <p:cNvGrpSpPr/>
            <p:nvPr/>
          </p:nvGrpSpPr>
          <p:grpSpPr>
            <a:xfrm>
              <a:off x="7377544" y="861464"/>
              <a:ext cx="118115" cy="89653"/>
              <a:chOff x="7377544" y="861464"/>
              <a:chExt cx="118115" cy="89653"/>
            </a:xfrm>
          </p:grpSpPr>
          <p:sp>
            <p:nvSpPr>
              <p:cNvPr id="800" name="Google Shape;800;p28"/>
              <p:cNvSpPr/>
              <p:nvPr/>
            </p:nvSpPr>
            <p:spPr>
              <a:xfrm>
                <a:off x="7377544" y="861464"/>
                <a:ext cx="118115" cy="89652"/>
              </a:xfrm>
              <a:custGeom>
                <a:avLst/>
                <a:gdLst/>
                <a:ahLst/>
                <a:cxnLst/>
                <a:rect l="l" t="t" r="r" b="b"/>
                <a:pathLst>
                  <a:path w="118115" h="89652" extrusionOk="0">
                    <a:moveTo>
                      <a:pt x="116503" y="67349"/>
                    </a:moveTo>
                    <a:cubicBezTo>
                      <a:pt x="109475" y="76292"/>
                      <a:pt x="99501" y="82630"/>
                      <a:pt x="88727" y="86182"/>
                    </a:cubicBezTo>
                    <a:cubicBezTo>
                      <a:pt x="42813" y="101248"/>
                      <a:pt x="-911" y="64938"/>
                      <a:pt x="14" y="22248"/>
                    </a:cubicBezTo>
                    <a:cubicBezTo>
                      <a:pt x="98" y="16310"/>
                      <a:pt x="1108" y="10245"/>
                      <a:pt x="3086" y="4181"/>
                    </a:cubicBezTo>
                    <a:cubicBezTo>
                      <a:pt x="4770" y="-1105"/>
                      <a:pt x="6117" y="-474"/>
                      <a:pt x="20888" y="1185"/>
                    </a:cubicBezTo>
                    <a:cubicBezTo>
                      <a:pt x="78038" y="7573"/>
                      <a:pt x="75050" y="6508"/>
                      <a:pt x="77196" y="9298"/>
                    </a:cubicBezTo>
                    <a:cubicBezTo>
                      <a:pt x="79427" y="12164"/>
                      <a:pt x="81489" y="14896"/>
                      <a:pt x="83509" y="17463"/>
                    </a:cubicBezTo>
                    <a:cubicBezTo>
                      <a:pt x="83845" y="17892"/>
                      <a:pt x="84182" y="18300"/>
                      <a:pt x="84477" y="18717"/>
                    </a:cubicBezTo>
                    <a:cubicBezTo>
                      <a:pt x="120290" y="64908"/>
                      <a:pt x="120248" y="62661"/>
                      <a:pt x="116503" y="6734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28"/>
              <p:cNvSpPr/>
              <p:nvPr/>
            </p:nvSpPr>
            <p:spPr>
              <a:xfrm>
                <a:off x="7393817" y="869980"/>
                <a:ext cx="89034" cy="62926"/>
              </a:xfrm>
              <a:custGeom>
                <a:avLst/>
                <a:gdLst/>
                <a:ahLst/>
                <a:cxnLst/>
                <a:rect l="l" t="t" r="r" b="b"/>
                <a:pathLst>
                  <a:path w="89034" h="62926" extrusionOk="0">
                    <a:moveTo>
                      <a:pt x="89035" y="49423"/>
                    </a:moveTo>
                    <a:cubicBezTo>
                      <a:pt x="76915" y="59999"/>
                      <a:pt x="62690" y="64174"/>
                      <a:pt x="46740" y="62608"/>
                    </a:cubicBezTo>
                    <a:cubicBezTo>
                      <a:pt x="39839" y="62057"/>
                      <a:pt x="33021" y="60201"/>
                      <a:pt x="26961" y="56746"/>
                    </a:cubicBezTo>
                    <a:cubicBezTo>
                      <a:pt x="12484" y="48481"/>
                      <a:pt x="2763" y="32914"/>
                      <a:pt x="490" y="16514"/>
                    </a:cubicBezTo>
                    <a:cubicBezTo>
                      <a:pt x="-267" y="11034"/>
                      <a:pt x="-141" y="5437"/>
                      <a:pt x="827" y="0"/>
                    </a:cubicBezTo>
                    <a:cubicBezTo>
                      <a:pt x="-99" y="5446"/>
                      <a:pt x="-183" y="11034"/>
                      <a:pt x="616" y="16493"/>
                    </a:cubicBezTo>
                    <a:cubicBezTo>
                      <a:pt x="4025" y="40060"/>
                      <a:pt x="22248" y="60710"/>
                      <a:pt x="46740" y="62373"/>
                    </a:cubicBezTo>
                    <a:cubicBezTo>
                      <a:pt x="62522" y="64014"/>
                      <a:pt x="76957" y="59789"/>
                      <a:pt x="89035" y="49423"/>
                    </a:cubicBezTo>
                    <a:lnTo>
                      <a:pt x="89035" y="49423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28"/>
              <p:cNvSpPr/>
              <p:nvPr/>
            </p:nvSpPr>
            <p:spPr>
              <a:xfrm>
                <a:off x="7377544" y="880177"/>
                <a:ext cx="118115" cy="70940"/>
              </a:xfrm>
              <a:custGeom>
                <a:avLst/>
                <a:gdLst/>
                <a:ahLst/>
                <a:cxnLst/>
                <a:rect l="l" t="t" r="r" b="b"/>
                <a:pathLst>
                  <a:path w="118115" h="70940" extrusionOk="0">
                    <a:moveTo>
                      <a:pt x="116503" y="48636"/>
                    </a:moveTo>
                    <a:cubicBezTo>
                      <a:pt x="109475" y="57579"/>
                      <a:pt x="99501" y="63917"/>
                      <a:pt x="88727" y="67469"/>
                    </a:cubicBezTo>
                    <a:cubicBezTo>
                      <a:pt x="42813" y="82535"/>
                      <a:pt x="-911" y="46225"/>
                      <a:pt x="14" y="3535"/>
                    </a:cubicBezTo>
                    <a:cubicBezTo>
                      <a:pt x="15627" y="6986"/>
                      <a:pt x="26401" y="15992"/>
                      <a:pt x="43992" y="18618"/>
                    </a:cubicBezTo>
                    <a:cubicBezTo>
                      <a:pt x="62046" y="21324"/>
                      <a:pt x="76439" y="15853"/>
                      <a:pt x="84477" y="0"/>
                    </a:cubicBezTo>
                    <a:cubicBezTo>
                      <a:pt x="120290" y="46196"/>
                      <a:pt x="120248" y="43948"/>
                      <a:pt x="116503" y="48636"/>
                    </a:cubicBezTo>
                    <a:close/>
                  </a:path>
                </a:pathLst>
              </a:custGeom>
              <a:solidFill>
                <a:srgbClr val="000000">
                  <a:alpha val="8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subTitle" idx="1"/>
          </p:nvPr>
        </p:nvSpPr>
        <p:spPr>
          <a:xfrm>
            <a:off x="1847554" y="1459549"/>
            <a:ext cx="5213700" cy="4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subTitle" idx="2"/>
          </p:nvPr>
        </p:nvSpPr>
        <p:spPr>
          <a:xfrm>
            <a:off x="3215200" y="3055700"/>
            <a:ext cx="5213700" cy="47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subTitle" idx="3"/>
          </p:nvPr>
        </p:nvSpPr>
        <p:spPr>
          <a:xfrm>
            <a:off x="1847550" y="1839151"/>
            <a:ext cx="52137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subTitle" idx="4"/>
          </p:nvPr>
        </p:nvSpPr>
        <p:spPr>
          <a:xfrm>
            <a:off x="3215200" y="3433921"/>
            <a:ext cx="5213700" cy="9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103" name="Google Shape;103;p5"/>
          <p:cNvGrpSpPr/>
          <p:nvPr/>
        </p:nvGrpSpPr>
        <p:grpSpPr>
          <a:xfrm>
            <a:off x="-417213" y="-76188"/>
            <a:ext cx="9513465" cy="1399384"/>
            <a:chOff x="-417213" y="-76188"/>
            <a:chExt cx="9513465" cy="1399384"/>
          </a:xfrm>
        </p:grpSpPr>
        <p:sp>
          <p:nvSpPr>
            <p:cNvPr id="104" name="Google Shape;104;p5"/>
            <p:cNvSpPr/>
            <p:nvPr/>
          </p:nvSpPr>
          <p:spPr>
            <a:xfrm>
              <a:off x="6727676" y="76212"/>
              <a:ext cx="825844" cy="459442"/>
            </a:xfrm>
            <a:custGeom>
              <a:avLst/>
              <a:gdLst/>
              <a:ahLst/>
              <a:cxnLst/>
              <a:rect l="l" t="t" r="r" b="b"/>
              <a:pathLst>
                <a:path w="437533" h="243413" extrusionOk="0">
                  <a:moveTo>
                    <a:pt x="321382" y="164927"/>
                  </a:moveTo>
                  <a:lnTo>
                    <a:pt x="321382" y="164927"/>
                  </a:lnTo>
                  <a:cubicBezTo>
                    <a:pt x="321760" y="167747"/>
                    <a:pt x="321970" y="170608"/>
                    <a:pt x="321970" y="173512"/>
                  </a:cubicBezTo>
                  <a:cubicBezTo>
                    <a:pt x="321970" y="208526"/>
                    <a:pt x="293606" y="236891"/>
                    <a:pt x="258592" y="236891"/>
                  </a:cubicBezTo>
                  <a:cubicBezTo>
                    <a:pt x="251648" y="236891"/>
                    <a:pt x="244957" y="235754"/>
                    <a:pt x="238729" y="233734"/>
                  </a:cubicBezTo>
                  <a:cubicBezTo>
                    <a:pt x="229596" y="230704"/>
                    <a:pt x="223831" y="221951"/>
                    <a:pt x="223789" y="212356"/>
                  </a:cubicBezTo>
                  <a:cubicBezTo>
                    <a:pt x="223789" y="212314"/>
                    <a:pt x="223789" y="212272"/>
                    <a:pt x="223789" y="212187"/>
                  </a:cubicBezTo>
                  <a:cubicBezTo>
                    <a:pt x="223663" y="193544"/>
                    <a:pt x="212636" y="175617"/>
                    <a:pt x="195677" y="166484"/>
                  </a:cubicBezTo>
                  <a:cubicBezTo>
                    <a:pt x="189448" y="163160"/>
                    <a:pt x="182041" y="161476"/>
                    <a:pt x="174929" y="161476"/>
                  </a:cubicBezTo>
                  <a:cubicBezTo>
                    <a:pt x="168027" y="161476"/>
                    <a:pt x="161378" y="163033"/>
                    <a:pt x="156160" y="166148"/>
                  </a:cubicBezTo>
                  <a:cubicBezTo>
                    <a:pt x="148164" y="170945"/>
                    <a:pt x="143745" y="179067"/>
                    <a:pt x="143787" y="188957"/>
                  </a:cubicBezTo>
                  <a:cubicBezTo>
                    <a:pt x="143829" y="199731"/>
                    <a:pt x="150184" y="209620"/>
                    <a:pt x="160452" y="214797"/>
                  </a:cubicBezTo>
                  <a:cubicBezTo>
                    <a:pt x="170805" y="220057"/>
                    <a:pt x="182673" y="219384"/>
                    <a:pt x="191468" y="213113"/>
                  </a:cubicBezTo>
                  <a:cubicBezTo>
                    <a:pt x="193488" y="211682"/>
                    <a:pt x="194288" y="208905"/>
                    <a:pt x="193026" y="206759"/>
                  </a:cubicBezTo>
                  <a:cubicBezTo>
                    <a:pt x="191594" y="204402"/>
                    <a:pt x="188481" y="203855"/>
                    <a:pt x="186292" y="205412"/>
                  </a:cubicBezTo>
                  <a:cubicBezTo>
                    <a:pt x="180274" y="209831"/>
                    <a:pt x="171984" y="210252"/>
                    <a:pt x="164619" y="206548"/>
                  </a:cubicBezTo>
                  <a:cubicBezTo>
                    <a:pt x="157380" y="202887"/>
                    <a:pt x="153046" y="196280"/>
                    <a:pt x="153046" y="188957"/>
                  </a:cubicBezTo>
                  <a:cubicBezTo>
                    <a:pt x="153046" y="182223"/>
                    <a:pt x="155655" y="177258"/>
                    <a:pt x="160916" y="174101"/>
                  </a:cubicBezTo>
                  <a:cubicBezTo>
                    <a:pt x="168827" y="169346"/>
                    <a:pt x="181873" y="169598"/>
                    <a:pt x="191300" y="174648"/>
                  </a:cubicBezTo>
                  <a:cubicBezTo>
                    <a:pt x="205314" y="182182"/>
                    <a:pt x="214446" y="196953"/>
                    <a:pt x="214530" y="212272"/>
                  </a:cubicBezTo>
                  <a:cubicBezTo>
                    <a:pt x="214530" y="214923"/>
                    <a:pt x="214320" y="217658"/>
                    <a:pt x="213857" y="220478"/>
                  </a:cubicBezTo>
                  <a:cubicBezTo>
                    <a:pt x="212931" y="226370"/>
                    <a:pt x="209649" y="231756"/>
                    <a:pt x="204683" y="235081"/>
                  </a:cubicBezTo>
                  <a:cubicBezTo>
                    <a:pt x="196813" y="240342"/>
                    <a:pt x="187344" y="243414"/>
                    <a:pt x="177160" y="243414"/>
                  </a:cubicBezTo>
                  <a:cubicBezTo>
                    <a:pt x="154056" y="243414"/>
                    <a:pt x="134655" y="227590"/>
                    <a:pt x="129184" y="206211"/>
                  </a:cubicBezTo>
                  <a:cubicBezTo>
                    <a:pt x="114076" y="218205"/>
                    <a:pt x="94591" y="224855"/>
                    <a:pt x="73465" y="223298"/>
                  </a:cubicBezTo>
                  <a:cubicBezTo>
                    <a:pt x="35000" y="220394"/>
                    <a:pt x="3774" y="189631"/>
                    <a:pt x="323" y="151208"/>
                  </a:cubicBezTo>
                  <a:cubicBezTo>
                    <a:pt x="-3675" y="106094"/>
                    <a:pt x="29950" y="67924"/>
                    <a:pt x="73339" y="64557"/>
                  </a:cubicBezTo>
                  <a:cubicBezTo>
                    <a:pt x="73170" y="62916"/>
                    <a:pt x="73044" y="61274"/>
                    <a:pt x="73044" y="59591"/>
                  </a:cubicBezTo>
                  <a:cubicBezTo>
                    <a:pt x="73044" y="36908"/>
                    <a:pt x="91393" y="18559"/>
                    <a:pt x="114076" y="18559"/>
                  </a:cubicBezTo>
                  <a:cubicBezTo>
                    <a:pt x="114160" y="18559"/>
                    <a:pt x="114244" y="18559"/>
                    <a:pt x="114370" y="18559"/>
                  </a:cubicBezTo>
                  <a:cubicBezTo>
                    <a:pt x="127416" y="18644"/>
                    <a:pt x="137264" y="30385"/>
                    <a:pt x="135876" y="43431"/>
                  </a:cubicBezTo>
                  <a:cubicBezTo>
                    <a:pt x="135076" y="51259"/>
                    <a:pt x="135497" y="59255"/>
                    <a:pt x="137222" y="67166"/>
                  </a:cubicBezTo>
                  <a:cubicBezTo>
                    <a:pt x="141515" y="86735"/>
                    <a:pt x="153130" y="103485"/>
                    <a:pt x="169964" y="114300"/>
                  </a:cubicBezTo>
                  <a:cubicBezTo>
                    <a:pt x="198202" y="132438"/>
                    <a:pt x="235951" y="124190"/>
                    <a:pt x="254089" y="95951"/>
                  </a:cubicBezTo>
                  <a:cubicBezTo>
                    <a:pt x="268861" y="72932"/>
                    <a:pt x="262169" y="42168"/>
                    <a:pt x="239149" y="27397"/>
                  </a:cubicBezTo>
                  <a:cubicBezTo>
                    <a:pt x="220380" y="15361"/>
                    <a:pt x="195382" y="20705"/>
                    <a:pt x="183220" y="39307"/>
                  </a:cubicBezTo>
                  <a:cubicBezTo>
                    <a:pt x="181873" y="41369"/>
                    <a:pt x="182084" y="44230"/>
                    <a:pt x="184019" y="45745"/>
                  </a:cubicBezTo>
                  <a:cubicBezTo>
                    <a:pt x="186208" y="47471"/>
                    <a:pt x="189322" y="46882"/>
                    <a:pt x="190795" y="44609"/>
                  </a:cubicBezTo>
                  <a:cubicBezTo>
                    <a:pt x="200137" y="30048"/>
                    <a:pt x="219580" y="25840"/>
                    <a:pt x="234142" y="35182"/>
                  </a:cubicBezTo>
                  <a:cubicBezTo>
                    <a:pt x="252869" y="47218"/>
                    <a:pt x="258298" y="72216"/>
                    <a:pt x="246262" y="90944"/>
                  </a:cubicBezTo>
                  <a:cubicBezTo>
                    <a:pt x="230901" y="114889"/>
                    <a:pt x="198917" y="121875"/>
                    <a:pt x="174971" y="106515"/>
                  </a:cubicBezTo>
                  <a:cubicBezTo>
                    <a:pt x="160200" y="97004"/>
                    <a:pt x="150016" y="82358"/>
                    <a:pt x="146270" y="65230"/>
                  </a:cubicBezTo>
                  <a:cubicBezTo>
                    <a:pt x="143745" y="53531"/>
                    <a:pt x="144419" y="41663"/>
                    <a:pt x="148080" y="30595"/>
                  </a:cubicBezTo>
                  <a:cubicBezTo>
                    <a:pt x="149216" y="27186"/>
                    <a:pt x="151236" y="24156"/>
                    <a:pt x="153887" y="21716"/>
                  </a:cubicBezTo>
                  <a:cubicBezTo>
                    <a:pt x="168448" y="8249"/>
                    <a:pt x="187891" y="0"/>
                    <a:pt x="209312" y="0"/>
                  </a:cubicBezTo>
                  <a:cubicBezTo>
                    <a:pt x="239739" y="0"/>
                    <a:pt x="266252" y="16623"/>
                    <a:pt x="280307" y="41285"/>
                  </a:cubicBezTo>
                  <a:cubicBezTo>
                    <a:pt x="284053" y="47850"/>
                    <a:pt x="284684" y="55761"/>
                    <a:pt x="282117" y="62874"/>
                  </a:cubicBezTo>
                  <a:cubicBezTo>
                    <a:pt x="278203" y="73647"/>
                    <a:pt x="277530" y="86988"/>
                    <a:pt x="282580" y="100707"/>
                  </a:cubicBezTo>
                  <a:cubicBezTo>
                    <a:pt x="288935" y="117919"/>
                    <a:pt x="302570" y="127431"/>
                    <a:pt x="319025" y="126210"/>
                  </a:cubicBezTo>
                  <a:cubicBezTo>
                    <a:pt x="335606" y="124947"/>
                    <a:pt x="344443" y="110513"/>
                    <a:pt x="344359" y="97551"/>
                  </a:cubicBezTo>
                  <a:cubicBezTo>
                    <a:pt x="344275" y="85851"/>
                    <a:pt x="336784" y="73605"/>
                    <a:pt x="320245" y="72553"/>
                  </a:cubicBezTo>
                  <a:cubicBezTo>
                    <a:pt x="317425" y="72384"/>
                    <a:pt x="315195" y="74615"/>
                    <a:pt x="315321" y="77477"/>
                  </a:cubicBezTo>
                  <a:cubicBezTo>
                    <a:pt x="315447" y="79833"/>
                    <a:pt x="317510" y="81643"/>
                    <a:pt x="319866" y="81811"/>
                  </a:cubicBezTo>
                  <a:cubicBezTo>
                    <a:pt x="331019" y="82611"/>
                    <a:pt x="335059" y="90480"/>
                    <a:pt x="335101" y="97635"/>
                  </a:cubicBezTo>
                  <a:cubicBezTo>
                    <a:pt x="335143" y="106389"/>
                    <a:pt x="329293" y="116152"/>
                    <a:pt x="318310" y="116951"/>
                  </a:cubicBezTo>
                  <a:cubicBezTo>
                    <a:pt x="300887" y="118298"/>
                    <a:pt x="293606" y="103821"/>
                    <a:pt x="291292" y="97509"/>
                  </a:cubicBezTo>
                  <a:cubicBezTo>
                    <a:pt x="289272" y="92080"/>
                    <a:pt x="288261" y="85767"/>
                    <a:pt x="288430" y="79539"/>
                  </a:cubicBezTo>
                  <a:cubicBezTo>
                    <a:pt x="288808" y="65904"/>
                    <a:pt x="300087" y="54836"/>
                    <a:pt x="313722" y="54793"/>
                  </a:cubicBezTo>
                  <a:cubicBezTo>
                    <a:pt x="313806" y="54793"/>
                    <a:pt x="313848" y="54793"/>
                    <a:pt x="313933" y="54793"/>
                  </a:cubicBezTo>
                  <a:cubicBezTo>
                    <a:pt x="329293" y="54793"/>
                    <a:pt x="343181" y="61022"/>
                    <a:pt x="353239" y="71164"/>
                  </a:cubicBezTo>
                  <a:cubicBezTo>
                    <a:pt x="362077" y="79328"/>
                    <a:pt x="397595" y="109166"/>
                    <a:pt x="437533" y="100623"/>
                  </a:cubicBezTo>
                  <a:cubicBezTo>
                    <a:pt x="437533" y="100581"/>
                    <a:pt x="392419" y="162697"/>
                    <a:pt x="321382" y="1649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892976" y="-76188"/>
              <a:ext cx="825844" cy="459442"/>
            </a:xfrm>
            <a:custGeom>
              <a:avLst/>
              <a:gdLst/>
              <a:ahLst/>
              <a:cxnLst/>
              <a:rect l="l" t="t" r="r" b="b"/>
              <a:pathLst>
                <a:path w="437533" h="243413" extrusionOk="0">
                  <a:moveTo>
                    <a:pt x="321382" y="164927"/>
                  </a:moveTo>
                  <a:lnTo>
                    <a:pt x="321382" y="164927"/>
                  </a:lnTo>
                  <a:cubicBezTo>
                    <a:pt x="321760" y="167747"/>
                    <a:pt x="321970" y="170608"/>
                    <a:pt x="321970" y="173512"/>
                  </a:cubicBezTo>
                  <a:cubicBezTo>
                    <a:pt x="321970" y="208526"/>
                    <a:pt x="293606" y="236891"/>
                    <a:pt x="258592" y="236891"/>
                  </a:cubicBezTo>
                  <a:cubicBezTo>
                    <a:pt x="251648" y="236891"/>
                    <a:pt x="244957" y="235754"/>
                    <a:pt x="238729" y="233734"/>
                  </a:cubicBezTo>
                  <a:cubicBezTo>
                    <a:pt x="229596" y="230704"/>
                    <a:pt x="223831" y="221951"/>
                    <a:pt x="223789" y="212356"/>
                  </a:cubicBezTo>
                  <a:cubicBezTo>
                    <a:pt x="223789" y="212314"/>
                    <a:pt x="223789" y="212272"/>
                    <a:pt x="223789" y="212187"/>
                  </a:cubicBezTo>
                  <a:cubicBezTo>
                    <a:pt x="223663" y="193544"/>
                    <a:pt x="212636" y="175617"/>
                    <a:pt x="195677" y="166484"/>
                  </a:cubicBezTo>
                  <a:cubicBezTo>
                    <a:pt x="189448" y="163160"/>
                    <a:pt x="182041" y="161476"/>
                    <a:pt x="174929" y="161476"/>
                  </a:cubicBezTo>
                  <a:cubicBezTo>
                    <a:pt x="168027" y="161476"/>
                    <a:pt x="161378" y="163033"/>
                    <a:pt x="156160" y="166148"/>
                  </a:cubicBezTo>
                  <a:cubicBezTo>
                    <a:pt x="148164" y="170945"/>
                    <a:pt x="143745" y="179067"/>
                    <a:pt x="143787" y="188957"/>
                  </a:cubicBezTo>
                  <a:cubicBezTo>
                    <a:pt x="143829" y="199731"/>
                    <a:pt x="150184" y="209620"/>
                    <a:pt x="160452" y="214797"/>
                  </a:cubicBezTo>
                  <a:cubicBezTo>
                    <a:pt x="170805" y="220057"/>
                    <a:pt x="182673" y="219384"/>
                    <a:pt x="191468" y="213113"/>
                  </a:cubicBezTo>
                  <a:cubicBezTo>
                    <a:pt x="193488" y="211682"/>
                    <a:pt x="194288" y="208905"/>
                    <a:pt x="193026" y="206759"/>
                  </a:cubicBezTo>
                  <a:cubicBezTo>
                    <a:pt x="191594" y="204402"/>
                    <a:pt x="188481" y="203855"/>
                    <a:pt x="186292" y="205412"/>
                  </a:cubicBezTo>
                  <a:cubicBezTo>
                    <a:pt x="180274" y="209831"/>
                    <a:pt x="171984" y="210252"/>
                    <a:pt x="164619" y="206548"/>
                  </a:cubicBezTo>
                  <a:cubicBezTo>
                    <a:pt x="157380" y="202887"/>
                    <a:pt x="153046" y="196280"/>
                    <a:pt x="153046" y="188957"/>
                  </a:cubicBezTo>
                  <a:cubicBezTo>
                    <a:pt x="153046" y="182223"/>
                    <a:pt x="155655" y="177258"/>
                    <a:pt x="160916" y="174101"/>
                  </a:cubicBezTo>
                  <a:cubicBezTo>
                    <a:pt x="168827" y="169346"/>
                    <a:pt x="181873" y="169598"/>
                    <a:pt x="191300" y="174648"/>
                  </a:cubicBezTo>
                  <a:cubicBezTo>
                    <a:pt x="205314" y="182182"/>
                    <a:pt x="214446" y="196953"/>
                    <a:pt x="214530" y="212272"/>
                  </a:cubicBezTo>
                  <a:cubicBezTo>
                    <a:pt x="214530" y="214923"/>
                    <a:pt x="214320" y="217658"/>
                    <a:pt x="213857" y="220478"/>
                  </a:cubicBezTo>
                  <a:cubicBezTo>
                    <a:pt x="212931" y="226370"/>
                    <a:pt x="209649" y="231756"/>
                    <a:pt x="204683" y="235081"/>
                  </a:cubicBezTo>
                  <a:cubicBezTo>
                    <a:pt x="196813" y="240342"/>
                    <a:pt x="187344" y="243414"/>
                    <a:pt x="177160" y="243414"/>
                  </a:cubicBezTo>
                  <a:cubicBezTo>
                    <a:pt x="154056" y="243414"/>
                    <a:pt x="134655" y="227590"/>
                    <a:pt x="129184" y="206211"/>
                  </a:cubicBezTo>
                  <a:cubicBezTo>
                    <a:pt x="114076" y="218205"/>
                    <a:pt x="94591" y="224855"/>
                    <a:pt x="73465" y="223298"/>
                  </a:cubicBezTo>
                  <a:cubicBezTo>
                    <a:pt x="35000" y="220394"/>
                    <a:pt x="3774" y="189631"/>
                    <a:pt x="323" y="151208"/>
                  </a:cubicBezTo>
                  <a:cubicBezTo>
                    <a:pt x="-3675" y="106094"/>
                    <a:pt x="29950" y="67924"/>
                    <a:pt x="73339" y="64557"/>
                  </a:cubicBezTo>
                  <a:cubicBezTo>
                    <a:pt x="73170" y="62916"/>
                    <a:pt x="73044" y="61274"/>
                    <a:pt x="73044" y="59591"/>
                  </a:cubicBezTo>
                  <a:cubicBezTo>
                    <a:pt x="73044" y="36908"/>
                    <a:pt x="91393" y="18559"/>
                    <a:pt x="114076" y="18559"/>
                  </a:cubicBezTo>
                  <a:cubicBezTo>
                    <a:pt x="114160" y="18559"/>
                    <a:pt x="114244" y="18559"/>
                    <a:pt x="114370" y="18559"/>
                  </a:cubicBezTo>
                  <a:cubicBezTo>
                    <a:pt x="127416" y="18644"/>
                    <a:pt x="137264" y="30385"/>
                    <a:pt x="135876" y="43431"/>
                  </a:cubicBezTo>
                  <a:cubicBezTo>
                    <a:pt x="135076" y="51259"/>
                    <a:pt x="135497" y="59255"/>
                    <a:pt x="137222" y="67166"/>
                  </a:cubicBezTo>
                  <a:cubicBezTo>
                    <a:pt x="141515" y="86735"/>
                    <a:pt x="153130" y="103485"/>
                    <a:pt x="169964" y="114300"/>
                  </a:cubicBezTo>
                  <a:cubicBezTo>
                    <a:pt x="198202" y="132438"/>
                    <a:pt x="235951" y="124190"/>
                    <a:pt x="254089" y="95951"/>
                  </a:cubicBezTo>
                  <a:cubicBezTo>
                    <a:pt x="268861" y="72932"/>
                    <a:pt x="262169" y="42168"/>
                    <a:pt x="239149" y="27397"/>
                  </a:cubicBezTo>
                  <a:cubicBezTo>
                    <a:pt x="220380" y="15361"/>
                    <a:pt x="195382" y="20705"/>
                    <a:pt x="183220" y="39307"/>
                  </a:cubicBezTo>
                  <a:cubicBezTo>
                    <a:pt x="181873" y="41369"/>
                    <a:pt x="182084" y="44230"/>
                    <a:pt x="184019" y="45745"/>
                  </a:cubicBezTo>
                  <a:cubicBezTo>
                    <a:pt x="186208" y="47471"/>
                    <a:pt x="189322" y="46882"/>
                    <a:pt x="190795" y="44609"/>
                  </a:cubicBezTo>
                  <a:cubicBezTo>
                    <a:pt x="200137" y="30048"/>
                    <a:pt x="219580" y="25840"/>
                    <a:pt x="234142" y="35182"/>
                  </a:cubicBezTo>
                  <a:cubicBezTo>
                    <a:pt x="252869" y="47218"/>
                    <a:pt x="258298" y="72216"/>
                    <a:pt x="246262" y="90944"/>
                  </a:cubicBezTo>
                  <a:cubicBezTo>
                    <a:pt x="230901" y="114889"/>
                    <a:pt x="198917" y="121875"/>
                    <a:pt x="174971" y="106515"/>
                  </a:cubicBezTo>
                  <a:cubicBezTo>
                    <a:pt x="160200" y="97004"/>
                    <a:pt x="150016" y="82358"/>
                    <a:pt x="146270" y="65230"/>
                  </a:cubicBezTo>
                  <a:cubicBezTo>
                    <a:pt x="143745" y="53531"/>
                    <a:pt x="144419" y="41663"/>
                    <a:pt x="148080" y="30595"/>
                  </a:cubicBezTo>
                  <a:cubicBezTo>
                    <a:pt x="149216" y="27186"/>
                    <a:pt x="151236" y="24156"/>
                    <a:pt x="153887" y="21716"/>
                  </a:cubicBezTo>
                  <a:cubicBezTo>
                    <a:pt x="168448" y="8249"/>
                    <a:pt x="187891" y="0"/>
                    <a:pt x="209312" y="0"/>
                  </a:cubicBezTo>
                  <a:cubicBezTo>
                    <a:pt x="239739" y="0"/>
                    <a:pt x="266252" y="16623"/>
                    <a:pt x="280307" y="41285"/>
                  </a:cubicBezTo>
                  <a:cubicBezTo>
                    <a:pt x="284053" y="47850"/>
                    <a:pt x="284684" y="55761"/>
                    <a:pt x="282117" y="62874"/>
                  </a:cubicBezTo>
                  <a:cubicBezTo>
                    <a:pt x="278203" y="73647"/>
                    <a:pt x="277530" y="86988"/>
                    <a:pt x="282580" y="100707"/>
                  </a:cubicBezTo>
                  <a:cubicBezTo>
                    <a:pt x="288935" y="117919"/>
                    <a:pt x="302570" y="127431"/>
                    <a:pt x="319025" y="126210"/>
                  </a:cubicBezTo>
                  <a:cubicBezTo>
                    <a:pt x="335606" y="124947"/>
                    <a:pt x="344443" y="110513"/>
                    <a:pt x="344359" y="97551"/>
                  </a:cubicBezTo>
                  <a:cubicBezTo>
                    <a:pt x="344275" y="85851"/>
                    <a:pt x="336784" y="73605"/>
                    <a:pt x="320245" y="72553"/>
                  </a:cubicBezTo>
                  <a:cubicBezTo>
                    <a:pt x="317425" y="72384"/>
                    <a:pt x="315195" y="74615"/>
                    <a:pt x="315321" y="77477"/>
                  </a:cubicBezTo>
                  <a:cubicBezTo>
                    <a:pt x="315447" y="79833"/>
                    <a:pt x="317510" y="81643"/>
                    <a:pt x="319866" y="81811"/>
                  </a:cubicBezTo>
                  <a:cubicBezTo>
                    <a:pt x="331019" y="82611"/>
                    <a:pt x="335059" y="90480"/>
                    <a:pt x="335101" y="97635"/>
                  </a:cubicBezTo>
                  <a:cubicBezTo>
                    <a:pt x="335143" y="106389"/>
                    <a:pt x="329293" y="116152"/>
                    <a:pt x="318310" y="116951"/>
                  </a:cubicBezTo>
                  <a:cubicBezTo>
                    <a:pt x="300887" y="118298"/>
                    <a:pt x="293606" y="103821"/>
                    <a:pt x="291292" y="97509"/>
                  </a:cubicBezTo>
                  <a:cubicBezTo>
                    <a:pt x="289272" y="92080"/>
                    <a:pt x="288261" y="85767"/>
                    <a:pt x="288430" y="79539"/>
                  </a:cubicBezTo>
                  <a:cubicBezTo>
                    <a:pt x="288808" y="65904"/>
                    <a:pt x="300087" y="54836"/>
                    <a:pt x="313722" y="54793"/>
                  </a:cubicBezTo>
                  <a:cubicBezTo>
                    <a:pt x="313806" y="54793"/>
                    <a:pt x="313848" y="54793"/>
                    <a:pt x="313933" y="54793"/>
                  </a:cubicBezTo>
                  <a:cubicBezTo>
                    <a:pt x="329293" y="54793"/>
                    <a:pt x="343181" y="61022"/>
                    <a:pt x="353239" y="71164"/>
                  </a:cubicBezTo>
                  <a:cubicBezTo>
                    <a:pt x="362077" y="79328"/>
                    <a:pt x="397595" y="109166"/>
                    <a:pt x="437533" y="100623"/>
                  </a:cubicBezTo>
                  <a:cubicBezTo>
                    <a:pt x="437533" y="100581"/>
                    <a:pt x="392419" y="162697"/>
                    <a:pt x="321382" y="1649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-417213" y="655778"/>
              <a:ext cx="956417" cy="522830"/>
            </a:xfrm>
            <a:custGeom>
              <a:avLst/>
              <a:gdLst/>
              <a:ahLst/>
              <a:cxnLst/>
              <a:rect l="l" t="t" r="r" b="b"/>
              <a:pathLst>
                <a:path w="506711" h="276996" extrusionOk="0">
                  <a:moveTo>
                    <a:pt x="446018" y="121581"/>
                  </a:moveTo>
                  <a:cubicBezTo>
                    <a:pt x="450972" y="113837"/>
                    <a:pt x="453879" y="104705"/>
                    <a:pt x="453879" y="94857"/>
                  </a:cubicBezTo>
                  <a:cubicBezTo>
                    <a:pt x="453879" y="67503"/>
                    <a:pt x="431693" y="45283"/>
                    <a:pt x="404326" y="45283"/>
                  </a:cubicBezTo>
                  <a:cubicBezTo>
                    <a:pt x="388485" y="45283"/>
                    <a:pt x="382619" y="52268"/>
                    <a:pt x="378566" y="66366"/>
                  </a:cubicBezTo>
                  <a:cubicBezTo>
                    <a:pt x="376416" y="73857"/>
                    <a:pt x="372923" y="80928"/>
                    <a:pt x="368336" y="87198"/>
                  </a:cubicBezTo>
                  <a:cubicBezTo>
                    <a:pt x="357882" y="101507"/>
                    <a:pt x="342484" y="110891"/>
                    <a:pt x="324972" y="113627"/>
                  </a:cubicBezTo>
                  <a:cubicBezTo>
                    <a:pt x="322149" y="114048"/>
                    <a:pt x="319321" y="114300"/>
                    <a:pt x="316514" y="114300"/>
                  </a:cubicBezTo>
                  <a:cubicBezTo>
                    <a:pt x="305117" y="114300"/>
                    <a:pt x="294045" y="110681"/>
                    <a:pt x="284669" y="103821"/>
                  </a:cubicBezTo>
                  <a:cubicBezTo>
                    <a:pt x="272978" y="95278"/>
                    <a:pt x="265314" y="82737"/>
                    <a:pt x="263084" y="68429"/>
                  </a:cubicBezTo>
                  <a:cubicBezTo>
                    <a:pt x="261257" y="56687"/>
                    <a:pt x="264110" y="44946"/>
                    <a:pt x="271114" y="35351"/>
                  </a:cubicBezTo>
                  <a:cubicBezTo>
                    <a:pt x="278116" y="25755"/>
                    <a:pt x="288439" y="19485"/>
                    <a:pt x="300177" y="17633"/>
                  </a:cubicBezTo>
                  <a:cubicBezTo>
                    <a:pt x="320133" y="14519"/>
                    <a:pt x="338957" y="28239"/>
                    <a:pt x="342075" y="48228"/>
                  </a:cubicBezTo>
                  <a:cubicBezTo>
                    <a:pt x="342546" y="51300"/>
                    <a:pt x="340468" y="54120"/>
                    <a:pt x="337429" y="54583"/>
                  </a:cubicBezTo>
                  <a:cubicBezTo>
                    <a:pt x="334412" y="55046"/>
                    <a:pt x="331546" y="52984"/>
                    <a:pt x="331070" y="49954"/>
                  </a:cubicBezTo>
                  <a:cubicBezTo>
                    <a:pt x="328903" y="36024"/>
                    <a:pt x="315802" y="26471"/>
                    <a:pt x="301894" y="28659"/>
                  </a:cubicBezTo>
                  <a:cubicBezTo>
                    <a:pt x="293098" y="30006"/>
                    <a:pt x="285359" y="34719"/>
                    <a:pt x="280111" y="41916"/>
                  </a:cubicBezTo>
                  <a:cubicBezTo>
                    <a:pt x="274859" y="49112"/>
                    <a:pt x="272721" y="57908"/>
                    <a:pt x="274093" y="66703"/>
                  </a:cubicBezTo>
                  <a:cubicBezTo>
                    <a:pt x="275864" y="78066"/>
                    <a:pt x="281950" y="88082"/>
                    <a:pt x="291238" y="94857"/>
                  </a:cubicBezTo>
                  <a:cubicBezTo>
                    <a:pt x="300522" y="101633"/>
                    <a:pt x="311884" y="104368"/>
                    <a:pt x="323259" y="102601"/>
                  </a:cubicBezTo>
                  <a:cubicBezTo>
                    <a:pt x="337829" y="100328"/>
                    <a:pt x="350644" y="92543"/>
                    <a:pt x="359342" y="80633"/>
                  </a:cubicBezTo>
                  <a:cubicBezTo>
                    <a:pt x="388990" y="40022"/>
                    <a:pt x="345888" y="0"/>
                    <a:pt x="304524" y="0"/>
                  </a:cubicBezTo>
                  <a:cubicBezTo>
                    <a:pt x="264645" y="0"/>
                    <a:pt x="232316" y="32321"/>
                    <a:pt x="232316" y="72216"/>
                  </a:cubicBezTo>
                  <a:cubicBezTo>
                    <a:pt x="232316" y="75709"/>
                    <a:pt x="232581" y="79160"/>
                    <a:pt x="233069" y="82569"/>
                  </a:cubicBezTo>
                  <a:cubicBezTo>
                    <a:pt x="228427" y="81391"/>
                    <a:pt x="223588" y="80675"/>
                    <a:pt x="218580" y="80675"/>
                  </a:cubicBezTo>
                  <a:cubicBezTo>
                    <a:pt x="187913" y="80675"/>
                    <a:pt x="162764" y="104200"/>
                    <a:pt x="160075" y="134164"/>
                  </a:cubicBezTo>
                  <a:cubicBezTo>
                    <a:pt x="155690" y="134206"/>
                    <a:pt x="151494" y="134753"/>
                    <a:pt x="147597" y="135847"/>
                  </a:cubicBezTo>
                  <a:cubicBezTo>
                    <a:pt x="131891" y="140182"/>
                    <a:pt x="118908" y="150955"/>
                    <a:pt x="104646" y="158867"/>
                  </a:cubicBezTo>
                  <a:cubicBezTo>
                    <a:pt x="73062" y="176332"/>
                    <a:pt x="33776" y="179151"/>
                    <a:pt x="0" y="166442"/>
                  </a:cubicBezTo>
                  <a:cubicBezTo>
                    <a:pt x="16059" y="192492"/>
                    <a:pt x="42387" y="214923"/>
                    <a:pt x="72953" y="215470"/>
                  </a:cubicBezTo>
                  <a:cubicBezTo>
                    <a:pt x="98350" y="215933"/>
                    <a:pt x="124232" y="201372"/>
                    <a:pt x="148127" y="209999"/>
                  </a:cubicBezTo>
                  <a:cubicBezTo>
                    <a:pt x="157718" y="213450"/>
                    <a:pt x="163858" y="223340"/>
                    <a:pt x="173681" y="226201"/>
                  </a:cubicBezTo>
                  <a:cubicBezTo>
                    <a:pt x="184984" y="229526"/>
                    <a:pt x="187110" y="217869"/>
                    <a:pt x="191962" y="210209"/>
                  </a:cubicBezTo>
                  <a:cubicBezTo>
                    <a:pt x="201982" y="194386"/>
                    <a:pt x="215462" y="184791"/>
                    <a:pt x="230948" y="182434"/>
                  </a:cubicBezTo>
                  <a:cubicBezTo>
                    <a:pt x="249495" y="179615"/>
                    <a:pt x="267536" y="188494"/>
                    <a:pt x="275822" y="204528"/>
                  </a:cubicBezTo>
                  <a:cubicBezTo>
                    <a:pt x="282867" y="218121"/>
                    <a:pt x="280599" y="233482"/>
                    <a:pt x="269910" y="244592"/>
                  </a:cubicBezTo>
                  <a:cubicBezTo>
                    <a:pt x="261935" y="252883"/>
                    <a:pt x="248110" y="256334"/>
                    <a:pt x="237051" y="252798"/>
                  </a:cubicBezTo>
                  <a:cubicBezTo>
                    <a:pt x="227640" y="249768"/>
                    <a:pt x="221378" y="242193"/>
                    <a:pt x="219876" y="231967"/>
                  </a:cubicBezTo>
                  <a:cubicBezTo>
                    <a:pt x="219426" y="228937"/>
                    <a:pt x="221534" y="226075"/>
                    <a:pt x="224577" y="225654"/>
                  </a:cubicBezTo>
                  <a:cubicBezTo>
                    <a:pt x="227603" y="225191"/>
                    <a:pt x="230447" y="227296"/>
                    <a:pt x="230898" y="230326"/>
                  </a:cubicBezTo>
                  <a:cubicBezTo>
                    <a:pt x="231798" y="236470"/>
                    <a:pt x="235014" y="240426"/>
                    <a:pt x="240455" y="242193"/>
                  </a:cubicBezTo>
                  <a:cubicBezTo>
                    <a:pt x="247572" y="244466"/>
                    <a:pt x="256784" y="242193"/>
                    <a:pt x="261888" y="236891"/>
                  </a:cubicBezTo>
                  <a:cubicBezTo>
                    <a:pt x="269388" y="229105"/>
                    <a:pt x="270861" y="219174"/>
                    <a:pt x="265937" y="209662"/>
                  </a:cubicBezTo>
                  <a:cubicBezTo>
                    <a:pt x="260870" y="199857"/>
                    <a:pt x="248594" y="191019"/>
                    <a:pt x="232623" y="193460"/>
                  </a:cubicBezTo>
                  <a:cubicBezTo>
                    <a:pt x="220095" y="195354"/>
                    <a:pt x="209961" y="203771"/>
                    <a:pt x="202895" y="213913"/>
                  </a:cubicBezTo>
                  <a:cubicBezTo>
                    <a:pt x="194815" y="225528"/>
                    <a:pt x="185081" y="241815"/>
                    <a:pt x="194853" y="254356"/>
                  </a:cubicBezTo>
                  <a:cubicBezTo>
                    <a:pt x="205345" y="267822"/>
                    <a:pt x="218614" y="276997"/>
                    <a:pt x="236356" y="276997"/>
                  </a:cubicBezTo>
                  <a:cubicBezTo>
                    <a:pt x="258219" y="276997"/>
                    <a:pt x="276727" y="262772"/>
                    <a:pt x="283183" y="243077"/>
                  </a:cubicBezTo>
                  <a:cubicBezTo>
                    <a:pt x="291777" y="247580"/>
                    <a:pt x="301552" y="250147"/>
                    <a:pt x="311930" y="250147"/>
                  </a:cubicBezTo>
                  <a:cubicBezTo>
                    <a:pt x="331033" y="250147"/>
                    <a:pt x="348363" y="241225"/>
                    <a:pt x="348880" y="219931"/>
                  </a:cubicBezTo>
                  <a:cubicBezTo>
                    <a:pt x="349057" y="212692"/>
                    <a:pt x="350248" y="205496"/>
                    <a:pt x="352508" y="198594"/>
                  </a:cubicBezTo>
                  <a:cubicBezTo>
                    <a:pt x="357167" y="184370"/>
                    <a:pt x="366231" y="171829"/>
                    <a:pt x="378255" y="162907"/>
                  </a:cubicBezTo>
                  <a:cubicBezTo>
                    <a:pt x="390977" y="153523"/>
                    <a:pt x="406607" y="149608"/>
                    <a:pt x="422266" y="151923"/>
                  </a:cubicBezTo>
                  <a:cubicBezTo>
                    <a:pt x="437921" y="154280"/>
                    <a:pt x="451733" y="162571"/>
                    <a:pt x="461152" y="175280"/>
                  </a:cubicBezTo>
                  <a:cubicBezTo>
                    <a:pt x="477076" y="196785"/>
                    <a:pt x="472535" y="227253"/>
                    <a:pt x="451031" y="243161"/>
                  </a:cubicBezTo>
                  <a:cubicBezTo>
                    <a:pt x="442458" y="249516"/>
                    <a:pt x="431937" y="252167"/>
                    <a:pt x="421374" y="250568"/>
                  </a:cubicBezTo>
                  <a:cubicBezTo>
                    <a:pt x="410824" y="249011"/>
                    <a:pt x="401519" y="243414"/>
                    <a:pt x="395168" y="234828"/>
                  </a:cubicBezTo>
                  <a:cubicBezTo>
                    <a:pt x="393338" y="232346"/>
                    <a:pt x="393860" y="228895"/>
                    <a:pt x="396330" y="227043"/>
                  </a:cubicBezTo>
                  <a:cubicBezTo>
                    <a:pt x="398805" y="225233"/>
                    <a:pt x="402289" y="225738"/>
                    <a:pt x="404120" y="228222"/>
                  </a:cubicBezTo>
                  <a:cubicBezTo>
                    <a:pt x="408698" y="234366"/>
                    <a:pt x="415406" y="238406"/>
                    <a:pt x="423015" y="239542"/>
                  </a:cubicBezTo>
                  <a:cubicBezTo>
                    <a:pt x="430628" y="240678"/>
                    <a:pt x="438220" y="238784"/>
                    <a:pt x="444398" y="234197"/>
                  </a:cubicBezTo>
                  <a:cubicBezTo>
                    <a:pt x="452428" y="228264"/>
                    <a:pt x="457659" y="219552"/>
                    <a:pt x="459128" y="209662"/>
                  </a:cubicBezTo>
                  <a:cubicBezTo>
                    <a:pt x="460601" y="199815"/>
                    <a:pt x="458138" y="189925"/>
                    <a:pt x="452196" y="181929"/>
                  </a:cubicBezTo>
                  <a:cubicBezTo>
                    <a:pt x="444545" y="171576"/>
                    <a:pt x="433334" y="164843"/>
                    <a:pt x="420617" y="162949"/>
                  </a:cubicBezTo>
                  <a:cubicBezTo>
                    <a:pt x="407911" y="161055"/>
                    <a:pt x="395211" y="164212"/>
                    <a:pt x="384879" y="171871"/>
                  </a:cubicBezTo>
                  <a:cubicBezTo>
                    <a:pt x="361531" y="189167"/>
                    <a:pt x="354010" y="219931"/>
                    <a:pt x="364969" y="245518"/>
                  </a:cubicBezTo>
                  <a:cubicBezTo>
                    <a:pt x="379336" y="264666"/>
                    <a:pt x="402192" y="276997"/>
                    <a:pt x="427939" y="276997"/>
                  </a:cubicBezTo>
                  <a:cubicBezTo>
                    <a:pt x="471445" y="276997"/>
                    <a:pt x="506712" y="241730"/>
                    <a:pt x="506712" y="198258"/>
                  </a:cubicBezTo>
                  <a:cubicBezTo>
                    <a:pt x="506716" y="160929"/>
                    <a:pt x="480809" y="129745"/>
                    <a:pt x="446018" y="1215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7761545" y="800530"/>
              <a:ext cx="1334707" cy="522665"/>
            </a:xfrm>
            <a:custGeom>
              <a:avLst/>
              <a:gdLst/>
              <a:ahLst/>
              <a:cxnLst/>
              <a:rect l="l" t="t" r="r" b="b"/>
              <a:pathLst>
                <a:path w="823893" h="322633" extrusionOk="0">
                  <a:moveTo>
                    <a:pt x="676811" y="144900"/>
                  </a:moveTo>
                  <a:lnTo>
                    <a:pt x="676811" y="144900"/>
                  </a:lnTo>
                  <a:cubicBezTo>
                    <a:pt x="672602" y="112538"/>
                    <a:pt x="647646" y="85436"/>
                    <a:pt x="613811" y="80007"/>
                  </a:cubicBezTo>
                  <a:cubicBezTo>
                    <a:pt x="604300" y="78450"/>
                    <a:pt x="594983" y="78787"/>
                    <a:pt x="586128" y="80680"/>
                  </a:cubicBezTo>
                  <a:cubicBezTo>
                    <a:pt x="579256" y="68307"/>
                    <a:pt x="567022" y="59091"/>
                    <a:pt x="551982" y="56692"/>
                  </a:cubicBezTo>
                  <a:cubicBezTo>
                    <a:pt x="551948" y="56692"/>
                    <a:pt x="551914" y="56692"/>
                    <a:pt x="551885" y="56692"/>
                  </a:cubicBezTo>
                  <a:cubicBezTo>
                    <a:pt x="546679" y="55851"/>
                    <a:pt x="541645" y="59007"/>
                    <a:pt x="539748" y="63931"/>
                  </a:cubicBezTo>
                  <a:cubicBezTo>
                    <a:pt x="533326" y="80512"/>
                    <a:pt x="513247" y="117967"/>
                    <a:pt x="465116" y="118556"/>
                  </a:cubicBezTo>
                  <a:cubicBezTo>
                    <a:pt x="464068" y="118556"/>
                    <a:pt x="463016" y="118514"/>
                    <a:pt x="461951" y="118472"/>
                  </a:cubicBezTo>
                  <a:cubicBezTo>
                    <a:pt x="446073" y="117925"/>
                    <a:pt x="431617" y="111864"/>
                    <a:pt x="422283" y="101806"/>
                  </a:cubicBezTo>
                  <a:cubicBezTo>
                    <a:pt x="414262" y="93137"/>
                    <a:pt x="410280" y="82027"/>
                    <a:pt x="410777" y="69612"/>
                  </a:cubicBezTo>
                  <a:cubicBezTo>
                    <a:pt x="411421" y="53410"/>
                    <a:pt x="423293" y="38259"/>
                    <a:pt x="439003" y="33630"/>
                  </a:cubicBezTo>
                  <a:cubicBezTo>
                    <a:pt x="451914" y="29801"/>
                    <a:pt x="464421" y="34219"/>
                    <a:pt x="472531" y="45414"/>
                  </a:cubicBezTo>
                  <a:cubicBezTo>
                    <a:pt x="474660" y="48318"/>
                    <a:pt x="474580" y="52568"/>
                    <a:pt x="471942" y="55051"/>
                  </a:cubicBezTo>
                  <a:cubicBezTo>
                    <a:pt x="468714" y="58081"/>
                    <a:pt x="463672" y="57492"/>
                    <a:pt x="461215" y="53999"/>
                  </a:cubicBezTo>
                  <a:cubicBezTo>
                    <a:pt x="455373" y="45708"/>
                    <a:pt x="448101" y="45751"/>
                    <a:pt x="443022" y="47224"/>
                  </a:cubicBezTo>
                  <a:cubicBezTo>
                    <a:pt x="433132" y="50169"/>
                    <a:pt x="425372" y="60017"/>
                    <a:pt x="424968" y="70201"/>
                  </a:cubicBezTo>
                  <a:cubicBezTo>
                    <a:pt x="424627" y="78828"/>
                    <a:pt x="427224" y="86235"/>
                    <a:pt x="432699" y="92127"/>
                  </a:cubicBezTo>
                  <a:cubicBezTo>
                    <a:pt x="439474" y="99450"/>
                    <a:pt x="450319" y="103868"/>
                    <a:pt x="462443" y="104289"/>
                  </a:cubicBezTo>
                  <a:cubicBezTo>
                    <a:pt x="489163" y="105173"/>
                    <a:pt x="520949" y="88592"/>
                    <a:pt x="527367" y="59175"/>
                  </a:cubicBezTo>
                  <a:lnTo>
                    <a:pt x="527404" y="59007"/>
                  </a:lnTo>
                  <a:cubicBezTo>
                    <a:pt x="529706" y="48360"/>
                    <a:pt x="527278" y="37165"/>
                    <a:pt x="520524" y="28664"/>
                  </a:cubicBezTo>
                  <a:cubicBezTo>
                    <a:pt x="509199" y="14356"/>
                    <a:pt x="492710" y="4088"/>
                    <a:pt x="473276" y="973"/>
                  </a:cubicBezTo>
                  <a:cubicBezTo>
                    <a:pt x="442466" y="-3993"/>
                    <a:pt x="413020" y="10442"/>
                    <a:pt x="397331" y="35230"/>
                  </a:cubicBezTo>
                  <a:cubicBezTo>
                    <a:pt x="392782" y="32747"/>
                    <a:pt x="387774" y="30979"/>
                    <a:pt x="382375" y="30095"/>
                  </a:cubicBezTo>
                  <a:lnTo>
                    <a:pt x="382025" y="30053"/>
                  </a:lnTo>
                  <a:cubicBezTo>
                    <a:pt x="366092" y="27528"/>
                    <a:pt x="351767" y="40069"/>
                    <a:pt x="352133" y="56187"/>
                  </a:cubicBezTo>
                  <a:cubicBezTo>
                    <a:pt x="352449" y="70033"/>
                    <a:pt x="350513" y="85267"/>
                    <a:pt x="343472" y="98482"/>
                  </a:cubicBezTo>
                  <a:cubicBezTo>
                    <a:pt x="335476" y="113506"/>
                    <a:pt x="322245" y="123606"/>
                    <a:pt x="304157" y="128446"/>
                  </a:cubicBezTo>
                  <a:cubicBezTo>
                    <a:pt x="298194" y="130045"/>
                    <a:pt x="292391" y="130844"/>
                    <a:pt x="286853" y="130844"/>
                  </a:cubicBezTo>
                  <a:cubicBezTo>
                    <a:pt x="269000" y="130844"/>
                    <a:pt x="253993" y="122722"/>
                    <a:pt x="245716" y="107866"/>
                  </a:cubicBezTo>
                  <a:cubicBezTo>
                    <a:pt x="234416" y="87582"/>
                    <a:pt x="238351" y="53747"/>
                    <a:pt x="270296" y="46213"/>
                  </a:cubicBezTo>
                  <a:cubicBezTo>
                    <a:pt x="274602" y="45203"/>
                    <a:pt x="279079" y="44909"/>
                    <a:pt x="283473" y="45372"/>
                  </a:cubicBezTo>
                  <a:cubicBezTo>
                    <a:pt x="301178" y="47266"/>
                    <a:pt x="312490" y="58628"/>
                    <a:pt x="314657" y="75672"/>
                  </a:cubicBezTo>
                  <a:cubicBezTo>
                    <a:pt x="315120" y="79291"/>
                    <a:pt x="313083" y="82995"/>
                    <a:pt x="309565" y="83963"/>
                  </a:cubicBezTo>
                  <a:cubicBezTo>
                    <a:pt x="305273" y="85099"/>
                    <a:pt x="301102" y="82153"/>
                    <a:pt x="300618" y="77903"/>
                  </a:cubicBezTo>
                  <a:cubicBezTo>
                    <a:pt x="299680" y="69570"/>
                    <a:pt x="295816" y="63973"/>
                    <a:pt x="289150" y="61237"/>
                  </a:cubicBezTo>
                  <a:cubicBezTo>
                    <a:pt x="280982" y="57871"/>
                    <a:pt x="269627" y="59512"/>
                    <a:pt x="262751" y="65067"/>
                  </a:cubicBezTo>
                  <a:cubicBezTo>
                    <a:pt x="252260" y="73526"/>
                    <a:pt x="252179" y="90275"/>
                    <a:pt x="258126" y="100923"/>
                  </a:cubicBezTo>
                  <a:cubicBezTo>
                    <a:pt x="269434" y="121249"/>
                    <a:pt x="293405" y="116620"/>
                    <a:pt x="300475" y="114726"/>
                  </a:cubicBezTo>
                  <a:cubicBezTo>
                    <a:pt x="314796" y="110897"/>
                    <a:pt x="324753" y="103406"/>
                    <a:pt x="330910" y="91833"/>
                  </a:cubicBezTo>
                  <a:cubicBezTo>
                    <a:pt x="338582" y="77440"/>
                    <a:pt x="338793" y="59386"/>
                    <a:pt x="337059" y="44825"/>
                  </a:cubicBezTo>
                  <a:cubicBezTo>
                    <a:pt x="336078" y="36618"/>
                    <a:pt x="331331" y="29296"/>
                    <a:pt x="324168" y="25130"/>
                  </a:cubicBezTo>
                  <a:cubicBezTo>
                    <a:pt x="317351" y="21215"/>
                    <a:pt x="309721" y="18438"/>
                    <a:pt x="301485" y="17091"/>
                  </a:cubicBezTo>
                  <a:cubicBezTo>
                    <a:pt x="268256" y="11789"/>
                    <a:pt x="236836" y="31989"/>
                    <a:pt x="227245" y="63299"/>
                  </a:cubicBezTo>
                  <a:cubicBezTo>
                    <a:pt x="196805" y="65151"/>
                    <a:pt x="170634" y="87877"/>
                    <a:pt x="165596" y="119229"/>
                  </a:cubicBezTo>
                  <a:cubicBezTo>
                    <a:pt x="164333" y="127099"/>
                    <a:pt x="164506" y="134842"/>
                    <a:pt x="165916" y="142249"/>
                  </a:cubicBezTo>
                  <a:cubicBezTo>
                    <a:pt x="149907" y="147425"/>
                    <a:pt x="124732" y="149488"/>
                    <a:pt x="95753" y="129919"/>
                  </a:cubicBezTo>
                  <a:cubicBezTo>
                    <a:pt x="55572" y="103742"/>
                    <a:pt x="12478" y="126425"/>
                    <a:pt x="0" y="155000"/>
                  </a:cubicBezTo>
                  <a:cubicBezTo>
                    <a:pt x="0" y="155000"/>
                    <a:pt x="51902" y="132738"/>
                    <a:pt x="72115" y="166574"/>
                  </a:cubicBezTo>
                  <a:cubicBezTo>
                    <a:pt x="89437" y="195570"/>
                    <a:pt x="142576" y="236012"/>
                    <a:pt x="199145" y="223008"/>
                  </a:cubicBezTo>
                  <a:cubicBezTo>
                    <a:pt x="199019" y="223639"/>
                    <a:pt x="198893" y="224270"/>
                    <a:pt x="198787" y="224902"/>
                  </a:cubicBezTo>
                  <a:cubicBezTo>
                    <a:pt x="193952" y="255034"/>
                    <a:pt x="214447" y="283356"/>
                    <a:pt x="244567" y="288196"/>
                  </a:cubicBezTo>
                  <a:cubicBezTo>
                    <a:pt x="257541" y="290300"/>
                    <a:pt x="270179" y="287649"/>
                    <a:pt x="280755" y="281589"/>
                  </a:cubicBezTo>
                  <a:cubicBezTo>
                    <a:pt x="283376" y="301747"/>
                    <a:pt x="298905" y="318665"/>
                    <a:pt x="319994" y="322032"/>
                  </a:cubicBezTo>
                  <a:cubicBezTo>
                    <a:pt x="335194" y="324473"/>
                    <a:pt x="349835" y="319338"/>
                    <a:pt x="360117" y="309407"/>
                  </a:cubicBezTo>
                  <a:cubicBezTo>
                    <a:pt x="364459" y="305240"/>
                    <a:pt x="366673" y="299306"/>
                    <a:pt x="366627" y="293246"/>
                  </a:cubicBezTo>
                  <a:cubicBezTo>
                    <a:pt x="366534" y="281799"/>
                    <a:pt x="364666" y="269048"/>
                    <a:pt x="358723" y="258022"/>
                  </a:cubicBezTo>
                  <a:cubicBezTo>
                    <a:pt x="354536" y="250279"/>
                    <a:pt x="347083" y="244008"/>
                    <a:pt x="339272" y="241693"/>
                  </a:cubicBezTo>
                  <a:cubicBezTo>
                    <a:pt x="333616" y="240010"/>
                    <a:pt x="328297" y="240473"/>
                    <a:pt x="323457" y="243124"/>
                  </a:cubicBezTo>
                  <a:cubicBezTo>
                    <a:pt x="316985" y="246617"/>
                    <a:pt x="312886" y="254781"/>
                    <a:pt x="313706" y="262483"/>
                  </a:cubicBezTo>
                  <a:cubicBezTo>
                    <a:pt x="314140" y="266523"/>
                    <a:pt x="316139" y="269637"/>
                    <a:pt x="319649" y="271741"/>
                  </a:cubicBezTo>
                  <a:cubicBezTo>
                    <a:pt x="324572" y="274645"/>
                    <a:pt x="331765" y="274982"/>
                    <a:pt x="337521" y="272583"/>
                  </a:cubicBezTo>
                  <a:cubicBezTo>
                    <a:pt x="341457" y="270942"/>
                    <a:pt x="346018" y="273088"/>
                    <a:pt x="347146" y="277380"/>
                  </a:cubicBezTo>
                  <a:cubicBezTo>
                    <a:pt x="348076" y="280916"/>
                    <a:pt x="345892" y="284535"/>
                    <a:pt x="342500" y="285882"/>
                  </a:cubicBezTo>
                  <a:cubicBezTo>
                    <a:pt x="332602" y="289838"/>
                    <a:pt x="321126" y="289122"/>
                    <a:pt x="312414" y="283946"/>
                  </a:cubicBezTo>
                  <a:cubicBezTo>
                    <a:pt x="305045" y="279569"/>
                    <a:pt x="300488" y="272499"/>
                    <a:pt x="299583" y="263998"/>
                  </a:cubicBezTo>
                  <a:cubicBezTo>
                    <a:pt x="298152" y="250573"/>
                    <a:pt x="305184" y="236854"/>
                    <a:pt x="316690" y="230625"/>
                  </a:cubicBezTo>
                  <a:cubicBezTo>
                    <a:pt x="324850" y="226207"/>
                    <a:pt x="334058" y="225323"/>
                    <a:pt x="343329" y="228100"/>
                  </a:cubicBezTo>
                  <a:cubicBezTo>
                    <a:pt x="354793" y="231509"/>
                    <a:pt x="365221" y="240178"/>
                    <a:pt x="371218" y="251288"/>
                  </a:cubicBezTo>
                  <a:cubicBezTo>
                    <a:pt x="375355" y="258948"/>
                    <a:pt x="378137" y="267617"/>
                    <a:pt x="379593" y="277212"/>
                  </a:cubicBezTo>
                  <a:cubicBezTo>
                    <a:pt x="380994" y="286429"/>
                    <a:pt x="388473" y="293541"/>
                    <a:pt x="397664" y="295014"/>
                  </a:cubicBezTo>
                  <a:lnTo>
                    <a:pt x="397828" y="295056"/>
                  </a:lnTo>
                  <a:cubicBezTo>
                    <a:pt x="398021" y="295056"/>
                    <a:pt x="398215" y="295098"/>
                    <a:pt x="398408" y="295140"/>
                  </a:cubicBezTo>
                  <a:cubicBezTo>
                    <a:pt x="422746" y="298801"/>
                    <a:pt x="444356" y="278433"/>
                    <a:pt x="442702" y="253898"/>
                  </a:cubicBezTo>
                  <a:cubicBezTo>
                    <a:pt x="440813" y="225743"/>
                    <a:pt x="452764" y="197253"/>
                    <a:pt x="476975" y="179199"/>
                  </a:cubicBezTo>
                  <a:cubicBezTo>
                    <a:pt x="487921" y="171077"/>
                    <a:pt x="501055" y="166027"/>
                    <a:pt x="514695" y="165353"/>
                  </a:cubicBezTo>
                  <a:cubicBezTo>
                    <a:pt x="537281" y="164259"/>
                    <a:pt x="557957" y="173307"/>
                    <a:pt x="571992" y="189635"/>
                  </a:cubicBezTo>
                  <a:cubicBezTo>
                    <a:pt x="581760" y="200998"/>
                    <a:pt x="587231" y="215727"/>
                    <a:pt x="586431" y="230710"/>
                  </a:cubicBezTo>
                  <a:cubicBezTo>
                    <a:pt x="585501" y="248090"/>
                    <a:pt x="577143" y="263661"/>
                    <a:pt x="563420" y="273888"/>
                  </a:cubicBezTo>
                  <a:cubicBezTo>
                    <a:pt x="556021" y="279443"/>
                    <a:pt x="547121" y="282851"/>
                    <a:pt x="537900" y="283315"/>
                  </a:cubicBezTo>
                  <a:cubicBezTo>
                    <a:pt x="521550" y="284114"/>
                    <a:pt x="506669" y="277086"/>
                    <a:pt x="497196" y="264545"/>
                  </a:cubicBezTo>
                  <a:cubicBezTo>
                    <a:pt x="495240" y="261936"/>
                    <a:pt x="495118" y="257685"/>
                    <a:pt x="497285" y="255244"/>
                  </a:cubicBezTo>
                  <a:cubicBezTo>
                    <a:pt x="500382" y="251794"/>
                    <a:pt x="505622" y="252172"/>
                    <a:pt x="508273" y="255623"/>
                  </a:cubicBezTo>
                  <a:cubicBezTo>
                    <a:pt x="511787" y="260210"/>
                    <a:pt x="516181" y="264124"/>
                    <a:pt x="521504" y="266354"/>
                  </a:cubicBezTo>
                  <a:cubicBezTo>
                    <a:pt x="532943" y="271194"/>
                    <a:pt x="545303" y="269637"/>
                    <a:pt x="554772" y="262651"/>
                  </a:cubicBezTo>
                  <a:cubicBezTo>
                    <a:pt x="564720" y="255286"/>
                    <a:pt x="570953" y="244260"/>
                    <a:pt x="572119" y="231804"/>
                  </a:cubicBezTo>
                  <a:cubicBezTo>
                    <a:pt x="573171" y="220609"/>
                    <a:pt x="566934" y="204701"/>
                    <a:pt x="559131" y="196579"/>
                  </a:cubicBezTo>
                  <a:cubicBezTo>
                    <a:pt x="547916" y="184922"/>
                    <a:pt x="532147" y="178609"/>
                    <a:pt x="515031" y="179578"/>
                  </a:cubicBezTo>
                  <a:cubicBezTo>
                    <a:pt x="505739" y="180125"/>
                    <a:pt x="492353" y="185385"/>
                    <a:pt x="484941" y="191024"/>
                  </a:cubicBezTo>
                  <a:cubicBezTo>
                    <a:pt x="469985" y="202387"/>
                    <a:pt x="460234" y="218842"/>
                    <a:pt x="457457" y="237443"/>
                  </a:cubicBezTo>
                  <a:cubicBezTo>
                    <a:pt x="457246" y="238874"/>
                    <a:pt x="457078" y="240262"/>
                    <a:pt x="456952" y="241693"/>
                  </a:cubicBezTo>
                  <a:cubicBezTo>
                    <a:pt x="454468" y="269427"/>
                    <a:pt x="470978" y="295140"/>
                    <a:pt x="496123" y="307134"/>
                  </a:cubicBezTo>
                  <a:cubicBezTo>
                    <a:pt x="503804" y="310753"/>
                    <a:pt x="512123" y="313405"/>
                    <a:pt x="520945" y="314835"/>
                  </a:cubicBezTo>
                  <a:cubicBezTo>
                    <a:pt x="570978" y="322873"/>
                    <a:pt x="618062" y="288827"/>
                    <a:pt x="626099" y="238789"/>
                  </a:cubicBezTo>
                  <a:cubicBezTo>
                    <a:pt x="626689" y="234876"/>
                    <a:pt x="627068" y="231046"/>
                    <a:pt x="627194" y="227216"/>
                  </a:cubicBezTo>
                  <a:cubicBezTo>
                    <a:pt x="731225" y="305324"/>
                    <a:pt x="823894" y="196453"/>
                    <a:pt x="823894" y="196453"/>
                  </a:cubicBezTo>
                  <a:cubicBezTo>
                    <a:pt x="712456" y="232435"/>
                    <a:pt x="676811" y="144900"/>
                    <a:pt x="676811" y="144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" name="Google Shape;108;p5"/>
          <p:cNvGrpSpPr/>
          <p:nvPr/>
        </p:nvGrpSpPr>
        <p:grpSpPr>
          <a:xfrm>
            <a:off x="230526" y="245137"/>
            <a:ext cx="8641556" cy="4091499"/>
            <a:chOff x="230526" y="245137"/>
            <a:chExt cx="8641556" cy="4091499"/>
          </a:xfrm>
        </p:grpSpPr>
        <p:sp>
          <p:nvSpPr>
            <p:cNvPr id="109" name="Google Shape;109;p5"/>
            <p:cNvSpPr/>
            <p:nvPr/>
          </p:nvSpPr>
          <p:spPr>
            <a:xfrm>
              <a:off x="8740511" y="1806354"/>
              <a:ext cx="124125" cy="136788"/>
            </a:xfrm>
            <a:custGeom>
              <a:avLst/>
              <a:gdLst/>
              <a:ahLst/>
              <a:cxnLst/>
              <a:rect l="l" t="t" r="r" b="b"/>
              <a:pathLst>
                <a:path w="114138" h="125782" extrusionOk="0">
                  <a:moveTo>
                    <a:pt x="113221" y="120742"/>
                  </a:moveTo>
                  <a:cubicBezTo>
                    <a:pt x="104173" y="112119"/>
                    <a:pt x="88938" y="93017"/>
                    <a:pt x="83131" y="58537"/>
                  </a:cubicBezTo>
                  <a:cubicBezTo>
                    <a:pt x="70337" y="3130"/>
                    <a:pt x="38185" y="-1517"/>
                    <a:pt x="20973" y="310"/>
                  </a:cubicBezTo>
                  <a:cubicBezTo>
                    <a:pt x="14029" y="1047"/>
                    <a:pt x="8221" y="5937"/>
                    <a:pt x="5948" y="12556"/>
                  </a:cubicBezTo>
                  <a:cubicBezTo>
                    <a:pt x="-25825" y="104775"/>
                    <a:pt x="78501" y="122509"/>
                    <a:pt x="110906" y="125766"/>
                  </a:cubicBezTo>
                  <a:cubicBezTo>
                    <a:pt x="113683" y="126044"/>
                    <a:pt x="115241" y="122678"/>
                    <a:pt x="113221" y="1207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3983949" y="252156"/>
              <a:ext cx="152607" cy="107539"/>
            </a:xfrm>
            <a:custGeom>
              <a:avLst/>
              <a:gdLst/>
              <a:ahLst/>
              <a:cxnLst/>
              <a:rect l="l" t="t" r="r" b="b"/>
              <a:pathLst>
                <a:path w="140328" h="98886" extrusionOk="0">
                  <a:moveTo>
                    <a:pt x="138507" y="85773"/>
                  </a:moveTo>
                  <a:cubicBezTo>
                    <a:pt x="127018" y="80892"/>
                    <a:pt x="106018" y="68388"/>
                    <a:pt x="88427" y="38168"/>
                  </a:cubicBezTo>
                  <a:cubicBezTo>
                    <a:pt x="56948" y="-9172"/>
                    <a:pt x="25217" y="-2178"/>
                    <a:pt x="9772" y="5599"/>
                  </a:cubicBezTo>
                  <a:cubicBezTo>
                    <a:pt x="3501" y="8743"/>
                    <a:pt x="-202" y="15367"/>
                    <a:pt x="9" y="22365"/>
                  </a:cubicBezTo>
                  <a:cubicBezTo>
                    <a:pt x="2786" y="119861"/>
                    <a:pt x="106649" y="99665"/>
                    <a:pt x="138128" y="91282"/>
                  </a:cubicBezTo>
                  <a:cubicBezTo>
                    <a:pt x="140864" y="90558"/>
                    <a:pt x="141116" y="86872"/>
                    <a:pt x="138507" y="857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539201" y="245137"/>
              <a:ext cx="139471" cy="121584"/>
            </a:xfrm>
            <a:custGeom>
              <a:avLst/>
              <a:gdLst/>
              <a:ahLst/>
              <a:cxnLst/>
              <a:rect l="l" t="t" r="r" b="b"/>
              <a:pathLst>
                <a:path w="128249" h="111801" extrusionOk="0">
                  <a:moveTo>
                    <a:pt x="4996" y="871"/>
                  </a:moveTo>
                  <a:cubicBezTo>
                    <a:pt x="13875" y="9650"/>
                    <a:pt x="33402" y="24303"/>
                    <a:pt x="68037" y="29071"/>
                  </a:cubicBezTo>
                  <a:cubicBezTo>
                    <a:pt x="123799" y="40207"/>
                    <a:pt x="129396" y="72203"/>
                    <a:pt x="128091" y="89458"/>
                  </a:cubicBezTo>
                  <a:cubicBezTo>
                    <a:pt x="127586" y="96439"/>
                    <a:pt x="122873" y="102394"/>
                    <a:pt x="116308" y="104869"/>
                  </a:cubicBezTo>
                  <a:cubicBezTo>
                    <a:pt x="25070" y="139357"/>
                    <a:pt x="4238" y="35620"/>
                    <a:pt x="30" y="3308"/>
                  </a:cubicBezTo>
                  <a:cubicBezTo>
                    <a:pt x="-349" y="522"/>
                    <a:pt x="2976" y="-1103"/>
                    <a:pt x="4996" y="8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8733041" y="4216959"/>
              <a:ext cx="139041" cy="119676"/>
            </a:xfrm>
            <a:custGeom>
              <a:avLst/>
              <a:gdLst/>
              <a:ahLst/>
              <a:cxnLst/>
              <a:rect l="l" t="t" r="r" b="b"/>
              <a:pathLst>
                <a:path w="127854" h="110047" extrusionOk="0">
                  <a:moveTo>
                    <a:pt x="1345" y="103882"/>
                  </a:moveTo>
                  <a:cubicBezTo>
                    <a:pt x="11823" y="97047"/>
                    <a:pt x="30256" y="81034"/>
                    <a:pt x="42250" y="48184"/>
                  </a:cubicBezTo>
                  <a:cubicBezTo>
                    <a:pt x="64891" y="-3975"/>
                    <a:pt x="97338" y="-2692"/>
                    <a:pt x="113919" y="2232"/>
                  </a:cubicBezTo>
                  <a:cubicBezTo>
                    <a:pt x="120653" y="4223"/>
                    <a:pt x="125450" y="10089"/>
                    <a:pt x="126502" y="17012"/>
                  </a:cubicBezTo>
                  <a:cubicBezTo>
                    <a:pt x="140979" y="113473"/>
                    <a:pt x="35180" y="111932"/>
                    <a:pt x="2691" y="109239"/>
                  </a:cubicBezTo>
                  <a:cubicBezTo>
                    <a:pt x="-86" y="109003"/>
                    <a:pt x="-1012" y="105418"/>
                    <a:pt x="1345" y="1038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230526" y="2510962"/>
              <a:ext cx="139471" cy="121584"/>
            </a:xfrm>
            <a:custGeom>
              <a:avLst/>
              <a:gdLst/>
              <a:ahLst/>
              <a:cxnLst/>
              <a:rect l="l" t="t" r="r" b="b"/>
              <a:pathLst>
                <a:path w="128249" h="111801" extrusionOk="0">
                  <a:moveTo>
                    <a:pt x="4996" y="871"/>
                  </a:moveTo>
                  <a:cubicBezTo>
                    <a:pt x="13875" y="9650"/>
                    <a:pt x="33402" y="24303"/>
                    <a:pt x="68037" y="29071"/>
                  </a:cubicBezTo>
                  <a:cubicBezTo>
                    <a:pt x="123799" y="40207"/>
                    <a:pt x="129396" y="72203"/>
                    <a:pt x="128091" y="89458"/>
                  </a:cubicBezTo>
                  <a:cubicBezTo>
                    <a:pt x="127586" y="96439"/>
                    <a:pt x="122873" y="102394"/>
                    <a:pt x="116308" y="104869"/>
                  </a:cubicBezTo>
                  <a:cubicBezTo>
                    <a:pt x="25070" y="139357"/>
                    <a:pt x="4238" y="35620"/>
                    <a:pt x="30" y="3308"/>
                  </a:cubicBezTo>
                  <a:cubicBezTo>
                    <a:pt x="-349" y="522"/>
                    <a:pt x="2976" y="-1103"/>
                    <a:pt x="4996" y="8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5"/>
          <p:cNvGrpSpPr/>
          <p:nvPr/>
        </p:nvGrpSpPr>
        <p:grpSpPr>
          <a:xfrm>
            <a:off x="8424011" y="2826029"/>
            <a:ext cx="956461" cy="706683"/>
            <a:chOff x="7103453" y="400825"/>
            <a:chExt cx="818117" cy="604416"/>
          </a:xfrm>
        </p:grpSpPr>
        <p:grpSp>
          <p:nvGrpSpPr>
            <p:cNvPr id="115" name="Google Shape;115;p5"/>
            <p:cNvGrpSpPr/>
            <p:nvPr/>
          </p:nvGrpSpPr>
          <p:grpSpPr>
            <a:xfrm>
              <a:off x="7103453" y="400825"/>
              <a:ext cx="818117" cy="604416"/>
              <a:chOff x="7103453" y="400825"/>
              <a:chExt cx="818117" cy="604416"/>
            </a:xfrm>
          </p:grpSpPr>
          <p:sp>
            <p:nvSpPr>
              <p:cNvPr id="116" name="Google Shape;116;p5"/>
              <p:cNvSpPr/>
              <p:nvPr/>
            </p:nvSpPr>
            <p:spPr>
              <a:xfrm>
                <a:off x="7103457" y="400825"/>
                <a:ext cx="818113" cy="604416"/>
              </a:xfrm>
              <a:custGeom>
                <a:avLst/>
                <a:gdLst/>
                <a:ahLst/>
                <a:cxnLst/>
                <a:rect l="l" t="t" r="r" b="b"/>
                <a:pathLst>
                  <a:path w="818113" h="604416" extrusionOk="0">
                    <a:moveTo>
                      <a:pt x="763074" y="596392"/>
                    </a:moveTo>
                    <a:cubicBezTo>
                      <a:pt x="757730" y="594974"/>
                      <a:pt x="751586" y="593311"/>
                      <a:pt x="744516" y="591397"/>
                    </a:cubicBezTo>
                    <a:cubicBezTo>
                      <a:pt x="707566" y="581393"/>
                      <a:pt x="645786" y="564156"/>
                      <a:pt x="542134" y="535286"/>
                    </a:cubicBezTo>
                    <a:cubicBezTo>
                      <a:pt x="537673" y="534040"/>
                      <a:pt x="534853" y="533598"/>
                      <a:pt x="535695" y="529163"/>
                    </a:cubicBezTo>
                    <a:cubicBezTo>
                      <a:pt x="539062" y="511845"/>
                      <a:pt x="546468" y="488257"/>
                      <a:pt x="538010" y="444784"/>
                    </a:cubicBezTo>
                    <a:cubicBezTo>
                      <a:pt x="527320" y="389983"/>
                      <a:pt x="493569" y="337033"/>
                      <a:pt x="440711" y="304140"/>
                    </a:cubicBezTo>
                    <a:cubicBezTo>
                      <a:pt x="436713" y="301623"/>
                      <a:pt x="418197" y="293632"/>
                      <a:pt x="401026" y="289221"/>
                    </a:cubicBezTo>
                    <a:cubicBezTo>
                      <a:pt x="340762" y="273558"/>
                      <a:pt x="276206" y="285093"/>
                      <a:pt x="231554" y="315389"/>
                    </a:cubicBezTo>
                    <a:cubicBezTo>
                      <a:pt x="194899" y="340248"/>
                      <a:pt x="202601" y="348139"/>
                      <a:pt x="192458" y="338607"/>
                    </a:cubicBezTo>
                    <a:cubicBezTo>
                      <a:pt x="192458" y="338607"/>
                      <a:pt x="188292" y="334764"/>
                      <a:pt x="181390" y="328229"/>
                    </a:cubicBezTo>
                    <a:cubicBezTo>
                      <a:pt x="154301" y="302844"/>
                      <a:pt x="83789" y="236747"/>
                      <a:pt x="39407" y="194768"/>
                    </a:cubicBezTo>
                    <a:cubicBezTo>
                      <a:pt x="34538" y="190113"/>
                      <a:pt x="29959" y="185762"/>
                      <a:pt x="25751" y="181814"/>
                    </a:cubicBezTo>
                    <a:cubicBezTo>
                      <a:pt x="11581" y="168238"/>
                      <a:pt x="2163" y="159182"/>
                      <a:pt x="1288" y="158024"/>
                    </a:cubicBezTo>
                    <a:cubicBezTo>
                      <a:pt x="-463" y="155718"/>
                      <a:pt x="-387" y="154637"/>
                      <a:pt x="1263" y="152520"/>
                    </a:cubicBezTo>
                    <a:cubicBezTo>
                      <a:pt x="30692" y="114337"/>
                      <a:pt x="136343" y="24303"/>
                      <a:pt x="303602" y="3715"/>
                    </a:cubicBezTo>
                    <a:cubicBezTo>
                      <a:pt x="499587" y="-20361"/>
                      <a:pt x="670532" y="74197"/>
                      <a:pt x="757940" y="240404"/>
                    </a:cubicBezTo>
                    <a:cubicBezTo>
                      <a:pt x="764337" y="252600"/>
                      <a:pt x="770229" y="264981"/>
                      <a:pt x="775532" y="277488"/>
                    </a:cubicBezTo>
                    <a:cubicBezTo>
                      <a:pt x="825106" y="393551"/>
                      <a:pt x="828684" y="519370"/>
                      <a:pt x="800235" y="602789"/>
                    </a:cubicBezTo>
                    <a:cubicBezTo>
                      <a:pt x="799141" y="604750"/>
                      <a:pt x="802886" y="606917"/>
                      <a:pt x="763074" y="59639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 rot="-2700000">
                <a:off x="7528358" y="532491"/>
                <a:ext cx="145892" cy="145892"/>
              </a:xfrm>
              <a:custGeom>
                <a:avLst/>
                <a:gdLst/>
                <a:ahLst/>
                <a:cxnLst/>
                <a:rect l="l" t="t" r="r" b="b"/>
                <a:pathLst>
                  <a:path w="145811" h="145811" extrusionOk="0">
                    <a:moveTo>
                      <a:pt x="145811" y="72906"/>
                    </a:moveTo>
                    <a:cubicBezTo>
                      <a:pt x="145811" y="113170"/>
                      <a:pt x="113170" y="145811"/>
                      <a:pt x="72905" y="145811"/>
                    </a:cubicBezTo>
                    <a:cubicBezTo>
                      <a:pt x="32641" y="145811"/>
                      <a:pt x="0" y="113170"/>
                      <a:pt x="0" y="72906"/>
                    </a:cubicBezTo>
                    <a:cubicBezTo>
                      <a:pt x="0" y="32641"/>
                      <a:pt x="32641" y="0"/>
                      <a:pt x="72905" y="0"/>
                    </a:cubicBezTo>
                    <a:cubicBezTo>
                      <a:pt x="113170" y="0"/>
                      <a:pt x="145811" y="32641"/>
                      <a:pt x="145811" y="729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7103453" y="400825"/>
                <a:ext cx="818117" cy="604416"/>
              </a:xfrm>
              <a:custGeom>
                <a:avLst/>
                <a:gdLst/>
                <a:ahLst/>
                <a:cxnLst/>
                <a:rect l="l" t="t" r="r" b="b"/>
                <a:pathLst>
                  <a:path w="818117" h="604416" extrusionOk="0">
                    <a:moveTo>
                      <a:pt x="763079" y="596392"/>
                    </a:moveTo>
                    <a:cubicBezTo>
                      <a:pt x="765940" y="547532"/>
                      <a:pt x="766445" y="470153"/>
                      <a:pt x="765478" y="460490"/>
                    </a:cubicBezTo>
                    <a:cubicBezTo>
                      <a:pt x="731684" y="104199"/>
                      <a:pt x="430994" y="-71560"/>
                      <a:pt x="82413" y="141229"/>
                    </a:cubicBezTo>
                    <a:cubicBezTo>
                      <a:pt x="78074" y="143893"/>
                      <a:pt x="49255" y="164341"/>
                      <a:pt x="25751" y="181814"/>
                    </a:cubicBezTo>
                    <a:cubicBezTo>
                      <a:pt x="11581" y="168238"/>
                      <a:pt x="2163" y="159182"/>
                      <a:pt x="1288" y="158024"/>
                    </a:cubicBezTo>
                    <a:cubicBezTo>
                      <a:pt x="-463" y="155718"/>
                      <a:pt x="-387" y="154637"/>
                      <a:pt x="1263" y="152520"/>
                    </a:cubicBezTo>
                    <a:cubicBezTo>
                      <a:pt x="30692" y="114337"/>
                      <a:pt x="136344" y="24303"/>
                      <a:pt x="303606" y="3715"/>
                    </a:cubicBezTo>
                    <a:cubicBezTo>
                      <a:pt x="499591" y="-20361"/>
                      <a:pt x="670536" y="74197"/>
                      <a:pt x="757903" y="240404"/>
                    </a:cubicBezTo>
                    <a:cubicBezTo>
                      <a:pt x="764341" y="252600"/>
                      <a:pt x="770233" y="264981"/>
                      <a:pt x="775536" y="277488"/>
                    </a:cubicBezTo>
                    <a:cubicBezTo>
                      <a:pt x="825111" y="393551"/>
                      <a:pt x="828688" y="519370"/>
                      <a:pt x="800239" y="602789"/>
                    </a:cubicBezTo>
                    <a:cubicBezTo>
                      <a:pt x="799145" y="604750"/>
                      <a:pt x="802890" y="606917"/>
                      <a:pt x="763079" y="59639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7284805" y="615454"/>
                <a:ext cx="636765" cy="389786"/>
              </a:xfrm>
              <a:custGeom>
                <a:avLst/>
                <a:gdLst/>
                <a:ahLst/>
                <a:cxnLst/>
                <a:rect l="l" t="t" r="r" b="b"/>
                <a:pathLst>
                  <a:path w="636765" h="389786" extrusionOk="0">
                    <a:moveTo>
                      <a:pt x="360786" y="320644"/>
                    </a:moveTo>
                    <a:cubicBezTo>
                      <a:pt x="356283" y="319403"/>
                      <a:pt x="353505" y="318940"/>
                      <a:pt x="354347" y="314538"/>
                    </a:cubicBezTo>
                    <a:cubicBezTo>
                      <a:pt x="357714" y="297241"/>
                      <a:pt x="365163" y="273624"/>
                      <a:pt x="356661" y="230189"/>
                    </a:cubicBezTo>
                    <a:cubicBezTo>
                      <a:pt x="345930" y="175354"/>
                      <a:pt x="312221" y="122383"/>
                      <a:pt x="259406" y="89515"/>
                    </a:cubicBezTo>
                    <a:cubicBezTo>
                      <a:pt x="255365" y="87028"/>
                      <a:pt x="236848" y="79002"/>
                      <a:pt x="219678" y="74571"/>
                    </a:cubicBezTo>
                    <a:cubicBezTo>
                      <a:pt x="159414" y="58945"/>
                      <a:pt x="94857" y="70459"/>
                      <a:pt x="50206" y="100756"/>
                    </a:cubicBezTo>
                    <a:cubicBezTo>
                      <a:pt x="13551" y="125631"/>
                      <a:pt x="21210" y="133489"/>
                      <a:pt x="11110" y="123990"/>
                    </a:cubicBezTo>
                    <a:cubicBezTo>
                      <a:pt x="11068" y="123978"/>
                      <a:pt x="6986" y="120148"/>
                      <a:pt x="0" y="113608"/>
                    </a:cubicBezTo>
                    <a:cubicBezTo>
                      <a:pt x="1136" y="110355"/>
                      <a:pt x="2188" y="107072"/>
                      <a:pt x="3409" y="103882"/>
                    </a:cubicBezTo>
                    <a:cubicBezTo>
                      <a:pt x="27018" y="42495"/>
                      <a:pt x="88124" y="1076"/>
                      <a:pt x="159119" y="19"/>
                    </a:cubicBezTo>
                    <a:cubicBezTo>
                      <a:pt x="209199" y="-726"/>
                      <a:pt x="260121" y="20194"/>
                      <a:pt x="301573" y="47343"/>
                    </a:cubicBezTo>
                    <a:cubicBezTo>
                      <a:pt x="345930" y="76419"/>
                      <a:pt x="390918" y="117593"/>
                      <a:pt x="446932" y="127866"/>
                    </a:cubicBezTo>
                    <a:cubicBezTo>
                      <a:pt x="535603" y="144153"/>
                      <a:pt x="582863" y="77715"/>
                      <a:pt x="594183" y="62846"/>
                    </a:cubicBezTo>
                    <a:cubicBezTo>
                      <a:pt x="643758" y="178943"/>
                      <a:pt x="647335" y="304745"/>
                      <a:pt x="618886" y="388160"/>
                    </a:cubicBezTo>
                    <a:cubicBezTo>
                      <a:pt x="616782" y="391775"/>
                      <a:pt x="631133" y="396055"/>
                      <a:pt x="360786" y="320644"/>
                    </a:cubicBezTo>
                    <a:close/>
                  </a:path>
                </a:pathLst>
              </a:custGeom>
              <a:solidFill>
                <a:srgbClr val="000000">
                  <a:alpha val="8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0" name="Google Shape;120;p5"/>
              <p:cNvGrpSpPr/>
              <p:nvPr/>
            </p:nvGrpSpPr>
            <p:grpSpPr>
              <a:xfrm>
                <a:off x="7133118" y="586700"/>
                <a:ext cx="728195" cy="408462"/>
                <a:chOff x="7133118" y="586700"/>
                <a:chExt cx="728195" cy="408462"/>
              </a:xfrm>
            </p:grpSpPr>
            <p:sp>
              <p:nvSpPr>
                <p:cNvPr id="121" name="Google Shape;121;p5"/>
                <p:cNvSpPr/>
                <p:nvPr/>
              </p:nvSpPr>
              <p:spPr>
                <a:xfrm>
                  <a:off x="7133118" y="586700"/>
                  <a:ext cx="167974" cy="156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974" h="156030" extrusionOk="0">
                      <a:moveTo>
                        <a:pt x="0" y="0"/>
                      </a:moveTo>
                      <a:cubicBezTo>
                        <a:pt x="52752" y="48763"/>
                        <a:pt x="115474" y="107020"/>
                        <a:pt x="167974" y="156030"/>
                      </a:cubicBezTo>
                      <a:cubicBezTo>
                        <a:pt x="115239" y="107268"/>
                        <a:pt x="52517" y="49007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EB4B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" name="Google Shape;122;p5"/>
                <p:cNvSpPr/>
                <p:nvPr/>
              </p:nvSpPr>
              <p:spPr>
                <a:xfrm>
                  <a:off x="7640583" y="933152"/>
                  <a:ext cx="220730" cy="62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730" h="62010" extrusionOk="0">
                      <a:moveTo>
                        <a:pt x="220730" y="62011"/>
                      </a:moveTo>
                      <a:cubicBezTo>
                        <a:pt x="151544" y="42745"/>
                        <a:pt x="69102" y="19594"/>
                        <a:pt x="0" y="0"/>
                      </a:cubicBezTo>
                      <a:cubicBezTo>
                        <a:pt x="69228" y="19266"/>
                        <a:pt x="151628" y="42416"/>
                        <a:pt x="220730" y="62011"/>
                      </a:cubicBezTo>
                      <a:lnTo>
                        <a:pt x="220730" y="62011"/>
                      </a:lnTo>
                      <a:close/>
                    </a:path>
                  </a:pathLst>
                </a:custGeom>
                <a:solidFill>
                  <a:srgbClr val="BEB4B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123;p5"/>
                <p:cNvSpPr/>
                <p:nvPr/>
              </p:nvSpPr>
              <p:spPr>
                <a:xfrm>
                  <a:off x="7301092" y="682309"/>
                  <a:ext cx="341414" cy="251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414" h="251024" extrusionOk="0">
                      <a:moveTo>
                        <a:pt x="0" y="60422"/>
                      </a:moveTo>
                      <a:cubicBezTo>
                        <a:pt x="67082" y="-7072"/>
                        <a:pt x="176247" y="-20846"/>
                        <a:pt x="255491" y="33476"/>
                      </a:cubicBezTo>
                      <a:cubicBezTo>
                        <a:pt x="286970" y="55359"/>
                        <a:pt x="310411" y="87528"/>
                        <a:pt x="324930" y="122757"/>
                      </a:cubicBezTo>
                      <a:cubicBezTo>
                        <a:pt x="341427" y="163019"/>
                        <a:pt x="346729" y="208705"/>
                        <a:pt x="335367" y="251025"/>
                      </a:cubicBezTo>
                      <a:cubicBezTo>
                        <a:pt x="346687" y="208701"/>
                        <a:pt x="341343" y="163040"/>
                        <a:pt x="324804" y="122812"/>
                      </a:cubicBezTo>
                      <a:cubicBezTo>
                        <a:pt x="310243" y="87634"/>
                        <a:pt x="286802" y="55528"/>
                        <a:pt x="255323" y="33703"/>
                      </a:cubicBezTo>
                      <a:cubicBezTo>
                        <a:pt x="176121" y="-20581"/>
                        <a:pt x="67166" y="-6975"/>
                        <a:pt x="0" y="60422"/>
                      </a:cubicBezTo>
                      <a:lnTo>
                        <a:pt x="0" y="60422"/>
                      </a:lnTo>
                      <a:close/>
                    </a:path>
                  </a:pathLst>
                </a:custGeom>
                <a:solidFill>
                  <a:srgbClr val="BEB4B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4" name="Google Shape;124;p5"/>
              <p:cNvGrpSpPr/>
              <p:nvPr/>
            </p:nvGrpSpPr>
            <p:grpSpPr>
              <a:xfrm>
                <a:off x="7190146" y="405373"/>
                <a:ext cx="724824" cy="490644"/>
                <a:chOff x="7190146" y="405373"/>
                <a:chExt cx="724824" cy="490644"/>
              </a:xfrm>
            </p:grpSpPr>
            <p:sp>
              <p:nvSpPr>
                <p:cNvPr id="125" name="Google Shape;125;p5"/>
                <p:cNvSpPr/>
                <p:nvPr/>
              </p:nvSpPr>
              <p:spPr>
                <a:xfrm>
                  <a:off x="7453351" y="780518"/>
                  <a:ext cx="451139" cy="9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139" h="93448" extrusionOk="0">
                      <a:moveTo>
                        <a:pt x="451140" y="0"/>
                      </a:moveTo>
                      <a:cubicBezTo>
                        <a:pt x="449288" y="690"/>
                        <a:pt x="446132" y="1338"/>
                        <a:pt x="444154" y="1835"/>
                      </a:cubicBezTo>
                      <a:cubicBezTo>
                        <a:pt x="437168" y="3472"/>
                        <a:pt x="430098" y="5000"/>
                        <a:pt x="423070" y="6527"/>
                      </a:cubicBezTo>
                      <a:cubicBezTo>
                        <a:pt x="290926" y="34778"/>
                        <a:pt x="139256" y="64986"/>
                        <a:pt x="6986" y="92378"/>
                      </a:cubicBezTo>
                      <a:cubicBezTo>
                        <a:pt x="6986" y="92378"/>
                        <a:pt x="3451" y="93153"/>
                        <a:pt x="3451" y="93153"/>
                      </a:cubicBezTo>
                      <a:cubicBezTo>
                        <a:pt x="2862" y="93279"/>
                        <a:pt x="2273" y="93506"/>
                        <a:pt x="1683" y="93435"/>
                      </a:cubicBezTo>
                      <a:cubicBezTo>
                        <a:pt x="1094" y="93384"/>
                        <a:pt x="547" y="93052"/>
                        <a:pt x="0" y="92841"/>
                      </a:cubicBezTo>
                      <a:cubicBezTo>
                        <a:pt x="547" y="93052"/>
                        <a:pt x="1094" y="93380"/>
                        <a:pt x="1683" y="93431"/>
                      </a:cubicBezTo>
                      <a:cubicBezTo>
                        <a:pt x="2273" y="93502"/>
                        <a:pt x="2862" y="93275"/>
                        <a:pt x="3451" y="93144"/>
                      </a:cubicBezTo>
                      <a:cubicBezTo>
                        <a:pt x="3451" y="93144"/>
                        <a:pt x="6944" y="92366"/>
                        <a:pt x="6944" y="92366"/>
                      </a:cubicBezTo>
                      <a:cubicBezTo>
                        <a:pt x="139172" y="64725"/>
                        <a:pt x="290884" y="34458"/>
                        <a:pt x="423070" y="6489"/>
                      </a:cubicBezTo>
                      <a:cubicBezTo>
                        <a:pt x="430098" y="4970"/>
                        <a:pt x="437168" y="3451"/>
                        <a:pt x="444154" y="1826"/>
                      </a:cubicBezTo>
                      <a:cubicBezTo>
                        <a:pt x="444154" y="1826"/>
                        <a:pt x="447647" y="993"/>
                        <a:pt x="447647" y="993"/>
                      </a:cubicBezTo>
                      <a:cubicBezTo>
                        <a:pt x="448825" y="682"/>
                        <a:pt x="450004" y="438"/>
                        <a:pt x="451140" y="0"/>
                      </a:cubicBezTo>
                      <a:lnTo>
                        <a:pt x="45114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126;p5"/>
                <p:cNvSpPr/>
                <p:nvPr/>
              </p:nvSpPr>
              <p:spPr>
                <a:xfrm>
                  <a:off x="7293643" y="439436"/>
                  <a:ext cx="154321" cy="430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321" h="430897" extrusionOk="0">
                      <a:moveTo>
                        <a:pt x="0" y="0"/>
                      </a:moveTo>
                      <a:cubicBezTo>
                        <a:pt x="42715" y="118525"/>
                        <a:pt x="108324" y="300307"/>
                        <a:pt x="149693" y="417372"/>
                      </a:cubicBezTo>
                      <a:cubicBezTo>
                        <a:pt x="151250" y="421875"/>
                        <a:pt x="152849" y="426369"/>
                        <a:pt x="154322" y="430898"/>
                      </a:cubicBezTo>
                      <a:cubicBezTo>
                        <a:pt x="152849" y="426369"/>
                        <a:pt x="151250" y="421875"/>
                        <a:pt x="149650" y="417376"/>
                      </a:cubicBezTo>
                      <a:cubicBezTo>
                        <a:pt x="108282" y="301031"/>
                        <a:pt x="42168" y="117856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127;p5"/>
                <p:cNvSpPr/>
                <p:nvPr/>
              </p:nvSpPr>
              <p:spPr>
                <a:xfrm>
                  <a:off x="7456129" y="663790"/>
                  <a:ext cx="412633" cy="208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633" h="208782" extrusionOk="0">
                      <a:moveTo>
                        <a:pt x="412633" y="0"/>
                      </a:moveTo>
                      <a:cubicBezTo>
                        <a:pt x="285329" y="65878"/>
                        <a:pt x="140603" y="137030"/>
                        <a:pt x="12794" y="202074"/>
                      </a:cubicBezTo>
                      <a:cubicBezTo>
                        <a:pt x="8543" y="204288"/>
                        <a:pt x="4208" y="206439"/>
                        <a:pt x="0" y="208783"/>
                      </a:cubicBezTo>
                      <a:cubicBezTo>
                        <a:pt x="4208" y="206434"/>
                        <a:pt x="8543" y="204280"/>
                        <a:pt x="12794" y="202058"/>
                      </a:cubicBezTo>
                      <a:cubicBezTo>
                        <a:pt x="140477" y="136743"/>
                        <a:pt x="285161" y="65643"/>
                        <a:pt x="412633" y="0"/>
                      </a:cubicBezTo>
                      <a:lnTo>
                        <a:pt x="41263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128;p5"/>
                <p:cNvSpPr/>
                <p:nvPr/>
              </p:nvSpPr>
              <p:spPr>
                <a:xfrm>
                  <a:off x="7412656" y="409114"/>
                  <a:ext cx="36150" cy="458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50" h="458731" extrusionOk="0">
                      <a:moveTo>
                        <a:pt x="0" y="0"/>
                      </a:moveTo>
                      <a:cubicBezTo>
                        <a:pt x="10100" y="144878"/>
                        <a:pt x="24914" y="306699"/>
                        <a:pt x="35687" y="451557"/>
                      </a:cubicBezTo>
                      <a:cubicBezTo>
                        <a:pt x="35687" y="451557"/>
                        <a:pt x="35940" y="455142"/>
                        <a:pt x="35940" y="455142"/>
                      </a:cubicBezTo>
                      <a:cubicBezTo>
                        <a:pt x="35940" y="455142"/>
                        <a:pt x="36066" y="456935"/>
                        <a:pt x="36066" y="456935"/>
                      </a:cubicBezTo>
                      <a:cubicBezTo>
                        <a:pt x="36108" y="457533"/>
                        <a:pt x="36150" y="458130"/>
                        <a:pt x="36150" y="458732"/>
                      </a:cubicBezTo>
                      <a:cubicBezTo>
                        <a:pt x="36108" y="456846"/>
                        <a:pt x="35814" y="453509"/>
                        <a:pt x="35687" y="451557"/>
                      </a:cubicBezTo>
                      <a:cubicBezTo>
                        <a:pt x="24619" y="306716"/>
                        <a:pt x="9848" y="144908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129;p5"/>
                <p:cNvSpPr/>
                <p:nvPr/>
              </p:nvSpPr>
              <p:spPr>
                <a:xfrm>
                  <a:off x="7453401" y="405373"/>
                  <a:ext cx="66863" cy="463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63" h="463621" extrusionOk="0">
                      <a:moveTo>
                        <a:pt x="66864" y="0"/>
                      </a:moveTo>
                      <a:cubicBezTo>
                        <a:pt x="45106" y="146814"/>
                        <a:pt x="21497" y="302196"/>
                        <a:pt x="1508" y="449069"/>
                      </a:cubicBezTo>
                      <a:cubicBezTo>
                        <a:pt x="1044" y="452701"/>
                        <a:pt x="582" y="456333"/>
                        <a:pt x="245" y="459973"/>
                      </a:cubicBezTo>
                      <a:cubicBezTo>
                        <a:pt x="161" y="461185"/>
                        <a:pt x="-91" y="462410"/>
                        <a:pt x="35" y="463622"/>
                      </a:cubicBezTo>
                      <a:cubicBezTo>
                        <a:pt x="-91" y="462414"/>
                        <a:pt x="161" y="461185"/>
                        <a:pt x="245" y="459973"/>
                      </a:cubicBezTo>
                      <a:cubicBezTo>
                        <a:pt x="582" y="456333"/>
                        <a:pt x="1044" y="452701"/>
                        <a:pt x="1508" y="449069"/>
                      </a:cubicBezTo>
                      <a:cubicBezTo>
                        <a:pt x="21203" y="302196"/>
                        <a:pt x="44854" y="146717"/>
                        <a:pt x="66864" y="0"/>
                      </a:cubicBezTo>
                      <a:lnTo>
                        <a:pt x="6686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130;p5"/>
                <p:cNvSpPr/>
                <p:nvPr/>
              </p:nvSpPr>
              <p:spPr>
                <a:xfrm>
                  <a:off x="7451542" y="570763"/>
                  <a:ext cx="362847" cy="301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847" h="301586" extrusionOk="0">
                      <a:moveTo>
                        <a:pt x="362848" y="0"/>
                      </a:moveTo>
                      <a:cubicBezTo>
                        <a:pt x="250694" y="94020"/>
                        <a:pt x="124105" y="199230"/>
                        <a:pt x="10647" y="291705"/>
                      </a:cubicBezTo>
                      <a:cubicBezTo>
                        <a:pt x="8711" y="293245"/>
                        <a:pt x="6775" y="294773"/>
                        <a:pt x="4840" y="296288"/>
                      </a:cubicBezTo>
                      <a:cubicBezTo>
                        <a:pt x="3872" y="297033"/>
                        <a:pt x="2904" y="297811"/>
                        <a:pt x="1894" y="298485"/>
                      </a:cubicBezTo>
                      <a:cubicBezTo>
                        <a:pt x="799" y="299120"/>
                        <a:pt x="631" y="300568"/>
                        <a:pt x="0" y="301586"/>
                      </a:cubicBezTo>
                      <a:cubicBezTo>
                        <a:pt x="631" y="300572"/>
                        <a:pt x="799" y="299124"/>
                        <a:pt x="1894" y="298480"/>
                      </a:cubicBezTo>
                      <a:cubicBezTo>
                        <a:pt x="2904" y="297807"/>
                        <a:pt x="3872" y="297029"/>
                        <a:pt x="4840" y="296279"/>
                      </a:cubicBezTo>
                      <a:cubicBezTo>
                        <a:pt x="6775" y="294760"/>
                        <a:pt x="8711" y="293233"/>
                        <a:pt x="10605" y="291688"/>
                      </a:cubicBezTo>
                      <a:cubicBezTo>
                        <a:pt x="123937" y="198977"/>
                        <a:pt x="250526" y="93818"/>
                        <a:pt x="362848" y="0"/>
                      </a:cubicBezTo>
                      <a:lnTo>
                        <a:pt x="36284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131;p5"/>
                <p:cNvSpPr/>
                <p:nvPr/>
              </p:nvSpPr>
              <p:spPr>
                <a:xfrm>
                  <a:off x="7451121" y="497024"/>
                  <a:ext cx="284529" cy="375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529" h="375073" extrusionOk="0">
                      <a:moveTo>
                        <a:pt x="284529" y="0"/>
                      </a:moveTo>
                      <a:cubicBezTo>
                        <a:pt x="213702" y="93569"/>
                        <a:pt x="70996" y="281693"/>
                        <a:pt x="0" y="375073"/>
                      </a:cubicBezTo>
                      <a:cubicBezTo>
                        <a:pt x="70785" y="281504"/>
                        <a:pt x="213534" y="93380"/>
                        <a:pt x="284529" y="0"/>
                      </a:cubicBezTo>
                      <a:lnTo>
                        <a:pt x="28452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132;p5"/>
                <p:cNvSpPr/>
                <p:nvPr/>
              </p:nvSpPr>
              <p:spPr>
                <a:xfrm>
                  <a:off x="7458191" y="434339"/>
                  <a:ext cx="165979" cy="422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79" h="422893" extrusionOk="0">
                      <a:moveTo>
                        <a:pt x="165979" y="0"/>
                      </a:moveTo>
                      <a:cubicBezTo>
                        <a:pt x="112911" y="134652"/>
                        <a:pt x="51974" y="288229"/>
                        <a:pt x="0" y="422893"/>
                      </a:cubicBezTo>
                      <a:cubicBezTo>
                        <a:pt x="51637" y="288237"/>
                        <a:pt x="112659" y="134429"/>
                        <a:pt x="165979" y="0"/>
                      </a:cubicBezTo>
                      <a:lnTo>
                        <a:pt x="16597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" name="Google Shape;133;p5"/>
                <p:cNvSpPr/>
                <p:nvPr/>
              </p:nvSpPr>
              <p:spPr>
                <a:xfrm>
                  <a:off x="7190146" y="487302"/>
                  <a:ext cx="255125" cy="381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125" h="381520" extrusionOk="0">
                      <a:moveTo>
                        <a:pt x="0" y="0"/>
                      </a:moveTo>
                      <a:cubicBezTo>
                        <a:pt x="78423" y="118710"/>
                        <a:pt x="168601" y="250921"/>
                        <a:pt x="247298" y="369510"/>
                      </a:cubicBezTo>
                      <a:cubicBezTo>
                        <a:pt x="247298" y="369510"/>
                        <a:pt x="251254" y="375494"/>
                        <a:pt x="251254" y="375494"/>
                      </a:cubicBezTo>
                      <a:cubicBezTo>
                        <a:pt x="252558" y="377497"/>
                        <a:pt x="253905" y="379479"/>
                        <a:pt x="255125" y="381520"/>
                      </a:cubicBezTo>
                      <a:cubicBezTo>
                        <a:pt x="253063" y="378162"/>
                        <a:pt x="249528" y="372918"/>
                        <a:pt x="247298" y="369522"/>
                      </a:cubicBezTo>
                      <a:cubicBezTo>
                        <a:pt x="168348" y="251090"/>
                        <a:pt x="78205" y="118875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" name="Google Shape;134;p5"/>
                <p:cNvSpPr/>
                <p:nvPr/>
              </p:nvSpPr>
              <p:spPr>
                <a:xfrm>
                  <a:off x="7457812" y="875872"/>
                  <a:ext cx="457158" cy="20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158" h="20145" extrusionOk="0">
                      <a:moveTo>
                        <a:pt x="457158" y="20146"/>
                      </a:moveTo>
                      <a:cubicBezTo>
                        <a:pt x="320007" y="14405"/>
                        <a:pt x="165853" y="6527"/>
                        <a:pt x="28575" y="854"/>
                      </a:cubicBezTo>
                      <a:cubicBezTo>
                        <a:pt x="19064" y="488"/>
                        <a:pt x="9553" y="147"/>
                        <a:pt x="0" y="0"/>
                      </a:cubicBezTo>
                      <a:cubicBezTo>
                        <a:pt x="9553" y="135"/>
                        <a:pt x="19064" y="463"/>
                        <a:pt x="28575" y="816"/>
                      </a:cubicBezTo>
                      <a:cubicBezTo>
                        <a:pt x="165895" y="6195"/>
                        <a:pt x="319965" y="14149"/>
                        <a:pt x="457158" y="20146"/>
                      </a:cubicBezTo>
                      <a:lnTo>
                        <a:pt x="457158" y="2014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35" name="Google Shape;135;p5"/>
            <p:cNvGrpSpPr/>
            <p:nvPr/>
          </p:nvGrpSpPr>
          <p:grpSpPr>
            <a:xfrm>
              <a:off x="7377544" y="861464"/>
              <a:ext cx="118115" cy="89653"/>
              <a:chOff x="7377544" y="861464"/>
              <a:chExt cx="118115" cy="89653"/>
            </a:xfrm>
          </p:grpSpPr>
          <p:sp>
            <p:nvSpPr>
              <p:cNvPr id="136" name="Google Shape;136;p5"/>
              <p:cNvSpPr/>
              <p:nvPr/>
            </p:nvSpPr>
            <p:spPr>
              <a:xfrm>
                <a:off x="7377544" y="861464"/>
                <a:ext cx="118115" cy="89652"/>
              </a:xfrm>
              <a:custGeom>
                <a:avLst/>
                <a:gdLst/>
                <a:ahLst/>
                <a:cxnLst/>
                <a:rect l="l" t="t" r="r" b="b"/>
                <a:pathLst>
                  <a:path w="118115" h="89652" extrusionOk="0">
                    <a:moveTo>
                      <a:pt x="116503" y="67349"/>
                    </a:moveTo>
                    <a:cubicBezTo>
                      <a:pt x="109475" y="76292"/>
                      <a:pt x="99501" y="82630"/>
                      <a:pt x="88727" y="86182"/>
                    </a:cubicBezTo>
                    <a:cubicBezTo>
                      <a:pt x="42813" y="101248"/>
                      <a:pt x="-911" y="64938"/>
                      <a:pt x="14" y="22248"/>
                    </a:cubicBezTo>
                    <a:cubicBezTo>
                      <a:pt x="98" y="16310"/>
                      <a:pt x="1108" y="10245"/>
                      <a:pt x="3086" y="4181"/>
                    </a:cubicBezTo>
                    <a:cubicBezTo>
                      <a:pt x="4770" y="-1105"/>
                      <a:pt x="6117" y="-474"/>
                      <a:pt x="20888" y="1185"/>
                    </a:cubicBezTo>
                    <a:cubicBezTo>
                      <a:pt x="78038" y="7573"/>
                      <a:pt x="75050" y="6508"/>
                      <a:pt x="77196" y="9298"/>
                    </a:cubicBezTo>
                    <a:cubicBezTo>
                      <a:pt x="79427" y="12164"/>
                      <a:pt x="81489" y="14896"/>
                      <a:pt x="83509" y="17463"/>
                    </a:cubicBezTo>
                    <a:cubicBezTo>
                      <a:pt x="83845" y="17892"/>
                      <a:pt x="84182" y="18300"/>
                      <a:pt x="84477" y="18717"/>
                    </a:cubicBezTo>
                    <a:cubicBezTo>
                      <a:pt x="120290" y="64908"/>
                      <a:pt x="120248" y="62661"/>
                      <a:pt x="116503" y="6734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7393817" y="869980"/>
                <a:ext cx="89034" cy="62926"/>
              </a:xfrm>
              <a:custGeom>
                <a:avLst/>
                <a:gdLst/>
                <a:ahLst/>
                <a:cxnLst/>
                <a:rect l="l" t="t" r="r" b="b"/>
                <a:pathLst>
                  <a:path w="89034" h="62926" extrusionOk="0">
                    <a:moveTo>
                      <a:pt x="89035" y="49423"/>
                    </a:moveTo>
                    <a:cubicBezTo>
                      <a:pt x="76915" y="59999"/>
                      <a:pt x="62690" y="64174"/>
                      <a:pt x="46740" y="62608"/>
                    </a:cubicBezTo>
                    <a:cubicBezTo>
                      <a:pt x="39839" y="62057"/>
                      <a:pt x="33021" y="60201"/>
                      <a:pt x="26961" y="56746"/>
                    </a:cubicBezTo>
                    <a:cubicBezTo>
                      <a:pt x="12484" y="48481"/>
                      <a:pt x="2763" y="32914"/>
                      <a:pt x="490" y="16514"/>
                    </a:cubicBezTo>
                    <a:cubicBezTo>
                      <a:pt x="-267" y="11034"/>
                      <a:pt x="-141" y="5437"/>
                      <a:pt x="827" y="0"/>
                    </a:cubicBezTo>
                    <a:cubicBezTo>
                      <a:pt x="-99" y="5446"/>
                      <a:pt x="-183" y="11034"/>
                      <a:pt x="616" y="16493"/>
                    </a:cubicBezTo>
                    <a:cubicBezTo>
                      <a:pt x="4025" y="40060"/>
                      <a:pt x="22248" y="60710"/>
                      <a:pt x="46740" y="62373"/>
                    </a:cubicBezTo>
                    <a:cubicBezTo>
                      <a:pt x="62522" y="64014"/>
                      <a:pt x="76957" y="59789"/>
                      <a:pt x="89035" y="49423"/>
                    </a:cubicBezTo>
                    <a:lnTo>
                      <a:pt x="89035" y="49423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7377544" y="880177"/>
                <a:ext cx="118115" cy="70940"/>
              </a:xfrm>
              <a:custGeom>
                <a:avLst/>
                <a:gdLst/>
                <a:ahLst/>
                <a:cxnLst/>
                <a:rect l="l" t="t" r="r" b="b"/>
                <a:pathLst>
                  <a:path w="118115" h="70940" extrusionOk="0">
                    <a:moveTo>
                      <a:pt x="116503" y="48636"/>
                    </a:moveTo>
                    <a:cubicBezTo>
                      <a:pt x="109475" y="57579"/>
                      <a:pt x="99501" y="63917"/>
                      <a:pt x="88727" y="67469"/>
                    </a:cubicBezTo>
                    <a:cubicBezTo>
                      <a:pt x="42813" y="82535"/>
                      <a:pt x="-911" y="46225"/>
                      <a:pt x="14" y="3535"/>
                    </a:cubicBezTo>
                    <a:cubicBezTo>
                      <a:pt x="15627" y="6986"/>
                      <a:pt x="26401" y="15992"/>
                      <a:pt x="43992" y="18618"/>
                    </a:cubicBezTo>
                    <a:cubicBezTo>
                      <a:pt x="62046" y="21324"/>
                      <a:pt x="76439" y="15853"/>
                      <a:pt x="84477" y="0"/>
                    </a:cubicBezTo>
                    <a:cubicBezTo>
                      <a:pt x="120290" y="46196"/>
                      <a:pt x="120248" y="43948"/>
                      <a:pt x="116503" y="48636"/>
                    </a:cubicBezTo>
                    <a:close/>
                  </a:path>
                </a:pathLst>
              </a:custGeom>
              <a:solidFill>
                <a:srgbClr val="000000">
                  <a:alpha val="8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>
            <a:spLocks noGrp="1"/>
          </p:cNvSpPr>
          <p:nvPr>
            <p:ph type="title"/>
          </p:nvPr>
        </p:nvSpPr>
        <p:spPr>
          <a:xfrm>
            <a:off x="3955900" y="840300"/>
            <a:ext cx="42444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7"/>
          <p:cNvSpPr txBox="1">
            <a:spLocks noGrp="1"/>
          </p:cNvSpPr>
          <p:nvPr>
            <p:ph type="body" idx="1"/>
          </p:nvPr>
        </p:nvSpPr>
        <p:spPr>
          <a:xfrm>
            <a:off x="3955900" y="1835100"/>
            <a:ext cx="4244400" cy="24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O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67" name="Google Shape;167;p7"/>
          <p:cNvSpPr>
            <a:spLocks noGrp="1"/>
          </p:cNvSpPr>
          <p:nvPr>
            <p:ph type="pic" idx="2"/>
          </p:nvPr>
        </p:nvSpPr>
        <p:spPr>
          <a:xfrm>
            <a:off x="-554600" y="535050"/>
            <a:ext cx="4073400" cy="40734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168" name="Google Shape;168;p7"/>
          <p:cNvGrpSpPr/>
          <p:nvPr/>
        </p:nvGrpSpPr>
        <p:grpSpPr>
          <a:xfrm>
            <a:off x="-202276" y="-102625"/>
            <a:ext cx="9533770" cy="1282110"/>
            <a:chOff x="-202276" y="-102625"/>
            <a:chExt cx="9533770" cy="1282110"/>
          </a:xfrm>
        </p:grpSpPr>
        <p:sp>
          <p:nvSpPr>
            <p:cNvPr id="169" name="Google Shape;169;p7"/>
            <p:cNvSpPr/>
            <p:nvPr/>
          </p:nvSpPr>
          <p:spPr>
            <a:xfrm>
              <a:off x="5307298" y="-102625"/>
              <a:ext cx="1322348" cy="517826"/>
            </a:xfrm>
            <a:custGeom>
              <a:avLst/>
              <a:gdLst/>
              <a:ahLst/>
              <a:cxnLst/>
              <a:rect l="l" t="t" r="r" b="b"/>
              <a:pathLst>
                <a:path w="823893" h="322633" extrusionOk="0">
                  <a:moveTo>
                    <a:pt x="676811" y="144900"/>
                  </a:moveTo>
                  <a:lnTo>
                    <a:pt x="676811" y="144900"/>
                  </a:lnTo>
                  <a:cubicBezTo>
                    <a:pt x="672602" y="112538"/>
                    <a:pt x="647646" y="85436"/>
                    <a:pt x="613811" y="80007"/>
                  </a:cubicBezTo>
                  <a:cubicBezTo>
                    <a:pt x="604300" y="78450"/>
                    <a:pt x="594983" y="78787"/>
                    <a:pt x="586128" y="80680"/>
                  </a:cubicBezTo>
                  <a:cubicBezTo>
                    <a:pt x="579256" y="68307"/>
                    <a:pt x="567022" y="59091"/>
                    <a:pt x="551982" y="56692"/>
                  </a:cubicBezTo>
                  <a:cubicBezTo>
                    <a:pt x="551948" y="56692"/>
                    <a:pt x="551914" y="56692"/>
                    <a:pt x="551885" y="56692"/>
                  </a:cubicBezTo>
                  <a:cubicBezTo>
                    <a:pt x="546679" y="55851"/>
                    <a:pt x="541645" y="59007"/>
                    <a:pt x="539748" y="63931"/>
                  </a:cubicBezTo>
                  <a:cubicBezTo>
                    <a:pt x="533326" y="80512"/>
                    <a:pt x="513247" y="117967"/>
                    <a:pt x="465116" y="118556"/>
                  </a:cubicBezTo>
                  <a:cubicBezTo>
                    <a:pt x="464068" y="118556"/>
                    <a:pt x="463016" y="118514"/>
                    <a:pt x="461951" y="118472"/>
                  </a:cubicBezTo>
                  <a:cubicBezTo>
                    <a:pt x="446073" y="117925"/>
                    <a:pt x="431617" y="111864"/>
                    <a:pt x="422283" y="101806"/>
                  </a:cubicBezTo>
                  <a:cubicBezTo>
                    <a:pt x="414262" y="93137"/>
                    <a:pt x="410280" y="82027"/>
                    <a:pt x="410777" y="69612"/>
                  </a:cubicBezTo>
                  <a:cubicBezTo>
                    <a:pt x="411421" y="53410"/>
                    <a:pt x="423293" y="38259"/>
                    <a:pt x="439003" y="33630"/>
                  </a:cubicBezTo>
                  <a:cubicBezTo>
                    <a:pt x="451914" y="29801"/>
                    <a:pt x="464421" y="34219"/>
                    <a:pt x="472531" y="45414"/>
                  </a:cubicBezTo>
                  <a:cubicBezTo>
                    <a:pt x="474660" y="48318"/>
                    <a:pt x="474580" y="52568"/>
                    <a:pt x="471942" y="55051"/>
                  </a:cubicBezTo>
                  <a:cubicBezTo>
                    <a:pt x="468714" y="58081"/>
                    <a:pt x="463672" y="57492"/>
                    <a:pt x="461215" y="53999"/>
                  </a:cubicBezTo>
                  <a:cubicBezTo>
                    <a:pt x="455373" y="45708"/>
                    <a:pt x="448101" y="45751"/>
                    <a:pt x="443022" y="47224"/>
                  </a:cubicBezTo>
                  <a:cubicBezTo>
                    <a:pt x="433132" y="50169"/>
                    <a:pt x="425372" y="60017"/>
                    <a:pt x="424968" y="70201"/>
                  </a:cubicBezTo>
                  <a:cubicBezTo>
                    <a:pt x="424627" y="78828"/>
                    <a:pt x="427224" y="86235"/>
                    <a:pt x="432699" y="92127"/>
                  </a:cubicBezTo>
                  <a:cubicBezTo>
                    <a:pt x="439474" y="99450"/>
                    <a:pt x="450319" y="103868"/>
                    <a:pt x="462443" y="104289"/>
                  </a:cubicBezTo>
                  <a:cubicBezTo>
                    <a:pt x="489163" y="105173"/>
                    <a:pt x="520949" y="88592"/>
                    <a:pt x="527367" y="59175"/>
                  </a:cubicBezTo>
                  <a:lnTo>
                    <a:pt x="527404" y="59007"/>
                  </a:lnTo>
                  <a:cubicBezTo>
                    <a:pt x="529706" y="48360"/>
                    <a:pt x="527278" y="37165"/>
                    <a:pt x="520524" y="28664"/>
                  </a:cubicBezTo>
                  <a:cubicBezTo>
                    <a:pt x="509199" y="14356"/>
                    <a:pt x="492710" y="4088"/>
                    <a:pt x="473276" y="973"/>
                  </a:cubicBezTo>
                  <a:cubicBezTo>
                    <a:pt x="442466" y="-3993"/>
                    <a:pt x="413020" y="10442"/>
                    <a:pt x="397331" y="35230"/>
                  </a:cubicBezTo>
                  <a:cubicBezTo>
                    <a:pt x="392782" y="32747"/>
                    <a:pt x="387774" y="30979"/>
                    <a:pt x="382375" y="30095"/>
                  </a:cubicBezTo>
                  <a:lnTo>
                    <a:pt x="382025" y="30053"/>
                  </a:lnTo>
                  <a:cubicBezTo>
                    <a:pt x="366092" y="27528"/>
                    <a:pt x="351767" y="40069"/>
                    <a:pt x="352133" y="56187"/>
                  </a:cubicBezTo>
                  <a:cubicBezTo>
                    <a:pt x="352449" y="70033"/>
                    <a:pt x="350513" y="85267"/>
                    <a:pt x="343472" y="98482"/>
                  </a:cubicBezTo>
                  <a:cubicBezTo>
                    <a:pt x="335476" y="113506"/>
                    <a:pt x="322245" y="123606"/>
                    <a:pt x="304157" y="128446"/>
                  </a:cubicBezTo>
                  <a:cubicBezTo>
                    <a:pt x="298194" y="130045"/>
                    <a:pt x="292391" y="130844"/>
                    <a:pt x="286853" y="130844"/>
                  </a:cubicBezTo>
                  <a:cubicBezTo>
                    <a:pt x="269000" y="130844"/>
                    <a:pt x="253993" y="122722"/>
                    <a:pt x="245716" y="107866"/>
                  </a:cubicBezTo>
                  <a:cubicBezTo>
                    <a:pt x="234416" y="87582"/>
                    <a:pt x="238351" y="53747"/>
                    <a:pt x="270296" y="46213"/>
                  </a:cubicBezTo>
                  <a:cubicBezTo>
                    <a:pt x="274602" y="45203"/>
                    <a:pt x="279079" y="44909"/>
                    <a:pt x="283473" y="45372"/>
                  </a:cubicBezTo>
                  <a:cubicBezTo>
                    <a:pt x="301178" y="47266"/>
                    <a:pt x="312490" y="58628"/>
                    <a:pt x="314657" y="75672"/>
                  </a:cubicBezTo>
                  <a:cubicBezTo>
                    <a:pt x="315120" y="79291"/>
                    <a:pt x="313083" y="82995"/>
                    <a:pt x="309565" y="83963"/>
                  </a:cubicBezTo>
                  <a:cubicBezTo>
                    <a:pt x="305273" y="85099"/>
                    <a:pt x="301102" y="82153"/>
                    <a:pt x="300618" y="77903"/>
                  </a:cubicBezTo>
                  <a:cubicBezTo>
                    <a:pt x="299680" y="69570"/>
                    <a:pt x="295816" y="63973"/>
                    <a:pt x="289150" y="61237"/>
                  </a:cubicBezTo>
                  <a:cubicBezTo>
                    <a:pt x="280982" y="57871"/>
                    <a:pt x="269627" y="59512"/>
                    <a:pt x="262751" y="65067"/>
                  </a:cubicBezTo>
                  <a:cubicBezTo>
                    <a:pt x="252260" y="73526"/>
                    <a:pt x="252179" y="90275"/>
                    <a:pt x="258126" y="100923"/>
                  </a:cubicBezTo>
                  <a:cubicBezTo>
                    <a:pt x="269434" y="121249"/>
                    <a:pt x="293405" y="116620"/>
                    <a:pt x="300475" y="114726"/>
                  </a:cubicBezTo>
                  <a:cubicBezTo>
                    <a:pt x="314796" y="110897"/>
                    <a:pt x="324753" y="103406"/>
                    <a:pt x="330910" y="91833"/>
                  </a:cubicBezTo>
                  <a:cubicBezTo>
                    <a:pt x="338582" y="77440"/>
                    <a:pt x="338793" y="59386"/>
                    <a:pt x="337059" y="44825"/>
                  </a:cubicBezTo>
                  <a:cubicBezTo>
                    <a:pt x="336078" y="36618"/>
                    <a:pt x="331331" y="29296"/>
                    <a:pt x="324168" y="25130"/>
                  </a:cubicBezTo>
                  <a:cubicBezTo>
                    <a:pt x="317351" y="21215"/>
                    <a:pt x="309721" y="18438"/>
                    <a:pt x="301485" y="17091"/>
                  </a:cubicBezTo>
                  <a:cubicBezTo>
                    <a:pt x="268256" y="11789"/>
                    <a:pt x="236836" y="31989"/>
                    <a:pt x="227245" y="63299"/>
                  </a:cubicBezTo>
                  <a:cubicBezTo>
                    <a:pt x="196805" y="65151"/>
                    <a:pt x="170634" y="87877"/>
                    <a:pt x="165596" y="119229"/>
                  </a:cubicBezTo>
                  <a:cubicBezTo>
                    <a:pt x="164333" y="127099"/>
                    <a:pt x="164506" y="134842"/>
                    <a:pt x="165916" y="142249"/>
                  </a:cubicBezTo>
                  <a:cubicBezTo>
                    <a:pt x="149907" y="147425"/>
                    <a:pt x="124732" y="149488"/>
                    <a:pt x="95753" y="129919"/>
                  </a:cubicBezTo>
                  <a:cubicBezTo>
                    <a:pt x="55572" y="103742"/>
                    <a:pt x="12478" y="126425"/>
                    <a:pt x="0" y="155000"/>
                  </a:cubicBezTo>
                  <a:cubicBezTo>
                    <a:pt x="0" y="155000"/>
                    <a:pt x="51902" y="132738"/>
                    <a:pt x="72115" y="166574"/>
                  </a:cubicBezTo>
                  <a:cubicBezTo>
                    <a:pt x="89437" y="195570"/>
                    <a:pt x="142576" y="236012"/>
                    <a:pt x="199145" y="223008"/>
                  </a:cubicBezTo>
                  <a:cubicBezTo>
                    <a:pt x="199019" y="223639"/>
                    <a:pt x="198893" y="224270"/>
                    <a:pt x="198787" y="224902"/>
                  </a:cubicBezTo>
                  <a:cubicBezTo>
                    <a:pt x="193952" y="255034"/>
                    <a:pt x="214447" y="283356"/>
                    <a:pt x="244567" y="288196"/>
                  </a:cubicBezTo>
                  <a:cubicBezTo>
                    <a:pt x="257541" y="290300"/>
                    <a:pt x="270179" y="287649"/>
                    <a:pt x="280755" y="281589"/>
                  </a:cubicBezTo>
                  <a:cubicBezTo>
                    <a:pt x="283376" y="301747"/>
                    <a:pt x="298905" y="318665"/>
                    <a:pt x="319994" y="322032"/>
                  </a:cubicBezTo>
                  <a:cubicBezTo>
                    <a:pt x="335194" y="324473"/>
                    <a:pt x="349835" y="319338"/>
                    <a:pt x="360117" y="309407"/>
                  </a:cubicBezTo>
                  <a:cubicBezTo>
                    <a:pt x="364459" y="305240"/>
                    <a:pt x="366673" y="299306"/>
                    <a:pt x="366627" y="293246"/>
                  </a:cubicBezTo>
                  <a:cubicBezTo>
                    <a:pt x="366534" y="281799"/>
                    <a:pt x="364666" y="269048"/>
                    <a:pt x="358723" y="258022"/>
                  </a:cubicBezTo>
                  <a:cubicBezTo>
                    <a:pt x="354536" y="250279"/>
                    <a:pt x="347083" y="244008"/>
                    <a:pt x="339272" y="241693"/>
                  </a:cubicBezTo>
                  <a:cubicBezTo>
                    <a:pt x="333616" y="240010"/>
                    <a:pt x="328297" y="240473"/>
                    <a:pt x="323457" y="243124"/>
                  </a:cubicBezTo>
                  <a:cubicBezTo>
                    <a:pt x="316985" y="246617"/>
                    <a:pt x="312886" y="254781"/>
                    <a:pt x="313706" y="262483"/>
                  </a:cubicBezTo>
                  <a:cubicBezTo>
                    <a:pt x="314140" y="266523"/>
                    <a:pt x="316139" y="269637"/>
                    <a:pt x="319649" y="271741"/>
                  </a:cubicBezTo>
                  <a:cubicBezTo>
                    <a:pt x="324572" y="274645"/>
                    <a:pt x="331765" y="274982"/>
                    <a:pt x="337521" y="272583"/>
                  </a:cubicBezTo>
                  <a:cubicBezTo>
                    <a:pt x="341457" y="270942"/>
                    <a:pt x="346018" y="273088"/>
                    <a:pt x="347146" y="277380"/>
                  </a:cubicBezTo>
                  <a:cubicBezTo>
                    <a:pt x="348076" y="280916"/>
                    <a:pt x="345892" y="284535"/>
                    <a:pt x="342500" y="285882"/>
                  </a:cubicBezTo>
                  <a:cubicBezTo>
                    <a:pt x="332602" y="289838"/>
                    <a:pt x="321126" y="289122"/>
                    <a:pt x="312414" y="283946"/>
                  </a:cubicBezTo>
                  <a:cubicBezTo>
                    <a:pt x="305045" y="279569"/>
                    <a:pt x="300488" y="272499"/>
                    <a:pt x="299583" y="263998"/>
                  </a:cubicBezTo>
                  <a:cubicBezTo>
                    <a:pt x="298152" y="250573"/>
                    <a:pt x="305184" y="236854"/>
                    <a:pt x="316690" y="230625"/>
                  </a:cubicBezTo>
                  <a:cubicBezTo>
                    <a:pt x="324850" y="226207"/>
                    <a:pt x="334058" y="225323"/>
                    <a:pt x="343329" y="228100"/>
                  </a:cubicBezTo>
                  <a:cubicBezTo>
                    <a:pt x="354793" y="231509"/>
                    <a:pt x="365221" y="240178"/>
                    <a:pt x="371218" y="251288"/>
                  </a:cubicBezTo>
                  <a:cubicBezTo>
                    <a:pt x="375355" y="258948"/>
                    <a:pt x="378137" y="267617"/>
                    <a:pt x="379593" y="277212"/>
                  </a:cubicBezTo>
                  <a:cubicBezTo>
                    <a:pt x="380994" y="286429"/>
                    <a:pt x="388473" y="293541"/>
                    <a:pt x="397664" y="295014"/>
                  </a:cubicBezTo>
                  <a:lnTo>
                    <a:pt x="397828" y="295056"/>
                  </a:lnTo>
                  <a:cubicBezTo>
                    <a:pt x="398021" y="295056"/>
                    <a:pt x="398215" y="295098"/>
                    <a:pt x="398408" y="295140"/>
                  </a:cubicBezTo>
                  <a:cubicBezTo>
                    <a:pt x="422746" y="298801"/>
                    <a:pt x="444356" y="278433"/>
                    <a:pt x="442702" y="253898"/>
                  </a:cubicBezTo>
                  <a:cubicBezTo>
                    <a:pt x="440813" y="225743"/>
                    <a:pt x="452764" y="197253"/>
                    <a:pt x="476975" y="179199"/>
                  </a:cubicBezTo>
                  <a:cubicBezTo>
                    <a:pt x="487921" y="171077"/>
                    <a:pt x="501055" y="166027"/>
                    <a:pt x="514695" y="165353"/>
                  </a:cubicBezTo>
                  <a:cubicBezTo>
                    <a:pt x="537281" y="164259"/>
                    <a:pt x="557957" y="173307"/>
                    <a:pt x="571992" y="189635"/>
                  </a:cubicBezTo>
                  <a:cubicBezTo>
                    <a:pt x="581760" y="200998"/>
                    <a:pt x="587231" y="215727"/>
                    <a:pt x="586431" y="230710"/>
                  </a:cubicBezTo>
                  <a:cubicBezTo>
                    <a:pt x="585501" y="248090"/>
                    <a:pt x="577143" y="263661"/>
                    <a:pt x="563420" y="273888"/>
                  </a:cubicBezTo>
                  <a:cubicBezTo>
                    <a:pt x="556021" y="279443"/>
                    <a:pt x="547121" y="282851"/>
                    <a:pt x="537900" y="283315"/>
                  </a:cubicBezTo>
                  <a:cubicBezTo>
                    <a:pt x="521550" y="284114"/>
                    <a:pt x="506669" y="277086"/>
                    <a:pt x="497196" y="264545"/>
                  </a:cubicBezTo>
                  <a:cubicBezTo>
                    <a:pt x="495240" y="261936"/>
                    <a:pt x="495118" y="257685"/>
                    <a:pt x="497285" y="255244"/>
                  </a:cubicBezTo>
                  <a:cubicBezTo>
                    <a:pt x="500382" y="251794"/>
                    <a:pt x="505622" y="252172"/>
                    <a:pt x="508273" y="255623"/>
                  </a:cubicBezTo>
                  <a:cubicBezTo>
                    <a:pt x="511787" y="260210"/>
                    <a:pt x="516181" y="264124"/>
                    <a:pt x="521504" y="266354"/>
                  </a:cubicBezTo>
                  <a:cubicBezTo>
                    <a:pt x="532943" y="271194"/>
                    <a:pt x="545303" y="269637"/>
                    <a:pt x="554772" y="262651"/>
                  </a:cubicBezTo>
                  <a:cubicBezTo>
                    <a:pt x="564720" y="255286"/>
                    <a:pt x="570953" y="244260"/>
                    <a:pt x="572119" y="231804"/>
                  </a:cubicBezTo>
                  <a:cubicBezTo>
                    <a:pt x="573171" y="220609"/>
                    <a:pt x="566934" y="204701"/>
                    <a:pt x="559131" y="196579"/>
                  </a:cubicBezTo>
                  <a:cubicBezTo>
                    <a:pt x="547916" y="184922"/>
                    <a:pt x="532147" y="178609"/>
                    <a:pt x="515031" y="179578"/>
                  </a:cubicBezTo>
                  <a:cubicBezTo>
                    <a:pt x="505739" y="180125"/>
                    <a:pt x="492353" y="185385"/>
                    <a:pt x="484941" y="191024"/>
                  </a:cubicBezTo>
                  <a:cubicBezTo>
                    <a:pt x="469985" y="202387"/>
                    <a:pt x="460234" y="218842"/>
                    <a:pt x="457457" y="237443"/>
                  </a:cubicBezTo>
                  <a:cubicBezTo>
                    <a:pt x="457246" y="238874"/>
                    <a:pt x="457078" y="240262"/>
                    <a:pt x="456952" y="241693"/>
                  </a:cubicBezTo>
                  <a:cubicBezTo>
                    <a:pt x="454468" y="269427"/>
                    <a:pt x="470978" y="295140"/>
                    <a:pt x="496123" y="307134"/>
                  </a:cubicBezTo>
                  <a:cubicBezTo>
                    <a:pt x="503804" y="310753"/>
                    <a:pt x="512123" y="313405"/>
                    <a:pt x="520945" y="314835"/>
                  </a:cubicBezTo>
                  <a:cubicBezTo>
                    <a:pt x="570978" y="322873"/>
                    <a:pt x="618062" y="288827"/>
                    <a:pt x="626099" y="238789"/>
                  </a:cubicBezTo>
                  <a:cubicBezTo>
                    <a:pt x="626689" y="234876"/>
                    <a:pt x="627068" y="231046"/>
                    <a:pt x="627194" y="227216"/>
                  </a:cubicBezTo>
                  <a:cubicBezTo>
                    <a:pt x="731225" y="305324"/>
                    <a:pt x="823894" y="196453"/>
                    <a:pt x="823894" y="196453"/>
                  </a:cubicBezTo>
                  <a:cubicBezTo>
                    <a:pt x="712456" y="232435"/>
                    <a:pt x="676811" y="144900"/>
                    <a:pt x="676811" y="144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8513308" y="724303"/>
              <a:ext cx="818187" cy="455182"/>
            </a:xfrm>
            <a:custGeom>
              <a:avLst/>
              <a:gdLst/>
              <a:ahLst/>
              <a:cxnLst/>
              <a:rect l="l" t="t" r="r" b="b"/>
              <a:pathLst>
                <a:path w="437533" h="243413" extrusionOk="0">
                  <a:moveTo>
                    <a:pt x="321382" y="164927"/>
                  </a:moveTo>
                  <a:lnTo>
                    <a:pt x="321382" y="164927"/>
                  </a:lnTo>
                  <a:cubicBezTo>
                    <a:pt x="321760" y="167747"/>
                    <a:pt x="321970" y="170608"/>
                    <a:pt x="321970" y="173512"/>
                  </a:cubicBezTo>
                  <a:cubicBezTo>
                    <a:pt x="321970" y="208526"/>
                    <a:pt x="293606" y="236891"/>
                    <a:pt x="258592" y="236891"/>
                  </a:cubicBezTo>
                  <a:cubicBezTo>
                    <a:pt x="251648" y="236891"/>
                    <a:pt x="244957" y="235754"/>
                    <a:pt x="238729" y="233734"/>
                  </a:cubicBezTo>
                  <a:cubicBezTo>
                    <a:pt x="229596" y="230704"/>
                    <a:pt x="223831" y="221951"/>
                    <a:pt x="223789" y="212356"/>
                  </a:cubicBezTo>
                  <a:cubicBezTo>
                    <a:pt x="223789" y="212314"/>
                    <a:pt x="223789" y="212272"/>
                    <a:pt x="223789" y="212187"/>
                  </a:cubicBezTo>
                  <a:cubicBezTo>
                    <a:pt x="223663" y="193544"/>
                    <a:pt x="212636" y="175617"/>
                    <a:pt x="195677" y="166484"/>
                  </a:cubicBezTo>
                  <a:cubicBezTo>
                    <a:pt x="189448" y="163160"/>
                    <a:pt x="182041" y="161476"/>
                    <a:pt x="174929" y="161476"/>
                  </a:cubicBezTo>
                  <a:cubicBezTo>
                    <a:pt x="168027" y="161476"/>
                    <a:pt x="161378" y="163033"/>
                    <a:pt x="156160" y="166148"/>
                  </a:cubicBezTo>
                  <a:cubicBezTo>
                    <a:pt x="148164" y="170945"/>
                    <a:pt x="143745" y="179067"/>
                    <a:pt x="143787" y="188957"/>
                  </a:cubicBezTo>
                  <a:cubicBezTo>
                    <a:pt x="143829" y="199731"/>
                    <a:pt x="150184" y="209620"/>
                    <a:pt x="160452" y="214797"/>
                  </a:cubicBezTo>
                  <a:cubicBezTo>
                    <a:pt x="170805" y="220057"/>
                    <a:pt x="182673" y="219384"/>
                    <a:pt x="191468" y="213113"/>
                  </a:cubicBezTo>
                  <a:cubicBezTo>
                    <a:pt x="193488" y="211682"/>
                    <a:pt x="194288" y="208905"/>
                    <a:pt x="193026" y="206759"/>
                  </a:cubicBezTo>
                  <a:cubicBezTo>
                    <a:pt x="191594" y="204402"/>
                    <a:pt x="188481" y="203855"/>
                    <a:pt x="186292" y="205412"/>
                  </a:cubicBezTo>
                  <a:cubicBezTo>
                    <a:pt x="180274" y="209831"/>
                    <a:pt x="171984" y="210252"/>
                    <a:pt x="164619" y="206548"/>
                  </a:cubicBezTo>
                  <a:cubicBezTo>
                    <a:pt x="157380" y="202887"/>
                    <a:pt x="153046" y="196280"/>
                    <a:pt x="153046" y="188957"/>
                  </a:cubicBezTo>
                  <a:cubicBezTo>
                    <a:pt x="153046" y="182223"/>
                    <a:pt x="155655" y="177258"/>
                    <a:pt x="160916" y="174101"/>
                  </a:cubicBezTo>
                  <a:cubicBezTo>
                    <a:pt x="168827" y="169346"/>
                    <a:pt x="181873" y="169598"/>
                    <a:pt x="191300" y="174648"/>
                  </a:cubicBezTo>
                  <a:cubicBezTo>
                    <a:pt x="205314" y="182182"/>
                    <a:pt x="214446" y="196953"/>
                    <a:pt x="214530" y="212272"/>
                  </a:cubicBezTo>
                  <a:cubicBezTo>
                    <a:pt x="214530" y="214923"/>
                    <a:pt x="214320" y="217658"/>
                    <a:pt x="213857" y="220478"/>
                  </a:cubicBezTo>
                  <a:cubicBezTo>
                    <a:pt x="212931" y="226370"/>
                    <a:pt x="209649" y="231756"/>
                    <a:pt x="204683" y="235081"/>
                  </a:cubicBezTo>
                  <a:cubicBezTo>
                    <a:pt x="196813" y="240342"/>
                    <a:pt x="187344" y="243414"/>
                    <a:pt x="177160" y="243414"/>
                  </a:cubicBezTo>
                  <a:cubicBezTo>
                    <a:pt x="154056" y="243414"/>
                    <a:pt x="134655" y="227590"/>
                    <a:pt x="129184" y="206211"/>
                  </a:cubicBezTo>
                  <a:cubicBezTo>
                    <a:pt x="114076" y="218205"/>
                    <a:pt x="94591" y="224855"/>
                    <a:pt x="73465" y="223298"/>
                  </a:cubicBezTo>
                  <a:cubicBezTo>
                    <a:pt x="35000" y="220394"/>
                    <a:pt x="3774" y="189631"/>
                    <a:pt x="323" y="151208"/>
                  </a:cubicBezTo>
                  <a:cubicBezTo>
                    <a:pt x="-3675" y="106094"/>
                    <a:pt x="29950" y="67924"/>
                    <a:pt x="73339" y="64557"/>
                  </a:cubicBezTo>
                  <a:cubicBezTo>
                    <a:pt x="73170" y="62916"/>
                    <a:pt x="73044" y="61274"/>
                    <a:pt x="73044" y="59591"/>
                  </a:cubicBezTo>
                  <a:cubicBezTo>
                    <a:pt x="73044" y="36908"/>
                    <a:pt x="91393" y="18559"/>
                    <a:pt x="114076" y="18559"/>
                  </a:cubicBezTo>
                  <a:cubicBezTo>
                    <a:pt x="114160" y="18559"/>
                    <a:pt x="114244" y="18559"/>
                    <a:pt x="114370" y="18559"/>
                  </a:cubicBezTo>
                  <a:cubicBezTo>
                    <a:pt x="127416" y="18644"/>
                    <a:pt x="137264" y="30385"/>
                    <a:pt x="135876" y="43431"/>
                  </a:cubicBezTo>
                  <a:cubicBezTo>
                    <a:pt x="135076" y="51259"/>
                    <a:pt x="135497" y="59255"/>
                    <a:pt x="137222" y="67166"/>
                  </a:cubicBezTo>
                  <a:cubicBezTo>
                    <a:pt x="141515" y="86735"/>
                    <a:pt x="153130" y="103485"/>
                    <a:pt x="169964" y="114300"/>
                  </a:cubicBezTo>
                  <a:cubicBezTo>
                    <a:pt x="198202" y="132438"/>
                    <a:pt x="235951" y="124190"/>
                    <a:pt x="254089" y="95951"/>
                  </a:cubicBezTo>
                  <a:cubicBezTo>
                    <a:pt x="268861" y="72932"/>
                    <a:pt x="262169" y="42168"/>
                    <a:pt x="239149" y="27397"/>
                  </a:cubicBezTo>
                  <a:cubicBezTo>
                    <a:pt x="220380" y="15361"/>
                    <a:pt x="195382" y="20705"/>
                    <a:pt x="183220" y="39307"/>
                  </a:cubicBezTo>
                  <a:cubicBezTo>
                    <a:pt x="181873" y="41369"/>
                    <a:pt x="182084" y="44230"/>
                    <a:pt x="184019" y="45745"/>
                  </a:cubicBezTo>
                  <a:cubicBezTo>
                    <a:pt x="186208" y="47471"/>
                    <a:pt x="189322" y="46882"/>
                    <a:pt x="190795" y="44609"/>
                  </a:cubicBezTo>
                  <a:cubicBezTo>
                    <a:pt x="200137" y="30048"/>
                    <a:pt x="219580" y="25840"/>
                    <a:pt x="234142" y="35182"/>
                  </a:cubicBezTo>
                  <a:cubicBezTo>
                    <a:pt x="252869" y="47218"/>
                    <a:pt x="258298" y="72216"/>
                    <a:pt x="246262" y="90944"/>
                  </a:cubicBezTo>
                  <a:cubicBezTo>
                    <a:pt x="230901" y="114889"/>
                    <a:pt x="198917" y="121875"/>
                    <a:pt x="174971" y="106515"/>
                  </a:cubicBezTo>
                  <a:cubicBezTo>
                    <a:pt x="160200" y="97004"/>
                    <a:pt x="150016" y="82358"/>
                    <a:pt x="146270" y="65230"/>
                  </a:cubicBezTo>
                  <a:cubicBezTo>
                    <a:pt x="143745" y="53531"/>
                    <a:pt x="144419" y="41663"/>
                    <a:pt x="148080" y="30595"/>
                  </a:cubicBezTo>
                  <a:cubicBezTo>
                    <a:pt x="149216" y="27186"/>
                    <a:pt x="151236" y="24156"/>
                    <a:pt x="153887" y="21716"/>
                  </a:cubicBezTo>
                  <a:cubicBezTo>
                    <a:pt x="168448" y="8249"/>
                    <a:pt x="187891" y="0"/>
                    <a:pt x="209312" y="0"/>
                  </a:cubicBezTo>
                  <a:cubicBezTo>
                    <a:pt x="239739" y="0"/>
                    <a:pt x="266252" y="16623"/>
                    <a:pt x="280307" y="41285"/>
                  </a:cubicBezTo>
                  <a:cubicBezTo>
                    <a:pt x="284053" y="47850"/>
                    <a:pt x="284684" y="55761"/>
                    <a:pt x="282117" y="62874"/>
                  </a:cubicBezTo>
                  <a:cubicBezTo>
                    <a:pt x="278203" y="73647"/>
                    <a:pt x="277530" y="86988"/>
                    <a:pt x="282580" y="100707"/>
                  </a:cubicBezTo>
                  <a:cubicBezTo>
                    <a:pt x="288935" y="117919"/>
                    <a:pt x="302570" y="127431"/>
                    <a:pt x="319025" y="126210"/>
                  </a:cubicBezTo>
                  <a:cubicBezTo>
                    <a:pt x="335606" y="124947"/>
                    <a:pt x="344443" y="110513"/>
                    <a:pt x="344359" y="97551"/>
                  </a:cubicBezTo>
                  <a:cubicBezTo>
                    <a:pt x="344275" y="85851"/>
                    <a:pt x="336784" y="73605"/>
                    <a:pt x="320245" y="72553"/>
                  </a:cubicBezTo>
                  <a:cubicBezTo>
                    <a:pt x="317425" y="72384"/>
                    <a:pt x="315195" y="74615"/>
                    <a:pt x="315321" y="77477"/>
                  </a:cubicBezTo>
                  <a:cubicBezTo>
                    <a:pt x="315447" y="79833"/>
                    <a:pt x="317510" y="81643"/>
                    <a:pt x="319866" y="81811"/>
                  </a:cubicBezTo>
                  <a:cubicBezTo>
                    <a:pt x="331019" y="82611"/>
                    <a:pt x="335059" y="90480"/>
                    <a:pt x="335101" y="97635"/>
                  </a:cubicBezTo>
                  <a:cubicBezTo>
                    <a:pt x="335143" y="106389"/>
                    <a:pt x="329293" y="116152"/>
                    <a:pt x="318310" y="116951"/>
                  </a:cubicBezTo>
                  <a:cubicBezTo>
                    <a:pt x="300887" y="118298"/>
                    <a:pt x="293606" y="103821"/>
                    <a:pt x="291292" y="97509"/>
                  </a:cubicBezTo>
                  <a:cubicBezTo>
                    <a:pt x="289272" y="92080"/>
                    <a:pt x="288261" y="85767"/>
                    <a:pt x="288430" y="79539"/>
                  </a:cubicBezTo>
                  <a:cubicBezTo>
                    <a:pt x="288808" y="65904"/>
                    <a:pt x="300087" y="54836"/>
                    <a:pt x="313722" y="54793"/>
                  </a:cubicBezTo>
                  <a:cubicBezTo>
                    <a:pt x="313806" y="54793"/>
                    <a:pt x="313848" y="54793"/>
                    <a:pt x="313933" y="54793"/>
                  </a:cubicBezTo>
                  <a:cubicBezTo>
                    <a:pt x="329293" y="54793"/>
                    <a:pt x="343181" y="61022"/>
                    <a:pt x="353239" y="71164"/>
                  </a:cubicBezTo>
                  <a:cubicBezTo>
                    <a:pt x="362077" y="79328"/>
                    <a:pt x="397595" y="109166"/>
                    <a:pt x="437533" y="100623"/>
                  </a:cubicBezTo>
                  <a:cubicBezTo>
                    <a:pt x="437533" y="100581"/>
                    <a:pt x="392419" y="162697"/>
                    <a:pt x="321382" y="1649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-202276" y="105136"/>
              <a:ext cx="691505" cy="430313"/>
            </a:xfrm>
            <a:custGeom>
              <a:avLst/>
              <a:gdLst/>
              <a:ahLst/>
              <a:cxnLst/>
              <a:rect l="l" t="t" r="r" b="b"/>
              <a:pathLst>
                <a:path w="369789" h="230114" extrusionOk="0">
                  <a:moveTo>
                    <a:pt x="39959" y="104158"/>
                  </a:moveTo>
                  <a:cubicBezTo>
                    <a:pt x="50808" y="103232"/>
                    <a:pt x="61026" y="98897"/>
                    <a:pt x="71206" y="95025"/>
                  </a:cubicBezTo>
                  <a:cubicBezTo>
                    <a:pt x="85502" y="89596"/>
                    <a:pt x="102748" y="86440"/>
                    <a:pt x="115710" y="92332"/>
                  </a:cubicBezTo>
                  <a:cubicBezTo>
                    <a:pt x="120760" y="84504"/>
                    <a:pt x="127662" y="77981"/>
                    <a:pt x="135742" y="73352"/>
                  </a:cubicBezTo>
                  <a:cubicBezTo>
                    <a:pt x="142517" y="69439"/>
                    <a:pt x="151060" y="70322"/>
                    <a:pt x="157036" y="75330"/>
                  </a:cubicBezTo>
                  <a:cubicBezTo>
                    <a:pt x="163096" y="80465"/>
                    <a:pt x="168820" y="87114"/>
                    <a:pt x="171555" y="95320"/>
                  </a:cubicBezTo>
                  <a:cubicBezTo>
                    <a:pt x="172776" y="98982"/>
                    <a:pt x="176016" y="111522"/>
                    <a:pt x="166295" y="118719"/>
                  </a:cubicBezTo>
                  <a:cubicBezTo>
                    <a:pt x="158888" y="124190"/>
                    <a:pt x="147609" y="124526"/>
                    <a:pt x="140539" y="119560"/>
                  </a:cubicBezTo>
                  <a:cubicBezTo>
                    <a:pt x="136457" y="116699"/>
                    <a:pt x="134227" y="110007"/>
                    <a:pt x="135447" y="104368"/>
                  </a:cubicBezTo>
                  <a:cubicBezTo>
                    <a:pt x="136036" y="101590"/>
                    <a:pt x="137720" y="98098"/>
                    <a:pt x="142223" y="97172"/>
                  </a:cubicBezTo>
                  <a:cubicBezTo>
                    <a:pt x="143948" y="96835"/>
                    <a:pt x="145379" y="95572"/>
                    <a:pt x="145674" y="93847"/>
                  </a:cubicBezTo>
                  <a:cubicBezTo>
                    <a:pt x="146179" y="90691"/>
                    <a:pt x="143485" y="88376"/>
                    <a:pt x="140750" y="88923"/>
                  </a:cubicBezTo>
                  <a:cubicBezTo>
                    <a:pt x="133722" y="90270"/>
                    <a:pt x="128798" y="95278"/>
                    <a:pt x="127241" y="102601"/>
                  </a:cubicBezTo>
                  <a:cubicBezTo>
                    <a:pt x="125305" y="111564"/>
                    <a:pt x="128882" y="121580"/>
                    <a:pt x="135700" y="126420"/>
                  </a:cubicBezTo>
                  <a:cubicBezTo>
                    <a:pt x="140455" y="129787"/>
                    <a:pt x="146431" y="131470"/>
                    <a:pt x="152491" y="131470"/>
                  </a:cubicBezTo>
                  <a:cubicBezTo>
                    <a:pt x="159141" y="131470"/>
                    <a:pt x="165874" y="129450"/>
                    <a:pt x="171261" y="125452"/>
                  </a:cubicBezTo>
                  <a:cubicBezTo>
                    <a:pt x="180772" y="118424"/>
                    <a:pt x="183928" y="105883"/>
                    <a:pt x="179509" y="92669"/>
                  </a:cubicBezTo>
                  <a:cubicBezTo>
                    <a:pt x="175932" y="81938"/>
                    <a:pt x="168399" y="73605"/>
                    <a:pt x="160782" y="67545"/>
                  </a:cubicBezTo>
                  <a:cubicBezTo>
                    <a:pt x="154848" y="62831"/>
                    <a:pt x="152154" y="55004"/>
                    <a:pt x="154259" y="47765"/>
                  </a:cubicBezTo>
                  <a:cubicBezTo>
                    <a:pt x="162255" y="20158"/>
                    <a:pt x="187715" y="0"/>
                    <a:pt x="217890" y="0"/>
                  </a:cubicBezTo>
                  <a:cubicBezTo>
                    <a:pt x="230851" y="0"/>
                    <a:pt x="242930" y="3703"/>
                    <a:pt x="253114" y="10184"/>
                  </a:cubicBezTo>
                  <a:cubicBezTo>
                    <a:pt x="263340" y="16623"/>
                    <a:pt x="267002" y="29501"/>
                    <a:pt x="262288" y="40569"/>
                  </a:cubicBezTo>
                  <a:cubicBezTo>
                    <a:pt x="256817" y="53447"/>
                    <a:pt x="255134" y="68428"/>
                    <a:pt x="264098" y="80296"/>
                  </a:cubicBezTo>
                  <a:cubicBezTo>
                    <a:pt x="269106" y="86945"/>
                    <a:pt x="276850" y="91280"/>
                    <a:pt x="285350" y="92164"/>
                  </a:cubicBezTo>
                  <a:cubicBezTo>
                    <a:pt x="286402" y="92248"/>
                    <a:pt x="287497" y="92332"/>
                    <a:pt x="288549" y="92332"/>
                  </a:cubicBezTo>
                  <a:cubicBezTo>
                    <a:pt x="295408" y="92332"/>
                    <a:pt x="301847" y="89975"/>
                    <a:pt x="306897" y="85557"/>
                  </a:cubicBezTo>
                  <a:cubicBezTo>
                    <a:pt x="315440" y="78108"/>
                    <a:pt x="318513" y="66998"/>
                    <a:pt x="314767" y="57192"/>
                  </a:cubicBezTo>
                  <a:cubicBezTo>
                    <a:pt x="310769" y="46881"/>
                    <a:pt x="300627" y="40821"/>
                    <a:pt x="290569" y="42757"/>
                  </a:cubicBezTo>
                  <a:cubicBezTo>
                    <a:pt x="288423" y="43178"/>
                    <a:pt x="286781" y="45198"/>
                    <a:pt x="287033" y="47386"/>
                  </a:cubicBezTo>
                  <a:cubicBezTo>
                    <a:pt x="287328" y="49869"/>
                    <a:pt x="289643" y="51511"/>
                    <a:pt x="292042" y="51006"/>
                  </a:cubicBezTo>
                  <a:cubicBezTo>
                    <a:pt x="298944" y="49617"/>
                    <a:pt x="304751" y="54583"/>
                    <a:pt x="306897" y="60222"/>
                  </a:cubicBezTo>
                  <a:cubicBezTo>
                    <a:pt x="309422" y="66661"/>
                    <a:pt x="307234" y="74110"/>
                    <a:pt x="301384" y="79202"/>
                  </a:cubicBezTo>
                  <a:cubicBezTo>
                    <a:pt x="297302" y="82779"/>
                    <a:pt x="291915" y="84378"/>
                    <a:pt x="286192" y="83789"/>
                  </a:cubicBezTo>
                  <a:cubicBezTo>
                    <a:pt x="280048" y="83158"/>
                    <a:pt x="274408" y="80044"/>
                    <a:pt x="270789" y="75246"/>
                  </a:cubicBezTo>
                  <a:cubicBezTo>
                    <a:pt x="263298" y="65272"/>
                    <a:pt x="265950" y="51300"/>
                    <a:pt x="271968" y="39643"/>
                  </a:cubicBezTo>
                  <a:cubicBezTo>
                    <a:pt x="276260" y="31353"/>
                    <a:pt x="285182" y="26218"/>
                    <a:pt x="294525" y="26934"/>
                  </a:cubicBezTo>
                  <a:cubicBezTo>
                    <a:pt x="295240" y="26976"/>
                    <a:pt x="295955" y="27060"/>
                    <a:pt x="296671" y="27144"/>
                  </a:cubicBezTo>
                  <a:cubicBezTo>
                    <a:pt x="314809" y="29543"/>
                    <a:pt x="329202" y="44440"/>
                    <a:pt x="330885" y="62663"/>
                  </a:cubicBezTo>
                  <a:cubicBezTo>
                    <a:pt x="331474" y="69144"/>
                    <a:pt x="330422" y="75288"/>
                    <a:pt x="328192" y="80843"/>
                  </a:cubicBezTo>
                  <a:cubicBezTo>
                    <a:pt x="352811" y="89260"/>
                    <a:pt x="370444" y="112785"/>
                    <a:pt x="369771" y="140392"/>
                  </a:cubicBezTo>
                  <a:cubicBezTo>
                    <a:pt x="368971" y="172376"/>
                    <a:pt x="343047" y="198762"/>
                    <a:pt x="311064" y="200151"/>
                  </a:cubicBezTo>
                  <a:cubicBezTo>
                    <a:pt x="310811" y="200151"/>
                    <a:pt x="310559" y="200151"/>
                    <a:pt x="310306" y="200151"/>
                  </a:cubicBezTo>
                  <a:cubicBezTo>
                    <a:pt x="294861" y="200614"/>
                    <a:pt x="280763" y="191019"/>
                    <a:pt x="275418" y="176500"/>
                  </a:cubicBezTo>
                  <a:cubicBezTo>
                    <a:pt x="269190" y="159498"/>
                    <a:pt x="254250" y="146284"/>
                    <a:pt x="235186" y="143085"/>
                  </a:cubicBezTo>
                  <a:cubicBezTo>
                    <a:pt x="212166" y="139256"/>
                    <a:pt x="190283" y="154911"/>
                    <a:pt x="186453" y="177931"/>
                  </a:cubicBezTo>
                  <a:cubicBezTo>
                    <a:pt x="183297" y="196827"/>
                    <a:pt x="196132" y="214754"/>
                    <a:pt x="215028" y="217911"/>
                  </a:cubicBezTo>
                  <a:cubicBezTo>
                    <a:pt x="216585" y="218163"/>
                    <a:pt x="218184" y="218290"/>
                    <a:pt x="219783" y="218290"/>
                  </a:cubicBezTo>
                  <a:cubicBezTo>
                    <a:pt x="225675" y="218290"/>
                    <a:pt x="231441" y="216438"/>
                    <a:pt x="236365" y="212945"/>
                  </a:cubicBezTo>
                  <a:cubicBezTo>
                    <a:pt x="242509" y="208568"/>
                    <a:pt x="246591" y="202087"/>
                    <a:pt x="247895" y="194638"/>
                  </a:cubicBezTo>
                  <a:cubicBezTo>
                    <a:pt x="248274" y="192450"/>
                    <a:pt x="247012" y="190135"/>
                    <a:pt x="244823" y="189588"/>
                  </a:cubicBezTo>
                  <a:cubicBezTo>
                    <a:pt x="242425" y="188999"/>
                    <a:pt x="240068" y="190598"/>
                    <a:pt x="239647" y="192997"/>
                  </a:cubicBezTo>
                  <a:cubicBezTo>
                    <a:pt x="237838" y="203981"/>
                    <a:pt x="227401" y="211430"/>
                    <a:pt x="216375" y="209620"/>
                  </a:cubicBezTo>
                  <a:cubicBezTo>
                    <a:pt x="202066" y="207221"/>
                    <a:pt x="192345" y="193628"/>
                    <a:pt x="194743" y="179320"/>
                  </a:cubicBezTo>
                  <a:cubicBezTo>
                    <a:pt x="197816" y="160845"/>
                    <a:pt x="215323" y="148304"/>
                    <a:pt x="233840" y="151376"/>
                  </a:cubicBezTo>
                  <a:cubicBezTo>
                    <a:pt x="246212" y="153438"/>
                    <a:pt x="256523" y="160592"/>
                    <a:pt x="262962" y="170314"/>
                  </a:cubicBezTo>
                  <a:cubicBezTo>
                    <a:pt x="271715" y="183612"/>
                    <a:pt x="270158" y="201161"/>
                    <a:pt x="259974" y="213366"/>
                  </a:cubicBezTo>
                  <a:cubicBezTo>
                    <a:pt x="251389" y="223592"/>
                    <a:pt x="238511" y="230115"/>
                    <a:pt x="224076" y="230115"/>
                  </a:cubicBezTo>
                  <a:cubicBezTo>
                    <a:pt x="198236" y="230115"/>
                    <a:pt x="177279" y="209157"/>
                    <a:pt x="177279" y="183318"/>
                  </a:cubicBezTo>
                  <a:cubicBezTo>
                    <a:pt x="177279" y="182897"/>
                    <a:pt x="177321" y="182476"/>
                    <a:pt x="177321" y="182055"/>
                  </a:cubicBezTo>
                  <a:cubicBezTo>
                    <a:pt x="173407" y="182855"/>
                    <a:pt x="169325" y="183318"/>
                    <a:pt x="165159" y="183318"/>
                  </a:cubicBezTo>
                  <a:cubicBezTo>
                    <a:pt x="151692" y="183318"/>
                    <a:pt x="139193" y="177931"/>
                    <a:pt x="128209" y="170524"/>
                  </a:cubicBezTo>
                  <a:cubicBezTo>
                    <a:pt x="117730" y="163412"/>
                    <a:pt x="109355" y="151923"/>
                    <a:pt x="98455" y="145863"/>
                  </a:cubicBezTo>
                  <a:cubicBezTo>
                    <a:pt x="87168" y="139593"/>
                    <a:pt x="73281" y="142622"/>
                    <a:pt x="60403" y="141907"/>
                  </a:cubicBezTo>
                  <a:cubicBezTo>
                    <a:pt x="32476" y="140392"/>
                    <a:pt x="7154" y="118845"/>
                    <a:pt x="0" y="91785"/>
                  </a:cubicBezTo>
                  <a:cubicBezTo>
                    <a:pt x="11317" y="100496"/>
                    <a:pt x="25747" y="105378"/>
                    <a:pt x="39959" y="1041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" name="Google Shape;172;p7"/>
          <p:cNvGrpSpPr/>
          <p:nvPr/>
        </p:nvGrpSpPr>
        <p:grpSpPr>
          <a:xfrm>
            <a:off x="3444816" y="260459"/>
            <a:ext cx="4396291" cy="119676"/>
            <a:chOff x="3444816" y="260459"/>
            <a:chExt cx="4396291" cy="119676"/>
          </a:xfrm>
        </p:grpSpPr>
        <p:sp>
          <p:nvSpPr>
            <p:cNvPr id="173" name="Google Shape;173;p7"/>
            <p:cNvSpPr/>
            <p:nvPr/>
          </p:nvSpPr>
          <p:spPr>
            <a:xfrm flipH="1">
              <a:off x="3444816" y="260459"/>
              <a:ext cx="139041" cy="119676"/>
            </a:xfrm>
            <a:custGeom>
              <a:avLst/>
              <a:gdLst/>
              <a:ahLst/>
              <a:cxnLst/>
              <a:rect l="l" t="t" r="r" b="b"/>
              <a:pathLst>
                <a:path w="127854" h="110047" extrusionOk="0">
                  <a:moveTo>
                    <a:pt x="1345" y="103882"/>
                  </a:moveTo>
                  <a:cubicBezTo>
                    <a:pt x="11823" y="97047"/>
                    <a:pt x="30256" y="81034"/>
                    <a:pt x="42250" y="48184"/>
                  </a:cubicBezTo>
                  <a:cubicBezTo>
                    <a:pt x="64891" y="-3975"/>
                    <a:pt x="97338" y="-2692"/>
                    <a:pt x="113919" y="2232"/>
                  </a:cubicBezTo>
                  <a:cubicBezTo>
                    <a:pt x="120653" y="4223"/>
                    <a:pt x="125450" y="10089"/>
                    <a:pt x="126502" y="17012"/>
                  </a:cubicBezTo>
                  <a:cubicBezTo>
                    <a:pt x="140979" y="113473"/>
                    <a:pt x="35180" y="111932"/>
                    <a:pt x="2691" y="109239"/>
                  </a:cubicBezTo>
                  <a:cubicBezTo>
                    <a:pt x="-86" y="109003"/>
                    <a:pt x="-1012" y="105418"/>
                    <a:pt x="1345" y="1038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7702066" y="260459"/>
              <a:ext cx="139041" cy="119676"/>
            </a:xfrm>
            <a:custGeom>
              <a:avLst/>
              <a:gdLst/>
              <a:ahLst/>
              <a:cxnLst/>
              <a:rect l="l" t="t" r="r" b="b"/>
              <a:pathLst>
                <a:path w="127854" h="110047" extrusionOk="0">
                  <a:moveTo>
                    <a:pt x="1345" y="103882"/>
                  </a:moveTo>
                  <a:cubicBezTo>
                    <a:pt x="11823" y="97047"/>
                    <a:pt x="30256" y="81034"/>
                    <a:pt x="42250" y="48184"/>
                  </a:cubicBezTo>
                  <a:cubicBezTo>
                    <a:pt x="64891" y="-3975"/>
                    <a:pt x="97338" y="-2692"/>
                    <a:pt x="113919" y="2232"/>
                  </a:cubicBezTo>
                  <a:cubicBezTo>
                    <a:pt x="120653" y="4223"/>
                    <a:pt x="125450" y="10089"/>
                    <a:pt x="126502" y="17012"/>
                  </a:cubicBezTo>
                  <a:cubicBezTo>
                    <a:pt x="140979" y="113473"/>
                    <a:pt x="35180" y="111932"/>
                    <a:pt x="2691" y="109239"/>
                  </a:cubicBezTo>
                  <a:cubicBezTo>
                    <a:pt x="-86" y="109003"/>
                    <a:pt x="-1012" y="105418"/>
                    <a:pt x="1345" y="1038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" name="Google Shape;175;p7"/>
          <p:cNvGrpSpPr/>
          <p:nvPr/>
        </p:nvGrpSpPr>
        <p:grpSpPr>
          <a:xfrm>
            <a:off x="7253857" y="3091275"/>
            <a:ext cx="3150185" cy="2051959"/>
            <a:chOff x="7253857" y="3091275"/>
            <a:chExt cx="3150185" cy="2051959"/>
          </a:xfrm>
        </p:grpSpPr>
        <p:sp>
          <p:nvSpPr>
            <p:cNvPr id="176" name="Google Shape;176;p7"/>
            <p:cNvSpPr/>
            <p:nvPr/>
          </p:nvSpPr>
          <p:spPr>
            <a:xfrm>
              <a:off x="8513301" y="3091275"/>
              <a:ext cx="1890742" cy="1890746"/>
            </a:xfrm>
            <a:custGeom>
              <a:avLst/>
              <a:gdLst/>
              <a:ahLst/>
              <a:cxnLst/>
              <a:rect l="l" t="t" r="r" b="b"/>
              <a:pathLst>
                <a:path w="477460" h="477461" extrusionOk="0">
                  <a:moveTo>
                    <a:pt x="265046" y="476092"/>
                  </a:moveTo>
                  <a:cubicBezTo>
                    <a:pt x="166313" y="487206"/>
                    <a:pt x="63565" y="429694"/>
                    <a:pt x="21422" y="339719"/>
                  </a:cubicBezTo>
                  <a:cubicBezTo>
                    <a:pt x="-20725" y="249743"/>
                    <a:pt x="864" y="133991"/>
                    <a:pt x="72608" y="65251"/>
                  </a:cubicBezTo>
                  <a:cubicBezTo>
                    <a:pt x="144353" y="-3484"/>
                    <a:pt x="260922" y="-20099"/>
                    <a:pt x="349012" y="25861"/>
                  </a:cubicBezTo>
                  <a:cubicBezTo>
                    <a:pt x="437102" y="71821"/>
                    <a:pt x="490166" y="176929"/>
                    <a:pt x="474834" y="275099"/>
                  </a:cubicBezTo>
                  <a:cubicBezTo>
                    <a:pt x="459499" y="373268"/>
                    <a:pt x="377785" y="463399"/>
                    <a:pt x="265046" y="4760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7" name="Google Shape;177;p7"/>
            <p:cNvGrpSpPr/>
            <p:nvPr/>
          </p:nvGrpSpPr>
          <p:grpSpPr>
            <a:xfrm flipH="1">
              <a:off x="7253857" y="4502548"/>
              <a:ext cx="1890401" cy="640687"/>
              <a:chOff x="3468073" y="4951423"/>
              <a:chExt cx="1073116" cy="438436"/>
            </a:xfrm>
          </p:grpSpPr>
          <p:sp>
            <p:nvSpPr>
              <p:cNvPr id="178" name="Google Shape;178;p7"/>
              <p:cNvSpPr/>
              <p:nvPr/>
            </p:nvSpPr>
            <p:spPr>
              <a:xfrm>
                <a:off x="3468082" y="4951423"/>
                <a:ext cx="1073107" cy="438435"/>
              </a:xfrm>
              <a:custGeom>
                <a:avLst/>
                <a:gdLst/>
                <a:ahLst/>
                <a:cxnLst/>
                <a:rect l="l" t="t" r="r" b="b"/>
                <a:pathLst>
                  <a:path w="1073107" h="438435" extrusionOk="0">
                    <a:moveTo>
                      <a:pt x="984201" y="301705"/>
                    </a:moveTo>
                    <a:cubicBezTo>
                      <a:pt x="960398" y="286513"/>
                      <a:pt x="935859" y="277969"/>
                      <a:pt x="907515" y="276960"/>
                    </a:cubicBezTo>
                    <a:cubicBezTo>
                      <a:pt x="877652" y="275908"/>
                      <a:pt x="846136" y="280537"/>
                      <a:pt x="818529" y="266228"/>
                    </a:cubicBezTo>
                    <a:cubicBezTo>
                      <a:pt x="792773" y="252888"/>
                      <a:pt x="779344" y="220988"/>
                      <a:pt x="758050" y="201587"/>
                    </a:cubicBezTo>
                    <a:cubicBezTo>
                      <a:pt x="704115" y="152433"/>
                      <a:pt x="606619" y="156431"/>
                      <a:pt x="538090" y="163670"/>
                    </a:cubicBezTo>
                    <a:cubicBezTo>
                      <a:pt x="487282" y="169014"/>
                      <a:pt x="475279" y="135894"/>
                      <a:pt x="456118" y="96840"/>
                    </a:cubicBezTo>
                    <a:cubicBezTo>
                      <a:pt x="447878" y="80049"/>
                      <a:pt x="433885" y="64857"/>
                      <a:pt x="419973" y="52358"/>
                    </a:cubicBezTo>
                    <a:cubicBezTo>
                      <a:pt x="383570" y="19616"/>
                      <a:pt x="335796" y="342"/>
                      <a:pt x="286718" y="342"/>
                    </a:cubicBezTo>
                    <a:cubicBezTo>
                      <a:pt x="97875" y="-5676"/>
                      <a:pt x="0" y="69738"/>
                      <a:pt x="0" y="69738"/>
                    </a:cubicBezTo>
                    <a:lnTo>
                      <a:pt x="0" y="438436"/>
                    </a:lnTo>
                    <a:lnTo>
                      <a:pt x="1073107" y="438436"/>
                    </a:lnTo>
                    <a:cubicBezTo>
                      <a:pt x="1069614" y="381454"/>
                      <a:pt x="1031031" y="331585"/>
                      <a:pt x="984201" y="3017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3468073" y="5063540"/>
                <a:ext cx="1073107" cy="326319"/>
              </a:xfrm>
              <a:custGeom>
                <a:avLst/>
                <a:gdLst/>
                <a:ahLst/>
                <a:cxnLst/>
                <a:rect l="l" t="t" r="r" b="b"/>
                <a:pathLst>
                  <a:path w="1073107" h="326319" extrusionOk="0">
                    <a:moveTo>
                      <a:pt x="957561" y="259279"/>
                    </a:moveTo>
                    <a:cubicBezTo>
                      <a:pt x="922792" y="231588"/>
                      <a:pt x="857751" y="199941"/>
                      <a:pt x="779967" y="213828"/>
                    </a:cubicBezTo>
                    <a:cubicBezTo>
                      <a:pt x="708344" y="235881"/>
                      <a:pt x="513033" y="230662"/>
                      <a:pt x="473933" y="172628"/>
                    </a:cubicBezTo>
                    <a:cubicBezTo>
                      <a:pt x="434832" y="114595"/>
                      <a:pt x="387227" y="158488"/>
                      <a:pt x="186819" y="141907"/>
                    </a:cubicBezTo>
                    <a:cubicBezTo>
                      <a:pt x="70983" y="132312"/>
                      <a:pt x="21328" y="59633"/>
                      <a:pt x="0" y="0"/>
                    </a:cubicBezTo>
                    <a:lnTo>
                      <a:pt x="0" y="326319"/>
                    </a:lnTo>
                    <a:lnTo>
                      <a:pt x="1073107" y="326319"/>
                    </a:lnTo>
                    <a:cubicBezTo>
                      <a:pt x="1072387" y="314536"/>
                      <a:pt x="1070098" y="303131"/>
                      <a:pt x="1066622" y="292063"/>
                    </a:cubicBezTo>
                    <a:cubicBezTo>
                      <a:pt x="1030459" y="293704"/>
                      <a:pt x="987677" y="283309"/>
                      <a:pt x="957561" y="25927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0" name="Google Shape;180;p7"/>
          <p:cNvGrpSpPr/>
          <p:nvPr/>
        </p:nvGrpSpPr>
        <p:grpSpPr>
          <a:xfrm flipH="1">
            <a:off x="-43" y="3973148"/>
            <a:ext cx="2876424" cy="1204006"/>
            <a:chOff x="5442576" y="3820405"/>
            <a:chExt cx="1535895" cy="642891"/>
          </a:xfrm>
        </p:grpSpPr>
        <p:sp>
          <p:nvSpPr>
            <p:cNvPr id="181" name="Google Shape;181;p7"/>
            <p:cNvSpPr/>
            <p:nvPr/>
          </p:nvSpPr>
          <p:spPr>
            <a:xfrm>
              <a:off x="5442576" y="3820405"/>
              <a:ext cx="1535891" cy="642891"/>
            </a:xfrm>
            <a:custGeom>
              <a:avLst/>
              <a:gdLst/>
              <a:ahLst/>
              <a:cxnLst/>
              <a:rect l="l" t="t" r="r" b="b"/>
              <a:pathLst>
                <a:path w="1535891" h="642891" extrusionOk="0">
                  <a:moveTo>
                    <a:pt x="1438539" y="0"/>
                  </a:moveTo>
                  <a:cubicBezTo>
                    <a:pt x="1328851" y="9292"/>
                    <a:pt x="1211967" y="21353"/>
                    <a:pt x="1126305" y="90489"/>
                  </a:cubicBezTo>
                  <a:cubicBezTo>
                    <a:pt x="1070325" y="135666"/>
                    <a:pt x="1032567" y="201936"/>
                    <a:pt x="971504" y="239959"/>
                  </a:cubicBezTo>
                  <a:cubicBezTo>
                    <a:pt x="832707" y="326382"/>
                    <a:pt x="631777" y="235868"/>
                    <a:pt x="496666" y="327952"/>
                  </a:cubicBezTo>
                  <a:cubicBezTo>
                    <a:pt x="448985" y="360449"/>
                    <a:pt x="416362" y="412187"/>
                    <a:pt x="366892" y="441898"/>
                  </a:cubicBezTo>
                  <a:cubicBezTo>
                    <a:pt x="290190" y="487938"/>
                    <a:pt x="189689" y="471946"/>
                    <a:pt x="109090" y="510790"/>
                  </a:cubicBezTo>
                  <a:cubicBezTo>
                    <a:pt x="56009" y="536335"/>
                    <a:pt x="15074" y="585910"/>
                    <a:pt x="0" y="642892"/>
                  </a:cubicBezTo>
                  <a:lnTo>
                    <a:pt x="1535892" y="630477"/>
                  </a:lnTo>
                  <a:lnTo>
                    <a:pt x="1535892" y="0"/>
                  </a:lnTo>
                  <a:lnTo>
                    <a:pt x="1438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5442576" y="3983262"/>
              <a:ext cx="1535895" cy="480034"/>
            </a:xfrm>
            <a:custGeom>
              <a:avLst/>
              <a:gdLst/>
              <a:ahLst/>
              <a:cxnLst/>
              <a:rect l="l" t="t" r="r" b="b"/>
              <a:pathLst>
                <a:path w="1535895" h="480034" extrusionOk="0">
                  <a:moveTo>
                    <a:pt x="1535896" y="0"/>
                  </a:moveTo>
                  <a:cubicBezTo>
                    <a:pt x="1480252" y="69422"/>
                    <a:pt x="1373233" y="154196"/>
                    <a:pt x="1183270" y="151595"/>
                  </a:cubicBezTo>
                  <a:cubicBezTo>
                    <a:pt x="1063966" y="139327"/>
                    <a:pt x="1138766" y="287879"/>
                    <a:pt x="951627" y="296338"/>
                  </a:cubicBezTo>
                  <a:cubicBezTo>
                    <a:pt x="764488" y="304839"/>
                    <a:pt x="662309" y="292887"/>
                    <a:pt x="579420" y="344188"/>
                  </a:cubicBezTo>
                  <a:cubicBezTo>
                    <a:pt x="507991" y="388376"/>
                    <a:pt x="216606" y="452007"/>
                    <a:pt x="37076" y="406304"/>
                  </a:cubicBezTo>
                  <a:cubicBezTo>
                    <a:pt x="19965" y="428103"/>
                    <a:pt x="7095" y="453227"/>
                    <a:pt x="0" y="480035"/>
                  </a:cubicBezTo>
                  <a:lnTo>
                    <a:pt x="1535892" y="467620"/>
                  </a:lnTo>
                  <a:lnTo>
                    <a:pt x="15358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7" name="Google Shape;187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 txBox="1">
            <a:spLocks noGrp="1"/>
          </p:cNvSpPr>
          <p:nvPr>
            <p:ph type="title" hasCustomPrompt="1"/>
          </p:nvPr>
        </p:nvSpPr>
        <p:spPr>
          <a:xfrm>
            <a:off x="3425675" y="2640825"/>
            <a:ext cx="4009800" cy="104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3" name="Google Shape;193;p11"/>
          <p:cNvSpPr txBox="1">
            <a:spLocks noGrp="1"/>
          </p:cNvSpPr>
          <p:nvPr>
            <p:ph type="subTitle" idx="1"/>
          </p:nvPr>
        </p:nvSpPr>
        <p:spPr>
          <a:xfrm>
            <a:off x="3425675" y="3577525"/>
            <a:ext cx="4009800" cy="3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94" name="Google Shape;194;p11"/>
          <p:cNvGrpSpPr/>
          <p:nvPr/>
        </p:nvGrpSpPr>
        <p:grpSpPr>
          <a:xfrm>
            <a:off x="-102730" y="260011"/>
            <a:ext cx="9490815" cy="1149868"/>
            <a:chOff x="-102730" y="260011"/>
            <a:chExt cx="9490815" cy="1149868"/>
          </a:xfrm>
        </p:grpSpPr>
        <p:sp>
          <p:nvSpPr>
            <p:cNvPr id="195" name="Google Shape;195;p11"/>
            <p:cNvSpPr/>
            <p:nvPr/>
          </p:nvSpPr>
          <p:spPr>
            <a:xfrm>
              <a:off x="8440535" y="891897"/>
              <a:ext cx="947550" cy="517983"/>
            </a:xfrm>
            <a:custGeom>
              <a:avLst/>
              <a:gdLst/>
              <a:ahLst/>
              <a:cxnLst/>
              <a:rect l="l" t="t" r="r" b="b"/>
              <a:pathLst>
                <a:path w="506711" h="276996" extrusionOk="0">
                  <a:moveTo>
                    <a:pt x="446018" y="121581"/>
                  </a:moveTo>
                  <a:cubicBezTo>
                    <a:pt x="450972" y="113837"/>
                    <a:pt x="453879" y="104705"/>
                    <a:pt x="453879" y="94857"/>
                  </a:cubicBezTo>
                  <a:cubicBezTo>
                    <a:pt x="453879" y="67503"/>
                    <a:pt x="431693" y="45283"/>
                    <a:pt x="404326" y="45283"/>
                  </a:cubicBezTo>
                  <a:cubicBezTo>
                    <a:pt x="388485" y="45283"/>
                    <a:pt x="382619" y="52268"/>
                    <a:pt x="378566" y="66366"/>
                  </a:cubicBezTo>
                  <a:cubicBezTo>
                    <a:pt x="376416" y="73857"/>
                    <a:pt x="372923" y="80928"/>
                    <a:pt x="368336" y="87198"/>
                  </a:cubicBezTo>
                  <a:cubicBezTo>
                    <a:pt x="357882" y="101507"/>
                    <a:pt x="342484" y="110891"/>
                    <a:pt x="324972" y="113627"/>
                  </a:cubicBezTo>
                  <a:cubicBezTo>
                    <a:pt x="322149" y="114048"/>
                    <a:pt x="319321" y="114300"/>
                    <a:pt x="316514" y="114300"/>
                  </a:cubicBezTo>
                  <a:cubicBezTo>
                    <a:pt x="305117" y="114300"/>
                    <a:pt x="294045" y="110681"/>
                    <a:pt x="284669" y="103821"/>
                  </a:cubicBezTo>
                  <a:cubicBezTo>
                    <a:pt x="272978" y="95278"/>
                    <a:pt x="265314" y="82737"/>
                    <a:pt x="263084" y="68429"/>
                  </a:cubicBezTo>
                  <a:cubicBezTo>
                    <a:pt x="261257" y="56687"/>
                    <a:pt x="264110" y="44946"/>
                    <a:pt x="271114" y="35351"/>
                  </a:cubicBezTo>
                  <a:cubicBezTo>
                    <a:pt x="278116" y="25755"/>
                    <a:pt x="288439" y="19485"/>
                    <a:pt x="300177" y="17633"/>
                  </a:cubicBezTo>
                  <a:cubicBezTo>
                    <a:pt x="320133" y="14519"/>
                    <a:pt x="338957" y="28239"/>
                    <a:pt x="342075" y="48228"/>
                  </a:cubicBezTo>
                  <a:cubicBezTo>
                    <a:pt x="342546" y="51300"/>
                    <a:pt x="340468" y="54120"/>
                    <a:pt x="337429" y="54583"/>
                  </a:cubicBezTo>
                  <a:cubicBezTo>
                    <a:pt x="334412" y="55046"/>
                    <a:pt x="331546" y="52984"/>
                    <a:pt x="331070" y="49954"/>
                  </a:cubicBezTo>
                  <a:cubicBezTo>
                    <a:pt x="328903" y="36024"/>
                    <a:pt x="315802" y="26471"/>
                    <a:pt x="301894" y="28659"/>
                  </a:cubicBezTo>
                  <a:cubicBezTo>
                    <a:pt x="293098" y="30006"/>
                    <a:pt x="285359" y="34719"/>
                    <a:pt x="280111" y="41916"/>
                  </a:cubicBezTo>
                  <a:cubicBezTo>
                    <a:pt x="274859" y="49112"/>
                    <a:pt x="272721" y="57908"/>
                    <a:pt x="274093" y="66703"/>
                  </a:cubicBezTo>
                  <a:cubicBezTo>
                    <a:pt x="275864" y="78066"/>
                    <a:pt x="281950" y="88082"/>
                    <a:pt x="291238" y="94857"/>
                  </a:cubicBezTo>
                  <a:cubicBezTo>
                    <a:pt x="300522" y="101633"/>
                    <a:pt x="311884" y="104368"/>
                    <a:pt x="323259" y="102601"/>
                  </a:cubicBezTo>
                  <a:cubicBezTo>
                    <a:pt x="337829" y="100328"/>
                    <a:pt x="350644" y="92543"/>
                    <a:pt x="359342" y="80633"/>
                  </a:cubicBezTo>
                  <a:cubicBezTo>
                    <a:pt x="388990" y="40022"/>
                    <a:pt x="345888" y="0"/>
                    <a:pt x="304524" y="0"/>
                  </a:cubicBezTo>
                  <a:cubicBezTo>
                    <a:pt x="264645" y="0"/>
                    <a:pt x="232316" y="32321"/>
                    <a:pt x="232316" y="72216"/>
                  </a:cubicBezTo>
                  <a:cubicBezTo>
                    <a:pt x="232316" y="75709"/>
                    <a:pt x="232581" y="79160"/>
                    <a:pt x="233069" y="82569"/>
                  </a:cubicBezTo>
                  <a:cubicBezTo>
                    <a:pt x="228427" y="81391"/>
                    <a:pt x="223588" y="80675"/>
                    <a:pt x="218580" y="80675"/>
                  </a:cubicBezTo>
                  <a:cubicBezTo>
                    <a:pt x="187913" y="80675"/>
                    <a:pt x="162764" y="104200"/>
                    <a:pt x="160075" y="134164"/>
                  </a:cubicBezTo>
                  <a:cubicBezTo>
                    <a:pt x="155690" y="134206"/>
                    <a:pt x="151494" y="134753"/>
                    <a:pt x="147597" y="135847"/>
                  </a:cubicBezTo>
                  <a:cubicBezTo>
                    <a:pt x="131891" y="140182"/>
                    <a:pt x="118908" y="150955"/>
                    <a:pt x="104646" y="158867"/>
                  </a:cubicBezTo>
                  <a:cubicBezTo>
                    <a:pt x="73062" y="176332"/>
                    <a:pt x="33776" y="179151"/>
                    <a:pt x="0" y="166442"/>
                  </a:cubicBezTo>
                  <a:cubicBezTo>
                    <a:pt x="16059" y="192492"/>
                    <a:pt x="42387" y="214923"/>
                    <a:pt x="72953" y="215470"/>
                  </a:cubicBezTo>
                  <a:cubicBezTo>
                    <a:pt x="98350" y="215933"/>
                    <a:pt x="124232" y="201372"/>
                    <a:pt x="148127" y="209999"/>
                  </a:cubicBezTo>
                  <a:cubicBezTo>
                    <a:pt x="157718" y="213450"/>
                    <a:pt x="163858" y="223340"/>
                    <a:pt x="173681" y="226201"/>
                  </a:cubicBezTo>
                  <a:cubicBezTo>
                    <a:pt x="184984" y="229526"/>
                    <a:pt x="187110" y="217869"/>
                    <a:pt x="191962" y="210209"/>
                  </a:cubicBezTo>
                  <a:cubicBezTo>
                    <a:pt x="201982" y="194386"/>
                    <a:pt x="215462" y="184791"/>
                    <a:pt x="230948" y="182434"/>
                  </a:cubicBezTo>
                  <a:cubicBezTo>
                    <a:pt x="249495" y="179615"/>
                    <a:pt x="267536" y="188494"/>
                    <a:pt x="275822" y="204528"/>
                  </a:cubicBezTo>
                  <a:cubicBezTo>
                    <a:pt x="282867" y="218121"/>
                    <a:pt x="280599" y="233482"/>
                    <a:pt x="269910" y="244592"/>
                  </a:cubicBezTo>
                  <a:cubicBezTo>
                    <a:pt x="261935" y="252883"/>
                    <a:pt x="248110" y="256334"/>
                    <a:pt x="237051" y="252798"/>
                  </a:cubicBezTo>
                  <a:cubicBezTo>
                    <a:pt x="227640" y="249768"/>
                    <a:pt x="221378" y="242193"/>
                    <a:pt x="219876" y="231967"/>
                  </a:cubicBezTo>
                  <a:cubicBezTo>
                    <a:pt x="219426" y="228937"/>
                    <a:pt x="221534" y="226075"/>
                    <a:pt x="224577" y="225654"/>
                  </a:cubicBezTo>
                  <a:cubicBezTo>
                    <a:pt x="227603" y="225191"/>
                    <a:pt x="230447" y="227296"/>
                    <a:pt x="230898" y="230326"/>
                  </a:cubicBezTo>
                  <a:cubicBezTo>
                    <a:pt x="231798" y="236470"/>
                    <a:pt x="235014" y="240426"/>
                    <a:pt x="240455" y="242193"/>
                  </a:cubicBezTo>
                  <a:cubicBezTo>
                    <a:pt x="247572" y="244466"/>
                    <a:pt x="256784" y="242193"/>
                    <a:pt x="261888" y="236891"/>
                  </a:cubicBezTo>
                  <a:cubicBezTo>
                    <a:pt x="269388" y="229105"/>
                    <a:pt x="270861" y="219174"/>
                    <a:pt x="265937" y="209662"/>
                  </a:cubicBezTo>
                  <a:cubicBezTo>
                    <a:pt x="260870" y="199857"/>
                    <a:pt x="248594" y="191019"/>
                    <a:pt x="232623" y="193460"/>
                  </a:cubicBezTo>
                  <a:cubicBezTo>
                    <a:pt x="220095" y="195354"/>
                    <a:pt x="209961" y="203771"/>
                    <a:pt x="202895" y="213913"/>
                  </a:cubicBezTo>
                  <a:cubicBezTo>
                    <a:pt x="194815" y="225528"/>
                    <a:pt x="185081" y="241815"/>
                    <a:pt x="194853" y="254356"/>
                  </a:cubicBezTo>
                  <a:cubicBezTo>
                    <a:pt x="205345" y="267822"/>
                    <a:pt x="218614" y="276997"/>
                    <a:pt x="236356" y="276997"/>
                  </a:cubicBezTo>
                  <a:cubicBezTo>
                    <a:pt x="258219" y="276997"/>
                    <a:pt x="276727" y="262772"/>
                    <a:pt x="283183" y="243077"/>
                  </a:cubicBezTo>
                  <a:cubicBezTo>
                    <a:pt x="291777" y="247580"/>
                    <a:pt x="301552" y="250147"/>
                    <a:pt x="311930" y="250147"/>
                  </a:cubicBezTo>
                  <a:cubicBezTo>
                    <a:pt x="331033" y="250147"/>
                    <a:pt x="348363" y="241225"/>
                    <a:pt x="348880" y="219931"/>
                  </a:cubicBezTo>
                  <a:cubicBezTo>
                    <a:pt x="349057" y="212692"/>
                    <a:pt x="350248" y="205496"/>
                    <a:pt x="352508" y="198594"/>
                  </a:cubicBezTo>
                  <a:cubicBezTo>
                    <a:pt x="357167" y="184370"/>
                    <a:pt x="366231" y="171829"/>
                    <a:pt x="378255" y="162907"/>
                  </a:cubicBezTo>
                  <a:cubicBezTo>
                    <a:pt x="390977" y="153523"/>
                    <a:pt x="406607" y="149608"/>
                    <a:pt x="422266" y="151923"/>
                  </a:cubicBezTo>
                  <a:cubicBezTo>
                    <a:pt x="437921" y="154280"/>
                    <a:pt x="451733" y="162571"/>
                    <a:pt x="461152" y="175280"/>
                  </a:cubicBezTo>
                  <a:cubicBezTo>
                    <a:pt x="477076" y="196785"/>
                    <a:pt x="472535" y="227253"/>
                    <a:pt x="451031" y="243161"/>
                  </a:cubicBezTo>
                  <a:cubicBezTo>
                    <a:pt x="442458" y="249516"/>
                    <a:pt x="431937" y="252167"/>
                    <a:pt x="421374" y="250568"/>
                  </a:cubicBezTo>
                  <a:cubicBezTo>
                    <a:pt x="410824" y="249011"/>
                    <a:pt x="401519" y="243414"/>
                    <a:pt x="395168" y="234828"/>
                  </a:cubicBezTo>
                  <a:cubicBezTo>
                    <a:pt x="393338" y="232346"/>
                    <a:pt x="393860" y="228895"/>
                    <a:pt x="396330" y="227043"/>
                  </a:cubicBezTo>
                  <a:cubicBezTo>
                    <a:pt x="398805" y="225233"/>
                    <a:pt x="402289" y="225738"/>
                    <a:pt x="404120" y="228222"/>
                  </a:cubicBezTo>
                  <a:cubicBezTo>
                    <a:pt x="408698" y="234366"/>
                    <a:pt x="415406" y="238406"/>
                    <a:pt x="423015" y="239542"/>
                  </a:cubicBezTo>
                  <a:cubicBezTo>
                    <a:pt x="430628" y="240678"/>
                    <a:pt x="438220" y="238784"/>
                    <a:pt x="444398" y="234197"/>
                  </a:cubicBezTo>
                  <a:cubicBezTo>
                    <a:pt x="452428" y="228264"/>
                    <a:pt x="457659" y="219552"/>
                    <a:pt x="459128" y="209662"/>
                  </a:cubicBezTo>
                  <a:cubicBezTo>
                    <a:pt x="460601" y="199815"/>
                    <a:pt x="458138" y="189925"/>
                    <a:pt x="452196" y="181929"/>
                  </a:cubicBezTo>
                  <a:cubicBezTo>
                    <a:pt x="444545" y="171576"/>
                    <a:pt x="433334" y="164843"/>
                    <a:pt x="420617" y="162949"/>
                  </a:cubicBezTo>
                  <a:cubicBezTo>
                    <a:pt x="407911" y="161055"/>
                    <a:pt x="395211" y="164212"/>
                    <a:pt x="384879" y="171871"/>
                  </a:cubicBezTo>
                  <a:cubicBezTo>
                    <a:pt x="361531" y="189167"/>
                    <a:pt x="354010" y="219931"/>
                    <a:pt x="364969" y="245518"/>
                  </a:cubicBezTo>
                  <a:cubicBezTo>
                    <a:pt x="379336" y="264666"/>
                    <a:pt x="402192" y="276997"/>
                    <a:pt x="427939" y="276997"/>
                  </a:cubicBezTo>
                  <a:cubicBezTo>
                    <a:pt x="471445" y="276997"/>
                    <a:pt x="506712" y="241730"/>
                    <a:pt x="506712" y="198258"/>
                  </a:cubicBezTo>
                  <a:cubicBezTo>
                    <a:pt x="506716" y="160929"/>
                    <a:pt x="480809" y="129745"/>
                    <a:pt x="446018" y="1215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7944024" y="260011"/>
              <a:ext cx="691505" cy="430313"/>
            </a:xfrm>
            <a:custGeom>
              <a:avLst/>
              <a:gdLst/>
              <a:ahLst/>
              <a:cxnLst/>
              <a:rect l="l" t="t" r="r" b="b"/>
              <a:pathLst>
                <a:path w="369789" h="230114" extrusionOk="0">
                  <a:moveTo>
                    <a:pt x="39959" y="104158"/>
                  </a:moveTo>
                  <a:cubicBezTo>
                    <a:pt x="50808" y="103232"/>
                    <a:pt x="61026" y="98897"/>
                    <a:pt x="71206" y="95025"/>
                  </a:cubicBezTo>
                  <a:cubicBezTo>
                    <a:pt x="85502" y="89596"/>
                    <a:pt x="102748" y="86440"/>
                    <a:pt x="115710" y="92332"/>
                  </a:cubicBezTo>
                  <a:cubicBezTo>
                    <a:pt x="120760" y="84504"/>
                    <a:pt x="127662" y="77981"/>
                    <a:pt x="135742" y="73352"/>
                  </a:cubicBezTo>
                  <a:cubicBezTo>
                    <a:pt x="142517" y="69439"/>
                    <a:pt x="151060" y="70322"/>
                    <a:pt x="157036" y="75330"/>
                  </a:cubicBezTo>
                  <a:cubicBezTo>
                    <a:pt x="163096" y="80465"/>
                    <a:pt x="168820" y="87114"/>
                    <a:pt x="171555" y="95320"/>
                  </a:cubicBezTo>
                  <a:cubicBezTo>
                    <a:pt x="172776" y="98982"/>
                    <a:pt x="176016" y="111522"/>
                    <a:pt x="166295" y="118719"/>
                  </a:cubicBezTo>
                  <a:cubicBezTo>
                    <a:pt x="158888" y="124190"/>
                    <a:pt x="147609" y="124526"/>
                    <a:pt x="140539" y="119560"/>
                  </a:cubicBezTo>
                  <a:cubicBezTo>
                    <a:pt x="136457" y="116699"/>
                    <a:pt x="134227" y="110007"/>
                    <a:pt x="135447" y="104368"/>
                  </a:cubicBezTo>
                  <a:cubicBezTo>
                    <a:pt x="136036" y="101590"/>
                    <a:pt x="137720" y="98098"/>
                    <a:pt x="142223" y="97172"/>
                  </a:cubicBezTo>
                  <a:cubicBezTo>
                    <a:pt x="143948" y="96835"/>
                    <a:pt x="145379" y="95572"/>
                    <a:pt x="145674" y="93847"/>
                  </a:cubicBezTo>
                  <a:cubicBezTo>
                    <a:pt x="146179" y="90691"/>
                    <a:pt x="143485" y="88376"/>
                    <a:pt x="140750" y="88923"/>
                  </a:cubicBezTo>
                  <a:cubicBezTo>
                    <a:pt x="133722" y="90270"/>
                    <a:pt x="128798" y="95278"/>
                    <a:pt x="127241" y="102601"/>
                  </a:cubicBezTo>
                  <a:cubicBezTo>
                    <a:pt x="125305" y="111564"/>
                    <a:pt x="128882" y="121580"/>
                    <a:pt x="135700" y="126420"/>
                  </a:cubicBezTo>
                  <a:cubicBezTo>
                    <a:pt x="140455" y="129787"/>
                    <a:pt x="146431" y="131470"/>
                    <a:pt x="152491" y="131470"/>
                  </a:cubicBezTo>
                  <a:cubicBezTo>
                    <a:pt x="159141" y="131470"/>
                    <a:pt x="165874" y="129450"/>
                    <a:pt x="171261" y="125452"/>
                  </a:cubicBezTo>
                  <a:cubicBezTo>
                    <a:pt x="180772" y="118424"/>
                    <a:pt x="183928" y="105883"/>
                    <a:pt x="179509" y="92669"/>
                  </a:cubicBezTo>
                  <a:cubicBezTo>
                    <a:pt x="175932" y="81938"/>
                    <a:pt x="168399" y="73605"/>
                    <a:pt x="160782" y="67545"/>
                  </a:cubicBezTo>
                  <a:cubicBezTo>
                    <a:pt x="154848" y="62831"/>
                    <a:pt x="152154" y="55004"/>
                    <a:pt x="154259" y="47765"/>
                  </a:cubicBezTo>
                  <a:cubicBezTo>
                    <a:pt x="162255" y="20158"/>
                    <a:pt x="187715" y="0"/>
                    <a:pt x="217890" y="0"/>
                  </a:cubicBezTo>
                  <a:cubicBezTo>
                    <a:pt x="230851" y="0"/>
                    <a:pt x="242930" y="3703"/>
                    <a:pt x="253114" y="10184"/>
                  </a:cubicBezTo>
                  <a:cubicBezTo>
                    <a:pt x="263340" y="16623"/>
                    <a:pt x="267002" y="29501"/>
                    <a:pt x="262288" y="40569"/>
                  </a:cubicBezTo>
                  <a:cubicBezTo>
                    <a:pt x="256817" y="53447"/>
                    <a:pt x="255134" y="68428"/>
                    <a:pt x="264098" y="80296"/>
                  </a:cubicBezTo>
                  <a:cubicBezTo>
                    <a:pt x="269106" y="86945"/>
                    <a:pt x="276850" y="91280"/>
                    <a:pt x="285350" y="92164"/>
                  </a:cubicBezTo>
                  <a:cubicBezTo>
                    <a:pt x="286402" y="92248"/>
                    <a:pt x="287497" y="92332"/>
                    <a:pt x="288549" y="92332"/>
                  </a:cubicBezTo>
                  <a:cubicBezTo>
                    <a:pt x="295408" y="92332"/>
                    <a:pt x="301847" y="89975"/>
                    <a:pt x="306897" y="85557"/>
                  </a:cubicBezTo>
                  <a:cubicBezTo>
                    <a:pt x="315440" y="78108"/>
                    <a:pt x="318513" y="66998"/>
                    <a:pt x="314767" y="57192"/>
                  </a:cubicBezTo>
                  <a:cubicBezTo>
                    <a:pt x="310769" y="46881"/>
                    <a:pt x="300627" y="40821"/>
                    <a:pt x="290569" y="42757"/>
                  </a:cubicBezTo>
                  <a:cubicBezTo>
                    <a:pt x="288423" y="43178"/>
                    <a:pt x="286781" y="45198"/>
                    <a:pt x="287033" y="47386"/>
                  </a:cubicBezTo>
                  <a:cubicBezTo>
                    <a:pt x="287328" y="49869"/>
                    <a:pt x="289643" y="51511"/>
                    <a:pt x="292042" y="51006"/>
                  </a:cubicBezTo>
                  <a:cubicBezTo>
                    <a:pt x="298944" y="49617"/>
                    <a:pt x="304751" y="54583"/>
                    <a:pt x="306897" y="60222"/>
                  </a:cubicBezTo>
                  <a:cubicBezTo>
                    <a:pt x="309422" y="66661"/>
                    <a:pt x="307234" y="74110"/>
                    <a:pt x="301384" y="79202"/>
                  </a:cubicBezTo>
                  <a:cubicBezTo>
                    <a:pt x="297302" y="82779"/>
                    <a:pt x="291915" y="84378"/>
                    <a:pt x="286192" y="83789"/>
                  </a:cubicBezTo>
                  <a:cubicBezTo>
                    <a:pt x="280048" y="83158"/>
                    <a:pt x="274408" y="80044"/>
                    <a:pt x="270789" y="75246"/>
                  </a:cubicBezTo>
                  <a:cubicBezTo>
                    <a:pt x="263298" y="65272"/>
                    <a:pt x="265950" y="51300"/>
                    <a:pt x="271968" y="39643"/>
                  </a:cubicBezTo>
                  <a:cubicBezTo>
                    <a:pt x="276260" y="31353"/>
                    <a:pt x="285182" y="26218"/>
                    <a:pt x="294525" y="26934"/>
                  </a:cubicBezTo>
                  <a:cubicBezTo>
                    <a:pt x="295240" y="26976"/>
                    <a:pt x="295955" y="27060"/>
                    <a:pt x="296671" y="27144"/>
                  </a:cubicBezTo>
                  <a:cubicBezTo>
                    <a:pt x="314809" y="29543"/>
                    <a:pt x="329202" y="44440"/>
                    <a:pt x="330885" y="62663"/>
                  </a:cubicBezTo>
                  <a:cubicBezTo>
                    <a:pt x="331474" y="69144"/>
                    <a:pt x="330422" y="75288"/>
                    <a:pt x="328192" y="80843"/>
                  </a:cubicBezTo>
                  <a:cubicBezTo>
                    <a:pt x="352811" y="89260"/>
                    <a:pt x="370444" y="112785"/>
                    <a:pt x="369771" y="140392"/>
                  </a:cubicBezTo>
                  <a:cubicBezTo>
                    <a:pt x="368971" y="172376"/>
                    <a:pt x="343047" y="198762"/>
                    <a:pt x="311064" y="200151"/>
                  </a:cubicBezTo>
                  <a:cubicBezTo>
                    <a:pt x="310811" y="200151"/>
                    <a:pt x="310559" y="200151"/>
                    <a:pt x="310306" y="200151"/>
                  </a:cubicBezTo>
                  <a:cubicBezTo>
                    <a:pt x="294861" y="200614"/>
                    <a:pt x="280763" y="191019"/>
                    <a:pt x="275418" y="176500"/>
                  </a:cubicBezTo>
                  <a:cubicBezTo>
                    <a:pt x="269190" y="159498"/>
                    <a:pt x="254250" y="146284"/>
                    <a:pt x="235186" y="143085"/>
                  </a:cubicBezTo>
                  <a:cubicBezTo>
                    <a:pt x="212166" y="139256"/>
                    <a:pt x="190283" y="154911"/>
                    <a:pt x="186453" y="177931"/>
                  </a:cubicBezTo>
                  <a:cubicBezTo>
                    <a:pt x="183297" y="196827"/>
                    <a:pt x="196132" y="214754"/>
                    <a:pt x="215028" y="217911"/>
                  </a:cubicBezTo>
                  <a:cubicBezTo>
                    <a:pt x="216585" y="218163"/>
                    <a:pt x="218184" y="218290"/>
                    <a:pt x="219783" y="218290"/>
                  </a:cubicBezTo>
                  <a:cubicBezTo>
                    <a:pt x="225675" y="218290"/>
                    <a:pt x="231441" y="216438"/>
                    <a:pt x="236365" y="212945"/>
                  </a:cubicBezTo>
                  <a:cubicBezTo>
                    <a:pt x="242509" y="208568"/>
                    <a:pt x="246591" y="202087"/>
                    <a:pt x="247895" y="194638"/>
                  </a:cubicBezTo>
                  <a:cubicBezTo>
                    <a:pt x="248274" y="192450"/>
                    <a:pt x="247012" y="190135"/>
                    <a:pt x="244823" y="189588"/>
                  </a:cubicBezTo>
                  <a:cubicBezTo>
                    <a:pt x="242425" y="188999"/>
                    <a:pt x="240068" y="190598"/>
                    <a:pt x="239647" y="192997"/>
                  </a:cubicBezTo>
                  <a:cubicBezTo>
                    <a:pt x="237838" y="203981"/>
                    <a:pt x="227401" y="211430"/>
                    <a:pt x="216375" y="209620"/>
                  </a:cubicBezTo>
                  <a:cubicBezTo>
                    <a:pt x="202066" y="207221"/>
                    <a:pt x="192345" y="193628"/>
                    <a:pt x="194743" y="179320"/>
                  </a:cubicBezTo>
                  <a:cubicBezTo>
                    <a:pt x="197816" y="160845"/>
                    <a:pt x="215323" y="148304"/>
                    <a:pt x="233840" y="151376"/>
                  </a:cubicBezTo>
                  <a:cubicBezTo>
                    <a:pt x="246212" y="153438"/>
                    <a:pt x="256523" y="160592"/>
                    <a:pt x="262962" y="170314"/>
                  </a:cubicBezTo>
                  <a:cubicBezTo>
                    <a:pt x="271715" y="183612"/>
                    <a:pt x="270158" y="201161"/>
                    <a:pt x="259974" y="213366"/>
                  </a:cubicBezTo>
                  <a:cubicBezTo>
                    <a:pt x="251389" y="223592"/>
                    <a:pt x="238511" y="230115"/>
                    <a:pt x="224076" y="230115"/>
                  </a:cubicBezTo>
                  <a:cubicBezTo>
                    <a:pt x="198236" y="230115"/>
                    <a:pt x="177279" y="209157"/>
                    <a:pt x="177279" y="183318"/>
                  </a:cubicBezTo>
                  <a:cubicBezTo>
                    <a:pt x="177279" y="182897"/>
                    <a:pt x="177321" y="182476"/>
                    <a:pt x="177321" y="182055"/>
                  </a:cubicBezTo>
                  <a:cubicBezTo>
                    <a:pt x="173407" y="182855"/>
                    <a:pt x="169325" y="183318"/>
                    <a:pt x="165159" y="183318"/>
                  </a:cubicBezTo>
                  <a:cubicBezTo>
                    <a:pt x="151692" y="183318"/>
                    <a:pt x="139193" y="177931"/>
                    <a:pt x="128209" y="170524"/>
                  </a:cubicBezTo>
                  <a:cubicBezTo>
                    <a:pt x="117730" y="163412"/>
                    <a:pt x="109355" y="151923"/>
                    <a:pt x="98455" y="145863"/>
                  </a:cubicBezTo>
                  <a:cubicBezTo>
                    <a:pt x="87168" y="139593"/>
                    <a:pt x="73281" y="142622"/>
                    <a:pt x="60403" y="141907"/>
                  </a:cubicBezTo>
                  <a:cubicBezTo>
                    <a:pt x="32476" y="140392"/>
                    <a:pt x="7154" y="118845"/>
                    <a:pt x="0" y="91785"/>
                  </a:cubicBezTo>
                  <a:cubicBezTo>
                    <a:pt x="11317" y="100496"/>
                    <a:pt x="25747" y="105378"/>
                    <a:pt x="39959" y="1041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4200687" y="319848"/>
              <a:ext cx="691505" cy="430313"/>
            </a:xfrm>
            <a:custGeom>
              <a:avLst/>
              <a:gdLst/>
              <a:ahLst/>
              <a:cxnLst/>
              <a:rect l="l" t="t" r="r" b="b"/>
              <a:pathLst>
                <a:path w="369789" h="230114" extrusionOk="0">
                  <a:moveTo>
                    <a:pt x="39959" y="104158"/>
                  </a:moveTo>
                  <a:cubicBezTo>
                    <a:pt x="50808" y="103232"/>
                    <a:pt x="61026" y="98897"/>
                    <a:pt x="71206" y="95025"/>
                  </a:cubicBezTo>
                  <a:cubicBezTo>
                    <a:pt x="85502" y="89596"/>
                    <a:pt x="102748" y="86440"/>
                    <a:pt x="115710" y="92332"/>
                  </a:cubicBezTo>
                  <a:cubicBezTo>
                    <a:pt x="120760" y="84504"/>
                    <a:pt x="127662" y="77981"/>
                    <a:pt x="135742" y="73352"/>
                  </a:cubicBezTo>
                  <a:cubicBezTo>
                    <a:pt x="142517" y="69439"/>
                    <a:pt x="151060" y="70322"/>
                    <a:pt x="157036" y="75330"/>
                  </a:cubicBezTo>
                  <a:cubicBezTo>
                    <a:pt x="163096" y="80465"/>
                    <a:pt x="168820" y="87114"/>
                    <a:pt x="171555" y="95320"/>
                  </a:cubicBezTo>
                  <a:cubicBezTo>
                    <a:pt x="172776" y="98982"/>
                    <a:pt x="176016" y="111522"/>
                    <a:pt x="166295" y="118719"/>
                  </a:cubicBezTo>
                  <a:cubicBezTo>
                    <a:pt x="158888" y="124190"/>
                    <a:pt x="147609" y="124526"/>
                    <a:pt x="140539" y="119560"/>
                  </a:cubicBezTo>
                  <a:cubicBezTo>
                    <a:pt x="136457" y="116699"/>
                    <a:pt x="134227" y="110007"/>
                    <a:pt x="135447" y="104368"/>
                  </a:cubicBezTo>
                  <a:cubicBezTo>
                    <a:pt x="136036" y="101590"/>
                    <a:pt x="137720" y="98098"/>
                    <a:pt x="142223" y="97172"/>
                  </a:cubicBezTo>
                  <a:cubicBezTo>
                    <a:pt x="143948" y="96835"/>
                    <a:pt x="145379" y="95572"/>
                    <a:pt x="145674" y="93847"/>
                  </a:cubicBezTo>
                  <a:cubicBezTo>
                    <a:pt x="146179" y="90691"/>
                    <a:pt x="143485" y="88376"/>
                    <a:pt x="140750" y="88923"/>
                  </a:cubicBezTo>
                  <a:cubicBezTo>
                    <a:pt x="133722" y="90270"/>
                    <a:pt x="128798" y="95278"/>
                    <a:pt x="127241" y="102601"/>
                  </a:cubicBezTo>
                  <a:cubicBezTo>
                    <a:pt x="125305" y="111564"/>
                    <a:pt x="128882" y="121580"/>
                    <a:pt x="135700" y="126420"/>
                  </a:cubicBezTo>
                  <a:cubicBezTo>
                    <a:pt x="140455" y="129787"/>
                    <a:pt x="146431" y="131470"/>
                    <a:pt x="152491" y="131470"/>
                  </a:cubicBezTo>
                  <a:cubicBezTo>
                    <a:pt x="159141" y="131470"/>
                    <a:pt x="165874" y="129450"/>
                    <a:pt x="171261" y="125452"/>
                  </a:cubicBezTo>
                  <a:cubicBezTo>
                    <a:pt x="180772" y="118424"/>
                    <a:pt x="183928" y="105883"/>
                    <a:pt x="179509" y="92669"/>
                  </a:cubicBezTo>
                  <a:cubicBezTo>
                    <a:pt x="175932" y="81938"/>
                    <a:pt x="168399" y="73605"/>
                    <a:pt x="160782" y="67545"/>
                  </a:cubicBezTo>
                  <a:cubicBezTo>
                    <a:pt x="154848" y="62831"/>
                    <a:pt x="152154" y="55004"/>
                    <a:pt x="154259" y="47765"/>
                  </a:cubicBezTo>
                  <a:cubicBezTo>
                    <a:pt x="162255" y="20158"/>
                    <a:pt x="187715" y="0"/>
                    <a:pt x="217890" y="0"/>
                  </a:cubicBezTo>
                  <a:cubicBezTo>
                    <a:pt x="230851" y="0"/>
                    <a:pt x="242930" y="3703"/>
                    <a:pt x="253114" y="10184"/>
                  </a:cubicBezTo>
                  <a:cubicBezTo>
                    <a:pt x="263340" y="16623"/>
                    <a:pt x="267002" y="29501"/>
                    <a:pt x="262288" y="40569"/>
                  </a:cubicBezTo>
                  <a:cubicBezTo>
                    <a:pt x="256817" y="53447"/>
                    <a:pt x="255134" y="68428"/>
                    <a:pt x="264098" y="80296"/>
                  </a:cubicBezTo>
                  <a:cubicBezTo>
                    <a:pt x="269106" y="86945"/>
                    <a:pt x="276850" y="91280"/>
                    <a:pt x="285350" y="92164"/>
                  </a:cubicBezTo>
                  <a:cubicBezTo>
                    <a:pt x="286402" y="92248"/>
                    <a:pt x="287497" y="92332"/>
                    <a:pt x="288549" y="92332"/>
                  </a:cubicBezTo>
                  <a:cubicBezTo>
                    <a:pt x="295408" y="92332"/>
                    <a:pt x="301847" y="89975"/>
                    <a:pt x="306897" y="85557"/>
                  </a:cubicBezTo>
                  <a:cubicBezTo>
                    <a:pt x="315440" y="78108"/>
                    <a:pt x="318513" y="66998"/>
                    <a:pt x="314767" y="57192"/>
                  </a:cubicBezTo>
                  <a:cubicBezTo>
                    <a:pt x="310769" y="46881"/>
                    <a:pt x="300627" y="40821"/>
                    <a:pt x="290569" y="42757"/>
                  </a:cubicBezTo>
                  <a:cubicBezTo>
                    <a:pt x="288423" y="43178"/>
                    <a:pt x="286781" y="45198"/>
                    <a:pt x="287033" y="47386"/>
                  </a:cubicBezTo>
                  <a:cubicBezTo>
                    <a:pt x="287328" y="49869"/>
                    <a:pt x="289643" y="51511"/>
                    <a:pt x="292042" y="51006"/>
                  </a:cubicBezTo>
                  <a:cubicBezTo>
                    <a:pt x="298944" y="49617"/>
                    <a:pt x="304751" y="54583"/>
                    <a:pt x="306897" y="60222"/>
                  </a:cubicBezTo>
                  <a:cubicBezTo>
                    <a:pt x="309422" y="66661"/>
                    <a:pt x="307234" y="74110"/>
                    <a:pt x="301384" y="79202"/>
                  </a:cubicBezTo>
                  <a:cubicBezTo>
                    <a:pt x="297302" y="82779"/>
                    <a:pt x="291915" y="84378"/>
                    <a:pt x="286192" y="83789"/>
                  </a:cubicBezTo>
                  <a:cubicBezTo>
                    <a:pt x="280048" y="83158"/>
                    <a:pt x="274408" y="80044"/>
                    <a:pt x="270789" y="75246"/>
                  </a:cubicBezTo>
                  <a:cubicBezTo>
                    <a:pt x="263298" y="65272"/>
                    <a:pt x="265950" y="51300"/>
                    <a:pt x="271968" y="39643"/>
                  </a:cubicBezTo>
                  <a:cubicBezTo>
                    <a:pt x="276260" y="31353"/>
                    <a:pt x="285182" y="26218"/>
                    <a:pt x="294525" y="26934"/>
                  </a:cubicBezTo>
                  <a:cubicBezTo>
                    <a:pt x="295240" y="26976"/>
                    <a:pt x="295955" y="27060"/>
                    <a:pt x="296671" y="27144"/>
                  </a:cubicBezTo>
                  <a:cubicBezTo>
                    <a:pt x="314809" y="29543"/>
                    <a:pt x="329202" y="44440"/>
                    <a:pt x="330885" y="62663"/>
                  </a:cubicBezTo>
                  <a:cubicBezTo>
                    <a:pt x="331474" y="69144"/>
                    <a:pt x="330422" y="75288"/>
                    <a:pt x="328192" y="80843"/>
                  </a:cubicBezTo>
                  <a:cubicBezTo>
                    <a:pt x="352811" y="89260"/>
                    <a:pt x="370444" y="112785"/>
                    <a:pt x="369771" y="140392"/>
                  </a:cubicBezTo>
                  <a:cubicBezTo>
                    <a:pt x="368971" y="172376"/>
                    <a:pt x="343047" y="198762"/>
                    <a:pt x="311064" y="200151"/>
                  </a:cubicBezTo>
                  <a:cubicBezTo>
                    <a:pt x="310811" y="200151"/>
                    <a:pt x="310559" y="200151"/>
                    <a:pt x="310306" y="200151"/>
                  </a:cubicBezTo>
                  <a:cubicBezTo>
                    <a:pt x="294861" y="200614"/>
                    <a:pt x="280763" y="191019"/>
                    <a:pt x="275418" y="176500"/>
                  </a:cubicBezTo>
                  <a:cubicBezTo>
                    <a:pt x="269190" y="159498"/>
                    <a:pt x="254250" y="146284"/>
                    <a:pt x="235186" y="143085"/>
                  </a:cubicBezTo>
                  <a:cubicBezTo>
                    <a:pt x="212166" y="139256"/>
                    <a:pt x="190283" y="154911"/>
                    <a:pt x="186453" y="177931"/>
                  </a:cubicBezTo>
                  <a:cubicBezTo>
                    <a:pt x="183297" y="196827"/>
                    <a:pt x="196132" y="214754"/>
                    <a:pt x="215028" y="217911"/>
                  </a:cubicBezTo>
                  <a:cubicBezTo>
                    <a:pt x="216585" y="218163"/>
                    <a:pt x="218184" y="218290"/>
                    <a:pt x="219783" y="218290"/>
                  </a:cubicBezTo>
                  <a:cubicBezTo>
                    <a:pt x="225675" y="218290"/>
                    <a:pt x="231441" y="216438"/>
                    <a:pt x="236365" y="212945"/>
                  </a:cubicBezTo>
                  <a:cubicBezTo>
                    <a:pt x="242509" y="208568"/>
                    <a:pt x="246591" y="202087"/>
                    <a:pt x="247895" y="194638"/>
                  </a:cubicBezTo>
                  <a:cubicBezTo>
                    <a:pt x="248274" y="192450"/>
                    <a:pt x="247012" y="190135"/>
                    <a:pt x="244823" y="189588"/>
                  </a:cubicBezTo>
                  <a:cubicBezTo>
                    <a:pt x="242425" y="188999"/>
                    <a:pt x="240068" y="190598"/>
                    <a:pt x="239647" y="192997"/>
                  </a:cubicBezTo>
                  <a:cubicBezTo>
                    <a:pt x="237838" y="203981"/>
                    <a:pt x="227401" y="211430"/>
                    <a:pt x="216375" y="209620"/>
                  </a:cubicBezTo>
                  <a:cubicBezTo>
                    <a:pt x="202066" y="207221"/>
                    <a:pt x="192345" y="193628"/>
                    <a:pt x="194743" y="179320"/>
                  </a:cubicBezTo>
                  <a:cubicBezTo>
                    <a:pt x="197816" y="160845"/>
                    <a:pt x="215323" y="148304"/>
                    <a:pt x="233840" y="151376"/>
                  </a:cubicBezTo>
                  <a:cubicBezTo>
                    <a:pt x="246212" y="153438"/>
                    <a:pt x="256523" y="160592"/>
                    <a:pt x="262962" y="170314"/>
                  </a:cubicBezTo>
                  <a:cubicBezTo>
                    <a:pt x="271715" y="183612"/>
                    <a:pt x="270158" y="201161"/>
                    <a:pt x="259974" y="213366"/>
                  </a:cubicBezTo>
                  <a:cubicBezTo>
                    <a:pt x="251389" y="223592"/>
                    <a:pt x="238511" y="230115"/>
                    <a:pt x="224076" y="230115"/>
                  </a:cubicBezTo>
                  <a:cubicBezTo>
                    <a:pt x="198236" y="230115"/>
                    <a:pt x="177279" y="209157"/>
                    <a:pt x="177279" y="183318"/>
                  </a:cubicBezTo>
                  <a:cubicBezTo>
                    <a:pt x="177279" y="182897"/>
                    <a:pt x="177321" y="182476"/>
                    <a:pt x="177321" y="182055"/>
                  </a:cubicBezTo>
                  <a:cubicBezTo>
                    <a:pt x="173407" y="182855"/>
                    <a:pt x="169325" y="183318"/>
                    <a:pt x="165159" y="183318"/>
                  </a:cubicBezTo>
                  <a:cubicBezTo>
                    <a:pt x="151692" y="183318"/>
                    <a:pt x="139193" y="177931"/>
                    <a:pt x="128209" y="170524"/>
                  </a:cubicBezTo>
                  <a:cubicBezTo>
                    <a:pt x="117730" y="163412"/>
                    <a:pt x="109355" y="151923"/>
                    <a:pt x="98455" y="145863"/>
                  </a:cubicBezTo>
                  <a:cubicBezTo>
                    <a:pt x="87168" y="139593"/>
                    <a:pt x="73281" y="142622"/>
                    <a:pt x="60403" y="141907"/>
                  </a:cubicBezTo>
                  <a:cubicBezTo>
                    <a:pt x="32476" y="140392"/>
                    <a:pt x="7154" y="118845"/>
                    <a:pt x="0" y="91785"/>
                  </a:cubicBezTo>
                  <a:cubicBezTo>
                    <a:pt x="11317" y="100496"/>
                    <a:pt x="25747" y="105378"/>
                    <a:pt x="39959" y="1041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-102730" y="641588"/>
              <a:ext cx="1322348" cy="517826"/>
            </a:xfrm>
            <a:custGeom>
              <a:avLst/>
              <a:gdLst/>
              <a:ahLst/>
              <a:cxnLst/>
              <a:rect l="l" t="t" r="r" b="b"/>
              <a:pathLst>
                <a:path w="823893" h="322633" extrusionOk="0">
                  <a:moveTo>
                    <a:pt x="676811" y="144900"/>
                  </a:moveTo>
                  <a:lnTo>
                    <a:pt x="676811" y="144900"/>
                  </a:lnTo>
                  <a:cubicBezTo>
                    <a:pt x="672602" y="112538"/>
                    <a:pt x="647646" y="85436"/>
                    <a:pt x="613811" y="80007"/>
                  </a:cubicBezTo>
                  <a:cubicBezTo>
                    <a:pt x="604300" y="78450"/>
                    <a:pt x="594983" y="78787"/>
                    <a:pt x="586128" y="80680"/>
                  </a:cubicBezTo>
                  <a:cubicBezTo>
                    <a:pt x="579256" y="68307"/>
                    <a:pt x="567022" y="59091"/>
                    <a:pt x="551982" y="56692"/>
                  </a:cubicBezTo>
                  <a:cubicBezTo>
                    <a:pt x="551948" y="56692"/>
                    <a:pt x="551914" y="56692"/>
                    <a:pt x="551885" y="56692"/>
                  </a:cubicBezTo>
                  <a:cubicBezTo>
                    <a:pt x="546679" y="55851"/>
                    <a:pt x="541645" y="59007"/>
                    <a:pt x="539748" y="63931"/>
                  </a:cubicBezTo>
                  <a:cubicBezTo>
                    <a:pt x="533326" y="80512"/>
                    <a:pt x="513247" y="117967"/>
                    <a:pt x="465116" y="118556"/>
                  </a:cubicBezTo>
                  <a:cubicBezTo>
                    <a:pt x="464068" y="118556"/>
                    <a:pt x="463016" y="118514"/>
                    <a:pt x="461951" y="118472"/>
                  </a:cubicBezTo>
                  <a:cubicBezTo>
                    <a:pt x="446073" y="117925"/>
                    <a:pt x="431617" y="111864"/>
                    <a:pt x="422283" y="101806"/>
                  </a:cubicBezTo>
                  <a:cubicBezTo>
                    <a:pt x="414262" y="93137"/>
                    <a:pt x="410280" y="82027"/>
                    <a:pt x="410777" y="69612"/>
                  </a:cubicBezTo>
                  <a:cubicBezTo>
                    <a:pt x="411421" y="53410"/>
                    <a:pt x="423293" y="38259"/>
                    <a:pt x="439003" y="33630"/>
                  </a:cubicBezTo>
                  <a:cubicBezTo>
                    <a:pt x="451914" y="29801"/>
                    <a:pt x="464421" y="34219"/>
                    <a:pt x="472531" y="45414"/>
                  </a:cubicBezTo>
                  <a:cubicBezTo>
                    <a:pt x="474660" y="48318"/>
                    <a:pt x="474580" y="52568"/>
                    <a:pt x="471942" y="55051"/>
                  </a:cubicBezTo>
                  <a:cubicBezTo>
                    <a:pt x="468714" y="58081"/>
                    <a:pt x="463672" y="57492"/>
                    <a:pt x="461215" y="53999"/>
                  </a:cubicBezTo>
                  <a:cubicBezTo>
                    <a:pt x="455373" y="45708"/>
                    <a:pt x="448101" y="45751"/>
                    <a:pt x="443022" y="47224"/>
                  </a:cubicBezTo>
                  <a:cubicBezTo>
                    <a:pt x="433132" y="50169"/>
                    <a:pt x="425372" y="60017"/>
                    <a:pt x="424968" y="70201"/>
                  </a:cubicBezTo>
                  <a:cubicBezTo>
                    <a:pt x="424627" y="78828"/>
                    <a:pt x="427224" y="86235"/>
                    <a:pt x="432699" y="92127"/>
                  </a:cubicBezTo>
                  <a:cubicBezTo>
                    <a:pt x="439474" y="99450"/>
                    <a:pt x="450319" y="103868"/>
                    <a:pt x="462443" y="104289"/>
                  </a:cubicBezTo>
                  <a:cubicBezTo>
                    <a:pt x="489163" y="105173"/>
                    <a:pt x="520949" y="88592"/>
                    <a:pt x="527367" y="59175"/>
                  </a:cubicBezTo>
                  <a:lnTo>
                    <a:pt x="527404" y="59007"/>
                  </a:lnTo>
                  <a:cubicBezTo>
                    <a:pt x="529706" y="48360"/>
                    <a:pt x="527278" y="37165"/>
                    <a:pt x="520524" y="28664"/>
                  </a:cubicBezTo>
                  <a:cubicBezTo>
                    <a:pt x="509199" y="14356"/>
                    <a:pt x="492710" y="4088"/>
                    <a:pt x="473276" y="973"/>
                  </a:cubicBezTo>
                  <a:cubicBezTo>
                    <a:pt x="442466" y="-3993"/>
                    <a:pt x="413020" y="10442"/>
                    <a:pt x="397331" y="35230"/>
                  </a:cubicBezTo>
                  <a:cubicBezTo>
                    <a:pt x="392782" y="32747"/>
                    <a:pt x="387774" y="30979"/>
                    <a:pt x="382375" y="30095"/>
                  </a:cubicBezTo>
                  <a:lnTo>
                    <a:pt x="382025" y="30053"/>
                  </a:lnTo>
                  <a:cubicBezTo>
                    <a:pt x="366092" y="27528"/>
                    <a:pt x="351767" y="40069"/>
                    <a:pt x="352133" y="56187"/>
                  </a:cubicBezTo>
                  <a:cubicBezTo>
                    <a:pt x="352449" y="70033"/>
                    <a:pt x="350513" y="85267"/>
                    <a:pt x="343472" y="98482"/>
                  </a:cubicBezTo>
                  <a:cubicBezTo>
                    <a:pt x="335476" y="113506"/>
                    <a:pt x="322245" y="123606"/>
                    <a:pt x="304157" y="128446"/>
                  </a:cubicBezTo>
                  <a:cubicBezTo>
                    <a:pt x="298194" y="130045"/>
                    <a:pt x="292391" y="130844"/>
                    <a:pt x="286853" y="130844"/>
                  </a:cubicBezTo>
                  <a:cubicBezTo>
                    <a:pt x="269000" y="130844"/>
                    <a:pt x="253993" y="122722"/>
                    <a:pt x="245716" y="107866"/>
                  </a:cubicBezTo>
                  <a:cubicBezTo>
                    <a:pt x="234416" y="87582"/>
                    <a:pt x="238351" y="53747"/>
                    <a:pt x="270296" y="46213"/>
                  </a:cubicBezTo>
                  <a:cubicBezTo>
                    <a:pt x="274602" y="45203"/>
                    <a:pt x="279079" y="44909"/>
                    <a:pt x="283473" y="45372"/>
                  </a:cubicBezTo>
                  <a:cubicBezTo>
                    <a:pt x="301178" y="47266"/>
                    <a:pt x="312490" y="58628"/>
                    <a:pt x="314657" y="75672"/>
                  </a:cubicBezTo>
                  <a:cubicBezTo>
                    <a:pt x="315120" y="79291"/>
                    <a:pt x="313083" y="82995"/>
                    <a:pt x="309565" y="83963"/>
                  </a:cubicBezTo>
                  <a:cubicBezTo>
                    <a:pt x="305273" y="85099"/>
                    <a:pt x="301102" y="82153"/>
                    <a:pt x="300618" y="77903"/>
                  </a:cubicBezTo>
                  <a:cubicBezTo>
                    <a:pt x="299680" y="69570"/>
                    <a:pt x="295816" y="63973"/>
                    <a:pt x="289150" y="61237"/>
                  </a:cubicBezTo>
                  <a:cubicBezTo>
                    <a:pt x="280982" y="57871"/>
                    <a:pt x="269627" y="59512"/>
                    <a:pt x="262751" y="65067"/>
                  </a:cubicBezTo>
                  <a:cubicBezTo>
                    <a:pt x="252260" y="73526"/>
                    <a:pt x="252179" y="90275"/>
                    <a:pt x="258126" y="100923"/>
                  </a:cubicBezTo>
                  <a:cubicBezTo>
                    <a:pt x="269434" y="121249"/>
                    <a:pt x="293405" y="116620"/>
                    <a:pt x="300475" y="114726"/>
                  </a:cubicBezTo>
                  <a:cubicBezTo>
                    <a:pt x="314796" y="110897"/>
                    <a:pt x="324753" y="103406"/>
                    <a:pt x="330910" y="91833"/>
                  </a:cubicBezTo>
                  <a:cubicBezTo>
                    <a:pt x="338582" y="77440"/>
                    <a:pt x="338793" y="59386"/>
                    <a:pt x="337059" y="44825"/>
                  </a:cubicBezTo>
                  <a:cubicBezTo>
                    <a:pt x="336078" y="36618"/>
                    <a:pt x="331331" y="29296"/>
                    <a:pt x="324168" y="25130"/>
                  </a:cubicBezTo>
                  <a:cubicBezTo>
                    <a:pt x="317351" y="21215"/>
                    <a:pt x="309721" y="18438"/>
                    <a:pt x="301485" y="17091"/>
                  </a:cubicBezTo>
                  <a:cubicBezTo>
                    <a:pt x="268256" y="11789"/>
                    <a:pt x="236836" y="31989"/>
                    <a:pt x="227245" y="63299"/>
                  </a:cubicBezTo>
                  <a:cubicBezTo>
                    <a:pt x="196805" y="65151"/>
                    <a:pt x="170634" y="87877"/>
                    <a:pt x="165596" y="119229"/>
                  </a:cubicBezTo>
                  <a:cubicBezTo>
                    <a:pt x="164333" y="127099"/>
                    <a:pt x="164506" y="134842"/>
                    <a:pt x="165916" y="142249"/>
                  </a:cubicBezTo>
                  <a:cubicBezTo>
                    <a:pt x="149907" y="147425"/>
                    <a:pt x="124732" y="149488"/>
                    <a:pt x="95753" y="129919"/>
                  </a:cubicBezTo>
                  <a:cubicBezTo>
                    <a:pt x="55572" y="103742"/>
                    <a:pt x="12478" y="126425"/>
                    <a:pt x="0" y="155000"/>
                  </a:cubicBezTo>
                  <a:cubicBezTo>
                    <a:pt x="0" y="155000"/>
                    <a:pt x="51902" y="132738"/>
                    <a:pt x="72115" y="166574"/>
                  </a:cubicBezTo>
                  <a:cubicBezTo>
                    <a:pt x="89437" y="195570"/>
                    <a:pt x="142576" y="236012"/>
                    <a:pt x="199145" y="223008"/>
                  </a:cubicBezTo>
                  <a:cubicBezTo>
                    <a:pt x="199019" y="223639"/>
                    <a:pt x="198893" y="224270"/>
                    <a:pt x="198787" y="224902"/>
                  </a:cubicBezTo>
                  <a:cubicBezTo>
                    <a:pt x="193952" y="255034"/>
                    <a:pt x="214447" y="283356"/>
                    <a:pt x="244567" y="288196"/>
                  </a:cubicBezTo>
                  <a:cubicBezTo>
                    <a:pt x="257541" y="290300"/>
                    <a:pt x="270179" y="287649"/>
                    <a:pt x="280755" y="281589"/>
                  </a:cubicBezTo>
                  <a:cubicBezTo>
                    <a:pt x="283376" y="301747"/>
                    <a:pt x="298905" y="318665"/>
                    <a:pt x="319994" y="322032"/>
                  </a:cubicBezTo>
                  <a:cubicBezTo>
                    <a:pt x="335194" y="324473"/>
                    <a:pt x="349835" y="319338"/>
                    <a:pt x="360117" y="309407"/>
                  </a:cubicBezTo>
                  <a:cubicBezTo>
                    <a:pt x="364459" y="305240"/>
                    <a:pt x="366673" y="299306"/>
                    <a:pt x="366627" y="293246"/>
                  </a:cubicBezTo>
                  <a:cubicBezTo>
                    <a:pt x="366534" y="281799"/>
                    <a:pt x="364666" y="269048"/>
                    <a:pt x="358723" y="258022"/>
                  </a:cubicBezTo>
                  <a:cubicBezTo>
                    <a:pt x="354536" y="250279"/>
                    <a:pt x="347083" y="244008"/>
                    <a:pt x="339272" y="241693"/>
                  </a:cubicBezTo>
                  <a:cubicBezTo>
                    <a:pt x="333616" y="240010"/>
                    <a:pt x="328297" y="240473"/>
                    <a:pt x="323457" y="243124"/>
                  </a:cubicBezTo>
                  <a:cubicBezTo>
                    <a:pt x="316985" y="246617"/>
                    <a:pt x="312886" y="254781"/>
                    <a:pt x="313706" y="262483"/>
                  </a:cubicBezTo>
                  <a:cubicBezTo>
                    <a:pt x="314140" y="266523"/>
                    <a:pt x="316139" y="269637"/>
                    <a:pt x="319649" y="271741"/>
                  </a:cubicBezTo>
                  <a:cubicBezTo>
                    <a:pt x="324572" y="274645"/>
                    <a:pt x="331765" y="274982"/>
                    <a:pt x="337521" y="272583"/>
                  </a:cubicBezTo>
                  <a:cubicBezTo>
                    <a:pt x="341457" y="270942"/>
                    <a:pt x="346018" y="273088"/>
                    <a:pt x="347146" y="277380"/>
                  </a:cubicBezTo>
                  <a:cubicBezTo>
                    <a:pt x="348076" y="280916"/>
                    <a:pt x="345892" y="284535"/>
                    <a:pt x="342500" y="285882"/>
                  </a:cubicBezTo>
                  <a:cubicBezTo>
                    <a:pt x="332602" y="289838"/>
                    <a:pt x="321126" y="289122"/>
                    <a:pt x="312414" y="283946"/>
                  </a:cubicBezTo>
                  <a:cubicBezTo>
                    <a:pt x="305045" y="279569"/>
                    <a:pt x="300488" y="272499"/>
                    <a:pt x="299583" y="263998"/>
                  </a:cubicBezTo>
                  <a:cubicBezTo>
                    <a:pt x="298152" y="250573"/>
                    <a:pt x="305184" y="236854"/>
                    <a:pt x="316690" y="230625"/>
                  </a:cubicBezTo>
                  <a:cubicBezTo>
                    <a:pt x="324850" y="226207"/>
                    <a:pt x="334058" y="225323"/>
                    <a:pt x="343329" y="228100"/>
                  </a:cubicBezTo>
                  <a:cubicBezTo>
                    <a:pt x="354793" y="231509"/>
                    <a:pt x="365221" y="240178"/>
                    <a:pt x="371218" y="251288"/>
                  </a:cubicBezTo>
                  <a:cubicBezTo>
                    <a:pt x="375355" y="258948"/>
                    <a:pt x="378137" y="267617"/>
                    <a:pt x="379593" y="277212"/>
                  </a:cubicBezTo>
                  <a:cubicBezTo>
                    <a:pt x="380994" y="286429"/>
                    <a:pt x="388473" y="293541"/>
                    <a:pt x="397664" y="295014"/>
                  </a:cubicBezTo>
                  <a:lnTo>
                    <a:pt x="397828" y="295056"/>
                  </a:lnTo>
                  <a:cubicBezTo>
                    <a:pt x="398021" y="295056"/>
                    <a:pt x="398215" y="295098"/>
                    <a:pt x="398408" y="295140"/>
                  </a:cubicBezTo>
                  <a:cubicBezTo>
                    <a:pt x="422746" y="298801"/>
                    <a:pt x="444356" y="278433"/>
                    <a:pt x="442702" y="253898"/>
                  </a:cubicBezTo>
                  <a:cubicBezTo>
                    <a:pt x="440813" y="225743"/>
                    <a:pt x="452764" y="197253"/>
                    <a:pt x="476975" y="179199"/>
                  </a:cubicBezTo>
                  <a:cubicBezTo>
                    <a:pt x="487921" y="171077"/>
                    <a:pt x="501055" y="166027"/>
                    <a:pt x="514695" y="165353"/>
                  </a:cubicBezTo>
                  <a:cubicBezTo>
                    <a:pt x="537281" y="164259"/>
                    <a:pt x="557957" y="173307"/>
                    <a:pt x="571992" y="189635"/>
                  </a:cubicBezTo>
                  <a:cubicBezTo>
                    <a:pt x="581760" y="200998"/>
                    <a:pt x="587231" y="215727"/>
                    <a:pt x="586431" y="230710"/>
                  </a:cubicBezTo>
                  <a:cubicBezTo>
                    <a:pt x="585501" y="248090"/>
                    <a:pt x="577143" y="263661"/>
                    <a:pt x="563420" y="273888"/>
                  </a:cubicBezTo>
                  <a:cubicBezTo>
                    <a:pt x="556021" y="279443"/>
                    <a:pt x="547121" y="282851"/>
                    <a:pt x="537900" y="283315"/>
                  </a:cubicBezTo>
                  <a:cubicBezTo>
                    <a:pt x="521550" y="284114"/>
                    <a:pt x="506669" y="277086"/>
                    <a:pt x="497196" y="264545"/>
                  </a:cubicBezTo>
                  <a:cubicBezTo>
                    <a:pt x="495240" y="261936"/>
                    <a:pt x="495118" y="257685"/>
                    <a:pt x="497285" y="255244"/>
                  </a:cubicBezTo>
                  <a:cubicBezTo>
                    <a:pt x="500382" y="251794"/>
                    <a:pt x="505622" y="252172"/>
                    <a:pt x="508273" y="255623"/>
                  </a:cubicBezTo>
                  <a:cubicBezTo>
                    <a:pt x="511787" y="260210"/>
                    <a:pt x="516181" y="264124"/>
                    <a:pt x="521504" y="266354"/>
                  </a:cubicBezTo>
                  <a:cubicBezTo>
                    <a:pt x="532943" y="271194"/>
                    <a:pt x="545303" y="269637"/>
                    <a:pt x="554772" y="262651"/>
                  </a:cubicBezTo>
                  <a:cubicBezTo>
                    <a:pt x="564720" y="255286"/>
                    <a:pt x="570953" y="244260"/>
                    <a:pt x="572119" y="231804"/>
                  </a:cubicBezTo>
                  <a:cubicBezTo>
                    <a:pt x="573171" y="220609"/>
                    <a:pt x="566934" y="204701"/>
                    <a:pt x="559131" y="196579"/>
                  </a:cubicBezTo>
                  <a:cubicBezTo>
                    <a:pt x="547916" y="184922"/>
                    <a:pt x="532147" y="178609"/>
                    <a:pt x="515031" y="179578"/>
                  </a:cubicBezTo>
                  <a:cubicBezTo>
                    <a:pt x="505739" y="180125"/>
                    <a:pt x="492353" y="185385"/>
                    <a:pt x="484941" y="191024"/>
                  </a:cubicBezTo>
                  <a:cubicBezTo>
                    <a:pt x="469985" y="202387"/>
                    <a:pt x="460234" y="218842"/>
                    <a:pt x="457457" y="237443"/>
                  </a:cubicBezTo>
                  <a:cubicBezTo>
                    <a:pt x="457246" y="238874"/>
                    <a:pt x="457078" y="240262"/>
                    <a:pt x="456952" y="241693"/>
                  </a:cubicBezTo>
                  <a:cubicBezTo>
                    <a:pt x="454468" y="269427"/>
                    <a:pt x="470978" y="295140"/>
                    <a:pt x="496123" y="307134"/>
                  </a:cubicBezTo>
                  <a:cubicBezTo>
                    <a:pt x="503804" y="310753"/>
                    <a:pt x="512123" y="313405"/>
                    <a:pt x="520945" y="314835"/>
                  </a:cubicBezTo>
                  <a:cubicBezTo>
                    <a:pt x="570978" y="322873"/>
                    <a:pt x="618062" y="288827"/>
                    <a:pt x="626099" y="238789"/>
                  </a:cubicBezTo>
                  <a:cubicBezTo>
                    <a:pt x="626689" y="234876"/>
                    <a:pt x="627068" y="231046"/>
                    <a:pt x="627194" y="227216"/>
                  </a:cubicBezTo>
                  <a:cubicBezTo>
                    <a:pt x="731225" y="305324"/>
                    <a:pt x="823894" y="196453"/>
                    <a:pt x="823894" y="196453"/>
                  </a:cubicBezTo>
                  <a:cubicBezTo>
                    <a:pt x="712456" y="232435"/>
                    <a:pt x="676811" y="144900"/>
                    <a:pt x="676811" y="144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11"/>
          <p:cNvGrpSpPr/>
          <p:nvPr/>
        </p:nvGrpSpPr>
        <p:grpSpPr>
          <a:xfrm>
            <a:off x="8274738" y="6"/>
            <a:ext cx="443967" cy="2360822"/>
            <a:chOff x="9002293" y="1538803"/>
            <a:chExt cx="406489" cy="2161529"/>
          </a:xfrm>
        </p:grpSpPr>
        <p:sp>
          <p:nvSpPr>
            <p:cNvPr id="200" name="Google Shape;200;p11"/>
            <p:cNvSpPr/>
            <p:nvPr/>
          </p:nvSpPr>
          <p:spPr>
            <a:xfrm rot="10800000">
              <a:off x="9198453" y="1538803"/>
              <a:ext cx="11872" cy="1538037"/>
            </a:xfrm>
            <a:custGeom>
              <a:avLst/>
              <a:gdLst/>
              <a:ahLst/>
              <a:cxnLst/>
              <a:rect l="l" t="t" r="r" b="b"/>
              <a:pathLst>
                <a:path w="11842" h="338216" extrusionOk="0">
                  <a:moveTo>
                    <a:pt x="0" y="0"/>
                  </a:moveTo>
                  <a:lnTo>
                    <a:pt x="11842" y="0"/>
                  </a:lnTo>
                  <a:lnTo>
                    <a:pt x="11842" y="338216"/>
                  </a:lnTo>
                  <a:lnTo>
                    <a:pt x="0" y="33821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1" name="Google Shape;201;p11"/>
            <p:cNvGrpSpPr/>
            <p:nvPr/>
          </p:nvGrpSpPr>
          <p:grpSpPr>
            <a:xfrm>
              <a:off x="9002293" y="3076837"/>
              <a:ext cx="406489" cy="623495"/>
              <a:chOff x="9002293" y="3076837"/>
              <a:chExt cx="406489" cy="623495"/>
            </a:xfrm>
          </p:grpSpPr>
          <p:sp>
            <p:nvSpPr>
              <p:cNvPr id="202" name="Google Shape;202;p11"/>
              <p:cNvSpPr/>
              <p:nvPr/>
            </p:nvSpPr>
            <p:spPr>
              <a:xfrm>
                <a:off x="9002293" y="3196444"/>
                <a:ext cx="406489" cy="440896"/>
              </a:xfrm>
              <a:custGeom>
                <a:avLst/>
                <a:gdLst/>
                <a:ahLst/>
                <a:cxnLst/>
                <a:rect l="l" t="t" r="r" b="b"/>
                <a:pathLst>
                  <a:path w="406489" h="440896" extrusionOk="0">
                    <a:moveTo>
                      <a:pt x="323415" y="0"/>
                    </a:moveTo>
                    <a:lnTo>
                      <a:pt x="203224" y="0"/>
                    </a:lnTo>
                    <a:lnTo>
                      <a:pt x="83074" y="0"/>
                    </a:lnTo>
                    <a:cubicBezTo>
                      <a:pt x="83074" y="0"/>
                      <a:pt x="0" y="41831"/>
                      <a:pt x="0" y="220448"/>
                    </a:cubicBezTo>
                    <a:cubicBezTo>
                      <a:pt x="0" y="399065"/>
                      <a:pt x="83074" y="440897"/>
                      <a:pt x="83074" y="440897"/>
                    </a:cubicBezTo>
                    <a:lnTo>
                      <a:pt x="203224" y="440897"/>
                    </a:lnTo>
                    <a:lnTo>
                      <a:pt x="323415" y="440897"/>
                    </a:lnTo>
                    <a:cubicBezTo>
                      <a:pt x="323415" y="440897"/>
                      <a:pt x="406489" y="399065"/>
                      <a:pt x="406489" y="220448"/>
                    </a:cubicBezTo>
                    <a:cubicBezTo>
                      <a:pt x="406489" y="41831"/>
                      <a:pt x="323415" y="0"/>
                      <a:pt x="323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11"/>
              <p:cNvSpPr/>
              <p:nvPr/>
            </p:nvSpPr>
            <p:spPr>
              <a:xfrm>
                <a:off x="9122190" y="3076837"/>
                <a:ext cx="164422" cy="91069"/>
              </a:xfrm>
              <a:custGeom>
                <a:avLst/>
                <a:gdLst/>
                <a:ahLst/>
                <a:cxnLst/>
                <a:rect l="l" t="t" r="r" b="b"/>
                <a:pathLst>
                  <a:path w="164422" h="91069" extrusionOk="0">
                    <a:moveTo>
                      <a:pt x="155500" y="91070"/>
                    </a:moveTo>
                    <a:cubicBezTo>
                      <a:pt x="150619" y="91070"/>
                      <a:pt x="146621" y="87088"/>
                      <a:pt x="146621" y="82186"/>
                    </a:cubicBezTo>
                    <a:cubicBezTo>
                      <a:pt x="146621" y="46663"/>
                      <a:pt x="117751" y="17764"/>
                      <a:pt x="82232" y="17764"/>
                    </a:cubicBezTo>
                    <a:cubicBezTo>
                      <a:pt x="46713" y="17764"/>
                      <a:pt x="17801" y="46663"/>
                      <a:pt x="17801" y="82186"/>
                    </a:cubicBezTo>
                    <a:cubicBezTo>
                      <a:pt x="17801" y="87088"/>
                      <a:pt x="13803" y="91070"/>
                      <a:pt x="8922" y="91070"/>
                    </a:cubicBezTo>
                    <a:cubicBezTo>
                      <a:pt x="3998" y="91070"/>
                      <a:pt x="0" y="87088"/>
                      <a:pt x="0" y="82186"/>
                    </a:cubicBezTo>
                    <a:cubicBezTo>
                      <a:pt x="0" y="36866"/>
                      <a:pt x="36908" y="0"/>
                      <a:pt x="82232" y="0"/>
                    </a:cubicBezTo>
                    <a:cubicBezTo>
                      <a:pt x="127514" y="0"/>
                      <a:pt x="164422" y="36870"/>
                      <a:pt x="164422" y="82186"/>
                    </a:cubicBezTo>
                    <a:cubicBezTo>
                      <a:pt x="164422" y="87088"/>
                      <a:pt x="160424" y="91070"/>
                      <a:pt x="155500" y="9107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11"/>
              <p:cNvSpPr/>
              <p:nvPr/>
            </p:nvSpPr>
            <p:spPr>
              <a:xfrm>
                <a:off x="9085155" y="3637345"/>
                <a:ext cx="240552" cy="62987"/>
              </a:xfrm>
              <a:custGeom>
                <a:avLst/>
                <a:gdLst/>
                <a:ahLst/>
                <a:cxnLst/>
                <a:rect l="l" t="t" r="r" b="b"/>
                <a:pathLst>
                  <a:path w="240552" h="62987" extrusionOk="0">
                    <a:moveTo>
                      <a:pt x="212" y="0"/>
                    </a:moveTo>
                    <a:lnTo>
                      <a:pt x="240553" y="0"/>
                    </a:lnTo>
                    <a:lnTo>
                      <a:pt x="240553" y="23483"/>
                    </a:lnTo>
                    <a:cubicBezTo>
                      <a:pt x="240553" y="45299"/>
                      <a:pt x="222836" y="62987"/>
                      <a:pt x="201036" y="62987"/>
                    </a:cubicBezTo>
                    <a:lnTo>
                      <a:pt x="39518" y="62987"/>
                    </a:lnTo>
                    <a:cubicBezTo>
                      <a:pt x="17550" y="62987"/>
                      <a:pt x="-167" y="45089"/>
                      <a:pt x="1" y="23138"/>
                    </a:cubicBez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>
                <a:off x="9085155" y="3145307"/>
                <a:ext cx="240552" cy="51136"/>
              </a:xfrm>
              <a:custGeom>
                <a:avLst/>
                <a:gdLst/>
                <a:ahLst/>
                <a:cxnLst/>
                <a:rect l="l" t="t" r="r" b="b"/>
                <a:pathLst>
                  <a:path w="240552" h="51136" extrusionOk="0">
                    <a:moveTo>
                      <a:pt x="212" y="51136"/>
                    </a:moveTo>
                    <a:lnTo>
                      <a:pt x="240553" y="51136"/>
                    </a:lnTo>
                    <a:lnTo>
                      <a:pt x="240553" y="39504"/>
                    </a:lnTo>
                    <a:cubicBezTo>
                      <a:pt x="240553" y="17688"/>
                      <a:pt x="222836" y="0"/>
                      <a:pt x="201036" y="0"/>
                    </a:cubicBezTo>
                    <a:lnTo>
                      <a:pt x="39518" y="0"/>
                    </a:lnTo>
                    <a:cubicBezTo>
                      <a:pt x="17550" y="0"/>
                      <a:pt x="-167" y="17898"/>
                      <a:pt x="1" y="39849"/>
                    </a:cubicBezTo>
                    <a:lnTo>
                      <a:pt x="212" y="511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>
                <a:off x="9056960" y="3216682"/>
                <a:ext cx="297870" cy="24341"/>
              </a:xfrm>
              <a:custGeom>
                <a:avLst/>
                <a:gdLst/>
                <a:ahLst/>
                <a:cxnLst/>
                <a:rect l="l" t="t" r="r" b="b"/>
                <a:pathLst>
                  <a:path w="297870" h="24341" extrusionOk="0">
                    <a:moveTo>
                      <a:pt x="4293" y="0"/>
                    </a:moveTo>
                    <a:cubicBezTo>
                      <a:pt x="2904" y="1549"/>
                      <a:pt x="1473" y="3207"/>
                      <a:pt x="0" y="4970"/>
                    </a:cubicBezTo>
                    <a:cubicBezTo>
                      <a:pt x="47850" y="17877"/>
                      <a:pt x="100076" y="24341"/>
                      <a:pt x="151839" y="24341"/>
                    </a:cubicBezTo>
                    <a:cubicBezTo>
                      <a:pt x="202424" y="24341"/>
                      <a:pt x="252588" y="18138"/>
                      <a:pt x="297870" y="5816"/>
                    </a:cubicBezTo>
                    <a:cubicBezTo>
                      <a:pt x="296440" y="4057"/>
                      <a:pt x="295008" y="2411"/>
                      <a:pt x="293620" y="858"/>
                    </a:cubicBezTo>
                    <a:cubicBezTo>
                      <a:pt x="204359" y="24598"/>
                      <a:pt x="96456" y="24324"/>
                      <a:pt x="42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>
                <a:off x="9022788" y="3277729"/>
                <a:ext cx="365793" cy="35539"/>
              </a:xfrm>
              <a:custGeom>
                <a:avLst/>
                <a:gdLst/>
                <a:ahLst/>
                <a:cxnLst/>
                <a:rect l="l" t="t" r="r" b="b"/>
                <a:pathLst>
                  <a:path w="365793" h="35539" extrusionOk="0">
                    <a:moveTo>
                      <a:pt x="2062" y="0"/>
                    </a:moveTo>
                    <a:cubicBezTo>
                      <a:pt x="1347" y="1789"/>
                      <a:pt x="716" y="3674"/>
                      <a:pt x="0" y="5538"/>
                    </a:cubicBezTo>
                    <a:cubicBezTo>
                      <a:pt x="56561" y="25511"/>
                      <a:pt x="121623" y="35540"/>
                      <a:pt x="186011" y="35540"/>
                    </a:cubicBezTo>
                    <a:cubicBezTo>
                      <a:pt x="249516" y="35540"/>
                      <a:pt x="312389" y="25789"/>
                      <a:pt x="365794" y="6363"/>
                    </a:cubicBezTo>
                    <a:cubicBezTo>
                      <a:pt x="365121" y="4491"/>
                      <a:pt x="364447" y="2630"/>
                      <a:pt x="363731" y="829"/>
                    </a:cubicBezTo>
                    <a:cubicBezTo>
                      <a:pt x="257470" y="39559"/>
                      <a:pt x="113164" y="39273"/>
                      <a:pt x="20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>
                <a:off x="9006796" y="3343481"/>
                <a:ext cx="397567" cy="42033"/>
              </a:xfrm>
              <a:custGeom>
                <a:avLst/>
                <a:gdLst/>
                <a:ahLst/>
                <a:cxnLst/>
                <a:rect l="l" t="t" r="r" b="b"/>
                <a:pathLst>
                  <a:path w="397567" h="42033" extrusionOk="0">
                    <a:moveTo>
                      <a:pt x="842" y="0"/>
                    </a:moveTo>
                    <a:cubicBezTo>
                      <a:pt x="547" y="1957"/>
                      <a:pt x="295" y="4015"/>
                      <a:pt x="0" y="6022"/>
                    </a:cubicBezTo>
                    <a:cubicBezTo>
                      <a:pt x="60096" y="30002"/>
                      <a:pt x="131428" y="42033"/>
                      <a:pt x="202003" y="42033"/>
                    </a:cubicBezTo>
                    <a:cubicBezTo>
                      <a:pt x="271905" y="42033"/>
                      <a:pt x="341006" y="30221"/>
                      <a:pt x="397567" y="6691"/>
                    </a:cubicBezTo>
                    <a:cubicBezTo>
                      <a:pt x="397272" y="4667"/>
                      <a:pt x="397020" y="2613"/>
                      <a:pt x="396725" y="640"/>
                    </a:cubicBezTo>
                    <a:cubicBezTo>
                      <a:pt x="283940" y="48199"/>
                      <a:pt x="119771" y="47984"/>
                      <a:pt x="8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>
                <a:off x="9002293" y="3413580"/>
                <a:ext cx="406489" cy="44188"/>
              </a:xfrm>
              <a:custGeom>
                <a:avLst/>
                <a:gdLst/>
                <a:ahLst/>
                <a:cxnLst/>
                <a:rect l="l" t="t" r="r" b="b"/>
                <a:pathLst>
                  <a:path w="406489" h="44188" extrusionOk="0">
                    <a:moveTo>
                      <a:pt x="406447" y="598"/>
                    </a:moveTo>
                    <a:cubicBezTo>
                      <a:pt x="291895" y="51119"/>
                      <a:pt x="121160" y="50913"/>
                      <a:pt x="42" y="0"/>
                    </a:cubicBezTo>
                    <a:cubicBezTo>
                      <a:pt x="42" y="1119"/>
                      <a:pt x="0" y="2180"/>
                      <a:pt x="0" y="3312"/>
                    </a:cubicBezTo>
                    <a:cubicBezTo>
                      <a:pt x="0" y="4364"/>
                      <a:pt x="42" y="5353"/>
                      <a:pt x="42" y="6401"/>
                    </a:cubicBezTo>
                    <a:cubicBezTo>
                      <a:pt x="61064" y="31584"/>
                      <a:pt x="134206" y="44188"/>
                      <a:pt x="206506" y="44188"/>
                    </a:cubicBezTo>
                    <a:cubicBezTo>
                      <a:pt x="278217" y="44188"/>
                      <a:pt x="349086" y="31769"/>
                      <a:pt x="406405" y="7011"/>
                    </a:cubicBezTo>
                    <a:cubicBezTo>
                      <a:pt x="406447" y="5761"/>
                      <a:pt x="406489" y="4575"/>
                      <a:pt x="406489" y="3312"/>
                    </a:cubicBezTo>
                    <a:cubicBezTo>
                      <a:pt x="406489" y="2386"/>
                      <a:pt x="406447" y="1519"/>
                      <a:pt x="406447" y="5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>
                <a:off x="9007301" y="3487841"/>
                <a:ext cx="396346" cy="42172"/>
              </a:xfrm>
              <a:custGeom>
                <a:avLst/>
                <a:gdLst/>
                <a:ahLst/>
                <a:cxnLst/>
                <a:rect l="l" t="t" r="r" b="b"/>
                <a:pathLst>
                  <a:path w="396346" h="42172" extrusionOk="0">
                    <a:moveTo>
                      <a:pt x="0" y="0"/>
                    </a:moveTo>
                    <a:cubicBezTo>
                      <a:pt x="337" y="2298"/>
                      <a:pt x="716" y="4553"/>
                      <a:pt x="1094" y="6788"/>
                    </a:cubicBezTo>
                    <a:cubicBezTo>
                      <a:pt x="60853" y="30346"/>
                      <a:pt x="131554" y="42172"/>
                      <a:pt x="201498" y="42172"/>
                    </a:cubicBezTo>
                    <a:cubicBezTo>
                      <a:pt x="270642" y="42172"/>
                      <a:pt x="338986" y="30620"/>
                      <a:pt x="395253" y="7592"/>
                    </a:cubicBezTo>
                    <a:cubicBezTo>
                      <a:pt x="395631" y="5323"/>
                      <a:pt x="396010" y="3051"/>
                      <a:pt x="396347" y="711"/>
                    </a:cubicBezTo>
                    <a:cubicBezTo>
                      <a:pt x="283435" y="48384"/>
                      <a:pt x="118971" y="4814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>
                <a:off x="9030195" y="3568621"/>
                <a:ext cx="350180" cy="33642"/>
              </a:xfrm>
              <a:custGeom>
                <a:avLst/>
                <a:gdLst/>
                <a:ahLst/>
                <a:cxnLst/>
                <a:rect l="l" t="t" r="r" b="b"/>
                <a:pathLst>
                  <a:path w="350180" h="33642" extrusionOk="0">
                    <a:moveTo>
                      <a:pt x="346603" y="8527"/>
                    </a:moveTo>
                    <a:cubicBezTo>
                      <a:pt x="347824" y="6140"/>
                      <a:pt x="349002" y="3666"/>
                      <a:pt x="350180" y="1107"/>
                    </a:cubicBezTo>
                    <a:cubicBezTo>
                      <a:pt x="246275" y="37034"/>
                      <a:pt x="108198" y="36685"/>
                      <a:pt x="0" y="0"/>
                    </a:cubicBezTo>
                    <a:cubicBezTo>
                      <a:pt x="1136" y="2521"/>
                      <a:pt x="2272" y="4962"/>
                      <a:pt x="3451" y="7319"/>
                    </a:cubicBezTo>
                    <a:cubicBezTo>
                      <a:pt x="57402" y="24838"/>
                      <a:pt x="118256" y="33642"/>
                      <a:pt x="178604" y="33642"/>
                    </a:cubicBezTo>
                    <a:cubicBezTo>
                      <a:pt x="237522" y="33642"/>
                      <a:pt x="295850" y="25242"/>
                      <a:pt x="346603" y="85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>
                <a:off x="9092879" y="3304570"/>
                <a:ext cx="225275" cy="225275"/>
              </a:xfrm>
              <a:custGeom>
                <a:avLst/>
                <a:gdLst/>
                <a:ahLst/>
                <a:cxnLst/>
                <a:rect l="l" t="t" r="r" b="b"/>
                <a:pathLst>
                  <a:path w="225275" h="225275" extrusionOk="0">
                    <a:moveTo>
                      <a:pt x="225276" y="112638"/>
                    </a:moveTo>
                    <a:cubicBezTo>
                      <a:pt x="225276" y="174846"/>
                      <a:pt x="174846" y="225275"/>
                      <a:pt x="112638" y="225275"/>
                    </a:cubicBezTo>
                    <a:cubicBezTo>
                      <a:pt x="50429" y="225275"/>
                      <a:pt x="0" y="174846"/>
                      <a:pt x="0" y="112638"/>
                    </a:cubicBezTo>
                    <a:cubicBezTo>
                      <a:pt x="0" y="50430"/>
                      <a:pt x="50429" y="0"/>
                      <a:pt x="112638" y="0"/>
                    </a:cubicBezTo>
                    <a:cubicBezTo>
                      <a:pt x="174846" y="0"/>
                      <a:pt x="225276" y="50430"/>
                      <a:pt x="225276" y="11263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>
                <a:off x="9030952" y="3251759"/>
                <a:ext cx="377829" cy="385581"/>
              </a:xfrm>
              <a:custGeom>
                <a:avLst/>
                <a:gdLst/>
                <a:ahLst/>
                <a:cxnLst/>
                <a:rect l="l" t="t" r="r" b="b"/>
                <a:pathLst>
                  <a:path w="377829" h="385581" extrusionOk="0">
                    <a:moveTo>
                      <a:pt x="0" y="318517"/>
                    </a:moveTo>
                    <a:cubicBezTo>
                      <a:pt x="23988" y="370196"/>
                      <a:pt x="54414" y="385581"/>
                      <a:pt x="54414" y="385581"/>
                    </a:cubicBezTo>
                    <a:lnTo>
                      <a:pt x="174564" y="385581"/>
                    </a:lnTo>
                    <a:lnTo>
                      <a:pt x="294756" y="385581"/>
                    </a:lnTo>
                    <a:cubicBezTo>
                      <a:pt x="294756" y="385581"/>
                      <a:pt x="377830" y="343750"/>
                      <a:pt x="377830" y="165133"/>
                    </a:cubicBezTo>
                    <a:cubicBezTo>
                      <a:pt x="377830" y="85952"/>
                      <a:pt x="361501" y="33692"/>
                      <a:pt x="343321" y="0"/>
                    </a:cubicBezTo>
                    <a:cubicBezTo>
                      <a:pt x="310033" y="110786"/>
                      <a:pt x="213408" y="347037"/>
                      <a:pt x="0" y="318517"/>
                    </a:cubicBezTo>
                    <a:close/>
                  </a:path>
                </a:pathLst>
              </a:custGeom>
              <a:solidFill>
                <a:srgbClr val="F1E3D8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4" name="Google Shape;214;p11"/>
          <p:cNvGrpSpPr/>
          <p:nvPr/>
        </p:nvGrpSpPr>
        <p:grpSpPr>
          <a:xfrm>
            <a:off x="7201587" y="3577533"/>
            <a:ext cx="2399603" cy="1565788"/>
            <a:chOff x="7201587" y="3577533"/>
            <a:chExt cx="2399603" cy="1565788"/>
          </a:xfrm>
        </p:grpSpPr>
        <p:sp>
          <p:nvSpPr>
            <p:cNvPr id="215" name="Google Shape;215;p11"/>
            <p:cNvSpPr/>
            <p:nvPr/>
          </p:nvSpPr>
          <p:spPr>
            <a:xfrm>
              <a:off x="8282853" y="3577533"/>
              <a:ext cx="1262882" cy="1262884"/>
            </a:xfrm>
            <a:custGeom>
              <a:avLst/>
              <a:gdLst/>
              <a:ahLst/>
              <a:cxnLst/>
              <a:rect l="l" t="t" r="r" b="b"/>
              <a:pathLst>
                <a:path w="477460" h="477461" extrusionOk="0">
                  <a:moveTo>
                    <a:pt x="265046" y="476092"/>
                  </a:moveTo>
                  <a:cubicBezTo>
                    <a:pt x="166313" y="487206"/>
                    <a:pt x="63565" y="429694"/>
                    <a:pt x="21422" y="339719"/>
                  </a:cubicBezTo>
                  <a:cubicBezTo>
                    <a:pt x="-20725" y="249743"/>
                    <a:pt x="864" y="133991"/>
                    <a:pt x="72608" y="65251"/>
                  </a:cubicBezTo>
                  <a:cubicBezTo>
                    <a:pt x="144353" y="-3484"/>
                    <a:pt x="260922" y="-20099"/>
                    <a:pt x="349012" y="25861"/>
                  </a:cubicBezTo>
                  <a:cubicBezTo>
                    <a:pt x="437102" y="71821"/>
                    <a:pt x="490166" y="176929"/>
                    <a:pt x="474834" y="275099"/>
                  </a:cubicBezTo>
                  <a:cubicBezTo>
                    <a:pt x="459499" y="373268"/>
                    <a:pt x="377785" y="463399"/>
                    <a:pt x="265046" y="4760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6" name="Google Shape;216;p11"/>
            <p:cNvGrpSpPr/>
            <p:nvPr/>
          </p:nvGrpSpPr>
          <p:grpSpPr>
            <a:xfrm flipH="1">
              <a:off x="7201587" y="4196636"/>
              <a:ext cx="2399603" cy="946685"/>
              <a:chOff x="3391085" y="5978439"/>
              <a:chExt cx="1085744" cy="548485"/>
            </a:xfrm>
          </p:grpSpPr>
          <p:sp>
            <p:nvSpPr>
              <p:cNvPr id="217" name="Google Shape;217;p11"/>
              <p:cNvSpPr/>
              <p:nvPr/>
            </p:nvSpPr>
            <p:spPr>
              <a:xfrm>
                <a:off x="3391085" y="5978439"/>
                <a:ext cx="1085744" cy="548485"/>
              </a:xfrm>
              <a:custGeom>
                <a:avLst/>
                <a:gdLst/>
                <a:ahLst/>
                <a:cxnLst/>
                <a:rect l="l" t="t" r="r" b="b"/>
                <a:pathLst>
                  <a:path w="1085744" h="548485" extrusionOk="0">
                    <a:moveTo>
                      <a:pt x="906278" y="421014"/>
                    </a:moveTo>
                    <a:cubicBezTo>
                      <a:pt x="807482" y="449757"/>
                      <a:pt x="750938" y="441677"/>
                      <a:pt x="723621" y="399088"/>
                    </a:cubicBezTo>
                    <a:cubicBezTo>
                      <a:pt x="696300" y="356499"/>
                      <a:pt x="665448" y="256676"/>
                      <a:pt x="589735" y="247880"/>
                    </a:cubicBezTo>
                    <a:cubicBezTo>
                      <a:pt x="514022" y="239084"/>
                      <a:pt x="481516" y="255329"/>
                      <a:pt x="435632" y="184544"/>
                    </a:cubicBezTo>
                    <a:cubicBezTo>
                      <a:pt x="389748" y="113758"/>
                      <a:pt x="309549" y="-5171"/>
                      <a:pt x="204831" y="174"/>
                    </a:cubicBezTo>
                    <a:cubicBezTo>
                      <a:pt x="100114" y="5561"/>
                      <a:pt x="0" y="144564"/>
                      <a:pt x="0" y="144564"/>
                    </a:cubicBezTo>
                    <a:lnTo>
                      <a:pt x="0" y="548486"/>
                    </a:lnTo>
                    <a:lnTo>
                      <a:pt x="1085745" y="548486"/>
                    </a:lnTo>
                    <a:cubicBezTo>
                      <a:pt x="1085741" y="548444"/>
                      <a:pt x="1005074" y="392270"/>
                      <a:pt x="906278" y="42101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>
                <a:off x="3391085" y="6146318"/>
                <a:ext cx="1085744" cy="380606"/>
              </a:xfrm>
              <a:custGeom>
                <a:avLst/>
                <a:gdLst/>
                <a:ahLst/>
                <a:cxnLst/>
                <a:rect l="l" t="t" r="r" b="b"/>
                <a:pathLst>
                  <a:path w="1085744" h="380606" extrusionOk="0">
                    <a:moveTo>
                      <a:pt x="987959" y="267570"/>
                    </a:moveTo>
                    <a:cubicBezTo>
                      <a:pt x="980968" y="268748"/>
                      <a:pt x="973650" y="270642"/>
                      <a:pt x="965978" y="273335"/>
                    </a:cubicBezTo>
                    <a:cubicBezTo>
                      <a:pt x="838901" y="318407"/>
                      <a:pt x="707562" y="292820"/>
                      <a:pt x="660545" y="251956"/>
                    </a:cubicBezTo>
                    <a:cubicBezTo>
                      <a:pt x="613529" y="211093"/>
                      <a:pt x="542757" y="256670"/>
                      <a:pt x="452895" y="267906"/>
                    </a:cubicBezTo>
                    <a:cubicBezTo>
                      <a:pt x="363033" y="279143"/>
                      <a:pt x="389937" y="138793"/>
                      <a:pt x="214716" y="142875"/>
                    </a:cubicBezTo>
                    <a:cubicBezTo>
                      <a:pt x="100189" y="145526"/>
                      <a:pt x="32889" y="59759"/>
                      <a:pt x="0" y="0"/>
                    </a:cubicBezTo>
                    <a:lnTo>
                      <a:pt x="0" y="380607"/>
                    </a:lnTo>
                    <a:lnTo>
                      <a:pt x="1085745" y="380607"/>
                    </a:lnTo>
                    <a:cubicBezTo>
                      <a:pt x="1085741" y="380565"/>
                      <a:pt x="1045917" y="303467"/>
                      <a:pt x="987959" y="2675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9" name="Google Shape;219;p11"/>
          <p:cNvGrpSpPr/>
          <p:nvPr/>
        </p:nvGrpSpPr>
        <p:grpSpPr>
          <a:xfrm>
            <a:off x="1796904" y="313374"/>
            <a:ext cx="7101313" cy="2964138"/>
            <a:chOff x="1796904" y="313374"/>
            <a:chExt cx="7101313" cy="2964138"/>
          </a:xfrm>
        </p:grpSpPr>
        <p:sp>
          <p:nvSpPr>
            <p:cNvPr id="220" name="Google Shape;220;p11"/>
            <p:cNvSpPr/>
            <p:nvPr/>
          </p:nvSpPr>
          <p:spPr>
            <a:xfrm>
              <a:off x="6513953" y="415334"/>
              <a:ext cx="139041" cy="119676"/>
            </a:xfrm>
            <a:custGeom>
              <a:avLst/>
              <a:gdLst/>
              <a:ahLst/>
              <a:cxnLst/>
              <a:rect l="l" t="t" r="r" b="b"/>
              <a:pathLst>
                <a:path w="127854" h="110047" extrusionOk="0">
                  <a:moveTo>
                    <a:pt x="1345" y="103882"/>
                  </a:moveTo>
                  <a:cubicBezTo>
                    <a:pt x="11823" y="97047"/>
                    <a:pt x="30256" y="81034"/>
                    <a:pt x="42250" y="48184"/>
                  </a:cubicBezTo>
                  <a:cubicBezTo>
                    <a:pt x="64891" y="-3975"/>
                    <a:pt x="97338" y="-2692"/>
                    <a:pt x="113919" y="2232"/>
                  </a:cubicBezTo>
                  <a:cubicBezTo>
                    <a:pt x="120653" y="4223"/>
                    <a:pt x="125450" y="10089"/>
                    <a:pt x="126502" y="17012"/>
                  </a:cubicBezTo>
                  <a:cubicBezTo>
                    <a:pt x="140979" y="113473"/>
                    <a:pt x="35180" y="111932"/>
                    <a:pt x="2691" y="109239"/>
                  </a:cubicBezTo>
                  <a:cubicBezTo>
                    <a:pt x="-86" y="109003"/>
                    <a:pt x="-1012" y="105418"/>
                    <a:pt x="1345" y="1038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1"/>
            <p:cNvSpPr/>
            <p:nvPr/>
          </p:nvSpPr>
          <p:spPr>
            <a:xfrm rot="6493596">
              <a:off x="1806718" y="337823"/>
              <a:ext cx="139413" cy="121532"/>
            </a:xfrm>
            <a:custGeom>
              <a:avLst/>
              <a:gdLst/>
              <a:ahLst/>
              <a:cxnLst/>
              <a:rect l="l" t="t" r="r" b="b"/>
              <a:pathLst>
                <a:path w="128250" h="111801" extrusionOk="0">
                  <a:moveTo>
                    <a:pt x="123297" y="871"/>
                  </a:moveTo>
                  <a:cubicBezTo>
                    <a:pt x="114375" y="9650"/>
                    <a:pt x="94848" y="24303"/>
                    <a:pt x="60213" y="29072"/>
                  </a:cubicBezTo>
                  <a:cubicBezTo>
                    <a:pt x="4451" y="40207"/>
                    <a:pt x="-1146" y="72203"/>
                    <a:pt x="159" y="89458"/>
                  </a:cubicBezTo>
                  <a:cubicBezTo>
                    <a:pt x="664" y="96440"/>
                    <a:pt x="5377" y="102394"/>
                    <a:pt x="11942" y="104869"/>
                  </a:cubicBezTo>
                  <a:cubicBezTo>
                    <a:pt x="103181" y="139357"/>
                    <a:pt x="124012" y="35620"/>
                    <a:pt x="128221" y="3308"/>
                  </a:cubicBezTo>
                  <a:cubicBezTo>
                    <a:pt x="128599" y="522"/>
                    <a:pt x="125275" y="-1103"/>
                    <a:pt x="123297" y="8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1"/>
            <p:cNvSpPr/>
            <p:nvPr/>
          </p:nvSpPr>
          <p:spPr>
            <a:xfrm rot="1604492">
              <a:off x="8738634" y="3130853"/>
              <a:ext cx="139660" cy="121748"/>
            </a:xfrm>
            <a:custGeom>
              <a:avLst/>
              <a:gdLst/>
              <a:ahLst/>
              <a:cxnLst/>
              <a:rect l="l" t="t" r="r" b="b"/>
              <a:pathLst>
                <a:path w="128250" h="111801" extrusionOk="0">
                  <a:moveTo>
                    <a:pt x="123297" y="871"/>
                  </a:moveTo>
                  <a:cubicBezTo>
                    <a:pt x="114375" y="9650"/>
                    <a:pt x="94848" y="24303"/>
                    <a:pt x="60213" y="29072"/>
                  </a:cubicBezTo>
                  <a:cubicBezTo>
                    <a:pt x="4451" y="40207"/>
                    <a:pt x="-1146" y="72203"/>
                    <a:pt x="159" y="89458"/>
                  </a:cubicBezTo>
                  <a:cubicBezTo>
                    <a:pt x="664" y="96440"/>
                    <a:pt x="5377" y="102394"/>
                    <a:pt x="11942" y="104869"/>
                  </a:cubicBezTo>
                  <a:cubicBezTo>
                    <a:pt x="103181" y="139357"/>
                    <a:pt x="124012" y="35620"/>
                    <a:pt x="128221" y="3308"/>
                  </a:cubicBezTo>
                  <a:cubicBezTo>
                    <a:pt x="128599" y="522"/>
                    <a:pt x="125275" y="-1103"/>
                    <a:pt x="123297" y="8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4"/>
          <p:cNvSpPr txBox="1">
            <a:spLocks noGrp="1"/>
          </p:cNvSpPr>
          <p:nvPr>
            <p:ph type="subTitle" idx="1"/>
          </p:nvPr>
        </p:nvSpPr>
        <p:spPr>
          <a:xfrm>
            <a:off x="4475538" y="2508799"/>
            <a:ext cx="3582000" cy="16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319" name="Google Shape;319;p14"/>
          <p:cNvSpPr txBox="1">
            <a:spLocks noGrp="1"/>
          </p:cNvSpPr>
          <p:nvPr>
            <p:ph type="title"/>
          </p:nvPr>
        </p:nvSpPr>
        <p:spPr>
          <a:xfrm>
            <a:off x="4475550" y="1194113"/>
            <a:ext cx="3582000" cy="13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320" name="Google Shape;320;p14"/>
          <p:cNvGrpSpPr/>
          <p:nvPr/>
        </p:nvGrpSpPr>
        <p:grpSpPr>
          <a:xfrm>
            <a:off x="106020" y="161709"/>
            <a:ext cx="8795325" cy="2218905"/>
            <a:chOff x="106020" y="161709"/>
            <a:chExt cx="8795325" cy="2218905"/>
          </a:xfrm>
        </p:grpSpPr>
        <p:sp>
          <p:nvSpPr>
            <p:cNvPr id="321" name="Google Shape;321;p14"/>
            <p:cNvSpPr/>
            <p:nvPr/>
          </p:nvSpPr>
          <p:spPr>
            <a:xfrm>
              <a:off x="106020" y="1862788"/>
              <a:ext cx="1322348" cy="517826"/>
            </a:xfrm>
            <a:custGeom>
              <a:avLst/>
              <a:gdLst/>
              <a:ahLst/>
              <a:cxnLst/>
              <a:rect l="l" t="t" r="r" b="b"/>
              <a:pathLst>
                <a:path w="823893" h="322633" extrusionOk="0">
                  <a:moveTo>
                    <a:pt x="676811" y="144900"/>
                  </a:moveTo>
                  <a:lnTo>
                    <a:pt x="676811" y="144900"/>
                  </a:lnTo>
                  <a:cubicBezTo>
                    <a:pt x="672602" y="112538"/>
                    <a:pt x="647646" y="85436"/>
                    <a:pt x="613811" y="80007"/>
                  </a:cubicBezTo>
                  <a:cubicBezTo>
                    <a:pt x="604300" y="78450"/>
                    <a:pt x="594983" y="78787"/>
                    <a:pt x="586128" y="80680"/>
                  </a:cubicBezTo>
                  <a:cubicBezTo>
                    <a:pt x="579256" y="68307"/>
                    <a:pt x="567022" y="59091"/>
                    <a:pt x="551982" y="56692"/>
                  </a:cubicBezTo>
                  <a:cubicBezTo>
                    <a:pt x="551948" y="56692"/>
                    <a:pt x="551914" y="56692"/>
                    <a:pt x="551885" y="56692"/>
                  </a:cubicBezTo>
                  <a:cubicBezTo>
                    <a:pt x="546679" y="55851"/>
                    <a:pt x="541645" y="59007"/>
                    <a:pt x="539748" y="63931"/>
                  </a:cubicBezTo>
                  <a:cubicBezTo>
                    <a:pt x="533326" y="80512"/>
                    <a:pt x="513247" y="117967"/>
                    <a:pt x="465116" y="118556"/>
                  </a:cubicBezTo>
                  <a:cubicBezTo>
                    <a:pt x="464068" y="118556"/>
                    <a:pt x="463016" y="118514"/>
                    <a:pt x="461951" y="118472"/>
                  </a:cubicBezTo>
                  <a:cubicBezTo>
                    <a:pt x="446073" y="117925"/>
                    <a:pt x="431617" y="111864"/>
                    <a:pt x="422283" y="101806"/>
                  </a:cubicBezTo>
                  <a:cubicBezTo>
                    <a:pt x="414262" y="93137"/>
                    <a:pt x="410280" y="82027"/>
                    <a:pt x="410777" y="69612"/>
                  </a:cubicBezTo>
                  <a:cubicBezTo>
                    <a:pt x="411421" y="53410"/>
                    <a:pt x="423293" y="38259"/>
                    <a:pt x="439003" y="33630"/>
                  </a:cubicBezTo>
                  <a:cubicBezTo>
                    <a:pt x="451914" y="29801"/>
                    <a:pt x="464421" y="34219"/>
                    <a:pt x="472531" y="45414"/>
                  </a:cubicBezTo>
                  <a:cubicBezTo>
                    <a:pt x="474660" y="48318"/>
                    <a:pt x="474580" y="52568"/>
                    <a:pt x="471942" y="55051"/>
                  </a:cubicBezTo>
                  <a:cubicBezTo>
                    <a:pt x="468714" y="58081"/>
                    <a:pt x="463672" y="57492"/>
                    <a:pt x="461215" y="53999"/>
                  </a:cubicBezTo>
                  <a:cubicBezTo>
                    <a:pt x="455373" y="45708"/>
                    <a:pt x="448101" y="45751"/>
                    <a:pt x="443022" y="47224"/>
                  </a:cubicBezTo>
                  <a:cubicBezTo>
                    <a:pt x="433132" y="50169"/>
                    <a:pt x="425372" y="60017"/>
                    <a:pt x="424968" y="70201"/>
                  </a:cubicBezTo>
                  <a:cubicBezTo>
                    <a:pt x="424627" y="78828"/>
                    <a:pt x="427224" y="86235"/>
                    <a:pt x="432699" y="92127"/>
                  </a:cubicBezTo>
                  <a:cubicBezTo>
                    <a:pt x="439474" y="99450"/>
                    <a:pt x="450319" y="103868"/>
                    <a:pt x="462443" y="104289"/>
                  </a:cubicBezTo>
                  <a:cubicBezTo>
                    <a:pt x="489163" y="105173"/>
                    <a:pt x="520949" y="88592"/>
                    <a:pt x="527367" y="59175"/>
                  </a:cubicBezTo>
                  <a:lnTo>
                    <a:pt x="527404" y="59007"/>
                  </a:lnTo>
                  <a:cubicBezTo>
                    <a:pt x="529706" y="48360"/>
                    <a:pt x="527278" y="37165"/>
                    <a:pt x="520524" y="28664"/>
                  </a:cubicBezTo>
                  <a:cubicBezTo>
                    <a:pt x="509199" y="14356"/>
                    <a:pt x="492710" y="4088"/>
                    <a:pt x="473276" y="973"/>
                  </a:cubicBezTo>
                  <a:cubicBezTo>
                    <a:pt x="442466" y="-3993"/>
                    <a:pt x="413020" y="10442"/>
                    <a:pt x="397331" y="35230"/>
                  </a:cubicBezTo>
                  <a:cubicBezTo>
                    <a:pt x="392782" y="32747"/>
                    <a:pt x="387774" y="30979"/>
                    <a:pt x="382375" y="30095"/>
                  </a:cubicBezTo>
                  <a:lnTo>
                    <a:pt x="382025" y="30053"/>
                  </a:lnTo>
                  <a:cubicBezTo>
                    <a:pt x="366092" y="27528"/>
                    <a:pt x="351767" y="40069"/>
                    <a:pt x="352133" y="56187"/>
                  </a:cubicBezTo>
                  <a:cubicBezTo>
                    <a:pt x="352449" y="70033"/>
                    <a:pt x="350513" y="85267"/>
                    <a:pt x="343472" y="98482"/>
                  </a:cubicBezTo>
                  <a:cubicBezTo>
                    <a:pt x="335476" y="113506"/>
                    <a:pt x="322245" y="123606"/>
                    <a:pt x="304157" y="128446"/>
                  </a:cubicBezTo>
                  <a:cubicBezTo>
                    <a:pt x="298194" y="130045"/>
                    <a:pt x="292391" y="130844"/>
                    <a:pt x="286853" y="130844"/>
                  </a:cubicBezTo>
                  <a:cubicBezTo>
                    <a:pt x="269000" y="130844"/>
                    <a:pt x="253993" y="122722"/>
                    <a:pt x="245716" y="107866"/>
                  </a:cubicBezTo>
                  <a:cubicBezTo>
                    <a:pt x="234416" y="87582"/>
                    <a:pt x="238351" y="53747"/>
                    <a:pt x="270296" y="46213"/>
                  </a:cubicBezTo>
                  <a:cubicBezTo>
                    <a:pt x="274602" y="45203"/>
                    <a:pt x="279079" y="44909"/>
                    <a:pt x="283473" y="45372"/>
                  </a:cubicBezTo>
                  <a:cubicBezTo>
                    <a:pt x="301178" y="47266"/>
                    <a:pt x="312490" y="58628"/>
                    <a:pt x="314657" y="75672"/>
                  </a:cubicBezTo>
                  <a:cubicBezTo>
                    <a:pt x="315120" y="79291"/>
                    <a:pt x="313083" y="82995"/>
                    <a:pt x="309565" y="83963"/>
                  </a:cubicBezTo>
                  <a:cubicBezTo>
                    <a:pt x="305273" y="85099"/>
                    <a:pt x="301102" y="82153"/>
                    <a:pt x="300618" y="77903"/>
                  </a:cubicBezTo>
                  <a:cubicBezTo>
                    <a:pt x="299680" y="69570"/>
                    <a:pt x="295816" y="63973"/>
                    <a:pt x="289150" y="61237"/>
                  </a:cubicBezTo>
                  <a:cubicBezTo>
                    <a:pt x="280982" y="57871"/>
                    <a:pt x="269627" y="59512"/>
                    <a:pt x="262751" y="65067"/>
                  </a:cubicBezTo>
                  <a:cubicBezTo>
                    <a:pt x="252260" y="73526"/>
                    <a:pt x="252179" y="90275"/>
                    <a:pt x="258126" y="100923"/>
                  </a:cubicBezTo>
                  <a:cubicBezTo>
                    <a:pt x="269434" y="121249"/>
                    <a:pt x="293405" y="116620"/>
                    <a:pt x="300475" y="114726"/>
                  </a:cubicBezTo>
                  <a:cubicBezTo>
                    <a:pt x="314796" y="110897"/>
                    <a:pt x="324753" y="103406"/>
                    <a:pt x="330910" y="91833"/>
                  </a:cubicBezTo>
                  <a:cubicBezTo>
                    <a:pt x="338582" y="77440"/>
                    <a:pt x="338793" y="59386"/>
                    <a:pt x="337059" y="44825"/>
                  </a:cubicBezTo>
                  <a:cubicBezTo>
                    <a:pt x="336078" y="36618"/>
                    <a:pt x="331331" y="29296"/>
                    <a:pt x="324168" y="25130"/>
                  </a:cubicBezTo>
                  <a:cubicBezTo>
                    <a:pt x="317351" y="21215"/>
                    <a:pt x="309721" y="18438"/>
                    <a:pt x="301485" y="17091"/>
                  </a:cubicBezTo>
                  <a:cubicBezTo>
                    <a:pt x="268256" y="11789"/>
                    <a:pt x="236836" y="31989"/>
                    <a:pt x="227245" y="63299"/>
                  </a:cubicBezTo>
                  <a:cubicBezTo>
                    <a:pt x="196805" y="65151"/>
                    <a:pt x="170634" y="87877"/>
                    <a:pt x="165596" y="119229"/>
                  </a:cubicBezTo>
                  <a:cubicBezTo>
                    <a:pt x="164333" y="127099"/>
                    <a:pt x="164506" y="134842"/>
                    <a:pt x="165916" y="142249"/>
                  </a:cubicBezTo>
                  <a:cubicBezTo>
                    <a:pt x="149907" y="147425"/>
                    <a:pt x="124732" y="149488"/>
                    <a:pt x="95753" y="129919"/>
                  </a:cubicBezTo>
                  <a:cubicBezTo>
                    <a:pt x="55572" y="103742"/>
                    <a:pt x="12478" y="126425"/>
                    <a:pt x="0" y="155000"/>
                  </a:cubicBezTo>
                  <a:cubicBezTo>
                    <a:pt x="0" y="155000"/>
                    <a:pt x="51902" y="132738"/>
                    <a:pt x="72115" y="166574"/>
                  </a:cubicBezTo>
                  <a:cubicBezTo>
                    <a:pt x="89437" y="195570"/>
                    <a:pt x="142576" y="236012"/>
                    <a:pt x="199145" y="223008"/>
                  </a:cubicBezTo>
                  <a:cubicBezTo>
                    <a:pt x="199019" y="223639"/>
                    <a:pt x="198893" y="224270"/>
                    <a:pt x="198787" y="224902"/>
                  </a:cubicBezTo>
                  <a:cubicBezTo>
                    <a:pt x="193952" y="255034"/>
                    <a:pt x="214447" y="283356"/>
                    <a:pt x="244567" y="288196"/>
                  </a:cubicBezTo>
                  <a:cubicBezTo>
                    <a:pt x="257541" y="290300"/>
                    <a:pt x="270179" y="287649"/>
                    <a:pt x="280755" y="281589"/>
                  </a:cubicBezTo>
                  <a:cubicBezTo>
                    <a:pt x="283376" y="301747"/>
                    <a:pt x="298905" y="318665"/>
                    <a:pt x="319994" y="322032"/>
                  </a:cubicBezTo>
                  <a:cubicBezTo>
                    <a:pt x="335194" y="324473"/>
                    <a:pt x="349835" y="319338"/>
                    <a:pt x="360117" y="309407"/>
                  </a:cubicBezTo>
                  <a:cubicBezTo>
                    <a:pt x="364459" y="305240"/>
                    <a:pt x="366673" y="299306"/>
                    <a:pt x="366627" y="293246"/>
                  </a:cubicBezTo>
                  <a:cubicBezTo>
                    <a:pt x="366534" y="281799"/>
                    <a:pt x="364666" y="269048"/>
                    <a:pt x="358723" y="258022"/>
                  </a:cubicBezTo>
                  <a:cubicBezTo>
                    <a:pt x="354536" y="250279"/>
                    <a:pt x="347083" y="244008"/>
                    <a:pt x="339272" y="241693"/>
                  </a:cubicBezTo>
                  <a:cubicBezTo>
                    <a:pt x="333616" y="240010"/>
                    <a:pt x="328297" y="240473"/>
                    <a:pt x="323457" y="243124"/>
                  </a:cubicBezTo>
                  <a:cubicBezTo>
                    <a:pt x="316985" y="246617"/>
                    <a:pt x="312886" y="254781"/>
                    <a:pt x="313706" y="262483"/>
                  </a:cubicBezTo>
                  <a:cubicBezTo>
                    <a:pt x="314140" y="266523"/>
                    <a:pt x="316139" y="269637"/>
                    <a:pt x="319649" y="271741"/>
                  </a:cubicBezTo>
                  <a:cubicBezTo>
                    <a:pt x="324572" y="274645"/>
                    <a:pt x="331765" y="274982"/>
                    <a:pt x="337521" y="272583"/>
                  </a:cubicBezTo>
                  <a:cubicBezTo>
                    <a:pt x="341457" y="270942"/>
                    <a:pt x="346018" y="273088"/>
                    <a:pt x="347146" y="277380"/>
                  </a:cubicBezTo>
                  <a:cubicBezTo>
                    <a:pt x="348076" y="280916"/>
                    <a:pt x="345892" y="284535"/>
                    <a:pt x="342500" y="285882"/>
                  </a:cubicBezTo>
                  <a:cubicBezTo>
                    <a:pt x="332602" y="289838"/>
                    <a:pt x="321126" y="289122"/>
                    <a:pt x="312414" y="283946"/>
                  </a:cubicBezTo>
                  <a:cubicBezTo>
                    <a:pt x="305045" y="279569"/>
                    <a:pt x="300488" y="272499"/>
                    <a:pt x="299583" y="263998"/>
                  </a:cubicBezTo>
                  <a:cubicBezTo>
                    <a:pt x="298152" y="250573"/>
                    <a:pt x="305184" y="236854"/>
                    <a:pt x="316690" y="230625"/>
                  </a:cubicBezTo>
                  <a:cubicBezTo>
                    <a:pt x="324850" y="226207"/>
                    <a:pt x="334058" y="225323"/>
                    <a:pt x="343329" y="228100"/>
                  </a:cubicBezTo>
                  <a:cubicBezTo>
                    <a:pt x="354793" y="231509"/>
                    <a:pt x="365221" y="240178"/>
                    <a:pt x="371218" y="251288"/>
                  </a:cubicBezTo>
                  <a:cubicBezTo>
                    <a:pt x="375355" y="258948"/>
                    <a:pt x="378137" y="267617"/>
                    <a:pt x="379593" y="277212"/>
                  </a:cubicBezTo>
                  <a:cubicBezTo>
                    <a:pt x="380994" y="286429"/>
                    <a:pt x="388473" y="293541"/>
                    <a:pt x="397664" y="295014"/>
                  </a:cubicBezTo>
                  <a:lnTo>
                    <a:pt x="397828" y="295056"/>
                  </a:lnTo>
                  <a:cubicBezTo>
                    <a:pt x="398021" y="295056"/>
                    <a:pt x="398215" y="295098"/>
                    <a:pt x="398408" y="295140"/>
                  </a:cubicBezTo>
                  <a:cubicBezTo>
                    <a:pt x="422746" y="298801"/>
                    <a:pt x="444356" y="278433"/>
                    <a:pt x="442702" y="253898"/>
                  </a:cubicBezTo>
                  <a:cubicBezTo>
                    <a:pt x="440813" y="225743"/>
                    <a:pt x="452764" y="197253"/>
                    <a:pt x="476975" y="179199"/>
                  </a:cubicBezTo>
                  <a:cubicBezTo>
                    <a:pt x="487921" y="171077"/>
                    <a:pt x="501055" y="166027"/>
                    <a:pt x="514695" y="165353"/>
                  </a:cubicBezTo>
                  <a:cubicBezTo>
                    <a:pt x="537281" y="164259"/>
                    <a:pt x="557957" y="173307"/>
                    <a:pt x="571992" y="189635"/>
                  </a:cubicBezTo>
                  <a:cubicBezTo>
                    <a:pt x="581760" y="200998"/>
                    <a:pt x="587231" y="215727"/>
                    <a:pt x="586431" y="230710"/>
                  </a:cubicBezTo>
                  <a:cubicBezTo>
                    <a:pt x="585501" y="248090"/>
                    <a:pt x="577143" y="263661"/>
                    <a:pt x="563420" y="273888"/>
                  </a:cubicBezTo>
                  <a:cubicBezTo>
                    <a:pt x="556021" y="279443"/>
                    <a:pt x="547121" y="282851"/>
                    <a:pt x="537900" y="283315"/>
                  </a:cubicBezTo>
                  <a:cubicBezTo>
                    <a:pt x="521550" y="284114"/>
                    <a:pt x="506669" y="277086"/>
                    <a:pt x="497196" y="264545"/>
                  </a:cubicBezTo>
                  <a:cubicBezTo>
                    <a:pt x="495240" y="261936"/>
                    <a:pt x="495118" y="257685"/>
                    <a:pt x="497285" y="255244"/>
                  </a:cubicBezTo>
                  <a:cubicBezTo>
                    <a:pt x="500382" y="251794"/>
                    <a:pt x="505622" y="252172"/>
                    <a:pt x="508273" y="255623"/>
                  </a:cubicBezTo>
                  <a:cubicBezTo>
                    <a:pt x="511787" y="260210"/>
                    <a:pt x="516181" y="264124"/>
                    <a:pt x="521504" y="266354"/>
                  </a:cubicBezTo>
                  <a:cubicBezTo>
                    <a:pt x="532943" y="271194"/>
                    <a:pt x="545303" y="269637"/>
                    <a:pt x="554772" y="262651"/>
                  </a:cubicBezTo>
                  <a:cubicBezTo>
                    <a:pt x="564720" y="255286"/>
                    <a:pt x="570953" y="244260"/>
                    <a:pt x="572119" y="231804"/>
                  </a:cubicBezTo>
                  <a:cubicBezTo>
                    <a:pt x="573171" y="220609"/>
                    <a:pt x="566934" y="204701"/>
                    <a:pt x="559131" y="196579"/>
                  </a:cubicBezTo>
                  <a:cubicBezTo>
                    <a:pt x="547916" y="184922"/>
                    <a:pt x="532147" y="178609"/>
                    <a:pt x="515031" y="179578"/>
                  </a:cubicBezTo>
                  <a:cubicBezTo>
                    <a:pt x="505739" y="180125"/>
                    <a:pt x="492353" y="185385"/>
                    <a:pt x="484941" y="191024"/>
                  </a:cubicBezTo>
                  <a:cubicBezTo>
                    <a:pt x="469985" y="202387"/>
                    <a:pt x="460234" y="218842"/>
                    <a:pt x="457457" y="237443"/>
                  </a:cubicBezTo>
                  <a:cubicBezTo>
                    <a:pt x="457246" y="238874"/>
                    <a:pt x="457078" y="240262"/>
                    <a:pt x="456952" y="241693"/>
                  </a:cubicBezTo>
                  <a:cubicBezTo>
                    <a:pt x="454468" y="269427"/>
                    <a:pt x="470978" y="295140"/>
                    <a:pt x="496123" y="307134"/>
                  </a:cubicBezTo>
                  <a:cubicBezTo>
                    <a:pt x="503804" y="310753"/>
                    <a:pt x="512123" y="313405"/>
                    <a:pt x="520945" y="314835"/>
                  </a:cubicBezTo>
                  <a:cubicBezTo>
                    <a:pt x="570978" y="322873"/>
                    <a:pt x="618062" y="288827"/>
                    <a:pt x="626099" y="238789"/>
                  </a:cubicBezTo>
                  <a:cubicBezTo>
                    <a:pt x="626689" y="234876"/>
                    <a:pt x="627068" y="231046"/>
                    <a:pt x="627194" y="227216"/>
                  </a:cubicBezTo>
                  <a:cubicBezTo>
                    <a:pt x="731225" y="305324"/>
                    <a:pt x="823894" y="196453"/>
                    <a:pt x="823894" y="196453"/>
                  </a:cubicBezTo>
                  <a:cubicBezTo>
                    <a:pt x="712456" y="232435"/>
                    <a:pt x="676811" y="144900"/>
                    <a:pt x="676811" y="144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4"/>
            <p:cNvSpPr/>
            <p:nvPr/>
          </p:nvSpPr>
          <p:spPr>
            <a:xfrm>
              <a:off x="8083158" y="307403"/>
              <a:ext cx="818187" cy="455182"/>
            </a:xfrm>
            <a:custGeom>
              <a:avLst/>
              <a:gdLst/>
              <a:ahLst/>
              <a:cxnLst/>
              <a:rect l="l" t="t" r="r" b="b"/>
              <a:pathLst>
                <a:path w="437533" h="243413" extrusionOk="0">
                  <a:moveTo>
                    <a:pt x="321382" y="164927"/>
                  </a:moveTo>
                  <a:lnTo>
                    <a:pt x="321382" y="164927"/>
                  </a:lnTo>
                  <a:cubicBezTo>
                    <a:pt x="321760" y="167747"/>
                    <a:pt x="321970" y="170608"/>
                    <a:pt x="321970" y="173512"/>
                  </a:cubicBezTo>
                  <a:cubicBezTo>
                    <a:pt x="321970" y="208526"/>
                    <a:pt x="293606" y="236891"/>
                    <a:pt x="258592" y="236891"/>
                  </a:cubicBezTo>
                  <a:cubicBezTo>
                    <a:pt x="251648" y="236891"/>
                    <a:pt x="244957" y="235754"/>
                    <a:pt x="238729" y="233734"/>
                  </a:cubicBezTo>
                  <a:cubicBezTo>
                    <a:pt x="229596" y="230704"/>
                    <a:pt x="223831" y="221951"/>
                    <a:pt x="223789" y="212356"/>
                  </a:cubicBezTo>
                  <a:cubicBezTo>
                    <a:pt x="223789" y="212314"/>
                    <a:pt x="223789" y="212272"/>
                    <a:pt x="223789" y="212187"/>
                  </a:cubicBezTo>
                  <a:cubicBezTo>
                    <a:pt x="223663" y="193544"/>
                    <a:pt x="212636" y="175617"/>
                    <a:pt x="195677" y="166484"/>
                  </a:cubicBezTo>
                  <a:cubicBezTo>
                    <a:pt x="189448" y="163160"/>
                    <a:pt x="182041" y="161476"/>
                    <a:pt x="174929" y="161476"/>
                  </a:cubicBezTo>
                  <a:cubicBezTo>
                    <a:pt x="168027" y="161476"/>
                    <a:pt x="161378" y="163033"/>
                    <a:pt x="156160" y="166148"/>
                  </a:cubicBezTo>
                  <a:cubicBezTo>
                    <a:pt x="148164" y="170945"/>
                    <a:pt x="143745" y="179067"/>
                    <a:pt x="143787" y="188957"/>
                  </a:cubicBezTo>
                  <a:cubicBezTo>
                    <a:pt x="143829" y="199731"/>
                    <a:pt x="150184" y="209620"/>
                    <a:pt x="160452" y="214797"/>
                  </a:cubicBezTo>
                  <a:cubicBezTo>
                    <a:pt x="170805" y="220057"/>
                    <a:pt x="182673" y="219384"/>
                    <a:pt x="191468" y="213113"/>
                  </a:cubicBezTo>
                  <a:cubicBezTo>
                    <a:pt x="193488" y="211682"/>
                    <a:pt x="194288" y="208905"/>
                    <a:pt x="193026" y="206759"/>
                  </a:cubicBezTo>
                  <a:cubicBezTo>
                    <a:pt x="191594" y="204402"/>
                    <a:pt x="188481" y="203855"/>
                    <a:pt x="186292" y="205412"/>
                  </a:cubicBezTo>
                  <a:cubicBezTo>
                    <a:pt x="180274" y="209831"/>
                    <a:pt x="171984" y="210252"/>
                    <a:pt x="164619" y="206548"/>
                  </a:cubicBezTo>
                  <a:cubicBezTo>
                    <a:pt x="157380" y="202887"/>
                    <a:pt x="153046" y="196280"/>
                    <a:pt x="153046" y="188957"/>
                  </a:cubicBezTo>
                  <a:cubicBezTo>
                    <a:pt x="153046" y="182223"/>
                    <a:pt x="155655" y="177258"/>
                    <a:pt x="160916" y="174101"/>
                  </a:cubicBezTo>
                  <a:cubicBezTo>
                    <a:pt x="168827" y="169346"/>
                    <a:pt x="181873" y="169598"/>
                    <a:pt x="191300" y="174648"/>
                  </a:cubicBezTo>
                  <a:cubicBezTo>
                    <a:pt x="205314" y="182182"/>
                    <a:pt x="214446" y="196953"/>
                    <a:pt x="214530" y="212272"/>
                  </a:cubicBezTo>
                  <a:cubicBezTo>
                    <a:pt x="214530" y="214923"/>
                    <a:pt x="214320" y="217658"/>
                    <a:pt x="213857" y="220478"/>
                  </a:cubicBezTo>
                  <a:cubicBezTo>
                    <a:pt x="212931" y="226370"/>
                    <a:pt x="209649" y="231756"/>
                    <a:pt x="204683" y="235081"/>
                  </a:cubicBezTo>
                  <a:cubicBezTo>
                    <a:pt x="196813" y="240342"/>
                    <a:pt x="187344" y="243414"/>
                    <a:pt x="177160" y="243414"/>
                  </a:cubicBezTo>
                  <a:cubicBezTo>
                    <a:pt x="154056" y="243414"/>
                    <a:pt x="134655" y="227590"/>
                    <a:pt x="129184" y="206211"/>
                  </a:cubicBezTo>
                  <a:cubicBezTo>
                    <a:pt x="114076" y="218205"/>
                    <a:pt x="94591" y="224855"/>
                    <a:pt x="73465" y="223298"/>
                  </a:cubicBezTo>
                  <a:cubicBezTo>
                    <a:pt x="35000" y="220394"/>
                    <a:pt x="3774" y="189631"/>
                    <a:pt x="323" y="151208"/>
                  </a:cubicBezTo>
                  <a:cubicBezTo>
                    <a:pt x="-3675" y="106094"/>
                    <a:pt x="29950" y="67924"/>
                    <a:pt x="73339" y="64557"/>
                  </a:cubicBezTo>
                  <a:cubicBezTo>
                    <a:pt x="73170" y="62916"/>
                    <a:pt x="73044" y="61274"/>
                    <a:pt x="73044" y="59591"/>
                  </a:cubicBezTo>
                  <a:cubicBezTo>
                    <a:pt x="73044" y="36908"/>
                    <a:pt x="91393" y="18559"/>
                    <a:pt x="114076" y="18559"/>
                  </a:cubicBezTo>
                  <a:cubicBezTo>
                    <a:pt x="114160" y="18559"/>
                    <a:pt x="114244" y="18559"/>
                    <a:pt x="114370" y="18559"/>
                  </a:cubicBezTo>
                  <a:cubicBezTo>
                    <a:pt x="127416" y="18644"/>
                    <a:pt x="137264" y="30385"/>
                    <a:pt x="135876" y="43431"/>
                  </a:cubicBezTo>
                  <a:cubicBezTo>
                    <a:pt x="135076" y="51259"/>
                    <a:pt x="135497" y="59255"/>
                    <a:pt x="137222" y="67166"/>
                  </a:cubicBezTo>
                  <a:cubicBezTo>
                    <a:pt x="141515" y="86735"/>
                    <a:pt x="153130" y="103485"/>
                    <a:pt x="169964" y="114300"/>
                  </a:cubicBezTo>
                  <a:cubicBezTo>
                    <a:pt x="198202" y="132438"/>
                    <a:pt x="235951" y="124190"/>
                    <a:pt x="254089" y="95951"/>
                  </a:cubicBezTo>
                  <a:cubicBezTo>
                    <a:pt x="268861" y="72932"/>
                    <a:pt x="262169" y="42168"/>
                    <a:pt x="239149" y="27397"/>
                  </a:cubicBezTo>
                  <a:cubicBezTo>
                    <a:pt x="220380" y="15361"/>
                    <a:pt x="195382" y="20705"/>
                    <a:pt x="183220" y="39307"/>
                  </a:cubicBezTo>
                  <a:cubicBezTo>
                    <a:pt x="181873" y="41369"/>
                    <a:pt x="182084" y="44230"/>
                    <a:pt x="184019" y="45745"/>
                  </a:cubicBezTo>
                  <a:cubicBezTo>
                    <a:pt x="186208" y="47471"/>
                    <a:pt x="189322" y="46882"/>
                    <a:pt x="190795" y="44609"/>
                  </a:cubicBezTo>
                  <a:cubicBezTo>
                    <a:pt x="200137" y="30048"/>
                    <a:pt x="219580" y="25840"/>
                    <a:pt x="234142" y="35182"/>
                  </a:cubicBezTo>
                  <a:cubicBezTo>
                    <a:pt x="252869" y="47218"/>
                    <a:pt x="258298" y="72216"/>
                    <a:pt x="246262" y="90944"/>
                  </a:cubicBezTo>
                  <a:cubicBezTo>
                    <a:pt x="230901" y="114889"/>
                    <a:pt x="198917" y="121875"/>
                    <a:pt x="174971" y="106515"/>
                  </a:cubicBezTo>
                  <a:cubicBezTo>
                    <a:pt x="160200" y="97004"/>
                    <a:pt x="150016" y="82358"/>
                    <a:pt x="146270" y="65230"/>
                  </a:cubicBezTo>
                  <a:cubicBezTo>
                    <a:pt x="143745" y="53531"/>
                    <a:pt x="144419" y="41663"/>
                    <a:pt x="148080" y="30595"/>
                  </a:cubicBezTo>
                  <a:cubicBezTo>
                    <a:pt x="149216" y="27186"/>
                    <a:pt x="151236" y="24156"/>
                    <a:pt x="153887" y="21716"/>
                  </a:cubicBezTo>
                  <a:cubicBezTo>
                    <a:pt x="168448" y="8249"/>
                    <a:pt x="187891" y="0"/>
                    <a:pt x="209312" y="0"/>
                  </a:cubicBezTo>
                  <a:cubicBezTo>
                    <a:pt x="239739" y="0"/>
                    <a:pt x="266252" y="16623"/>
                    <a:pt x="280307" y="41285"/>
                  </a:cubicBezTo>
                  <a:cubicBezTo>
                    <a:pt x="284053" y="47850"/>
                    <a:pt x="284684" y="55761"/>
                    <a:pt x="282117" y="62874"/>
                  </a:cubicBezTo>
                  <a:cubicBezTo>
                    <a:pt x="278203" y="73647"/>
                    <a:pt x="277530" y="86988"/>
                    <a:pt x="282580" y="100707"/>
                  </a:cubicBezTo>
                  <a:cubicBezTo>
                    <a:pt x="288935" y="117919"/>
                    <a:pt x="302570" y="127431"/>
                    <a:pt x="319025" y="126210"/>
                  </a:cubicBezTo>
                  <a:cubicBezTo>
                    <a:pt x="335606" y="124947"/>
                    <a:pt x="344443" y="110513"/>
                    <a:pt x="344359" y="97551"/>
                  </a:cubicBezTo>
                  <a:cubicBezTo>
                    <a:pt x="344275" y="85851"/>
                    <a:pt x="336784" y="73605"/>
                    <a:pt x="320245" y="72553"/>
                  </a:cubicBezTo>
                  <a:cubicBezTo>
                    <a:pt x="317425" y="72384"/>
                    <a:pt x="315195" y="74615"/>
                    <a:pt x="315321" y="77477"/>
                  </a:cubicBezTo>
                  <a:cubicBezTo>
                    <a:pt x="315447" y="79833"/>
                    <a:pt x="317510" y="81643"/>
                    <a:pt x="319866" y="81811"/>
                  </a:cubicBezTo>
                  <a:cubicBezTo>
                    <a:pt x="331019" y="82611"/>
                    <a:pt x="335059" y="90480"/>
                    <a:pt x="335101" y="97635"/>
                  </a:cubicBezTo>
                  <a:cubicBezTo>
                    <a:pt x="335143" y="106389"/>
                    <a:pt x="329293" y="116152"/>
                    <a:pt x="318310" y="116951"/>
                  </a:cubicBezTo>
                  <a:cubicBezTo>
                    <a:pt x="300887" y="118298"/>
                    <a:pt x="293606" y="103821"/>
                    <a:pt x="291292" y="97509"/>
                  </a:cubicBezTo>
                  <a:cubicBezTo>
                    <a:pt x="289272" y="92080"/>
                    <a:pt x="288261" y="85767"/>
                    <a:pt x="288430" y="79539"/>
                  </a:cubicBezTo>
                  <a:cubicBezTo>
                    <a:pt x="288808" y="65904"/>
                    <a:pt x="300087" y="54836"/>
                    <a:pt x="313722" y="54793"/>
                  </a:cubicBezTo>
                  <a:cubicBezTo>
                    <a:pt x="313806" y="54793"/>
                    <a:pt x="313848" y="54793"/>
                    <a:pt x="313933" y="54793"/>
                  </a:cubicBezTo>
                  <a:cubicBezTo>
                    <a:pt x="329293" y="54793"/>
                    <a:pt x="343181" y="61022"/>
                    <a:pt x="353239" y="71164"/>
                  </a:cubicBezTo>
                  <a:cubicBezTo>
                    <a:pt x="362077" y="79328"/>
                    <a:pt x="397595" y="109166"/>
                    <a:pt x="437533" y="100623"/>
                  </a:cubicBezTo>
                  <a:cubicBezTo>
                    <a:pt x="437533" y="100581"/>
                    <a:pt x="392419" y="162697"/>
                    <a:pt x="321382" y="1649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4"/>
            <p:cNvSpPr/>
            <p:nvPr/>
          </p:nvSpPr>
          <p:spPr>
            <a:xfrm>
              <a:off x="4677685" y="161709"/>
              <a:ext cx="947550" cy="517983"/>
            </a:xfrm>
            <a:custGeom>
              <a:avLst/>
              <a:gdLst/>
              <a:ahLst/>
              <a:cxnLst/>
              <a:rect l="l" t="t" r="r" b="b"/>
              <a:pathLst>
                <a:path w="506711" h="276996" extrusionOk="0">
                  <a:moveTo>
                    <a:pt x="446018" y="121581"/>
                  </a:moveTo>
                  <a:cubicBezTo>
                    <a:pt x="450972" y="113837"/>
                    <a:pt x="453879" y="104705"/>
                    <a:pt x="453879" y="94857"/>
                  </a:cubicBezTo>
                  <a:cubicBezTo>
                    <a:pt x="453879" y="67503"/>
                    <a:pt x="431693" y="45283"/>
                    <a:pt x="404326" y="45283"/>
                  </a:cubicBezTo>
                  <a:cubicBezTo>
                    <a:pt x="388485" y="45283"/>
                    <a:pt x="382619" y="52268"/>
                    <a:pt x="378566" y="66366"/>
                  </a:cubicBezTo>
                  <a:cubicBezTo>
                    <a:pt x="376416" y="73857"/>
                    <a:pt x="372923" y="80928"/>
                    <a:pt x="368336" y="87198"/>
                  </a:cubicBezTo>
                  <a:cubicBezTo>
                    <a:pt x="357882" y="101507"/>
                    <a:pt x="342484" y="110891"/>
                    <a:pt x="324972" y="113627"/>
                  </a:cubicBezTo>
                  <a:cubicBezTo>
                    <a:pt x="322149" y="114048"/>
                    <a:pt x="319321" y="114300"/>
                    <a:pt x="316514" y="114300"/>
                  </a:cubicBezTo>
                  <a:cubicBezTo>
                    <a:pt x="305117" y="114300"/>
                    <a:pt x="294045" y="110681"/>
                    <a:pt x="284669" y="103821"/>
                  </a:cubicBezTo>
                  <a:cubicBezTo>
                    <a:pt x="272978" y="95278"/>
                    <a:pt x="265314" y="82737"/>
                    <a:pt x="263084" y="68429"/>
                  </a:cubicBezTo>
                  <a:cubicBezTo>
                    <a:pt x="261257" y="56687"/>
                    <a:pt x="264110" y="44946"/>
                    <a:pt x="271114" y="35351"/>
                  </a:cubicBezTo>
                  <a:cubicBezTo>
                    <a:pt x="278116" y="25755"/>
                    <a:pt x="288439" y="19485"/>
                    <a:pt x="300177" y="17633"/>
                  </a:cubicBezTo>
                  <a:cubicBezTo>
                    <a:pt x="320133" y="14519"/>
                    <a:pt x="338957" y="28239"/>
                    <a:pt x="342075" y="48228"/>
                  </a:cubicBezTo>
                  <a:cubicBezTo>
                    <a:pt x="342546" y="51300"/>
                    <a:pt x="340468" y="54120"/>
                    <a:pt x="337429" y="54583"/>
                  </a:cubicBezTo>
                  <a:cubicBezTo>
                    <a:pt x="334412" y="55046"/>
                    <a:pt x="331546" y="52984"/>
                    <a:pt x="331070" y="49954"/>
                  </a:cubicBezTo>
                  <a:cubicBezTo>
                    <a:pt x="328903" y="36024"/>
                    <a:pt x="315802" y="26471"/>
                    <a:pt x="301894" y="28659"/>
                  </a:cubicBezTo>
                  <a:cubicBezTo>
                    <a:pt x="293098" y="30006"/>
                    <a:pt x="285359" y="34719"/>
                    <a:pt x="280111" y="41916"/>
                  </a:cubicBezTo>
                  <a:cubicBezTo>
                    <a:pt x="274859" y="49112"/>
                    <a:pt x="272721" y="57908"/>
                    <a:pt x="274093" y="66703"/>
                  </a:cubicBezTo>
                  <a:cubicBezTo>
                    <a:pt x="275864" y="78066"/>
                    <a:pt x="281950" y="88082"/>
                    <a:pt x="291238" y="94857"/>
                  </a:cubicBezTo>
                  <a:cubicBezTo>
                    <a:pt x="300522" y="101633"/>
                    <a:pt x="311884" y="104368"/>
                    <a:pt x="323259" y="102601"/>
                  </a:cubicBezTo>
                  <a:cubicBezTo>
                    <a:pt x="337829" y="100328"/>
                    <a:pt x="350644" y="92543"/>
                    <a:pt x="359342" y="80633"/>
                  </a:cubicBezTo>
                  <a:cubicBezTo>
                    <a:pt x="388990" y="40022"/>
                    <a:pt x="345888" y="0"/>
                    <a:pt x="304524" y="0"/>
                  </a:cubicBezTo>
                  <a:cubicBezTo>
                    <a:pt x="264645" y="0"/>
                    <a:pt x="232316" y="32321"/>
                    <a:pt x="232316" y="72216"/>
                  </a:cubicBezTo>
                  <a:cubicBezTo>
                    <a:pt x="232316" y="75709"/>
                    <a:pt x="232581" y="79160"/>
                    <a:pt x="233069" y="82569"/>
                  </a:cubicBezTo>
                  <a:cubicBezTo>
                    <a:pt x="228427" y="81391"/>
                    <a:pt x="223588" y="80675"/>
                    <a:pt x="218580" y="80675"/>
                  </a:cubicBezTo>
                  <a:cubicBezTo>
                    <a:pt x="187913" y="80675"/>
                    <a:pt x="162764" y="104200"/>
                    <a:pt x="160075" y="134164"/>
                  </a:cubicBezTo>
                  <a:cubicBezTo>
                    <a:pt x="155690" y="134206"/>
                    <a:pt x="151494" y="134753"/>
                    <a:pt x="147597" y="135847"/>
                  </a:cubicBezTo>
                  <a:cubicBezTo>
                    <a:pt x="131891" y="140182"/>
                    <a:pt x="118908" y="150955"/>
                    <a:pt x="104646" y="158867"/>
                  </a:cubicBezTo>
                  <a:cubicBezTo>
                    <a:pt x="73062" y="176332"/>
                    <a:pt x="33776" y="179151"/>
                    <a:pt x="0" y="166442"/>
                  </a:cubicBezTo>
                  <a:cubicBezTo>
                    <a:pt x="16059" y="192492"/>
                    <a:pt x="42387" y="214923"/>
                    <a:pt x="72953" y="215470"/>
                  </a:cubicBezTo>
                  <a:cubicBezTo>
                    <a:pt x="98350" y="215933"/>
                    <a:pt x="124232" y="201372"/>
                    <a:pt x="148127" y="209999"/>
                  </a:cubicBezTo>
                  <a:cubicBezTo>
                    <a:pt x="157718" y="213450"/>
                    <a:pt x="163858" y="223340"/>
                    <a:pt x="173681" y="226201"/>
                  </a:cubicBezTo>
                  <a:cubicBezTo>
                    <a:pt x="184984" y="229526"/>
                    <a:pt x="187110" y="217869"/>
                    <a:pt x="191962" y="210209"/>
                  </a:cubicBezTo>
                  <a:cubicBezTo>
                    <a:pt x="201982" y="194386"/>
                    <a:pt x="215462" y="184791"/>
                    <a:pt x="230948" y="182434"/>
                  </a:cubicBezTo>
                  <a:cubicBezTo>
                    <a:pt x="249495" y="179615"/>
                    <a:pt x="267536" y="188494"/>
                    <a:pt x="275822" y="204528"/>
                  </a:cubicBezTo>
                  <a:cubicBezTo>
                    <a:pt x="282867" y="218121"/>
                    <a:pt x="280599" y="233482"/>
                    <a:pt x="269910" y="244592"/>
                  </a:cubicBezTo>
                  <a:cubicBezTo>
                    <a:pt x="261935" y="252883"/>
                    <a:pt x="248110" y="256334"/>
                    <a:pt x="237051" y="252798"/>
                  </a:cubicBezTo>
                  <a:cubicBezTo>
                    <a:pt x="227640" y="249768"/>
                    <a:pt x="221378" y="242193"/>
                    <a:pt x="219876" y="231967"/>
                  </a:cubicBezTo>
                  <a:cubicBezTo>
                    <a:pt x="219426" y="228937"/>
                    <a:pt x="221534" y="226075"/>
                    <a:pt x="224577" y="225654"/>
                  </a:cubicBezTo>
                  <a:cubicBezTo>
                    <a:pt x="227603" y="225191"/>
                    <a:pt x="230447" y="227296"/>
                    <a:pt x="230898" y="230326"/>
                  </a:cubicBezTo>
                  <a:cubicBezTo>
                    <a:pt x="231798" y="236470"/>
                    <a:pt x="235014" y="240426"/>
                    <a:pt x="240455" y="242193"/>
                  </a:cubicBezTo>
                  <a:cubicBezTo>
                    <a:pt x="247572" y="244466"/>
                    <a:pt x="256784" y="242193"/>
                    <a:pt x="261888" y="236891"/>
                  </a:cubicBezTo>
                  <a:cubicBezTo>
                    <a:pt x="269388" y="229105"/>
                    <a:pt x="270861" y="219174"/>
                    <a:pt x="265937" y="209662"/>
                  </a:cubicBezTo>
                  <a:cubicBezTo>
                    <a:pt x="260870" y="199857"/>
                    <a:pt x="248594" y="191019"/>
                    <a:pt x="232623" y="193460"/>
                  </a:cubicBezTo>
                  <a:cubicBezTo>
                    <a:pt x="220095" y="195354"/>
                    <a:pt x="209961" y="203771"/>
                    <a:pt x="202895" y="213913"/>
                  </a:cubicBezTo>
                  <a:cubicBezTo>
                    <a:pt x="194815" y="225528"/>
                    <a:pt x="185081" y="241815"/>
                    <a:pt x="194853" y="254356"/>
                  </a:cubicBezTo>
                  <a:cubicBezTo>
                    <a:pt x="205345" y="267822"/>
                    <a:pt x="218614" y="276997"/>
                    <a:pt x="236356" y="276997"/>
                  </a:cubicBezTo>
                  <a:cubicBezTo>
                    <a:pt x="258219" y="276997"/>
                    <a:pt x="276727" y="262772"/>
                    <a:pt x="283183" y="243077"/>
                  </a:cubicBezTo>
                  <a:cubicBezTo>
                    <a:pt x="291777" y="247580"/>
                    <a:pt x="301552" y="250147"/>
                    <a:pt x="311930" y="250147"/>
                  </a:cubicBezTo>
                  <a:cubicBezTo>
                    <a:pt x="331033" y="250147"/>
                    <a:pt x="348363" y="241225"/>
                    <a:pt x="348880" y="219931"/>
                  </a:cubicBezTo>
                  <a:cubicBezTo>
                    <a:pt x="349057" y="212692"/>
                    <a:pt x="350248" y="205496"/>
                    <a:pt x="352508" y="198594"/>
                  </a:cubicBezTo>
                  <a:cubicBezTo>
                    <a:pt x="357167" y="184370"/>
                    <a:pt x="366231" y="171829"/>
                    <a:pt x="378255" y="162907"/>
                  </a:cubicBezTo>
                  <a:cubicBezTo>
                    <a:pt x="390977" y="153523"/>
                    <a:pt x="406607" y="149608"/>
                    <a:pt x="422266" y="151923"/>
                  </a:cubicBezTo>
                  <a:cubicBezTo>
                    <a:pt x="437921" y="154280"/>
                    <a:pt x="451733" y="162571"/>
                    <a:pt x="461152" y="175280"/>
                  </a:cubicBezTo>
                  <a:cubicBezTo>
                    <a:pt x="477076" y="196785"/>
                    <a:pt x="472535" y="227253"/>
                    <a:pt x="451031" y="243161"/>
                  </a:cubicBezTo>
                  <a:cubicBezTo>
                    <a:pt x="442458" y="249516"/>
                    <a:pt x="431937" y="252167"/>
                    <a:pt x="421374" y="250568"/>
                  </a:cubicBezTo>
                  <a:cubicBezTo>
                    <a:pt x="410824" y="249011"/>
                    <a:pt x="401519" y="243414"/>
                    <a:pt x="395168" y="234828"/>
                  </a:cubicBezTo>
                  <a:cubicBezTo>
                    <a:pt x="393338" y="232346"/>
                    <a:pt x="393860" y="228895"/>
                    <a:pt x="396330" y="227043"/>
                  </a:cubicBezTo>
                  <a:cubicBezTo>
                    <a:pt x="398805" y="225233"/>
                    <a:pt x="402289" y="225738"/>
                    <a:pt x="404120" y="228222"/>
                  </a:cubicBezTo>
                  <a:cubicBezTo>
                    <a:pt x="408698" y="234366"/>
                    <a:pt x="415406" y="238406"/>
                    <a:pt x="423015" y="239542"/>
                  </a:cubicBezTo>
                  <a:cubicBezTo>
                    <a:pt x="430628" y="240678"/>
                    <a:pt x="438220" y="238784"/>
                    <a:pt x="444398" y="234197"/>
                  </a:cubicBezTo>
                  <a:cubicBezTo>
                    <a:pt x="452428" y="228264"/>
                    <a:pt x="457659" y="219552"/>
                    <a:pt x="459128" y="209662"/>
                  </a:cubicBezTo>
                  <a:cubicBezTo>
                    <a:pt x="460601" y="199815"/>
                    <a:pt x="458138" y="189925"/>
                    <a:pt x="452196" y="181929"/>
                  </a:cubicBezTo>
                  <a:cubicBezTo>
                    <a:pt x="444545" y="171576"/>
                    <a:pt x="433334" y="164843"/>
                    <a:pt x="420617" y="162949"/>
                  </a:cubicBezTo>
                  <a:cubicBezTo>
                    <a:pt x="407911" y="161055"/>
                    <a:pt x="395211" y="164212"/>
                    <a:pt x="384879" y="171871"/>
                  </a:cubicBezTo>
                  <a:cubicBezTo>
                    <a:pt x="361531" y="189167"/>
                    <a:pt x="354010" y="219931"/>
                    <a:pt x="364969" y="245518"/>
                  </a:cubicBezTo>
                  <a:cubicBezTo>
                    <a:pt x="379336" y="264666"/>
                    <a:pt x="402192" y="276997"/>
                    <a:pt x="427939" y="276997"/>
                  </a:cubicBezTo>
                  <a:cubicBezTo>
                    <a:pt x="471445" y="276997"/>
                    <a:pt x="506712" y="241730"/>
                    <a:pt x="506712" y="198258"/>
                  </a:cubicBezTo>
                  <a:cubicBezTo>
                    <a:pt x="506716" y="160929"/>
                    <a:pt x="480809" y="129745"/>
                    <a:pt x="446018" y="1215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4" name="Google Shape;324;p14"/>
          <p:cNvGrpSpPr/>
          <p:nvPr/>
        </p:nvGrpSpPr>
        <p:grpSpPr>
          <a:xfrm>
            <a:off x="224690" y="336342"/>
            <a:ext cx="8676648" cy="3820104"/>
            <a:chOff x="224690" y="336342"/>
            <a:chExt cx="8676648" cy="3820104"/>
          </a:xfrm>
        </p:grpSpPr>
        <p:sp>
          <p:nvSpPr>
            <p:cNvPr id="325" name="Google Shape;325;p14"/>
            <p:cNvSpPr/>
            <p:nvPr/>
          </p:nvSpPr>
          <p:spPr>
            <a:xfrm rot="4338936" flipH="1">
              <a:off x="492434" y="360890"/>
              <a:ext cx="138892" cy="119548"/>
            </a:xfrm>
            <a:custGeom>
              <a:avLst/>
              <a:gdLst/>
              <a:ahLst/>
              <a:cxnLst/>
              <a:rect l="l" t="t" r="r" b="b"/>
              <a:pathLst>
                <a:path w="127854" h="110047" extrusionOk="0">
                  <a:moveTo>
                    <a:pt x="1345" y="103882"/>
                  </a:moveTo>
                  <a:cubicBezTo>
                    <a:pt x="11823" y="97047"/>
                    <a:pt x="30256" y="81034"/>
                    <a:pt x="42250" y="48184"/>
                  </a:cubicBezTo>
                  <a:cubicBezTo>
                    <a:pt x="64891" y="-3975"/>
                    <a:pt x="97338" y="-2692"/>
                    <a:pt x="113919" y="2232"/>
                  </a:cubicBezTo>
                  <a:cubicBezTo>
                    <a:pt x="120653" y="4223"/>
                    <a:pt x="125450" y="10089"/>
                    <a:pt x="126502" y="17012"/>
                  </a:cubicBezTo>
                  <a:cubicBezTo>
                    <a:pt x="140979" y="113473"/>
                    <a:pt x="35180" y="111932"/>
                    <a:pt x="2691" y="109239"/>
                  </a:cubicBezTo>
                  <a:cubicBezTo>
                    <a:pt x="-86" y="109003"/>
                    <a:pt x="-1012" y="105418"/>
                    <a:pt x="1345" y="1038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4"/>
            <p:cNvSpPr/>
            <p:nvPr/>
          </p:nvSpPr>
          <p:spPr>
            <a:xfrm rot="-9953993" flipH="1">
              <a:off x="7137203" y="475138"/>
              <a:ext cx="139076" cy="119706"/>
            </a:xfrm>
            <a:custGeom>
              <a:avLst/>
              <a:gdLst/>
              <a:ahLst/>
              <a:cxnLst/>
              <a:rect l="l" t="t" r="r" b="b"/>
              <a:pathLst>
                <a:path w="127854" h="110047" extrusionOk="0">
                  <a:moveTo>
                    <a:pt x="1345" y="103882"/>
                  </a:moveTo>
                  <a:cubicBezTo>
                    <a:pt x="11823" y="97047"/>
                    <a:pt x="30256" y="81034"/>
                    <a:pt x="42250" y="48184"/>
                  </a:cubicBezTo>
                  <a:cubicBezTo>
                    <a:pt x="64891" y="-3975"/>
                    <a:pt x="97338" y="-2692"/>
                    <a:pt x="113919" y="2232"/>
                  </a:cubicBezTo>
                  <a:cubicBezTo>
                    <a:pt x="120653" y="4223"/>
                    <a:pt x="125450" y="10089"/>
                    <a:pt x="126502" y="17012"/>
                  </a:cubicBezTo>
                  <a:cubicBezTo>
                    <a:pt x="140979" y="113473"/>
                    <a:pt x="35180" y="111932"/>
                    <a:pt x="2691" y="109239"/>
                  </a:cubicBezTo>
                  <a:cubicBezTo>
                    <a:pt x="-86" y="109003"/>
                    <a:pt x="-1012" y="105418"/>
                    <a:pt x="1345" y="1038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4"/>
            <p:cNvSpPr/>
            <p:nvPr/>
          </p:nvSpPr>
          <p:spPr>
            <a:xfrm rot="7199426" flipH="1">
              <a:off x="8745555" y="1893032"/>
              <a:ext cx="138762" cy="119436"/>
            </a:xfrm>
            <a:custGeom>
              <a:avLst/>
              <a:gdLst/>
              <a:ahLst/>
              <a:cxnLst/>
              <a:rect l="l" t="t" r="r" b="b"/>
              <a:pathLst>
                <a:path w="127854" h="110047" extrusionOk="0">
                  <a:moveTo>
                    <a:pt x="1345" y="103882"/>
                  </a:moveTo>
                  <a:cubicBezTo>
                    <a:pt x="11823" y="97047"/>
                    <a:pt x="30256" y="81034"/>
                    <a:pt x="42250" y="48184"/>
                  </a:cubicBezTo>
                  <a:cubicBezTo>
                    <a:pt x="64891" y="-3975"/>
                    <a:pt x="97338" y="-2692"/>
                    <a:pt x="113919" y="2232"/>
                  </a:cubicBezTo>
                  <a:cubicBezTo>
                    <a:pt x="120653" y="4223"/>
                    <a:pt x="125450" y="10089"/>
                    <a:pt x="126502" y="17012"/>
                  </a:cubicBezTo>
                  <a:cubicBezTo>
                    <a:pt x="140979" y="113473"/>
                    <a:pt x="35180" y="111932"/>
                    <a:pt x="2691" y="109239"/>
                  </a:cubicBezTo>
                  <a:cubicBezTo>
                    <a:pt x="-86" y="109003"/>
                    <a:pt x="-1012" y="105418"/>
                    <a:pt x="1345" y="1038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4"/>
            <p:cNvSpPr/>
            <p:nvPr/>
          </p:nvSpPr>
          <p:spPr>
            <a:xfrm flipH="1">
              <a:off x="224690" y="4036770"/>
              <a:ext cx="139041" cy="119676"/>
            </a:xfrm>
            <a:custGeom>
              <a:avLst/>
              <a:gdLst/>
              <a:ahLst/>
              <a:cxnLst/>
              <a:rect l="l" t="t" r="r" b="b"/>
              <a:pathLst>
                <a:path w="127854" h="110047" extrusionOk="0">
                  <a:moveTo>
                    <a:pt x="1345" y="103882"/>
                  </a:moveTo>
                  <a:cubicBezTo>
                    <a:pt x="11823" y="97047"/>
                    <a:pt x="30256" y="81034"/>
                    <a:pt x="42250" y="48184"/>
                  </a:cubicBezTo>
                  <a:cubicBezTo>
                    <a:pt x="64891" y="-3975"/>
                    <a:pt x="97338" y="-2692"/>
                    <a:pt x="113919" y="2232"/>
                  </a:cubicBezTo>
                  <a:cubicBezTo>
                    <a:pt x="120653" y="4223"/>
                    <a:pt x="125450" y="10089"/>
                    <a:pt x="126502" y="17012"/>
                  </a:cubicBezTo>
                  <a:cubicBezTo>
                    <a:pt x="140979" y="113473"/>
                    <a:pt x="35180" y="111932"/>
                    <a:pt x="2691" y="109239"/>
                  </a:cubicBezTo>
                  <a:cubicBezTo>
                    <a:pt x="-86" y="109003"/>
                    <a:pt x="-1012" y="105418"/>
                    <a:pt x="1345" y="1038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9" name="Google Shape;329;p14"/>
          <p:cNvGrpSpPr/>
          <p:nvPr/>
        </p:nvGrpSpPr>
        <p:grpSpPr>
          <a:xfrm flipH="1">
            <a:off x="7124713" y="3858124"/>
            <a:ext cx="2556819" cy="1291627"/>
            <a:chOff x="3391085" y="5978439"/>
            <a:chExt cx="1085744" cy="548485"/>
          </a:xfrm>
        </p:grpSpPr>
        <p:sp>
          <p:nvSpPr>
            <p:cNvPr id="330" name="Google Shape;330;p14"/>
            <p:cNvSpPr/>
            <p:nvPr/>
          </p:nvSpPr>
          <p:spPr>
            <a:xfrm>
              <a:off x="3391085" y="5978439"/>
              <a:ext cx="1085744" cy="548485"/>
            </a:xfrm>
            <a:custGeom>
              <a:avLst/>
              <a:gdLst/>
              <a:ahLst/>
              <a:cxnLst/>
              <a:rect l="l" t="t" r="r" b="b"/>
              <a:pathLst>
                <a:path w="1085744" h="548485" extrusionOk="0">
                  <a:moveTo>
                    <a:pt x="906278" y="421014"/>
                  </a:moveTo>
                  <a:cubicBezTo>
                    <a:pt x="807482" y="449757"/>
                    <a:pt x="750938" y="441677"/>
                    <a:pt x="723621" y="399088"/>
                  </a:cubicBezTo>
                  <a:cubicBezTo>
                    <a:pt x="696300" y="356499"/>
                    <a:pt x="665448" y="256676"/>
                    <a:pt x="589735" y="247880"/>
                  </a:cubicBezTo>
                  <a:cubicBezTo>
                    <a:pt x="514022" y="239084"/>
                    <a:pt x="481516" y="255329"/>
                    <a:pt x="435632" y="184544"/>
                  </a:cubicBezTo>
                  <a:cubicBezTo>
                    <a:pt x="389748" y="113758"/>
                    <a:pt x="309549" y="-5171"/>
                    <a:pt x="204831" y="174"/>
                  </a:cubicBezTo>
                  <a:cubicBezTo>
                    <a:pt x="100114" y="5561"/>
                    <a:pt x="0" y="144564"/>
                    <a:pt x="0" y="144564"/>
                  </a:cubicBezTo>
                  <a:lnTo>
                    <a:pt x="0" y="548486"/>
                  </a:lnTo>
                  <a:lnTo>
                    <a:pt x="1085745" y="548486"/>
                  </a:lnTo>
                  <a:cubicBezTo>
                    <a:pt x="1085741" y="548444"/>
                    <a:pt x="1005074" y="392270"/>
                    <a:pt x="906278" y="4210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3391085" y="6146318"/>
              <a:ext cx="1085744" cy="380606"/>
            </a:xfrm>
            <a:custGeom>
              <a:avLst/>
              <a:gdLst/>
              <a:ahLst/>
              <a:cxnLst/>
              <a:rect l="l" t="t" r="r" b="b"/>
              <a:pathLst>
                <a:path w="1085744" h="380606" extrusionOk="0">
                  <a:moveTo>
                    <a:pt x="987959" y="267570"/>
                  </a:moveTo>
                  <a:cubicBezTo>
                    <a:pt x="980968" y="268748"/>
                    <a:pt x="973650" y="270642"/>
                    <a:pt x="965978" y="273335"/>
                  </a:cubicBezTo>
                  <a:cubicBezTo>
                    <a:pt x="838901" y="318407"/>
                    <a:pt x="707562" y="292820"/>
                    <a:pt x="660545" y="251956"/>
                  </a:cubicBezTo>
                  <a:cubicBezTo>
                    <a:pt x="613529" y="211093"/>
                    <a:pt x="542757" y="256670"/>
                    <a:pt x="452895" y="267906"/>
                  </a:cubicBezTo>
                  <a:cubicBezTo>
                    <a:pt x="363033" y="279143"/>
                    <a:pt x="389937" y="138793"/>
                    <a:pt x="214716" y="142875"/>
                  </a:cubicBezTo>
                  <a:cubicBezTo>
                    <a:pt x="100189" y="145526"/>
                    <a:pt x="32889" y="59759"/>
                    <a:pt x="0" y="0"/>
                  </a:cubicBezTo>
                  <a:lnTo>
                    <a:pt x="0" y="380607"/>
                  </a:lnTo>
                  <a:lnTo>
                    <a:pt x="1085745" y="380607"/>
                  </a:lnTo>
                  <a:cubicBezTo>
                    <a:pt x="1085741" y="380565"/>
                    <a:pt x="1045917" y="303467"/>
                    <a:pt x="987959" y="2675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17"/>
          <p:cNvSpPr txBox="1">
            <a:spLocks noGrp="1"/>
          </p:cNvSpPr>
          <p:nvPr>
            <p:ph type="subTitle" idx="1"/>
          </p:nvPr>
        </p:nvSpPr>
        <p:spPr>
          <a:xfrm>
            <a:off x="1876850" y="1206475"/>
            <a:ext cx="50589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79" name="Google Shape;379;p17"/>
          <p:cNvSpPr txBox="1">
            <a:spLocks noGrp="1"/>
          </p:cNvSpPr>
          <p:nvPr>
            <p:ph type="subTitle" idx="2"/>
          </p:nvPr>
        </p:nvSpPr>
        <p:spPr>
          <a:xfrm>
            <a:off x="1876850" y="1521770"/>
            <a:ext cx="5058900" cy="6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7"/>
          <p:cNvSpPr txBox="1">
            <a:spLocks noGrp="1"/>
          </p:cNvSpPr>
          <p:nvPr>
            <p:ph type="subTitle" idx="3"/>
          </p:nvPr>
        </p:nvSpPr>
        <p:spPr>
          <a:xfrm>
            <a:off x="1876850" y="2728466"/>
            <a:ext cx="5058900" cy="6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"/>
          </p:nvPr>
        </p:nvSpPr>
        <p:spPr>
          <a:xfrm>
            <a:off x="1876850" y="3951800"/>
            <a:ext cx="5058900" cy="6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7"/>
          <p:cNvSpPr txBox="1">
            <a:spLocks noGrp="1"/>
          </p:cNvSpPr>
          <p:nvPr>
            <p:ph type="subTitle" idx="5"/>
          </p:nvPr>
        </p:nvSpPr>
        <p:spPr>
          <a:xfrm>
            <a:off x="1876850" y="2413074"/>
            <a:ext cx="50589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83" name="Google Shape;383;p17"/>
          <p:cNvSpPr txBox="1">
            <a:spLocks noGrp="1"/>
          </p:cNvSpPr>
          <p:nvPr>
            <p:ph type="subTitle" idx="6"/>
          </p:nvPr>
        </p:nvSpPr>
        <p:spPr>
          <a:xfrm>
            <a:off x="1876850" y="3641319"/>
            <a:ext cx="50589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384" name="Google Shape;384;p17"/>
          <p:cNvGrpSpPr/>
          <p:nvPr/>
        </p:nvGrpSpPr>
        <p:grpSpPr>
          <a:xfrm>
            <a:off x="7336464" y="1768067"/>
            <a:ext cx="1988088" cy="3401390"/>
            <a:chOff x="7336464" y="1768067"/>
            <a:chExt cx="1988088" cy="3401390"/>
          </a:xfrm>
        </p:grpSpPr>
        <p:grpSp>
          <p:nvGrpSpPr>
            <p:cNvPr id="385" name="Google Shape;385;p17"/>
            <p:cNvGrpSpPr/>
            <p:nvPr/>
          </p:nvGrpSpPr>
          <p:grpSpPr>
            <a:xfrm flipH="1">
              <a:off x="7932602" y="1768067"/>
              <a:ext cx="1391950" cy="1460626"/>
              <a:chOff x="3421847" y="1396470"/>
              <a:chExt cx="1260710" cy="1322911"/>
            </a:xfrm>
          </p:grpSpPr>
          <p:sp>
            <p:nvSpPr>
              <p:cNvPr id="386" name="Google Shape;386;p17"/>
              <p:cNvSpPr/>
              <p:nvPr/>
            </p:nvSpPr>
            <p:spPr>
              <a:xfrm>
                <a:off x="3421847" y="1702270"/>
                <a:ext cx="901931" cy="1017111"/>
              </a:xfrm>
              <a:custGeom>
                <a:avLst/>
                <a:gdLst/>
                <a:ahLst/>
                <a:cxnLst/>
                <a:rect l="l" t="t" r="r" b="b"/>
                <a:pathLst>
                  <a:path w="901931" h="1017111" extrusionOk="0">
                    <a:moveTo>
                      <a:pt x="894428" y="231415"/>
                    </a:moveTo>
                    <a:cubicBezTo>
                      <a:pt x="888654" y="229467"/>
                      <a:pt x="882396" y="232568"/>
                      <a:pt x="880448" y="238342"/>
                    </a:cubicBezTo>
                    <a:lnTo>
                      <a:pt x="879960" y="239786"/>
                    </a:lnTo>
                    <a:cubicBezTo>
                      <a:pt x="879017" y="242580"/>
                      <a:pt x="877654" y="246389"/>
                      <a:pt x="876139" y="249667"/>
                    </a:cubicBezTo>
                    <a:cubicBezTo>
                      <a:pt x="874687" y="253080"/>
                      <a:pt x="872928" y="256371"/>
                      <a:pt x="871164" y="259637"/>
                    </a:cubicBezTo>
                    <a:cubicBezTo>
                      <a:pt x="869359" y="262877"/>
                      <a:pt x="867314" y="265987"/>
                      <a:pt x="865340" y="269076"/>
                    </a:cubicBezTo>
                    <a:cubicBezTo>
                      <a:pt x="863076" y="271997"/>
                      <a:pt x="861085" y="275073"/>
                      <a:pt x="858686" y="277817"/>
                    </a:cubicBezTo>
                    <a:cubicBezTo>
                      <a:pt x="849310" y="288940"/>
                      <a:pt x="838297" y="298253"/>
                      <a:pt x="825756" y="304465"/>
                    </a:cubicBezTo>
                    <a:cubicBezTo>
                      <a:pt x="800863" y="317233"/>
                      <a:pt x="771922" y="319733"/>
                      <a:pt x="743078" y="316000"/>
                    </a:cubicBezTo>
                    <a:lnTo>
                      <a:pt x="716409" y="313917"/>
                    </a:lnTo>
                    <a:cubicBezTo>
                      <a:pt x="707214" y="313912"/>
                      <a:pt x="697921" y="313879"/>
                      <a:pt x="688549" y="314476"/>
                    </a:cubicBezTo>
                    <a:cubicBezTo>
                      <a:pt x="679144" y="315671"/>
                      <a:pt x="669645" y="316113"/>
                      <a:pt x="660151" y="318554"/>
                    </a:cubicBezTo>
                    <a:cubicBezTo>
                      <a:pt x="655408" y="319661"/>
                      <a:pt x="650598" y="320461"/>
                      <a:pt x="645872" y="321913"/>
                    </a:cubicBezTo>
                    <a:lnTo>
                      <a:pt x="640923" y="323537"/>
                    </a:lnTo>
                    <a:cubicBezTo>
                      <a:pt x="643027" y="311227"/>
                      <a:pt x="644988" y="298909"/>
                      <a:pt x="646735" y="286591"/>
                    </a:cubicBezTo>
                    <a:cubicBezTo>
                      <a:pt x="653186" y="241570"/>
                      <a:pt x="657559" y="196557"/>
                      <a:pt x="659810" y="151607"/>
                    </a:cubicBezTo>
                    <a:cubicBezTo>
                      <a:pt x="661914" y="106497"/>
                      <a:pt x="662499" y="62137"/>
                      <a:pt x="659722" y="16568"/>
                    </a:cubicBezTo>
                    <a:cubicBezTo>
                      <a:pt x="659230" y="8442"/>
                      <a:pt x="653132" y="1473"/>
                      <a:pt x="644757" y="202"/>
                    </a:cubicBezTo>
                    <a:cubicBezTo>
                      <a:pt x="635124" y="-1259"/>
                      <a:pt x="626130" y="5365"/>
                      <a:pt x="624670" y="14999"/>
                    </a:cubicBezTo>
                    <a:lnTo>
                      <a:pt x="624561" y="15718"/>
                    </a:lnTo>
                    <a:cubicBezTo>
                      <a:pt x="618193" y="57705"/>
                      <a:pt x="608506" y="100488"/>
                      <a:pt x="597526" y="141978"/>
                    </a:cubicBezTo>
                    <a:cubicBezTo>
                      <a:pt x="586395" y="183608"/>
                      <a:pt x="573340" y="224543"/>
                      <a:pt x="558577" y="264519"/>
                    </a:cubicBezTo>
                    <a:cubicBezTo>
                      <a:pt x="534606" y="329866"/>
                      <a:pt x="505139" y="392399"/>
                      <a:pt x="470954" y="450517"/>
                    </a:cubicBezTo>
                    <a:cubicBezTo>
                      <a:pt x="451798" y="448631"/>
                      <a:pt x="433066" y="443931"/>
                      <a:pt x="417516" y="435716"/>
                    </a:cubicBezTo>
                    <a:cubicBezTo>
                      <a:pt x="415378" y="434529"/>
                      <a:pt x="413236" y="433330"/>
                      <a:pt x="411216" y="432021"/>
                    </a:cubicBezTo>
                    <a:cubicBezTo>
                      <a:pt x="409293" y="430725"/>
                      <a:pt x="407706" y="429698"/>
                      <a:pt x="406048" y="428385"/>
                    </a:cubicBezTo>
                    <a:cubicBezTo>
                      <a:pt x="402787" y="425872"/>
                      <a:pt x="400009" y="422779"/>
                      <a:pt x="397295" y="419337"/>
                    </a:cubicBezTo>
                    <a:cubicBezTo>
                      <a:pt x="394723" y="415764"/>
                      <a:pt x="392409" y="411652"/>
                      <a:pt x="390347" y="407095"/>
                    </a:cubicBezTo>
                    <a:cubicBezTo>
                      <a:pt x="388411" y="402419"/>
                      <a:pt x="386622" y="397407"/>
                      <a:pt x="385196" y="391974"/>
                    </a:cubicBezTo>
                    <a:cubicBezTo>
                      <a:pt x="379287" y="370141"/>
                      <a:pt x="377806" y="344221"/>
                      <a:pt x="371636" y="317612"/>
                    </a:cubicBezTo>
                    <a:cubicBezTo>
                      <a:pt x="368455" y="304351"/>
                      <a:pt x="364061" y="290615"/>
                      <a:pt x="356347" y="278196"/>
                    </a:cubicBezTo>
                    <a:cubicBezTo>
                      <a:pt x="348940" y="265655"/>
                      <a:pt x="337906" y="255273"/>
                      <a:pt x="325887" y="248106"/>
                    </a:cubicBezTo>
                    <a:cubicBezTo>
                      <a:pt x="322196" y="245900"/>
                      <a:pt x="317344" y="246595"/>
                      <a:pt x="314444" y="249966"/>
                    </a:cubicBezTo>
                    <a:cubicBezTo>
                      <a:pt x="311199" y="253737"/>
                      <a:pt x="311625" y="259426"/>
                      <a:pt x="315395" y="262675"/>
                    </a:cubicBezTo>
                    <a:lnTo>
                      <a:pt x="315656" y="262898"/>
                    </a:lnTo>
                    <a:cubicBezTo>
                      <a:pt x="324292" y="270330"/>
                      <a:pt x="330928" y="279147"/>
                      <a:pt x="334842" y="289344"/>
                    </a:cubicBezTo>
                    <a:cubicBezTo>
                      <a:pt x="338987" y="299398"/>
                      <a:pt x="340721" y="310659"/>
                      <a:pt x="341546" y="322333"/>
                    </a:cubicBezTo>
                    <a:cubicBezTo>
                      <a:pt x="343200" y="345854"/>
                      <a:pt x="340334" y="371008"/>
                      <a:pt x="342880" y="399225"/>
                    </a:cubicBezTo>
                    <a:cubicBezTo>
                      <a:pt x="343533" y="406295"/>
                      <a:pt x="344736" y="413618"/>
                      <a:pt x="346466" y="421067"/>
                    </a:cubicBezTo>
                    <a:cubicBezTo>
                      <a:pt x="348372" y="428545"/>
                      <a:pt x="350956" y="436162"/>
                      <a:pt x="354567" y="443666"/>
                    </a:cubicBezTo>
                    <a:cubicBezTo>
                      <a:pt x="358342" y="451089"/>
                      <a:pt x="362925" y="458408"/>
                      <a:pt x="368619" y="464897"/>
                    </a:cubicBezTo>
                    <a:cubicBezTo>
                      <a:pt x="371380" y="468104"/>
                      <a:pt x="374582" y="471260"/>
                      <a:pt x="377515" y="474021"/>
                    </a:cubicBezTo>
                    <a:cubicBezTo>
                      <a:pt x="380423" y="476702"/>
                      <a:pt x="383437" y="479189"/>
                      <a:pt x="386496" y="481625"/>
                    </a:cubicBezTo>
                    <a:cubicBezTo>
                      <a:pt x="401491" y="493114"/>
                      <a:pt x="417651" y="501577"/>
                      <a:pt x="434329" y="507982"/>
                    </a:cubicBezTo>
                    <a:cubicBezTo>
                      <a:pt x="415454" y="535013"/>
                      <a:pt x="395334" y="560667"/>
                      <a:pt x="374132" y="584659"/>
                    </a:cubicBezTo>
                    <a:lnTo>
                      <a:pt x="354163" y="606307"/>
                    </a:lnTo>
                    <a:lnTo>
                      <a:pt x="333264" y="626626"/>
                    </a:lnTo>
                    <a:cubicBezTo>
                      <a:pt x="326522" y="633565"/>
                      <a:pt x="319010" y="639600"/>
                      <a:pt x="311797" y="645871"/>
                    </a:cubicBezTo>
                    <a:cubicBezTo>
                      <a:pt x="304508" y="652053"/>
                      <a:pt x="297547" y="658550"/>
                      <a:pt x="289804" y="664017"/>
                    </a:cubicBezTo>
                    <a:lnTo>
                      <a:pt x="267327" y="681065"/>
                    </a:lnTo>
                    <a:lnTo>
                      <a:pt x="243979" y="696397"/>
                    </a:lnTo>
                    <a:cubicBezTo>
                      <a:pt x="236450" y="701766"/>
                      <a:pt x="228180" y="705979"/>
                      <a:pt x="220227" y="710524"/>
                    </a:cubicBezTo>
                    <a:cubicBezTo>
                      <a:pt x="212138" y="714871"/>
                      <a:pt x="204576" y="719930"/>
                      <a:pt x="196129" y="723499"/>
                    </a:cubicBezTo>
                    <a:lnTo>
                      <a:pt x="171607" y="735139"/>
                    </a:lnTo>
                    <a:cubicBezTo>
                      <a:pt x="163371" y="738805"/>
                      <a:pt x="154765" y="741712"/>
                      <a:pt x="146479" y="745062"/>
                    </a:cubicBezTo>
                    <a:lnTo>
                      <a:pt x="134022" y="749953"/>
                    </a:lnTo>
                    <a:cubicBezTo>
                      <a:pt x="129780" y="751392"/>
                      <a:pt x="125416" y="752570"/>
                      <a:pt x="121148" y="753900"/>
                    </a:cubicBezTo>
                    <a:lnTo>
                      <a:pt x="95658" y="761740"/>
                    </a:lnTo>
                    <a:lnTo>
                      <a:pt x="91092" y="763116"/>
                    </a:lnTo>
                    <a:cubicBezTo>
                      <a:pt x="82595" y="765789"/>
                      <a:pt x="74250" y="769379"/>
                      <a:pt x="66178" y="773928"/>
                    </a:cubicBezTo>
                    <a:cubicBezTo>
                      <a:pt x="3654" y="809160"/>
                      <a:pt x="-18474" y="888409"/>
                      <a:pt x="16759" y="950933"/>
                    </a:cubicBezTo>
                    <a:cubicBezTo>
                      <a:pt x="51992" y="1013457"/>
                      <a:pt x="131240" y="1035585"/>
                      <a:pt x="193764" y="1000352"/>
                    </a:cubicBezTo>
                    <a:lnTo>
                      <a:pt x="228092" y="981010"/>
                    </a:lnTo>
                    <a:cubicBezTo>
                      <a:pt x="233761" y="977740"/>
                      <a:pt x="239476" y="974613"/>
                      <a:pt x="245052" y="971209"/>
                    </a:cubicBezTo>
                    <a:lnTo>
                      <a:pt x="261435" y="960368"/>
                    </a:lnTo>
                    <a:cubicBezTo>
                      <a:pt x="272259" y="953029"/>
                      <a:pt x="283264" y="946093"/>
                      <a:pt x="293726" y="938383"/>
                    </a:cubicBezTo>
                    <a:lnTo>
                      <a:pt x="324490" y="914522"/>
                    </a:lnTo>
                    <a:cubicBezTo>
                      <a:pt x="334884" y="906850"/>
                      <a:pt x="344134" y="897743"/>
                      <a:pt x="353822" y="889305"/>
                    </a:cubicBezTo>
                    <a:cubicBezTo>
                      <a:pt x="363358" y="880678"/>
                      <a:pt x="373092" y="872354"/>
                      <a:pt x="381808" y="862990"/>
                    </a:cubicBezTo>
                    <a:lnTo>
                      <a:pt x="408397" y="835623"/>
                    </a:lnTo>
                    <a:lnTo>
                      <a:pt x="433032" y="806871"/>
                    </a:lnTo>
                    <a:cubicBezTo>
                      <a:pt x="441411" y="797482"/>
                      <a:pt x="448679" y="787285"/>
                      <a:pt x="456233" y="777366"/>
                    </a:cubicBezTo>
                    <a:cubicBezTo>
                      <a:pt x="463691" y="767380"/>
                      <a:pt x="471375" y="757608"/>
                      <a:pt x="478008" y="747171"/>
                    </a:cubicBezTo>
                    <a:cubicBezTo>
                      <a:pt x="484838" y="736877"/>
                      <a:pt x="491735" y="726667"/>
                      <a:pt x="498368" y="716357"/>
                    </a:cubicBezTo>
                    <a:lnTo>
                      <a:pt x="512546" y="692293"/>
                    </a:lnTo>
                    <a:cubicBezTo>
                      <a:pt x="517066" y="690412"/>
                      <a:pt x="521733" y="688754"/>
                      <a:pt x="526897" y="687454"/>
                    </a:cubicBezTo>
                    <a:cubicBezTo>
                      <a:pt x="540645" y="684142"/>
                      <a:pt x="556536" y="683372"/>
                      <a:pt x="573500" y="683822"/>
                    </a:cubicBezTo>
                    <a:cubicBezTo>
                      <a:pt x="590494" y="684255"/>
                      <a:pt x="608565" y="685892"/>
                      <a:pt x="627528" y="686856"/>
                    </a:cubicBezTo>
                    <a:cubicBezTo>
                      <a:pt x="646470" y="687790"/>
                      <a:pt x="666497" y="688089"/>
                      <a:pt x="687051" y="685030"/>
                    </a:cubicBezTo>
                    <a:cubicBezTo>
                      <a:pt x="706439" y="681894"/>
                      <a:pt x="725343" y="677391"/>
                      <a:pt x="743881" y="670687"/>
                    </a:cubicBezTo>
                    <a:cubicBezTo>
                      <a:pt x="762352" y="664034"/>
                      <a:pt x="780570" y="655445"/>
                      <a:pt x="796966" y="642904"/>
                    </a:cubicBezTo>
                    <a:cubicBezTo>
                      <a:pt x="813412" y="630804"/>
                      <a:pt x="827637" y="613310"/>
                      <a:pt x="834450" y="592900"/>
                    </a:cubicBezTo>
                    <a:cubicBezTo>
                      <a:pt x="836487" y="586823"/>
                      <a:pt x="833773" y="580026"/>
                      <a:pt x="827864" y="577114"/>
                    </a:cubicBezTo>
                    <a:cubicBezTo>
                      <a:pt x="821421" y="573936"/>
                      <a:pt x="813619" y="576579"/>
                      <a:pt x="810441" y="583027"/>
                    </a:cubicBezTo>
                    <a:lnTo>
                      <a:pt x="810126" y="583666"/>
                    </a:lnTo>
                    <a:cubicBezTo>
                      <a:pt x="803464" y="597171"/>
                      <a:pt x="792493" y="608109"/>
                      <a:pt x="778580" y="615940"/>
                    </a:cubicBezTo>
                    <a:cubicBezTo>
                      <a:pt x="764906" y="623995"/>
                      <a:pt x="749041" y="629361"/>
                      <a:pt x="732708" y="633056"/>
                    </a:cubicBezTo>
                    <a:cubicBezTo>
                      <a:pt x="716400" y="636818"/>
                      <a:pt x="699323" y="638733"/>
                      <a:pt x="682557" y="639377"/>
                    </a:cubicBezTo>
                    <a:cubicBezTo>
                      <a:pt x="666842" y="639764"/>
                      <a:pt x="650367" y="637652"/>
                      <a:pt x="633188" y="634668"/>
                    </a:cubicBezTo>
                    <a:cubicBezTo>
                      <a:pt x="615988" y="631697"/>
                      <a:pt x="598077" y="627825"/>
                      <a:pt x="578841" y="624951"/>
                    </a:cubicBezTo>
                    <a:cubicBezTo>
                      <a:pt x="569422" y="623570"/>
                      <a:pt x="559617" y="622400"/>
                      <a:pt x="549453" y="621841"/>
                    </a:cubicBezTo>
                    <a:cubicBezTo>
                      <a:pt x="559911" y="599742"/>
                      <a:pt x="569523" y="577434"/>
                      <a:pt x="578243" y="554952"/>
                    </a:cubicBezTo>
                    <a:cubicBezTo>
                      <a:pt x="596104" y="507924"/>
                      <a:pt x="610652" y="460423"/>
                      <a:pt x="622360" y="412704"/>
                    </a:cubicBezTo>
                    <a:lnTo>
                      <a:pt x="623403" y="411311"/>
                    </a:lnTo>
                    <a:lnTo>
                      <a:pt x="626581" y="407810"/>
                    </a:lnTo>
                    <a:cubicBezTo>
                      <a:pt x="635061" y="398409"/>
                      <a:pt x="645552" y="390463"/>
                      <a:pt x="657357" y="384012"/>
                    </a:cubicBezTo>
                    <a:lnTo>
                      <a:pt x="666523" y="379551"/>
                    </a:lnTo>
                    <a:cubicBezTo>
                      <a:pt x="669612" y="378082"/>
                      <a:pt x="672995" y="377139"/>
                      <a:pt x="676231" y="375868"/>
                    </a:cubicBezTo>
                    <a:cubicBezTo>
                      <a:pt x="682628" y="373112"/>
                      <a:pt x="689787" y="371976"/>
                      <a:pt x="696672" y="370014"/>
                    </a:cubicBezTo>
                    <a:cubicBezTo>
                      <a:pt x="703746" y="368609"/>
                      <a:pt x="711043" y="367670"/>
                      <a:pt x="718341" y="366614"/>
                    </a:cubicBezTo>
                    <a:lnTo>
                      <a:pt x="741167" y="365297"/>
                    </a:lnTo>
                    <a:cubicBezTo>
                      <a:pt x="750236" y="364666"/>
                      <a:pt x="759179" y="364657"/>
                      <a:pt x="768197" y="363386"/>
                    </a:cubicBezTo>
                    <a:lnTo>
                      <a:pt x="781715" y="361105"/>
                    </a:lnTo>
                    <a:cubicBezTo>
                      <a:pt x="783958" y="360689"/>
                      <a:pt x="786201" y="360390"/>
                      <a:pt x="788431" y="359872"/>
                    </a:cubicBezTo>
                    <a:lnTo>
                      <a:pt x="795102" y="357932"/>
                    </a:lnTo>
                    <a:lnTo>
                      <a:pt x="808337" y="353989"/>
                    </a:lnTo>
                    <a:lnTo>
                      <a:pt x="821147" y="348455"/>
                    </a:lnTo>
                    <a:cubicBezTo>
                      <a:pt x="823252" y="347479"/>
                      <a:pt x="825419" y="346683"/>
                      <a:pt x="827452" y="345547"/>
                    </a:cubicBezTo>
                    <a:lnTo>
                      <a:pt x="833487" y="341982"/>
                    </a:lnTo>
                    <a:cubicBezTo>
                      <a:pt x="837417" y="339466"/>
                      <a:pt x="841642" y="337521"/>
                      <a:pt x="845211" y="334458"/>
                    </a:cubicBezTo>
                    <a:cubicBezTo>
                      <a:pt x="860492" y="323790"/>
                      <a:pt x="872999" y="309620"/>
                      <a:pt x="882531" y="294251"/>
                    </a:cubicBezTo>
                    <a:cubicBezTo>
                      <a:pt x="884980" y="290438"/>
                      <a:pt x="886933" y="286339"/>
                      <a:pt x="889117" y="282408"/>
                    </a:cubicBezTo>
                    <a:cubicBezTo>
                      <a:pt x="891003" y="278318"/>
                      <a:pt x="892896" y="274248"/>
                      <a:pt x="894504" y="270069"/>
                    </a:cubicBezTo>
                    <a:cubicBezTo>
                      <a:pt x="896065" y="265865"/>
                      <a:pt x="897576" y="261661"/>
                      <a:pt x="898746" y="257314"/>
                    </a:cubicBezTo>
                    <a:cubicBezTo>
                      <a:pt x="900009" y="252899"/>
                      <a:pt x="900951" y="248834"/>
                      <a:pt x="901789" y="243636"/>
                    </a:cubicBezTo>
                    <a:cubicBezTo>
                      <a:pt x="902643" y="238397"/>
                      <a:pt x="899613" y="233166"/>
                      <a:pt x="894428" y="2314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17"/>
              <p:cNvSpPr/>
              <p:nvPr/>
            </p:nvSpPr>
            <p:spPr>
              <a:xfrm>
                <a:off x="3519243" y="1396470"/>
                <a:ext cx="1121225" cy="421021"/>
              </a:xfrm>
              <a:custGeom>
                <a:avLst/>
                <a:gdLst/>
                <a:ahLst/>
                <a:cxnLst/>
                <a:rect l="l" t="t" r="r" b="b"/>
                <a:pathLst>
                  <a:path w="1121225" h="421021" extrusionOk="0">
                    <a:moveTo>
                      <a:pt x="0" y="421022"/>
                    </a:moveTo>
                    <a:lnTo>
                      <a:pt x="1121226" y="421022"/>
                    </a:lnTo>
                    <a:cubicBezTo>
                      <a:pt x="1121226" y="421022"/>
                      <a:pt x="1119686" y="362904"/>
                      <a:pt x="1076575" y="348503"/>
                    </a:cubicBezTo>
                    <a:cubicBezTo>
                      <a:pt x="1033464" y="334102"/>
                      <a:pt x="1014177" y="367588"/>
                      <a:pt x="1014177" y="367588"/>
                    </a:cubicBezTo>
                    <a:cubicBezTo>
                      <a:pt x="1014177" y="367588"/>
                      <a:pt x="1019871" y="298806"/>
                      <a:pt x="975952" y="279594"/>
                    </a:cubicBezTo>
                    <a:cubicBezTo>
                      <a:pt x="943244" y="262252"/>
                      <a:pt x="904927" y="299635"/>
                      <a:pt x="904927" y="299635"/>
                    </a:cubicBezTo>
                    <a:cubicBezTo>
                      <a:pt x="904927" y="299635"/>
                      <a:pt x="901388" y="238129"/>
                      <a:pt x="853526" y="225601"/>
                    </a:cubicBezTo>
                    <a:cubicBezTo>
                      <a:pt x="828582" y="218850"/>
                      <a:pt x="805335" y="241109"/>
                      <a:pt x="805335" y="241109"/>
                    </a:cubicBezTo>
                    <a:cubicBezTo>
                      <a:pt x="805335" y="241109"/>
                      <a:pt x="798762" y="202678"/>
                      <a:pt x="770864" y="192897"/>
                    </a:cubicBezTo>
                    <a:cubicBezTo>
                      <a:pt x="742967" y="183117"/>
                      <a:pt x="720044" y="204016"/>
                      <a:pt x="720044" y="204016"/>
                    </a:cubicBezTo>
                    <a:cubicBezTo>
                      <a:pt x="720044" y="204016"/>
                      <a:pt x="678991" y="-19568"/>
                      <a:pt x="459245" y="1386"/>
                    </a:cubicBezTo>
                    <a:cubicBezTo>
                      <a:pt x="343952" y="15375"/>
                      <a:pt x="277969" y="125260"/>
                      <a:pt x="302605" y="225601"/>
                    </a:cubicBezTo>
                    <a:cubicBezTo>
                      <a:pt x="302605" y="225601"/>
                      <a:pt x="292067" y="218775"/>
                      <a:pt x="278907" y="225601"/>
                    </a:cubicBezTo>
                    <a:cubicBezTo>
                      <a:pt x="265752" y="232427"/>
                      <a:pt x="265541" y="250737"/>
                      <a:pt x="265541" y="250737"/>
                    </a:cubicBezTo>
                    <a:cubicBezTo>
                      <a:pt x="265541" y="250737"/>
                      <a:pt x="229202" y="169701"/>
                      <a:pt x="152344" y="208132"/>
                    </a:cubicBezTo>
                    <a:cubicBezTo>
                      <a:pt x="75486" y="246563"/>
                      <a:pt x="115584" y="345973"/>
                      <a:pt x="115584" y="345973"/>
                    </a:cubicBezTo>
                    <a:cubicBezTo>
                      <a:pt x="115584" y="345973"/>
                      <a:pt x="97795" y="335532"/>
                      <a:pt x="77447" y="348898"/>
                    </a:cubicBezTo>
                    <a:cubicBezTo>
                      <a:pt x="57104" y="362264"/>
                      <a:pt x="63151" y="387258"/>
                      <a:pt x="63151" y="387258"/>
                    </a:cubicBezTo>
                    <a:cubicBezTo>
                      <a:pt x="63151" y="387258"/>
                      <a:pt x="6393" y="378690"/>
                      <a:pt x="0" y="4210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17"/>
              <p:cNvSpPr/>
              <p:nvPr/>
            </p:nvSpPr>
            <p:spPr>
              <a:xfrm>
                <a:off x="3956524" y="2075264"/>
                <a:ext cx="656800" cy="231570"/>
              </a:xfrm>
              <a:custGeom>
                <a:avLst/>
                <a:gdLst/>
                <a:ahLst/>
                <a:cxnLst/>
                <a:rect l="l" t="t" r="r" b="b"/>
                <a:pathLst>
                  <a:path w="656800" h="231570" extrusionOk="0">
                    <a:moveTo>
                      <a:pt x="612819" y="179555"/>
                    </a:moveTo>
                    <a:cubicBezTo>
                      <a:pt x="583991" y="174888"/>
                      <a:pt x="567869" y="196721"/>
                      <a:pt x="567869" y="196721"/>
                    </a:cubicBezTo>
                    <a:cubicBezTo>
                      <a:pt x="567869" y="196721"/>
                      <a:pt x="565672" y="167359"/>
                      <a:pt x="539454" y="160255"/>
                    </a:cubicBezTo>
                    <a:cubicBezTo>
                      <a:pt x="536579" y="159477"/>
                      <a:pt x="533861" y="159102"/>
                      <a:pt x="531251" y="158959"/>
                    </a:cubicBezTo>
                    <a:cubicBezTo>
                      <a:pt x="532969" y="154082"/>
                      <a:pt x="533953" y="148855"/>
                      <a:pt x="533953" y="143388"/>
                    </a:cubicBezTo>
                    <a:cubicBezTo>
                      <a:pt x="533953" y="117469"/>
                      <a:pt x="512941" y="96460"/>
                      <a:pt x="487025" y="96460"/>
                    </a:cubicBezTo>
                    <a:cubicBezTo>
                      <a:pt x="472485" y="96460"/>
                      <a:pt x="459494" y="103076"/>
                      <a:pt x="450888" y="113458"/>
                    </a:cubicBezTo>
                    <a:cubicBezTo>
                      <a:pt x="449028" y="75494"/>
                      <a:pt x="434656" y="12364"/>
                      <a:pt x="361093" y="947"/>
                    </a:cubicBezTo>
                    <a:cubicBezTo>
                      <a:pt x="320041" y="-6553"/>
                      <a:pt x="282771" y="31693"/>
                      <a:pt x="288044" y="73752"/>
                    </a:cubicBezTo>
                    <a:cubicBezTo>
                      <a:pt x="288044" y="73752"/>
                      <a:pt x="273155" y="60773"/>
                      <a:pt x="258051" y="68786"/>
                    </a:cubicBezTo>
                    <a:cubicBezTo>
                      <a:pt x="242947" y="76799"/>
                      <a:pt x="243528" y="91608"/>
                      <a:pt x="243528" y="91608"/>
                    </a:cubicBezTo>
                    <a:cubicBezTo>
                      <a:pt x="243528" y="91608"/>
                      <a:pt x="190969" y="23836"/>
                      <a:pt x="108674" y="54263"/>
                    </a:cubicBezTo>
                    <a:cubicBezTo>
                      <a:pt x="26379" y="84690"/>
                      <a:pt x="46537" y="189941"/>
                      <a:pt x="46537" y="189941"/>
                    </a:cubicBezTo>
                    <a:cubicBezTo>
                      <a:pt x="46537" y="189941"/>
                      <a:pt x="-4343" y="189651"/>
                      <a:pt x="299" y="231571"/>
                    </a:cubicBezTo>
                    <a:lnTo>
                      <a:pt x="656801" y="231571"/>
                    </a:lnTo>
                    <a:cubicBezTo>
                      <a:pt x="656796" y="231567"/>
                      <a:pt x="652929" y="187286"/>
                      <a:pt x="612819" y="1795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17"/>
              <p:cNvSpPr/>
              <p:nvPr/>
            </p:nvSpPr>
            <p:spPr>
              <a:xfrm>
                <a:off x="3956524" y="2184169"/>
                <a:ext cx="656800" cy="122662"/>
              </a:xfrm>
              <a:custGeom>
                <a:avLst/>
                <a:gdLst/>
                <a:ahLst/>
                <a:cxnLst/>
                <a:rect l="l" t="t" r="r" b="b"/>
                <a:pathLst>
                  <a:path w="656800" h="122662" extrusionOk="0">
                    <a:moveTo>
                      <a:pt x="652213" y="104928"/>
                    </a:moveTo>
                    <a:cubicBezTo>
                      <a:pt x="622725" y="118294"/>
                      <a:pt x="577232" y="108863"/>
                      <a:pt x="562995" y="101368"/>
                    </a:cubicBezTo>
                    <a:cubicBezTo>
                      <a:pt x="530957" y="109801"/>
                      <a:pt x="515777" y="96309"/>
                      <a:pt x="512684" y="75229"/>
                    </a:cubicBezTo>
                    <a:cubicBezTo>
                      <a:pt x="472246" y="100349"/>
                      <a:pt x="443658" y="77897"/>
                      <a:pt x="435607" y="60643"/>
                    </a:cubicBezTo>
                    <a:cubicBezTo>
                      <a:pt x="357377" y="102058"/>
                      <a:pt x="317116" y="43389"/>
                      <a:pt x="304461" y="31189"/>
                    </a:cubicBezTo>
                    <a:cubicBezTo>
                      <a:pt x="297559" y="65007"/>
                      <a:pt x="260744" y="66396"/>
                      <a:pt x="245792" y="57192"/>
                    </a:cubicBezTo>
                    <a:cubicBezTo>
                      <a:pt x="230835" y="79051"/>
                      <a:pt x="191722" y="79051"/>
                      <a:pt x="173315" y="61792"/>
                    </a:cubicBezTo>
                    <a:cubicBezTo>
                      <a:pt x="103556" y="72389"/>
                      <a:pt x="66834" y="23373"/>
                      <a:pt x="53514" y="0"/>
                    </a:cubicBezTo>
                    <a:cubicBezTo>
                      <a:pt x="38465" y="38726"/>
                      <a:pt x="46537" y="81033"/>
                      <a:pt x="46537" y="81033"/>
                    </a:cubicBezTo>
                    <a:cubicBezTo>
                      <a:pt x="46537" y="81033"/>
                      <a:pt x="-4343" y="80742"/>
                      <a:pt x="299" y="122662"/>
                    </a:cubicBezTo>
                    <a:lnTo>
                      <a:pt x="656801" y="122662"/>
                    </a:lnTo>
                    <a:cubicBezTo>
                      <a:pt x="656796" y="122662"/>
                      <a:pt x="656068" y="114687"/>
                      <a:pt x="652213" y="1049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17"/>
              <p:cNvSpPr/>
              <p:nvPr/>
            </p:nvSpPr>
            <p:spPr>
              <a:xfrm>
                <a:off x="3519239" y="1669230"/>
                <a:ext cx="1121225" cy="148253"/>
              </a:xfrm>
              <a:custGeom>
                <a:avLst/>
                <a:gdLst/>
                <a:ahLst/>
                <a:cxnLst/>
                <a:rect l="l" t="t" r="r" b="b"/>
                <a:pathLst>
                  <a:path w="1121225" h="148253" extrusionOk="0">
                    <a:moveTo>
                      <a:pt x="1114080" y="114750"/>
                    </a:moveTo>
                    <a:cubicBezTo>
                      <a:pt x="1069189" y="134610"/>
                      <a:pt x="1033893" y="119682"/>
                      <a:pt x="1003387" y="107201"/>
                    </a:cubicBezTo>
                    <a:cubicBezTo>
                      <a:pt x="938464" y="132867"/>
                      <a:pt x="897697" y="84555"/>
                      <a:pt x="890147" y="63416"/>
                    </a:cubicBezTo>
                    <a:cubicBezTo>
                      <a:pt x="859952" y="92105"/>
                      <a:pt x="798046" y="67945"/>
                      <a:pt x="785968" y="49827"/>
                    </a:cubicBezTo>
                    <a:cubicBezTo>
                      <a:pt x="749730" y="73984"/>
                      <a:pt x="708967" y="57377"/>
                      <a:pt x="690846" y="33044"/>
                    </a:cubicBezTo>
                    <a:cubicBezTo>
                      <a:pt x="487648" y="133381"/>
                      <a:pt x="343582" y="25667"/>
                      <a:pt x="326975" y="0"/>
                    </a:cubicBezTo>
                    <a:cubicBezTo>
                      <a:pt x="305837" y="39256"/>
                      <a:pt x="271113" y="16640"/>
                      <a:pt x="271113" y="16640"/>
                    </a:cubicBezTo>
                    <a:cubicBezTo>
                      <a:pt x="271113" y="16640"/>
                      <a:pt x="252996" y="46806"/>
                      <a:pt x="211918" y="54351"/>
                    </a:cubicBezTo>
                    <a:cubicBezTo>
                      <a:pt x="163808" y="63602"/>
                      <a:pt x="127716" y="38536"/>
                      <a:pt x="105168" y="14511"/>
                    </a:cubicBezTo>
                    <a:cubicBezTo>
                      <a:pt x="104621" y="45977"/>
                      <a:pt x="115579" y="73209"/>
                      <a:pt x="115579" y="73209"/>
                    </a:cubicBezTo>
                    <a:cubicBezTo>
                      <a:pt x="115579" y="73209"/>
                      <a:pt x="97790" y="62768"/>
                      <a:pt x="77443" y="76134"/>
                    </a:cubicBezTo>
                    <a:cubicBezTo>
                      <a:pt x="57100" y="89500"/>
                      <a:pt x="63147" y="114494"/>
                      <a:pt x="63147" y="114494"/>
                    </a:cubicBezTo>
                    <a:cubicBezTo>
                      <a:pt x="63147" y="114494"/>
                      <a:pt x="6388" y="105925"/>
                      <a:pt x="0" y="148253"/>
                    </a:cubicBezTo>
                    <a:lnTo>
                      <a:pt x="1121226" y="148253"/>
                    </a:lnTo>
                    <a:cubicBezTo>
                      <a:pt x="1121230" y="148262"/>
                      <a:pt x="1120792" y="132123"/>
                      <a:pt x="1114080" y="11475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7"/>
              <p:cNvSpPr/>
              <p:nvPr/>
            </p:nvSpPr>
            <p:spPr>
              <a:xfrm>
                <a:off x="3872604" y="2171712"/>
                <a:ext cx="117964" cy="221865"/>
              </a:xfrm>
              <a:custGeom>
                <a:avLst/>
                <a:gdLst/>
                <a:ahLst/>
                <a:cxnLst/>
                <a:rect l="l" t="t" r="r" b="b"/>
                <a:pathLst>
                  <a:path w="117964" h="221865" extrusionOk="0">
                    <a:moveTo>
                      <a:pt x="117958" y="278"/>
                    </a:moveTo>
                    <a:cubicBezTo>
                      <a:pt x="112281" y="20630"/>
                      <a:pt x="105530" y="40666"/>
                      <a:pt x="98225" y="60500"/>
                    </a:cubicBezTo>
                    <a:cubicBezTo>
                      <a:pt x="90759" y="80275"/>
                      <a:pt x="82763" y="99878"/>
                      <a:pt x="73559" y="118951"/>
                    </a:cubicBezTo>
                    <a:cubicBezTo>
                      <a:pt x="64313" y="137968"/>
                      <a:pt x="54828" y="157032"/>
                      <a:pt x="42636" y="174472"/>
                    </a:cubicBezTo>
                    <a:cubicBezTo>
                      <a:pt x="30444" y="191810"/>
                      <a:pt x="16931" y="208522"/>
                      <a:pt x="358" y="221816"/>
                    </a:cubicBezTo>
                    <a:cubicBezTo>
                      <a:pt x="262" y="221892"/>
                      <a:pt x="123" y="221879"/>
                      <a:pt x="47" y="221783"/>
                    </a:cubicBezTo>
                    <a:cubicBezTo>
                      <a:pt x="-25" y="221694"/>
                      <a:pt x="-12" y="221564"/>
                      <a:pt x="68" y="221484"/>
                    </a:cubicBezTo>
                    <a:cubicBezTo>
                      <a:pt x="14852" y="206371"/>
                      <a:pt x="27528" y="189618"/>
                      <a:pt x="38941" y="172014"/>
                    </a:cubicBezTo>
                    <a:cubicBezTo>
                      <a:pt x="50489" y="154499"/>
                      <a:pt x="60745" y="136104"/>
                      <a:pt x="70369" y="117393"/>
                    </a:cubicBezTo>
                    <a:cubicBezTo>
                      <a:pt x="79918" y="98628"/>
                      <a:pt x="88297" y="79265"/>
                      <a:pt x="96154" y="59705"/>
                    </a:cubicBezTo>
                    <a:cubicBezTo>
                      <a:pt x="103990" y="40136"/>
                      <a:pt x="111296" y="20318"/>
                      <a:pt x="117533" y="160"/>
                    </a:cubicBezTo>
                    <a:cubicBezTo>
                      <a:pt x="117566" y="42"/>
                      <a:pt x="117688" y="-25"/>
                      <a:pt x="117806" y="9"/>
                    </a:cubicBezTo>
                    <a:cubicBezTo>
                      <a:pt x="117924" y="38"/>
                      <a:pt x="117987" y="164"/>
                      <a:pt x="117958" y="27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7"/>
              <p:cNvSpPr/>
              <p:nvPr/>
            </p:nvSpPr>
            <p:spPr>
              <a:xfrm>
                <a:off x="3886126" y="1983921"/>
                <a:ext cx="117965" cy="221865"/>
              </a:xfrm>
              <a:custGeom>
                <a:avLst/>
                <a:gdLst/>
                <a:ahLst/>
                <a:cxnLst/>
                <a:rect l="l" t="t" r="r" b="b"/>
                <a:pathLst>
                  <a:path w="117965" h="221865" extrusionOk="0">
                    <a:moveTo>
                      <a:pt x="117958" y="282"/>
                    </a:moveTo>
                    <a:cubicBezTo>
                      <a:pt x="112281" y="20634"/>
                      <a:pt x="105531" y="40670"/>
                      <a:pt x="98225" y="60504"/>
                    </a:cubicBezTo>
                    <a:cubicBezTo>
                      <a:pt x="90759" y="80280"/>
                      <a:pt x="82763" y="99882"/>
                      <a:pt x="73560" y="118955"/>
                    </a:cubicBezTo>
                    <a:cubicBezTo>
                      <a:pt x="64314" y="137972"/>
                      <a:pt x="54828" y="157036"/>
                      <a:pt x="42636" y="174476"/>
                    </a:cubicBezTo>
                    <a:cubicBezTo>
                      <a:pt x="30445" y="191815"/>
                      <a:pt x="16931" y="208526"/>
                      <a:pt x="359" y="221816"/>
                    </a:cubicBezTo>
                    <a:cubicBezTo>
                      <a:pt x="262" y="221892"/>
                      <a:pt x="123" y="221879"/>
                      <a:pt x="47" y="221783"/>
                    </a:cubicBezTo>
                    <a:cubicBezTo>
                      <a:pt x="-24" y="221694"/>
                      <a:pt x="-12" y="221564"/>
                      <a:pt x="64" y="221484"/>
                    </a:cubicBezTo>
                    <a:cubicBezTo>
                      <a:pt x="14848" y="206371"/>
                      <a:pt x="27524" y="189618"/>
                      <a:pt x="38937" y="172014"/>
                    </a:cubicBezTo>
                    <a:cubicBezTo>
                      <a:pt x="50485" y="154499"/>
                      <a:pt x="60741" y="136104"/>
                      <a:pt x="70365" y="117393"/>
                    </a:cubicBezTo>
                    <a:cubicBezTo>
                      <a:pt x="79914" y="98628"/>
                      <a:pt x="88293" y="79265"/>
                      <a:pt x="96150" y="59705"/>
                    </a:cubicBezTo>
                    <a:cubicBezTo>
                      <a:pt x="103986" y="40136"/>
                      <a:pt x="111292" y="20318"/>
                      <a:pt x="117529" y="160"/>
                    </a:cubicBezTo>
                    <a:cubicBezTo>
                      <a:pt x="117563" y="42"/>
                      <a:pt x="117685" y="-25"/>
                      <a:pt x="117802" y="9"/>
                    </a:cubicBezTo>
                    <a:cubicBezTo>
                      <a:pt x="117925" y="42"/>
                      <a:pt x="117988" y="169"/>
                      <a:pt x="117958" y="28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7"/>
              <p:cNvSpPr/>
              <p:nvPr/>
            </p:nvSpPr>
            <p:spPr>
              <a:xfrm>
                <a:off x="3668496" y="2260612"/>
                <a:ext cx="213781" cy="204099"/>
              </a:xfrm>
              <a:custGeom>
                <a:avLst/>
                <a:gdLst/>
                <a:ahLst/>
                <a:cxnLst/>
                <a:rect l="l" t="t" r="r" b="b"/>
                <a:pathLst>
                  <a:path w="213781" h="204099" extrusionOk="0">
                    <a:moveTo>
                      <a:pt x="213768" y="297"/>
                    </a:moveTo>
                    <a:cubicBezTo>
                      <a:pt x="203907" y="23393"/>
                      <a:pt x="190331" y="44704"/>
                      <a:pt x="175387" y="64841"/>
                    </a:cubicBezTo>
                    <a:cubicBezTo>
                      <a:pt x="160266" y="84882"/>
                      <a:pt x="143412" y="103613"/>
                      <a:pt x="125189" y="120931"/>
                    </a:cubicBezTo>
                    <a:cubicBezTo>
                      <a:pt x="120623" y="125249"/>
                      <a:pt x="115847" y="129331"/>
                      <a:pt x="111180" y="133548"/>
                    </a:cubicBezTo>
                    <a:lnTo>
                      <a:pt x="104126" y="139810"/>
                    </a:lnTo>
                    <a:lnTo>
                      <a:pt x="96753" y="145685"/>
                    </a:lnTo>
                    <a:lnTo>
                      <a:pt x="81910" y="157329"/>
                    </a:lnTo>
                    <a:lnTo>
                      <a:pt x="66339" y="167976"/>
                    </a:lnTo>
                    <a:lnTo>
                      <a:pt x="58495" y="173208"/>
                    </a:lnTo>
                    <a:cubicBezTo>
                      <a:pt x="55831" y="174874"/>
                      <a:pt x="53083" y="176406"/>
                      <a:pt x="50381" y="178009"/>
                    </a:cubicBezTo>
                    <a:lnTo>
                      <a:pt x="34086" y="187470"/>
                    </a:lnTo>
                    <a:cubicBezTo>
                      <a:pt x="23077" y="193509"/>
                      <a:pt x="11592" y="198656"/>
                      <a:pt x="314" y="204076"/>
                    </a:cubicBezTo>
                    <a:cubicBezTo>
                      <a:pt x="204" y="204131"/>
                      <a:pt x="70" y="204085"/>
                      <a:pt x="19" y="203975"/>
                    </a:cubicBezTo>
                    <a:cubicBezTo>
                      <a:pt x="-31" y="203870"/>
                      <a:pt x="23" y="203739"/>
                      <a:pt x="120" y="203681"/>
                    </a:cubicBezTo>
                    <a:lnTo>
                      <a:pt x="16352" y="194220"/>
                    </a:lnTo>
                    <a:cubicBezTo>
                      <a:pt x="21735" y="191039"/>
                      <a:pt x="27353" y="188290"/>
                      <a:pt x="32542" y="184793"/>
                    </a:cubicBezTo>
                    <a:cubicBezTo>
                      <a:pt x="42936" y="177862"/>
                      <a:pt x="53920" y="171878"/>
                      <a:pt x="63852" y="164307"/>
                    </a:cubicBezTo>
                    <a:lnTo>
                      <a:pt x="79187" y="153613"/>
                    </a:lnTo>
                    <a:lnTo>
                      <a:pt x="94026" y="142246"/>
                    </a:lnTo>
                    <a:lnTo>
                      <a:pt x="101471" y="136586"/>
                    </a:lnTo>
                    <a:lnTo>
                      <a:pt x="108600" y="130539"/>
                    </a:lnTo>
                    <a:cubicBezTo>
                      <a:pt x="113318" y="126465"/>
                      <a:pt x="118153" y="122517"/>
                      <a:pt x="122778" y="118339"/>
                    </a:cubicBezTo>
                    <a:cubicBezTo>
                      <a:pt x="141165" y="101475"/>
                      <a:pt x="158238" y="83169"/>
                      <a:pt x="173628" y="63503"/>
                    </a:cubicBezTo>
                    <a:cubicBezTo>
                      <a:pt x="188955" y="43837"/>
                      <a:pt x="202998" y="22913"/>
                      <a:pt x="213360" y="146"/>
                    </a:cubicBezTo>
                    <a:cubicBezTo>
                      <a:pt x="213402" y="32"/>
                      <a:pt x="213528" y="-31"/>
                      <a:pt x="213646" y="15"/>
                    </a:cubicBezTo>
                    <a:cubicBezTo>
                      <a:pt x="213755" y="41"/>
                      <a:pt x="213810" y="179"/>
                      <a:pt x="213768" y="2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17"/>
              <p:cNvSpPr/>
              <p:nvPr/>
            </p:nvSpPr>
            <p:spPr>
              <a:xfrm>
                <a:off x="4027308" y="1852118"/>
                <a:ext cx="31148" cy="179401"/>
              </a:xfrm>
              <a:custGeom>
                <a:avLst/>
                <a:gdLst/>
                <a:ahLst/>
                <a:cxnLst/>
                <a:rect l="l" t="t" r="r" b="b"/>
                <a:pathLst>
                  <a:path w="31148" h="179401" extrusionOk="0">
                    <a:moveTo>
                      <a:pt x="31148" y="227"/>
                    </a:moveTo>
                    <a:cubicBezTo>
                      <a:pt x="30622" y="30671"/>
                      <a:pt x="28669" y="61115"/>
                      <a:pt x="24705" y="91364"/>
                    </a:cubicBezTo>
                    <a:cubicBezTo>
                      <a:pt x="22761" y="106485"/>
                      <a:pt x="20661" y="121661"/>
                      <a:pt x="16751" y="136478"/>
                    </a:cubicBezTo>
                    <a:cubicBezTo>
                      <a:pt x="12736" y="151208"/>
                      <a:pt x="8145" y="166017"/>
                      <a:pt x="414" y="179290"/>
                    </a:cubicBezTo>
                    <a:cubicBezTo>
                      <a:pt x="351" y="179396"/>
                      <a:pt x="216" y="179434"/>
                      <a:pt x="111" y="179370"/>
                    </a:cubicBezTo>
                    <a:cubicBezTo>
                      <a:pt x="14" y="179316"/>
                      <a:pt x="-23" y="179198"/>
                      <a:pt x="14" y="179097"/>
                    </a:cubicBezTo>
                    <a:cubicBezTo>
                      <a:pt x="5389" y="164843"/>
                      <a:pt x="9227" y="150227"/>
                      <a:pt x="12429" y="135447"/>
                    </a:cubicBezTo>
                    <a:cubicBezTo>
                      <a:pt x="15729" y="120697"/>
                      <a:pt x="18775" y="105846"/>
                      <a:pt x="21187" y="90860"/>
                    </a:cubicBezTo>
                    <a:cubicBezTo>
                      <a:pt x="23603" y="75878"/>
                      <a:pt x="25484" y="60795"/>
                      <a:pt x="27003" y="45674"/>
                    </a:cubicBezTo>
                    <a:cubicBezTo>
                      <a:pt x="28589" y="30562"/>
                      <a:pt x="29903" y="15403"/>
                      <a:pt x="30702" y="215"/>
                    </a:cubicBezTo>
                    <a:cubicBezTo>
                      <a:pt x="30706" y="93"/>
                      <a:pt x="30807" y="-4"/>
                      <a:pt x="30934" y="0"/>
                    </a:cubicBezTo>
                    <a:cubicBezTo>
                      <a:pt x="31056" y="4"/>
                      <a:pt x="31148" y="110"/>
                      <a:pt x="31148" y="22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17"/>
              <p:cNvSpPr/>
              <p:nvPr/>
            </p:nvSpPr>
            <p:spPr>
              <a:xfrm>
                <a:off x="3969747" y="2348390"/>
                <a:ext cx="167071" cy="17480"/>
              </a:xfrm>
              <a:custGeom>
                <a:avLst/>
                <a:gdLst/>
                <a:ahLst/>
                <a:cxnLst/>
                <a:rect l="l" t="t" r="r" b="b"/>
                <a:pathLst>
                  <a:path w="167071" h="17480" extrusionOk="0">
                    <a:moveTo>
                      <a:pt x="166905" y="9363"/>
                    </a:moveTo>
                    <a:cubicBezTo>
                      <a:pt x="158661" y="11501"/>
                      <a:pt x="150299" y="13129"/>
                      <a:pt x="141882" y="14480"/>
                    </a:cubicBezTo>
                    <a:cubicBezTo>
                      <a:pt x="133461" y="15772"/>
                      <a:pt x="124985" y="16858"/>
                      <a:pt x="116438" y="17224"/>
                    </a:cubicBezTo>
                    <a:cubicBezTo>
                      <a:pt x="99419" y="18024"/>
                      <a:pt x="81942" y="17207"/>
                      <a:pt x="65415" y="11114"/>
                    </a:cubicBezTo>
                    <a:lnTo>
                      <a:pt x="65559" y="11168"/>
                    </a:lnTo>
                    <a:cubicBezTo>
                      <a:pt x="55080" y="7991"/>
                      <a:pt x="44285" y="5929"/>
                      <a:pt x="33369" y="4397"/>
                    </a:cubicBezTo>
                    <a:cubicBezTo>
                      <a:pt x="22431" y="3021"/>
                      <a:pt x="11367" y="2175"/>
                      <a:pt x="227" y="2036"/>
                    </a:cubicBezTo>
                    <a:cubicBezTo>
                      <a:pt x="105" y="2040"/>
                      <a:pt x="4" y="1943"/>
                      <a:pt x="0" y="1821"/>
                    </a:cubicBezTo>
                    <a:cubicBezTo>
                      <a:pt x="-4" y="1712"/>
                      <a:pt x="84" y="1615"/>
                      <a:pt x="190" y="1594"/>
                    </a:cubicBezTo>
                    <a:cubicBezTo>
                      <a:pt x="11266" y="-115"/>
                      <a:pt x="22561" y="-392"/>
                      <a:pt x="33773" y="487"/>
                    </a:cubicBezTo>
                    <a:cubicBezTo>
                      <a:pt x="39391" y="841"/>
                      <a:pt x="44992" y="1586"/>
                      <a:pt x="50535" y="2684"/>
                    </a:cubicBezTo>
                    <a:cubicBezTo>
                      <a:pt x="56098" y="3681"/>
                      <a:pt x="61535" y="5352"/>
                      <a:pt x="66905" y="7132"/>
                    </a:cubicBezTo>
                    <a:lnTo>
                      <a:pt x="66981" y="7157"/>
                    </a:lnTo>
                    <a:lnTo>
                      <a:pt x="67053" y="7187"/>
                    </a:lnTo>
                    <a:cubicBezTo>
                      <a:pt x="82321" y="13609"/>
                      <a:pt x="99537" y="15010"/>
                      <a:pt x="116350" y="14733"/>
                    </a:cubicBezTo>
                    <a:cubicBezTo>
                      <a:pt x="133242" y="14341"/>
                      <a:pt x="150177" y="12401"/>
                      <a:pt x="166796" y="8938"/>
                    </a:cubicBezTo>
                    <a:cubicBezTo>
                      <a:pt x="166914" y="8908"/>
                      <a:pt x="167036" y="8984"/>
                      <a:pt x="167065" y="9102"/>
                    </a:cubicBezTo>
                    <a:cubicBezTo>
                      <a:pt x="167094" y="9211"/>
                      <a:pt x="167019" y="9329"/>
                      <a:pt x="166905" y="936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17"/>
              <p:cNvSpPr/>
              <p:nvPr/>
            </p:nvSpPr>
            <p:spPr>
              <a:xfrm>
                <a:off x="4004101" y="1813890"/>
                <a:ext cx="678456" cy="217067"/>
              </a:xfrm>
              <a:custGeom>
                <a:avLst/>
                <a:gdLst/>
                <a:ahLst/>
                <a:cxnLst/>
                <a:rect l="l" t="t" r="r" b="b"/>
                <a:pathLst>
                  <a:path w="678456" h="217067" extrusionOk="0">
                    <a:moveTo>
                      <a:pt x="604915" y="157266"/>
                    </a:moveTo>
                    <a:cubicBezTo>
                      <a:pt x="602739" y="147255"/>
                      <a:pt x="619400" y="13474"/>
                      <a:pt x="494684" y="546"/>
                    </a:cubicBezTo>
                    <a:cubicBezTo>
                      <a:pt x="452099" y="-5540"/>
                      <a:pt x="395379" y="39932"/>
                      <a:pt x="401477" y="103121"/>
                    </a:cubicBezTo>
                    <a:cubicBezTo>
                      <a:pt x="401477" y="103121"/>
                      <a:pt x="391558" y="89288"/>
                      <a:pt x="375473" y="90525"/>
                    </a:cubicBezTo>
                    <a:cubicBezTo>
                      <a:pt x="359389" y="91763"/>
                      <a:pt x="349936" y="111433"/>
                      <a:pt x="349936" y="111433"/>
                    </a:cubicBezTo>
                    <a:cubicBezTo>
                      <a:pt x="349936" y="111433"/>
                      <a:pt x="321875" y="4321"/>
                      <a:pt x="205042" y="6837"/>
                    </a:cubicBezTo>
                    <a:cubicBezTo>
                      <a:pt x="152904" y="9320"/>
                      <a:pt x="109940" y="72223"/>
                      <a:pt x="117145" y="149388"/>
                    </a:cubicBezTo>
                    <a:cubicBezTo>
                      <a:pt x="117145" y="149388"/>
                      <a:pt x="100829" y="134693"/>
                      <a:pt x="80317" y="144006"/>
                    </a:cubicBezTo>
                    <a:cubicBezTo>
                      <a:pt x="59801" y="153315"/>
                      <a:pt x="66859" y="178536"/>
                      <a:pt x="66859" y="178536"/>
                    </a:cubicBezTo>
                    <a:cubicBezTo>
                      <a:pt x="66859" y="178536"/>
                      <a:pt x="5362" y="164757"/>
                      <a:pt x="0" y="217068"/>
                    </a:cubicBezTo>
                    <a:lnTo>
                      <a:pt x="678120" y="217068"/>
                    </a:lnTo>
                    <a:cubicBezTo>
                      <a:pt x="678111" y="217072"/>
                      <a:pt x="687719" y="149481"/>
                      <a:pt x="604915" y="157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17"/>
              <p:cNvSpPr/>
              <p:nvPr/>
            </p:nvSpPr>
            <p:spPr>
              <a:xfrm>
                <a:off x="4004101" y="1921174"/>
                <a:ext cx="678452" cy="109788"/>
              </a:xfrm>
              <a:custGeom>
                <a:avLst/>
                <a:gdLst/>
                <a:ahLst/>
                <a:cxnLst/>
                <a:rect l="l" t="t" r="r" b="b"/>
                <a:pathLst>
                  <a:path w="678452" h="109788" extrusionOk="0">
                    <a:moveTo>
                      <a:pt x="590598" y="62747"/>
                    </a:moveTo>
                    <a:cubicBezTo>
                      <a:pt x="559923" y="84778"/>
                      <a:pt x="514480" y="58892"/>
                      <a:pt x="507663" y="22435"/>
                    </a:cubicBezTo>
                    <a:cubicBezTo>
                      <a:pt x="487214" y="42778"/>
                      <a:pt x="428137" y="48670"/>
                      <a:pt x="412233" y="32767"/>
                    </a:cubicBezTo>
                    <a:cubicBezTo>
                      <a:pt x="382695" y="74800"/>
                      <a:pt x="346343" y="34521"/>
                      <a:pt x="346343" y="34521"/>
                    </a:cubicBezTo>
                    <a:cubicBezTo>
                      <a:pt x="346343" y="34521"/>
                      <a:pt x="319076" y="62305"/>
                      <a:pt x="257731" y="62747"/>
                    </a:cubicBezTo>
                    <a:cubicBezTo>
                      <a:pt x="180936" y="60702"/>
                      <a:pt x="137661" y="23125"/>
                      <a:pt x="118197" y="0"/>
                    </a:cubicBezTo>
                    <a:cubicBezTo>
                      <a:pt x="116228" y="13311"/>
                      <a:pt x="115777" y="27447"/>
                      <a:pt x="117145" y="42105"/>
                    </a:cubicBezTo>
                    <a:cubicBezTo>
                      <a:pt x="117145" y="42105"/>
                      <a:pt x="100829" y="27409"/>
                      <a:pt x="80317" y="36722"/>
                    </a:cubicBezTo>
                    <a:cubicBezTo>
                      <a:pt x="59801" y="46031"/>
                      <a:pt x="66859" y="71256"/>
                      <a:pt x="66859" y="71256"/>
                    </a:cubicBezTo>
                    <a:cubicBezTo>
                      <a:pt x="66859" y="71256"/>
                      <a:pt x="5362" y="57478"/>
                      <a:pt x="0" y="109789"/>
                    </a:cubicBezTo>
                    <a:lnTo>
                      <a:pt x="678120" y="109789"/>
                    </a:lnTo>
                    <a:cubicBezTo>
                      <a:pt x="678120" y="109789"/>
                      <a:pt x="678995" y="103522"/>
                      <a:pt x="677905" y="95034"/>
                    </a:cubicBezTo>
                    <a:cubicBezTo>
                      <a:pt x="644112" y="99242"/>
                      <a:pt x="597904" y="74261"/>
                      <a:pt x="590598" y="6274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17"/>
              <p:cNvSpPr/>
              <p:nvPr/>
            </p:nvSpPr>
            <p:spPr>
              <a:xfrm>
                <a:off x="3421852" y="1852341"/>
                <a:ext cx="618677" cy="263159"/>
              </a:xfrm>
              <a:custGeom>
                <a:avLst/>
                <a:gdLst/>
                <a:ahLst/>
                <a:cxnLst/>
                <a:rect l="l" t="t" r="r" b="b"/>
                <a:pathLst>
                  <a:path w="618677" h="263159" extrusionOk="0">
                    <a:moveTo>
                      <a:pt x="597234" y="182863"/>
                    </a:moveTo>
                    <a:cubicBezTo>
                      <a:pt x="578524" y="167376"/>
                      <a:pt x="548829" y="177228"/>
                      <a:pt x="548829" y="177228"/>
                    </a:cubicBezTo>
                    <a:cubicBezTo>
                      <a:pt x="548829" y="177228"/>
                      <a:pt x="551068" y="133671"/>
                      <a:pt x="524328" y="114590"/>
                    </a:cubicBezTo>
                    <a:cubicBezTo>
                      <a:pt x="497588" y="95510"/>
                      <a:pt x="467321" y="114590"/>
                      <a:pt x="467321" y="114590"/>
                    </a:cubicBezTo>
                    <a:cubicBezTo>
                      <a:pt x="467321" y="114590"/>
                      <a:pt x="444095" y="0"/>
                      <a:pt x="354010" y="0"/>
                    </a:cubicBezTo>
                    <a:cubicBezTo>
                      <a:pt x="263925" y="0"/>
                      <a:pt x="247736" y="89256"/>
                      <a:pt x="256885" y="113888"/>
                    </a:cubicBezTo>
                    <a:cubicBezTo>
                      <a:pt x="256885" y="113888"/>
                      <a:pt x="239622" y="98068"/>
                      <a:pt x="220288" y="103329"/>
                    </a:cubicBezTo>
                    <a:cubicBezTo>
                      <a:pt x="200951" y="108589"/>
                      <a:pt x="196360" y="130023"/>
                      <a:pt x="196360" y="130023"/>
                    </a:cubicBezTo>
                    <a:cubicBezTo>
                      <a:pt x="196360" y="130023"/>
                      <a:pt x="168971" y="80477"/>
                      <a:pt x="107007" y="108442"/>
                    </a:cubicBezTo>
                    <a:cubicBezTo>
                      <a:pt x="45042" y="136407"/>
                      <a:pt x="50989" y="224951"/>
                      <a:pt x="50989" y="224951"/>
                    </a:cubicBezTo>
                    <a:cubicBezTo>
                      <a:pt x="50989" y="224951"/>
                      <a:pt x="2820" y="221000"/>
                      <a:pt x="0" y="263159"/>
                    </a:cubicBezTo>
                    <a:lnTo>
                      <a:pt x="614872" y="263159"/>
                    </a:lnTo>
                    <a:cubicBezTo>
                      <a:pt x="614872" y="263164"/>
                      <a:pt x="630880" y="209414"/>
                      <a:pt x="597234" y="18286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17"/>
              <p:cNvSpPr/>
              <p:nvPr/>
            </p:nvSpPr>
            <p:spPr>
              <a:xfrm>
                <a:off x="3421848" y="2034598"/>
                <a:ext cx="618621" cy="80897"/>
              </a:xfrm>
              <a:custGeom>
                <a:avLst/>
                <a:gdLst/>
                <a:ahLst/>
                <a:cxnLst/>
                <a:rect l="l" t="t" r="r" b="b"/>
                <a:pathLst>
                  <a:path w="618621" h="80897" extrusionOk="0">
                    <a:moveTo>
                      <a:pt x="618041" y="41364"/>
                    </a:moveTo>
                    <a:cubicBezTo>
                      <a:pt x="585278" y="48279"/>
                      <a:pt x="549052" y="31319"/>
                      <a:pt x="534672" y="17776"/>
                    </a:cubicBezTo>
                    <a:cubicBezTo>
                      <a:pt x="512448" y="42500"/>
                      <a:pt x="466778" y="32964"/>
                      <a:pt x="450967" y="0"/>
                    </a:cubicBezTo>
                    <a:cubicBezTo>
                      <a:pt x="413450" y="66067"/>
                      <a:pt x="306699" y="31609"/>
                      <a:pt x="279568" y="16526"/>
                    </a:cubicBezTo>
                    <a:cubicBezTo>
                      <a:pt x="249722" y="59780"/>
                      <a:pt x="213092" y="47887"/>
                      <a:pt x="196814" y="30250"/>
                    </a:cubicBezTo>
                    <a:cubicBezTo>
                      <a:pt x="125057" y="60748"/>
                      <a:pt x="77039" y="33027"/>
                      <a:pt x="52727" y="10740"/>
                    </a:cubicBezTo>
                    <a:cubicBezTo>
                      <a:pt x="50088" y="29017"/>
                      <a:pt x="50989" y="42690"/>
                      <a:pt x="50989" y="42690"/>
                    </a:cubicBezTo>
                    <a:cubicBezTo>
                      <a:pt x="50989" y="42690"/>
                      <a:pt x="2820" y="38738"/>
                      <a:pt x="0" y="80898"/>
                    </a:cubicBezTo>
                    <a:lnTo>
                      <a:pt x="614876" y="80898"/>
                    </a:lnTo>
                    <a:cubicBezTo>
                      <a:pt x="614876" y="80906"/>
                      <a:pt x="620385" y="62166"/>
                      <a:pt x="618041" y="413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0" name="Google Shape;400;p17"/>
            <p:cNvGrpSpPr/>
            <p:nvPr/>
          </p:nvGrpSpPr>
          <p:grpSpPr>
            <a:xfrm flipH="1">
              <a:off x="7336464" y="4381746"/>
              <a:ext cx="1896535" cy="787711"/>
              <a:chOff x="5552659" y="3286607"/>
              <a:chExt cx="1057331" cy="439130"/>
            </a:xfrm>
          </p:grpSpPr>
          <p:sp>
            <p:nvSpPr>
              <p:cNvPr id="401" name="Google Shape;401;p17"/>
              <p:cNvSpPr/>
              <p:nvPr/>
            </p:nvSpPr>
            <p:spPr>
              <a:xfrm>
                <a:off x="5552659" y="3286607"/>
                <a:ext cx="1057331" cy="439125"/>
              </a:xfrm>
              <a:custGeom>
                <a:avLst/>
                <a:gdLst/>
                <a:ahLst/>
                <a:cxnLst/>
                <a:rect l="l" t="t" r="r" b="b"/>
                <a:pathLst>
                  <a:path w="1057331" h="439125" extrusionOk="0">
                    <a:moveTo>
                      <a:pt x="4" y="251297"/>
                    </a:moveTo>
                    <a:cubicBezTo>
                      <a:pt x="4" y="251297"/>
                      <a:pt x="28945" y="92885"/>
                      <a:pt x="157764" y="61170"/>
                    </a:cubicBezTo>
                    <a:cubicBezTo>
                      <a:pt x="223689" y="45372"/>
                      <a:pt x="249453" y="131543"/>
                      <a:pt x="241116" y="177116"/>
                    </a:cubicBezTo>
                    <a:cubicBezTo>
                      <a:pt x="241116" y="177116"/>
                      <a:pt x="254469" y="149955"/>
                      <a:pt x="272712" y="148776"/>
                    </a:cubicBezTo>
                    <a:cubicBezTo>
                      <a:pt x="290956" y="147598"/>
                      <a:pt x="296044" y="168371"/>
                      <a:pt x="296044" y="168371"/>
                    </a:cubicBezTo>
                    <a:cubicBezTo>
                      <a:pt x="296044" y="168371"/>
                      <a:pt x="310883" y="3688"/>
                      <a:pt x="509351" y="18"/>
                    </a:cubicBezTo>
                    <a:cubicBezTo>
                      <a:pt x="602301" y="-1771"/>
                      <a:pt x="653728" y="130125"/>
                      <a:pt x="638380" y="214284"/>
                    </a:cubicBezTo>
                    <a:cubicBezTo>
                      <a:pt x="638380" y="214284"/>
                      <a:pt x="660087" y="190418"/>
                      <a:pt x="686465" y="200468"/>
                    </a:cubicBezTo>
                    <a:cubicBezTo>
                      <a:pt x="712843" y="210518"/>
                      <a:pt x="710049" y="235427"/>
                      <a:pt x="710049" y="235427"/>
                    </a:cubicBezTo>
                    <a:cubicBezTo>
                      <a:pt x="710049" y="235427"/>
                      <a:pt x="831709" y="145389"/>
                      <a:pt x="915162" y="208098"/>
                    </a:cubicBezTo>
                    <a:cubicBezTo>
                      <a:pt x="998610" y="270807"/>
                      <a:pt x="960831" y="346605"/>
                      <a:pt x="960831" y="346605"/>
                    </a:cubicBezTo>
                    <a:cubicBezTo>
                      <a:pt x="960831" y="346605"/>
                      <a:pt x="1005520" y="305585"/>
                      <a:pt x="1043202" y="338756"/>
                    </a:cubicBezTo>
                    <a:cubicBezTo>
                      <a:pt x="1080884" y="371926"/>
                      <a:pt x="1031267" y="439126"/>
                      <a:pt x="1031267" y="439126"/>
                    </a:cubicBezTo>
                    <a:lnTo>
                      <a:pt x="0" y="439126"/>
                    </a:lnTo>
                    <a:lnTo>
                      <a:pt x="0" y="25129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17"/>
              <p:cNvSpPr/>
              <p:nvPr/>
            </p:nvSpPr>
            <p:spPr>
              <a:xfrm>
                <a:off x="6017726" y="3384286"/>
                <a:ext cx="32859" cy="45812"/>
              </a:xfrm>
              <a:custGeom>
                <a:avLst/>
                <a:gdLst/>
                <a:ahLst/>
                <a:cxnLst/>
                <a:rect l="l" t="t" r="r" b="b"/>
                <a:pathLst>
                  <a:path w="32859" h="45812" extrusionOk="0">
                    <a:moveTo>
                      <a:pt x="31263" y="21512"/>
                    </a:moveTo>
                    <a:cubicBezTo>
                      <a:pt x="27589" y="29180"/>
                      <a:pt x="10944" y="48871"/>
                      <a:pt x="3715" y="45408"/>
                    </a:cubicBezTo>
                    <a:cubicBezTo>
                      <a:pt x="-3515" y="41944"/>
                      <a:pt x="1404" y="16635"/>
                      <a:pt x="5078" y="8967"/>
                    </a:cubicBezTo>
                    <a:cubicBezTo>
                      <a:pt x="8752" y="1299"/>
                      <a:pt x="17594" y="-2109"/>
                      <a:pt x="24824" y="1354"/>
                    </a:cubicBezTo>
                    <a:cubicBezTo>
                      <a:pt x="32054" y="4822"/>
                      <a:pt x="34937" y="13845"/>
                      <a:pt x="31263" y="215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>
                <a:off x="6023999" y="3434396"/>
                <a:ext cx="45812" cy="32858"/>
              </a:xfrm>
              <a:custGeom>
                <a:avLst/>
                <a:gdLst/>
                <a:ahLst/>
                <a:cxnLst/>
                <a:rect l="l" t="t" r="r" b="b"/>
                <a:pathLst>
                  <a:path w="45812" h="32858" extrusionOk="0">
                    <a:moveTo>
                      <a:pt x="24300" y="31263"/>
                    </a:moveTo>
                    <a:cubicBezTo>
                      <a:pt x="16632" y="27588"/>
                      <a:pt x="-3059" y="10944"/>
                      <a:pt x="405" y="3714"/>
                    </a:cubicBezTo>
                    <a:cubicBezTo>
                      <a:pt x="3868" y="-3516"/>
                      <a:pt x="29178" y="1404"/>
                      <a:pt x="36845" y="5082"/>
                    </a:cubicBezTo>
                    <a:cubicBezTo>
                      <a:pt x="44513" y="8760"/>
                      <a:pt x="47922" y="17598"/>
                      <a:pt x="44458" y="24828"/>
                    </a:cubicBezTo>
                    <a:cubicBezTo>
                      <a:pt x="40991" y="32054"/>
                      <a:pt x="31968" y="34936"/>
                      <a:pt x="24300" y="3126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17"/>
              <p:cNvSpPr/>
              <p:nvPr/>
            </p:nvSpPr>
            <p:spPr>
              <a:xfrm>
                <a:off x="5986842" y="3440665"/>
                <a:ext cx="32858" cy="45810"/>
              </a:xfrm>
              <a:custGeom>
                <a:avLst/>
                <a:gdLst/>
                <a:ahLst/>
                <a:cxnLst/>
                <a:rect l="l" t="t" r="r" b="b"/>
                <a:pathLst>
                  <a:path w="32858" h="45810" extrusionOk="0">
                    <a:moveTo>
                      <a:pt x="1596" y="24300"/>
                    </a:moveTo>
                    <a:cubicBezTo>
                      <a:pt x="5270" y="16632"/>
                      <a:pt x="21915" y="-3059"/>
                      <a:pt x="29145" y="405"/>
                    </a:cubicBezTo>
                    <a:cubicBezTo>
                      <a:pt x="36375" y="3868"/>
                      <a:pt x="31455" y="29177"/>
                      <a:pt x="27777" y="36845"/>
                    </a:cubicBezTo>
                    <a:cubicBezTo>
                      <a:pt x="24103" y="44513"/>
                      <a:pt x="15261" y="47922"/>
                      <a:pt x="8031" y="44454"/>
                    </a:cubicBezTo>
                    <a:cubicBezTo>
                      <a:pt x="805" y="40995"/>
                      <a:pt x="-2077" y="31972"/>
                      <a:pt x="1596" y="2430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17"/>
              <p:cNvSpPr/>
              <p:nvPr/>
            </p:nvSpPr>
            <p:spPr>
              <a:xfrm>
                <a:off x="5967616" y="3403512"/>
                <a:ext cx="45812" cy="32858"/>
              </a:xfrm>
              <a:custGeom>
                <a:avLst/>
                <a:gdLst/>
                <a:ahLst/>
                <a:cxnLst/>
                <a:rect l="l" t="t" r="r" b="b"/>
                <a:pathLst>
                  <a:path w="45812" h="32858" extrusionOk="0">
                    <a:moveTo>
                      <a:pt x="21512" y="1596"/>
                    </a:moveTo>
                    <a:cubicBezTo>
                      <a:pt x="29180" y="5270"/>
                      <a:pt x="48871" y="21914"/>
                      <a:pt x="45408" y="29145"/>
                    </a:cubicBezTo>
                    <a:cubicBezTo>
                      <a:pt x="41944" y="36375"/>
                      <a:pt x="16635" y="31455"/>
                      <a:pt x="8967" y="27777"/>
                    </a:cubicBezTo>
                    <a:cubicBezTo>
                      <a:pt x="1300" y="24099"/>
                      <a:pt x="-2109" y="15261"/>
                      <a:pt x="1354" y="8031"/>
                    </a:cubicBezTo>
                    <a:cubicBezTo>
                      <a:pt x="4822" y="805"/>
                      <a:pt x="13845" y="-2077"/>
                      <a:pt x="21512" y="159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17"/>
              <p:cNvSpPr/>
              <p:nvPr/>
            </p:nvSpPr>
            <p:spPr>
              <a:xfrm>
                <a:off x="6009355" y="3426024"/>
                <a:ext cx="18716" cy="18718"/>
              </a:xfrm>
              <a:custGeom>
                <a:avLst/>
                <a:gdLst/>
                <a:ahLst/>
                <a:cxnLst/>
                <a:rect l="l" t="t" r="r" b="b"/>
                <a:pathLst>
                  <a:path w="18716" h="18718" extrusionOk="0">
                    <a:moveTo>
                      <a:pt x="17797" y="13404"/>
                    </a:moveTo>
                    <a:cubicBezTo>
                      <a:pt x="15563" y="18062"/>
                      <a:pt x="9978" y="20032"/>
                      <a:pt x="5315" y="17797"/>
                    </a:cubicBezTo>
                    <a:cubicBezTo>
                      <a:pt x="656" y="15563"/>
                      <a:pt x="-1313" y="9978"/>
                      <a:pt x="922" y="5315"/>
                    </a:cubicBezTo>
                    <a:cubicBezTo>
                      <a:pt x="3156" y="656"/>
                      <a:pt x="8741" y="-1313"/>
                      <a:pt x="13404" y="922"/>
                    </a:cubicBezTo>
                    <a:cubicBezTo>
                      <a:pt x="18062" y="3156"/>
                      <a:pt x="20028" y="8741"/>
                      <a:pt x="17797" y="134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17"/>
              <p:cNvSpPr/>
              <p:nvPr/>
            </p:nvSpPr>
            <p:spPr>
              <a:xfrm>
                <a:off x="6349943" y="3547988"/>
                <a:ext cx="34655" cy="44570"/>
              </a:xfrm>
              <a:custGeom>
                <a:avLst/>
                <a:gdLst/>
                <a:ahLst/>
                <a:cxnLst/>
                <a:rect l="l" t="t" r="r" b="b"/>
                <a:pathLst>
                  <a:path w="34655" h="44570" extrusionOk="0">
                    <a:moveTo>
                      <a:pt x="27255" y="7794"/>
                    </a:moveTo>
                    <a:cubicBezTo>
                      <a:pt x="31581" y="15116"/>
                      <a:pt x="38672" y="39904"/>
                      <a:pt x="31766" y="43982"/>
                    </a:cubicBezTo>
                    <a:cubicBezTo>
                      <a:pt x="24865" y="48060"/>
                      <a:pt x="6579" y="29884"/>
                      <a:pt x="2253" y="22561"/>
                    </a:cubicBezTo>
                    <a:cubicBezTo>
                      <a:pt x="-2073" y="15238"/>
                      <a:pt x="18" y="6001"/>
                      <a:pt x="6924" y="1923"/>
                    </a:cubicBezTo>
                    <a:cubicBezTo>
                      <a:pt x="13830" y="-2159"/>
                      <a:pt x="22933" y="471"/>
                      <a:pt x="27255" y="77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7"/>
              <p:cNvSpPr/>
              <p:nvPr/>
            </p:nvSpPr>
            <p:spPr>
              <a:xfrm>
                <a:off x="6389760" y="3562421"/>
                <a:ext cx="44570" cy="34654"/>
              </a:xfrm>
              <a:custGeom>
                <a:avLst/>
                <a:gdLst/>
                <a:ahLst/>
                <a:cxnLst/>
                <a:rect l="l" t="t" r="r" b="b"/>
                <a:pathLst>
                  <a:path w="44570" h="34654" extrusionOk="0">
                    <a:moveTo>
                      <a:pt x="36777" y="27255"/>
                    </a:moveTo>
                    <a:cubicBezTo>
                      <a:pt x="29454" y="31581"/>
                      <a:pt x="4667" y="38672"/>
                      <a:pt x="589" y="31766"/>
                    </a:cubicBezTo>
                    <a:cubicBezTo>
                      <a:pt x="-3489" y="24865"/>
                      <a:pt x="14687" y="6579"/>
                      <a:pt x="22010" y="2253"/>
                    </a:cubicBezTo>
                    <a:cubicBezTo>
                      <a:pt x="29332" y="-2073"/>
                      <a:pt x="38574" y="18"/>
                      <a:pt x="42648" y="6924"/>
                    </a:cubicBezTo>
                    <a:cubicBezTo>
                      <a:pt x="46730" y="13830"/>
                      <a:pt x="44100" y="22933"/>
                      <a:pt x="36777" y="2725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17"/>
              <p:cNvSpPr/>
              <p:nvPr/>
            </p:nvSpPr>
            <p:spPr>
              <a:xfrm>
                <a:off x="6385238" y="3602238"/>
                <a:ext cx="34655" cy="44570"/>
              </a:xfrm>
              <a:custGeom>
                <a:avLst/>
                <a:gdLst/>
                <a:ahLst/>
                <a:cxnLst/>
                <a:rect l="l" t="t" r="r" b="b"/>
                <a:pathLst>
                  <a:path w="34655" h="44570" extrusionOk="0">
                    <a:moveTo>
                      <a:pt x="7400" y="36777"/>
                    </a:moveTo>
                    <a:cubicBezTo>
                      <a:pt x="3074" y="29454"/>
                      <a:pt x="-4017" y="4667"/>
                      <a:pt x="2889" y="589"/>
                    </a:cubicBezTo>
                    <a:cubicBezTo>
                      <a:pt x="9791" y="-3489"/>
                      <a:pt x="28076" y="14687"/>
                      <a:pt x="32402" y="22010"/>
                    </a:cubicBezTo>
                    <a:cubicBezTo>
                      <a:pt x="36729" y="29332"/>
                      <a:pt x="34637" y="38574"/>
                      <a:pt x="27731" y="42648"/>
                    </a:cubicBezTo>
                    <a:cubicBezTo>
                      <a:pt x="20829" y="46730"/>
                      <a:pt x="11726" y="44100"/>
                      <a:pt x="7400" y="367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17"/>
              <p:cNvSpPr/>
              <p:nvPr/>
            </p:nvSpPr>
            <p:spPr>
              <a:xfrm>
                <a:off x="6335508" y="3597721"/>
                <a:ext cx="44567" cy="34655"/>
              </a:xfrm>
              <a:custGeom>
                <a:avLst/>
                <a:gdLst/>
                <a:ahLst/>
                <a:cxnLst/>
                <a:rect l="l" t="t" r="r" b="b"/>
                <a:pathLst>
                  <a:path w="44567" h="34655" extrusionOk="0">
                    <a:moveTo>
                      <a:pt x="7791" y="7400"/>
                    </a:moveTo>
                    <a:cubicBezTo>
                      <a:pt x="15114" y="3074"/>
                      <a:pt x="39901" y="-4017"/>
                      <a:pt x="43979" y="2889"/>
                    </a:cubicBezTo>
                    <a:cubicBezTo>
                      <a:pt x="48057" y="9790"/>
                      <a:pt x="29881" y="28076"/>
                      <a:pt x="22558" y="32402"/>
                    </a:cubicBezTo>
                    <a:cubicBezTo>
                      <a:pt x="15236" y="36729"/>
                      <a:pt x="5998" y="34637"/>
                      <a:pt x="1920" y="27731"/>
                    </a:cubicBezTo>
                    <a:cubicBezTo>
                      <a:pt x="-2158" y="20825"/>
                      <a:pt x="473" y="11722"/>
                      <a:pt x="7791" y="740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17"/>
              <p:cNvSpPr/>
              <p:nvPr/>
            </p:nvSpPr>
            <p:spPr>
              <a:xfrm>
                <a:off x="6375558" y="3588039"/>
                <a:ext cx="18718" cy="18715"/>
              </a:xfrm>
              <a:custGeom>
                <a:avLst/>
                <a:gdLst/>
                <a:ahLst/>
                <a:cxnLst/>
                <a:rect l="l" t="t" r="r" b="b"/>
                <a:pathLst>
                  <a:path w="18718" h="18715" extrusionOk="0">
                    <a:moveTo>
                      <a:pt x="17417" y="4600"/>
                    </a:moveTo>
                    <a:cubicBezTo>
                      <a:pt x="20043" y="9048"/>
                      <a:pt x="18570" y="14784"/>
                      <a:pt x="14118" y="17414"/>
                    </a:cubicBezTo>
                    <a:cubicBezTo>
                      <a:pt x="9669" y="20040"/>
                      <a:pt x="3933" y="18568"/>
                      <a:pt x="1303" y="14115"/>
                    </a:cubicBezTo>
                    <a:cubicBezTo>
                      <a:pt x="-1327" y="9667"/>
                      <a:pt x="150" y="3931"/>
                      <a:pt x="4602" y="1300"/>
                    </a:cubicBezTo>
                    <a:cubicBezTo>
                      <a:pt x="9051" y="-1326"/>
                      <a:pt x="14791" y="151"/>
                      <a:pt x="17417" y="460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>
                <a:off x="5552664" y="3493834"/>
                <a:ext cx="1057216" cy="231903"/>
              </a:xfrm>
              <a:custGeom>
                <a:avLst/>
                <a:gdLst/>
                <a:ahLst/>
                <a:cxnLst/>
                <a:rect l="l" t="t" r="r" b="b"/>
                <a:pathLst>
                  <a:path w="1057216" h="231903" extrusionOk="0">
                    <a:moveTo>
                      <a:pt x="1057216" y="167625"/>
                    </a:moveTo>
                    <a:cubicBezTo>
                      <a:pt x="1011606" y="189980"/>
                      <a:pt x="965785" y="174893"/>
                      <a:pt x="948433" y="159507"/>
                    </a:cubicBezTo>
                    <a:cubicBezTo>
                      <a:pt x="741292" y="221198"/>
                      <a:pt x="702777" y="103127"/>
                      <a:pt x="702777" y="103127"/>
                    </a:cubicBezTo>
                    <a:cubicBezTo>
                      <a:pt x="702777" y="103127"/>
                      <a:pt x="656459" y="146869"/>
                      <a:pt x="632193" y="138540"/>
                    </a:cubicBezTo>
                    <a:cubicBezTo>
                      <a:pt x="607932" y="130208"/>
                      <a:pt x="603522" y="92972"/>
                      <a:pt x="603522" y="92972"/>
                    </a:cubicBezTo>
                    <a:cubicBezTo>
                      <a:pt x="603522" y="92972"/>
                      <a:pt x="535148" y="197601"/>
                      <a:pt x="414952" y="168929"/>
                    </a:cubicBezTo>
                    <a:cubicBezTo>
                      <a:pt x="294756" y="140253"/>
                      <a:pt x="279871" y="68597"/>
                      <a:pt x="279871" y="68597"/>
                    </a:cubicBezTo>
                    <a:cubicBezTo>
                      <a:pt x="279871" y="68597"/>
                      <a:pt x="265933" y="112503"/>
                      <a:pt x="232972" y="99053"/>
                    </a:cubicBezTo>
                    <a:cubicBezTo>
                      <a:pt x="200017" y="85603"/>
                      <a:pt x="206506" y="54154"/>
                      <a:pt x="206506" y="54154"/>
                    </a:cubicBezTo>
                    <a:cubicBezTo>
                      <a:pt x="206506" y="54154"/>
                      <a:pt x="164599" y="100551"/>
                      <a:pt x="85586" y="80220"/>
                    </a:cubicBezTo>
                    <a:cubicBezTo>
                      <a:pt x="45834" y="69994"/>
                      <a:pt x="24426" y="33621"/>
                      <a:pt x="12958" y="0"/>
                    </a:cubicBezTo>
                    <a:cubicBezTo>
                      <a:pt x="3384" y="25591"/>
                      <a:pt x="0" y="44075"/>
                      <a:pt x="0" y="44075"/>
                    </a:cubicBezTo>
                    <a:lnTo>
                      <a:pt x="0" y="231904"/>
                    </a:lnTo>
                    <a:lnTo>
                      <a:pt x="1031263" y="231904"/>
                    </a:lnTo>
                    <a:cubicBezTo>
                      <a:pt x="1031267" y="231899"/>
                      <a:pt x="1055659" y="198822"/>
                      <a:pt x="1057216" y="16762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7"/>
              <p:cNvSpPr/>
              <p:nvPr/>
            </p:nvSpPr>
            <p:spPr>
              <a:xfrm>
                <a:off x="5844296" y="3536946"/>
                <a:ext cx="32858" cy="45812"/>
              </a:xfrm>
              <a:custGeom>
                <a:avLst/>
                <a:gdLst/>
                <a:ahLst/>
                <a:cxnLst/>
                <a:rect l="l" t="t" r="r" b="b"/>
                <a:pathLst>
                  <a:path w="32858" h="45812" extrusionOk="0">
                    <a:moveTo>
                      <a:pt x="1596" y="21513"/>
                    </a:moveTo>
                    <a:cubicBezTo>
                      <a:pt x="5270" y="29180"/>
                      <a:pt x="21914" y="48871"/>
                      <a:pt x="29145" y="45408"/>
                    </a:cubicBezTo>
                    <a:cubicBezTo>
                      <a:pt x="36375" y="41944"/>
                      <a:pt x="31455" y="16635"/>
                      <a:pt x="27777" y="8967"/>
                    </a:cubicBezTo>
                    <a:cubicBezTo>
                      <a:pt x="24103" y="1300"/>
                      <a:pt x="15261" y="-2109"/>
                      <a:pt x="8031" y="1354"/>
                    </a:cubicBezTo>
                    <a:cubicBezTo>
                      <a:pt x="805" y="4818"/>
                      <a:pt x="-2077" y="13845"/>
                      <a:pt x="1596" y="2151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17"/>
              <p:cNvSpPr/>
              <p:nvPr/>
            </p:nvSpPr>
            <p:spPr>
              <a:xfrm>
                <a:off x="5825076" y="3587052"/>
                <a:ext cx="45810" cy="32859"/>
              </a:xfrm>
              <a:custGeom>
                <a:avLst/>
                <a:gdLst/>
                <a:ahLst/>
                <a:cxnLst/>
                <a:rect l="l" t="t" r="r" b="b"/>
                <a:pathLst>
                  <a:path w="45810" h="32859" extrusionOk="0">
                    <a:moveTo>
                      <a:pt x="21511" y="31262"/>
                    </a:moveTo>
                    <a:cubicBezTo>
                      <a:pt x="29179" y="27589"/>
                      <a:pt x="48870" y="10944"/>
                      <a:pt x="45406" y="3714"/>
                    </a:cubicBezTo>
                    <a:cubicBezTo>
                      <a:pt x="41943" y="-3516"/>
                      <a:pt x="16633" y="1404"/>
                      <a:pt x="8966" y="5082"/>
                    </a:cubicBezTo>
                    <a:cubicBezTo>
                      <a:pt x="1298" y="8756"/>
                      <a:pt x="-2111" y="17598"/>
                      <a:pt x="1357" y="24828"/>
                    </a:cubicBezTo>
                    <a:cubicBezTo>
                      <a:pt x="4816" y="32058"/>
                      <a:pt x="13839" y="34936"/>
                      <a:pt x="21511" y="312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17"/>
              <p:cNvSpPr/>
              <p:nvPr/>
            </p:nvSpPr>
            <p:spPr>
              <a:xfrm>
                <a:off x="5875180" y="3593324"/>
                <a:ext cx="32858" cy="45812"/>
              </a:xfrm>
              <a:custGeom>
                <a:avLst/>
                <a:gdLst/>
                <a:ahLst/>
                <a:cxnLst/>
                <a:rect l="l" t="t" r="r" b="b"/>
                <a:pathLst>
                  <a:path w="32858" h="45812" extrusionOk="0">
                    <a:moveTo>
                      <a:pt x="31263" y="24300"/>
                    </a:moveTo>
                    <a:cubicBezTo>
                      <a:pt x="27589" y="16632"/>
                      <a:pt x="10944" y="-3059"/>
                      <a:pt x="3714" y="405"/>
                    </a:cubicBezTo>
                    <a:cubicBezTo>
                      <a:pt x="-3516" y="3868"/>
                      <a:pt x="1404" y="29177"/>
                      <a:pt x="5082" y="36845"/>
                    </a:cubicBezTo>
                    <a:cubicBezTo>
                      <a:pt x="8756" y="44513"/>
                      <a:pt x="17598" y="47922"/>
                      <a:pt x="24828" y="44458"/>
                    </a:cubicBezTo>
                    <a:cubicBezTo>
                      <a:pt x="32054" y="40995"/>
                      <a:pt x="34936" y="31968"/>
                      <a:pt x="31263" y="2430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17"/>
              <p:cNvSpPr/>
              <p:nvPr/>
            </p:nvSpPr>
            <p:spPr>
              <a:xfrm>
                <a:off x="5881452" y="3556171"/>
                <a:ext cx="45810" cy="32859"/>
              </a:xfrm>
              <a:custGeom>
                <a:avLst/>
                <a:gdLst/>
                <a:ahLst/>
                <a:cxnLst/>
                <a:rect l="l" t="t" r="r" b="b"/>
                <a:pathLst>
                  <a:path w="45810" h="32859" extrusionOk="0">
                    <a:moveTo>
                      <a:pt x="24300" y="1597"/>
                    </a:moveTo>
                    <a:cubicBezTo>
                      <a:pt x="16632" y="5271"/>
                      <a:pt x="-3059" y="21915"/>
                      <a:pt x="405" y="29146"/>
                    </a:cubicBezTo>
                    <a:cubicBezTo>
                      <a:pt x="3868" y="36375"/>
                      <a:pt x="29178" y="31456"/>
                      <a:pt x="36845" y="27778"/>
                    </a:cubicBezTo>
                    <a:cubicBezTo>
                      <a:pt x="44513" y="24104"/>
                      <a:pt x="47922" y="15262"/>
                      <a:pt x="44454" y="8032"/>
                    </a:cubicBezTo>
                    <a:cubicBezTo>
                      <a:pt x="40990" y="802"/>
                      <a:pt x="31968" y="-2077"/>
                      <a:pt x="24300" y="159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17"/>
              <p:cNvSpPr/>
              <p:nvPr/>
            </p:nvSpPr>
            <p:spPr>
              <a:xfrm>
                <a:off x="5866810" y="3578680"/>
                <a:ext cx="18716" cy="18718"/>
              </a:xfrm>
              <a:custGeom>
                <a:avLst/>
                <a:gdLst/>
                <a:ahLst/>
                <a:cxnLst/>
                <a:rect l="l" t="t" r="r" b="b"/>
                <a:pathLst>
                  <a:path w="18716" h="18718" extrusionOk="0">
                    <a:moveTo>
                      <a:pt x="920" y="13403"/>
                    </a:moveTo>
                    <a:cubicBezTo>
                      <a:pt x="3154" y="18062"/>
                      <a:pt x="8739" y="20032"/>
                      <a:pt x="13402" y="17797"/>
                    </a:cubicBezTo>
                    <a:cubicBezTo>
                      <a:pt x="18061" y="15567"/>
                      <a:pt x="20030" y="9978"/>
                      <a:pt x="17795" y="5315"/>
                    </a:cubicBezTo>
                    <a:cubicBezTo>
                      <a:pt x="15561" y="657"/>
                      <a:pt x="9976" y="-1313"/>
                      <a:pt x="5313" y="922"/>
                    </a:cubicBezTo>
                    <a:cubicBezTo>
                      <a:pt x="655" y="3156"/>
                      <a:pt x="-1311" y="8745"/>
                      <a:pt x="920" y="1340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8" name="Google Shape;418;p17"/>
          <p:cNvGrpSpPr/>
          <p:nvPr/>
        </p:nvGrpSpPr>
        <p:grpSpPr>
          <a:xfrm>
            <a:off x="276216" y="161926"/>
            <a:ext cx="8724025" cy="4507363"/>
            <a:chOff x="276216" y="161926"/>
            <a:chExt cx="8724025" cy="4507363"/>
          </a:xfrm>
        </p:grpSpPr>
        <p:sp>
          <p:nvSpPr>
            <p:cNvPr id="419" name="Google Shape;419;p17"/>
            <p:cNvSpPr/>
            <p:nvPr/>
          </p:nvSpPr>
          <p:spPr>
            <a:xfrm rot="-1353547" flipH="1">
              <a:off x="8843452" y="1206439"/>
              <a:ext cx="139140" cy="119761"/>
            </a:xfrm>
            <a:custGeom>
              <a:avLst/>
              <a:gdLst/>
              <a:ahLst/>
              <a:cxnLst/>
              <a:rect l="l" t="t" r="r" b="b"/>
              <a:pathLst>
                <a:path w="127854" h="110047" extrusionOk="0">
                  <a:moveTo>
                    <a:pt x="1345" y="103882"/>
                  </a:moveTo>
                  <a:cubicBezTo>
                    <a:pt x="11823" y="97047"/>
                    <a:pt x="30256" y="81034"/>
                    <a:pt x="42250" y="48184"/>
                  </a:cubicBezTo>
                  <a:cubicBezTo>
                    <a:pt x="64891" y="-3975"/>
                    <a:pt x="97338" y="-2692"/>
                    <a:pt x="113919" y="2232"/>
                  </a:cubicBezTo>
                  <a:cubicBezTo>
                    <a:pt x="120653" y="4223"/>
                    <a:pt x="125450" y="10089"/>
                    <a:pt x="126502" y="17012"/>
                  </a:cubicBezTo>
                  <a:cubicBezTo>
                    <a:pt x="140979" y="113473"/>
                    <a:pt x="35180" y="111932"/>
                    <a:pt x="2691" y="109239"/>
                  </a:cubicBezTo>
                  <a:cubicBezTo>
                    <a:pt x="-86" y="109003"/>
                    <a:pt x="-1012" y="105418"/>
                    <a:pt x="1345" y="1038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7"/>
            <p:cNvSpPr/>
            <p:nvPr/>
          </p:nvSpPr>
          <p:spPr>
            <a:xfrm rot="-3703561">
              <a:off x="8359191" y="3628780"/>
              <a:ext cx="139434" cy="121551"/>
            </a:xfrm>
            <a:custGeom>
              <a:avLst/>
              <a:gdLst/>
              <a:ahLst/>
              <a:cxnLst/>
              <a:rect l="l" t="t" r="r" b="b"/>
              <a:pathLst>
                <a:path w="128249" h="111801" extrusionOk="0">
                  <a:moveTo>
                    <a:pt x="4996" y="871"/>
                  </a:moveTo>
                  <a:cubicBezTo>
                    <a:pt x="13875" y="9650"/>
                    <a:pt x="33402" y="24303"/>
                    <a:pt x="68037" y="29071"/>
                  </a:cubicBezTo>
                  <a:cubicBezTo>
                    <a:pt x="123799" y="40207"/>
                    <a:pt x="129396" y="72203"/>
                    <a:pt x="128091" y="89458"/>
                  </a:cubicBezTo>
                  <a:cubicBezTo>
                    <a:pt x="127586" y="96439"/>
                    <a:pt x="122873" y="102394"/>
                    <a:pt x="116308" y="104869"/>
                  </a:cubicBezTo>
                  <a:cubicBezTo>
                    <a:pt x="25070" y="139357"/>
                    <a:pt x="4238" y="35620"/>
                    <a:pt x="30" y="3308"/>
                  </a:cubicBezTo>
                  <a:cubicBezTo>
                    <a:pt x="-349" y="522"/>
                    <a:pt x="2976" y="-1103"/>
                    <a:pt x="4996" y="8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276216" y="1206484"/>
              <a:ext cx="139041" cy="119676"/>
            </a:xfrm>
            <a:custGeom>
              <a:avLst/>
              <a:gdLst/>
              <a:ahLst/>
              <a:cxnLst/>
              <a:rect l="l" t="t" r="r" b="b"/>
              <a:pathLst>
                <a:path w="127854" h="110047" extrusionOk="0">
                  <a:moveTo>
                    <a:pt x="1345" y="103882"/>
                  </a:moveTo>
                  <a:cubicBezTo>
                    <a:pt x="11823" y="97047"/>
                    <a:pt x="30256" y="81034"/>
                    <a:pt x="42250" y="48184"/>
                  </a:cubicBezTo>
                  <a:cubicBezTo>
                    <a:pt x="64891" y="-3975"/>
                    <a:pt x="97338" y="-2692"/>
                    <a:pt x="113919" y="2232"/>
                  </a:cubicBezTo>
                  <a:cubicBezTo>
                    <a:pt x="120653" y="4223"/>
                    <a:pt x="125450" y="10089"/>
                    <a:pt x="126502" y="17012"/>
                  </a:cubicBezTo>
                  <a:cubicBezTo>
                    <a:pt x="140979" y="113473"/>
                    <a:pt x="35180" y="111932"/>
                    <a:pt x="2691" y="109239"/>
                  </a:cubicBezTo>
                  <a:cubicBezTo>
                    <a:pt x="-86" y="109003"/>
                    <a:pt x="-1012" y="105418"/>
                    <a:pt x="1345" y="1038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355378" y="4547705"/>
              <a:ext cx="139471" cy="121584"/>
            </a:xfrm>
            <a:custGeom>
              <a:avLst/>
              <a:gdLst/>
              <a:ahLst/>
              <a:cxnLst/>
              <a:rect l="l" t="t" r="r" b="b"/>
              <a:pathLst>
                <a:path w="128249" h="111801" extrusionOk="0">
                  <a:moveTo>
                    <a:pt x="4996" y="871"/>
                  </a:moveTo>
                  <a:cubicBezTo>
                    <a:pt x="13875" y="9650"/>
                    <a:pt x="33402" y="24303"/>
                    <a:pt x="68037" y="29071"/>
                  </a:cubicBezTo>
                  <a:cubicBezTo>
                    <a:pt x="123799" y="40207"/>
                    <a:pt x="129396" y="72203"/>
                    <a:pt x="128091" y="89458"/>
                  </a:cubicBezTo>
                  <a:cubicBezTo>
                    <a:pt x="127586" y="96439"/>
                    <a:pt x="122873" y="102394"/>
                    <a:pt x="116308" y="104869"/>
                  </a:cubicBezTo>
                  <a:cubicBezTo>
                    <a:pt x="25070" y="139357"/>
                    <a:pt x="4238" y="35620"/>
                    <a:pt x="30" y="3308"/>
                  </a:cubicBezTo>
                  <a:cubicBezTo>
                    <a:pt x="-349" y="522"/>
                    <a:pt x="2976" y="-1103"/>
                    <a:pt x="4996" y="8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7"/>
            <p:cNvSpPr/>
            <p:nvPr/>
          </p:nvSpPr>
          <p:spPr>
            <a:xfrm rot="8100000">
              <a:off x="5639302" y="193472"/>
              <a:ext cx="139656" cy="121745"/>
            </a:xfrm>
            <a:custGeom>
              <a:avLst/>
              <a:gdLst/>
              <a:ahLst/>
              <a:cxnLst/>
              <a:rect l="l" t="t" r="r" b="b"/>
              <a:pathLst>
                <a:path w="128249" h="111801" extrusionOk="0">
                  <a:moveTo>
                    <a:pt x="4996" y="871"/>
                  </a:moveTo>
                  <a:cubicBezTo>
                    <a:pt x="13875" y="9650"/>
                    <a:pt x="33402" y="24303"/>
                    <a:pt x="68037" y="29071"/>
                  </a:cubicBezTo>
                  <a:cubicBezTo>
                    <a:pt x="123799" y="40207"/>
                    <a:pt x="129396" y="72203"/>
                    <a:pt x="128091" y="89458"/>
                  </a:cubicBezTo>
                  <a:cubicBezTo>
                    <a:pt x="127586" y="96439"/>
                    <a:pt x="122873" y="102394"/>
                    <a:pt x="116308" y="104869"/>
                  </a:cubicBezTo>
                  <a:cubicBezTo>
                    <a:pt x="25070" y="139357"/>
                    <a:pt x="4238" y="35620"/>
                    <a:pt x="30" y="3308"/>
                  </a:cubicBezTo>
                  <a:cubicBezTo>
                    <a:pt x="-349" y="522"/>
                    <a:pt x="2976" y="-1103"/>
                    <a:pt x="4996" y="8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4" name="Google Shape;424;p17"/>
          <p:cNvGrpSpPr/>
          <p:nvPr/>
        </p:nvGrpSpPr>
        <p:grpSpPr>
          <a:xfrm>
            <a:off x="282783" y="76203"/>
            <a:ext cx="9180214" cy="875839"/>
            <a:chOff x="282783" y="76203"/>
            <a:chExt cx="9180214" cy="875839"/>
          </a:xfrm>
        </p:grpSpPr>
        <p:sp>
          <p:nvSpPr>
            <p:cNvPr id="425" name="Google Shape;425;p17"/>
            <p:cNvSpPr/>
            <p:nvPr/>
          </p:nvSpPr>
          <p:spPr>
            <a:xfrm>
              <a:off x="8515448" y="434059"/>
              <a:ext cx="947550" cy="517983"/>
            </a:xfrm>
            <a:custGeom>
              <a:avLst/>
              <a:gdLst/>
              <a:ahLst/>
              <a:cxnLst/>
              <a:rect l="l" t="t" r="r" b="b"/>
              <a:pathLst>
                <a:path w="506711" h="276996" extrusionOk="0">
                  <a:moveTo>
                    <a:pt x="446018" y="121581"/>
                  </a:moveTo>
                  <a:cubicBezTo>
                    <a:pt x="450972" y="113837"/>
                    <a:pt x="453879" y="104705"/>
                    <a:pt x="453879" y="94857"/>
                  </a:cubicBezTo>
                  <a:cubicBezTo>
                    <a:pt x="453879" y="67503"/>
                    <a:pt x="431693" y="45283"/>
                    <a:pt x="404326" y="45283"/>
                  </a:cubicBezTo>
                  <a:cubicBezTo>
                    <a:pt x="388485" y="45283"/>
                    <a:pt x="382619" y="52268"/>
                    <a:pt x="378566" y="66366"/>
                  </a:cubicBezTo>
                  <a:cubicBezTo>
                    <a:pt x="376416" y="73857"/>
                    <a:pt x="372923" y="80928"/>
                    <a:pt x="368336" y="87198"/>
                  </a:cubicBezTo>
                  <a:cubicBezTo>
                    <a:pt x="357882" y="101507"/>
                    <a:pt x="342484" y="110891"/>
                    <a:pt x="324972" y="113627"/>
                  </a:cubicBezTo>
                  <a:cubicBezTo>
                    <a:pt x="322149" y="114048"/>
                    <a:pt x="319321" y="114300"/>
                    <a:pt x="316514" y="114300"/>
                  </a:cubicBezTo>
                  <a:cubicBezTo>
                    <a:pt x="305117" y="114300"/>
                    <a:pt x="294045" y="110681"/>
                    <a:pt x="284669" y="103821"/>
                  </a:cubicBezTo>
                  <a:cubicBezTo>
                    <a:pt x="272978" y="95278"/>
                    <a:pt x="265314" y="82737"/>
                    <a:pt x="263084" y="68429"/>
                  </a:cubicBezTo>
                  <a:cubicBezTo>
                    <a:pt x="261257" y="56687"/>
                    <a:pt x="264110" y="44946"/>
                    <a:pt x="271114" y="35351"/>
                  </a:cubicBezTo>
                  <a:cubicBezTo>
                    <a:pt x="278116" y="25755"/>
                    <a:pt x="288439" y="19485"/>
                    <a:pt x="300177" y="17633"/>
                  </a:cubicBezTo>
                  <a:cubicBezTo>
                    <a:pt x="320133" y="14519"/>
                    <a:pt x="338957" y="28239"/>
                    <a:pt x="342075" y="48228"/>
                  </a:cubicBezTo>
                  <a:cubicBezTo>
                    <a:pt x="342546" y="51300"/>
                    <a:pt x="340468" y="54120"/>
                    <a:pt x="337429" y="54583"/>
                  </a:cubicBezTo>
                  <a:cubicBezTo>
                    <a:pt x="334412" y="55046"/>
                    <a:pt x="331546" y="52984"/>
                    <a:pt x="331070" y="49954"/>
                  </a:cubicBezTo>
                  <a:cubicBezTo>
                    <a:pt x="328903" y="36024"/>
                    <a:pt x="315802" y="26471"/>
                    <a:pt x="301894" y="28659"/>
                  </a:cubicBezTo>
                  <a:cubicBezTo>
                    <a:pt x="293098" y="30006"/>
                    <a:pt x="285359" y="34719"/>
                    <a:pt x="280111" y="41916"/>
                  </a:cubicBezTo>
                  <a:cubicBezTo>
                    <a:pt x="274859" y="49112"/>
                    <a:pt x="272721" y="57908"/>
                    <a:pt x="274093" y="66703"/>
                  </a:cubicBezTo>
                  <a:cubicBezTo>
                    <a:pt x="275864" y="78066"/>
                    <a:pt x="281950" y="88082"/>
                    <a:pt x="291238" y="94857"/>
                  </a:cubicBezTo>
                  <a:cubicBezTo>
                    <a:pt x="300522" y="101633"/>
                    <a:pt x="311884" y="104368"/>
                    <a:pt x="323259" y="102601"/>
                  </a:cubicBezTo>
                  <a:cubicBezTo>
                    <a:pt x="337829" y="100328"/>
                    <a:pt x="350644" y="92543"/>
                    <a:pt x="359342" y="80633"/>
                  </a:cubicBezTo>
                  <a:cubicBezTo>
                    <a:pt x="388990" y="40022"/>
                    <a:pt x="345888" y="0"/>
                    <a:pt x="304524" y="0"/>
                  </a:cubicBezTo>
                  <a:cubicBezTo>
                    <a:pt x="264645" y="0"/>
                    <a:pt x="232316" y="32321"/>
                    <a:pt x="232316" y="72216"/>
                  </a:cubicBezTo>
                  <a:cubicBezTo>
                    <a:pt x="232316" y="75709"/>
                    <a:pt x="232581" y="79160"/>
                    <a:pt x="233069" y="82569"/>
                  </a:cubicBezTo>
                  <a:cubicBezTo>
                    <a:pt x="228427" y="81391"/>
                    <a:pt x="223588" y="80675"/>
                    <a:pt x="218580" y="80675"/>
                  </a:cubicBezTo>
                  <a:cubicBezTo>
                    <a:pt x="187913" y="80675"/>
                    <a:pt x="162764" y="104200"/>
                    <a:pt x="160075" y="134164"/>
                  </a:cubicBezTo>
                  <a:cubicBezTo>
                    <a:pt x="155690" y="134206"/>
                    <a:pt x="151494" y="134753"/>
                    <a:pt x="147597" y="135847"/>
                  </a:cubicBezTo>
                  <a:cubicBezTo>
                    <a:pt x="131891" y="140182"/>
                    <a:pt x="118908" y="150955"/>
                    <a:pt x="104646" y="158867"/>
                  </a:cubicBezTo>
                  <a:cubicBezTo>
                    <a:pt x="73062" y="176332"/>
                    <a:pt x="33776" y="179151"/>
                    <a:pt x="0" y="166442"/>
                  </a:cubicBezTo>
                  <a:cubicBezTo>
                    <a:pt x="16059" y="192492"/>
                    <a:pt x="42387" y="214923"/>
                    <a:pt x="72953" y="215470"/>
                  </a:cubicBezTo>
                  <a:cubicBezTo>
                    <a:pt x="98350" y="215933"/>
                    <a:pt x="124232" y="201372"/>
                    <a:pt x="148127" y="209999"/>
                  </a:cubicBezTo>
                  <a:cubicBezTo>
                    <a:pt x="157718" y="213450"/>
                    <a:pt x="163858" y="223340"/>
                    <a:pt x="173681" y="226201"/>
                  </a:cubicBezTo>
                  <a:cubicBezTo>
                    <a:pt x="184984" y="229526"/>
                    <a:pt x="187110" y="217869"/>
                    <a:pt x="191962" y="210209"/>
                  </a:cubicBezTo>
                  <a:cubicBezTo>
                    <a:pt x="201982" y="194386"/>
                    <a:pt x="215462" y="184791"/>
                    <a:pt x="230948" y="182434"/>
                  </a:cubicBezTo>
                  <a:cubicBezTo>
                    <a:pt x="249495" y="179615"/>
                    <a:pt x="267536" y="188494"/>
                    <a:pt x="275822" y="204528"/>
                  </a:cubicBezTo>
                  <a:cubicBezTo>
                    <a:pt x="282867" y="218121"/>
                    <a:pt x="280599" y="233482"/>
                    <a:pt x="269910" y="244592"/>
                  </a:cubicBezTo>
                  <a:cubicBezTo>
                    <a:pt x="261935" y="252883"/>
                    <a:pt x="248110" y="256334"/>
                    <a:pt x="237051" y="252798"/>
                  </a:cubicBezTo>
                  <a:cubicBezTo>
                    <a:pt x="227640" y="249768"/>
                    <a:pt x="221378" y="242193"/>
                    <a:pt x="219876" y="231967"/>
                  </a:cubicBezTo>
                  <a:cubicBezTo>
                    <a:pt x="219426" y="228937"/>
                    <a:pt x="221534" y="226075"/>
                    <a:pt x="224577" y="225654"/>
                  </a:cubicBezTo>
                  <a:cubicBezTo>
                    <a:pt x="227603" y="225191"/>
                    <a:pt x="230447" y="227296"/>
                    <a:pt x="230898" y="230326"/>
                  </a:cubicBezTo>
                  <a:cubicBezTo>
                    <a:pt x="231798" y="236470"/>
                    <a:pt x="235014" y="240426"/>
                    <a:pt x="240455" y="242193"/>
                  </a:cubicBezTo>
                  <a:cubicBezTo>
                    <a:pt x="247572" y="244466"/>
                    <a:pt x="256784" y="242193"/>
                    <a:pt x="261888" y="236891"/>
                  </a:cubicBezTo>
                  <a:cubicBezTo>
                    <a:pt x="269388" y="229105"/>
                    <a:pt x="270861" y="219174"/>
                    <a:pt x="265937" y="209662"/>
                  </a:cubicBezTo>
                  <a:cubicBezTo>
                    <a:pt x="260870" y="199857"/>
                    <a:pt x="248594" y="191019"/>
                    <a:pt x="232623" y="193460"/>
                  </a:cubicBezTo>
                  <a:cubicBezTo>
                    <a:pt x="220095" y="195354"/>
                    <a:pt x="209961" y="203771"/>
                    <a:pt x="202895" y="213913"/>
                  </a:cubicBezTo>
                  <a:cubicBezTo>
                    <a:pt x="194815" y="225528"/>
                    <a:pt x="185081" y="241815"/>
                    <a:pt x="194853" y="254356"/>
                  </a:cubicBezTo>
                  <a:cubicBezTo>
                    <a:pt x="205345" y="267822"/>
                    <a:pt x="218614" y="276997"/>
                    <a:pt x="236356" y="276997"/>
                  </a:cubicBezTo>
                  <a:cubicBezTo>
                    <a:pt x="258219" y="276997"/>
                    <a:pt x="276727" y="262772"/>
                    <a:pt x="283183" y="243077"/>
                  </a:cubicBezTo>
                  <a:cubicBezTo>
                    <a:pt x="291777" y="247580"/>
                    <a:pt x="301552" y="250147"/>
                    <a:pt x="311930" y="250147"/>
                  </a:cubicBezTo>
                  <a:cubicBezTo>
                    <a:pt x="331033" y="250147"/>
                    <a:pt x="348363" y="241225"/>
                    <a:pt x="348880" y="219931"/>
                  </a:cubicBezTo>
                  <a:cubicBezTo>
                    <a:pt x="349057" y="212692"/>
                    <a:pt x="350248" y="205496"/>
                    <a:pt x="352508" y="198594"/>
                  </a:cubicBezTo>
                  <a:cubicBezTo>
                    <a:pt x="357167" y="184370"/>
                    <a:pt x="366231" y="171829"/>
                    <a:pt x="378255" y="162907"/>
                  </a:cubicBezTo>
                  <a:cubicBezTo>
                    <a:pt x="390977" y="153523"/>
                    <a:pt x="406607" y="149608"/>
                    <a:pt x="422266" y="151923"/>
                  </a:cubicBezTo>
                  <a:cubicBezTo>
                    <a:pt x="437921" y="154280"/>
                    <a:pt x="451733" y="162571"/>
                    <a:pt x="461152" y="175280"/>
                  </a:cubicBezTo>
                  <a:cubicBezTo>
                    <a:pt x="477076" y="196785"/>
                    <a:pt x="472535" y="227253"/>
                    <a:pt x="451031" y="243161"/>
                  </a:cubicBezTo>
                  <a:cubicBezTo>
                    <a:pt x="442458" y="249516"/>
                    <a:pt x="431937" y="252167"/>
                    <a:pt x="421374" y="250568"/>
                  </a:cubicBezTo>
                  <a:cubicBezTo>
                    <a:pt x="410824" y="249011"/>
                    <a:pt x="401519" y="243414"/>
                    <a:pt x="395168" y="234828"/>
                  </a:cubicBezTo>
                  <a:cubicBezTo>
                    <a:pt x="393338" y="232346"/>
                    <a:pt x="393860" y="228895"/>
                    <a:pt x="396330" y="227043"/>
                  </a:cubicBezTo>
                  <a:cubicBezTo>
                    <a:pt x="398805" y="225233"/>
                    <a:pt x="402289" y="225738"/>
                    <a:pt x="404120" y="228222"/>
                  </a:cubicBezTo>
                  <a:cubicBezTo>
                    <a:pt x="408698" y="234366"/>
                    <a:pt x="415406" y="238406"/>
                    <a:pt x="423015" y="239542"/>
                  </a:cubicBezTo>
                  <a:cubicBezTo>
                    <a:pt x="430628" y="240678"/>
                    <a:pt x="438220" y="238784"/>
                    <a:pt x="444398" y="234197"/>
                  </a:cubicBezTo>
                  <a:cubicBezTo>
                    <a:pt x="452428" y="228264"/>
                    <a:pt x="457659" y="219552"/>
                    <a:pt x="459128" y="209662"/>
                  </a:cubicBezTo>
                  <a:cubicBezTo>
                    <a:pt x="460601" y="199815"/>
                    <a:pt x="458138" y="189925"/>
                    <a:pt x="452196" y="181929"/>
                  </a:cubicBezTo>
                  <a:cubicBezTo>
                    <a:pt x="444545" y="171576"/>
                    <a:pt x="433334" y="164843"/>
                    <a:pt x="420617" y="162949"/>
                  </a:cubicBezTo>
                  <a:cubicBezTo>
                    <a:pt x="407911" y="161055"/>
                    <a:pt x="395211" y="164212"/>
                    <a:pt x="384879" y="171871"/>
                  </a:cubicBezTo>
                  <a:cubicBezTo>
                    <a:pt x="361531" y="189167"/>
                    <a:pt x="354010" y="219931"/>
                    <a:pt x="364969" y="245518"/>
                  </a:cubicBezTo>
                  <a:cubicBezTo>
                    <a:pt x="379336" y="264666"/>
                    <a:pt x="402192" y="276997"/>
                    <a:pt x="427939" y="276997"/>
                  </a:cubicBezTo>
                  <a:cubicBezTo>
                    <a:pt x="471445" y="276997"/>
                    <a:pt x="506712" y="241730"/>
                    <a:pt x="506712" y="198258"/>
                  </a:cubicBezTo>
                  <a:cubicBezTo>
                    <a:pt x="506716" y="160929"/>
                    <a:pt x="480809" y="129745"/>
                    <a:pt x="446018" y="1215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282783" y="76203"/>
              <a:ext cx="818187" cy="455182"/>
            </a:xfrm>
            <a:custGeom>
              <a:avLst/>
              <a:gdLst/>
              <a:ahLst/>
              <a:cxnLst/>
              <a:rect l="l" t="t" r="r" b="b"/>
              <a:pathLst>
                <a:path w="437533" h="243413" extrusionOk="0">
                  <a:moveTo>
                    <a:pt x="321382" y="164927"/>
                  </a:moveTo>
                  <a:lnTo>
                    <a:pt x="321382" y="164927"/>
                  </a:lnTo>
                  <a:cubicBezTo>
                    <a:pt x="321760" y="167747"/>
                    <a:pt x="321970" y="170608"/>
                    <a:pt x="321970" y="173512"/>
                  </a:cubicBezTo>
                  <a:cubicBezTo>
                    <a:pt x="321970" y="208526"/>
                    <a:pt x="293606" y="236891"/>
                    <a:pt x="258592" y="236891"/>
                  </a:cubicBezTo>
                  <a:cubicBezTo>
                    <a:pt x="251648" y="236891"/>
                    <a:pt x="244957" y="235754"/>
                    <a:pt x="238729" y="233734"/>
                  </a:cubicBezTo>
                  <a:cubicBezTo>
                    <a:pt x="229596" y="230704"/>
                    <a:pt x="223831" y="221951"/>
                    <a:pt x="223789" y="212356"/>
                  </a:cubicBezTo>
                  <a:cubicBezTo>
                    <a:pt x="223789" y="212314"/>
                    <a:pt x="223789" y="212272"/>
                    <a:pt x="223789" y="212187"/>
                  </a:cubicBezTo>
                  <a:cubicBezTo>
                    <a:pt x="223663" y="193544"/>
                    <a:pt x="212636" y="175617"/>
                    <a:pt x="195677" y="166484"/>
                  </a:cubicBezTo>
                  <a:cubicBezTo>
                    <a:pt x="189448" y="163160"/>
                    <a:pt x="182041" y="161476"/>
                    <a:pt x="174929" y="161476"/>
                  </a:cubicBezTo>
                  <a:cubicBezTo>
                    <a:pt x="168027" y="161476"/>
                    <a:pt x="161378" y="163033"/>
                    <a:pt x="156160" y="166148"/>
                  </a:cubicBezTo>
                  <a:cubicBezTo>
                    <a:pt x="148164" y="170945"/>
                    <a:pt x="143745" y="179067"/>
                    <a:pt x="143787" y="188957"/>
                  </a:cubicBezTo>
                  <a:cubicBezTo>
                    <a:pt x="143829" y="199731"/>
                    <a:pt x="150184" y="209620"/>
                    <a:pt x="160452" y="214797"/>
                  </a:cubicBezTo>
                  <a:cubicBezTo>
                    <a:pt x="170805" y="220057"/>
                    <a:pt x="182673" y="219384"/>
                    <a:pt x="191468" y="213113"/>
                  </a:cubicBezTo>
                  <a:cubicBezTo>
                    <a:pt x="193488" y="211682"/>
                    <a:pt x="194288" y="208905"/>
                    <a:pt x="193026" y="206759"/>
                  </a:cubicBezTo>
                  <a:cubicBezTo>
                    <a:pt x="191594" y="204402"/>
                    <a:pt x="188481" y="203855"/>
                    <a:pt x="186292" y="205412"/>
                  </a:cubicBezTo>
                  <a:cubicBezTo>
                    <a:pt x="180274" y="209831"/>
                    <a:pt x="171984" y="210252"/>
                    <a:pt x="164619" y="206548"/>
                  </a:cubicBezTo>
                  <a:cubicBezTo>
                    <a:pt x="157380" y="202887"/>
                    <a:pt x="153046" y="196280"/>
                    <a:pt x="153046" y="188957"/>
                  </a:cubicBezTo>
                  <a:cubicBezTo>
                    <a:pt x="153046" y="182223"/>
                    <a:pt x="155655" y="177258"/>
                    <a:pt x="160916" y="174101"/>
                  </a:cubicBezTo>
                  <a:cubicBezTo>
                    <a:pt x="168827" y="169346"/>
                    <a:pt x="181873" y="169598"/>
                    <a:pt x="191300" y="174648"/>
                  </a:cubicBezTo>
                  <a:cubicBezTo>
                    <a:pt x="205314" y="182182"/>
                    <a:pt x="214446" y="196953"/>
                    <a:pt x="214530" y="212272"/>
                  </a:cubicBezTo>
                  <a:cubicBezTo>
                    <a:pt x="214530" y="214923"/>
                    <a:pt x="214320" y="217658"/>
                    <a:pt x="213857" y="220478"/>
                  </a:cubicBezTo>
                  <a:cubicBezTo>
                    <a:pt x="212931" y="226370"/>
                    <a:pt x="209649" y="231756"/>
                    <a:pt x="204683" y="235081"/>
                  </a:cubicBezTo>
                  <a:cubicBezTo>
                    <a:pt x="196813" y="240342"/>
                    <a:pt x="187344" y="243414"/>
                    <a:pt x="177160" y="243414"/>
                  </a:cubicBezTo>
                  <a:cubicBezTo>
                    <a:pt x="154056" y="243414"/>
                    <a:pt x="134655" y="227590"/>
                    <a:pt x="129184" y="206211"/>
                  </a:cubicBezTo>
                  <a:cubicBezTo>
                    <a:pt x="114076" y="218205"/>
                    <a:pt x="94591" y="224855"/>
                    <a:pt x="73465" y="223298"/>
                  </a:cubicBezTo>
                  <a:cubicBezTo>
                    <a:pt x="35000" y="220394"/>
                    <a:pt x="3774" y="189631"/>
                    <a:pt x="323" y="151208"/>
                  </a:cubicBezTo>
                  <a:cubicBezTo>
                    <a:pt x="-3675" y="106094"/>
                    <a:pt x="29950" y="67924"/>
                    <a:pt x="73339" y="64557"/>
                  </a:cubicBezTo>
                  <a:cubicBezTo>
                    <a:pt x="73170" y="62916"/>
                    <a:pt x="73044" y="61274"/>
                    <a:pt x="73044" y="59591"/>
                  </a:cubicBezTo>
                  <a:cubicBezTo>
                    <a:pt x="73044" y="36908"/>
                    <a:pt x="91393" y="18559"/>
                    <a:pt x="114076" y="18559"/>
                  </a:cubicBezTo>
                  <a:cubicBezTo>
                    <a:pt x="114160" y="18559"/>
                    <a:pt x="114244" y="18559"/>
                    <a:pt x="114370" y="18559"/>
                  </a:cubicBezTo>
                  <a:cubicBezTo>
                    <a:pt x="127416" y="18644"/>
                    <a:pt x="137264" y="30385"/>
                    <a:pt x="135876" y="43431"/>
                  </a:cubicBezTo>
                  <a:cubicBezTo>
                    <a:pt x="135076" y="51259"/>
                    <a:pt x="135497" y="59255"/>
                    <a:pt x="137222" y="67166"/>
                  </a:cubicBezTo>
                  <a:cubicBezTo>
                    <a:pt x="141515" y="86735"/>
                    <a:pt x="153130" y="103485"/>
                    <a:pt x="169964" y="114300"/>
                  </a:cubicBezTo>
                  <a:cubicBezTo>
                    <a:pt x="198202" y="132438"/>
                    <a:pt x="235951" y="124190"/>
                    <a:pt x="254089" y="95951"/>
                  </a:cubicBezTo>
                  <a:cubicBezTo>
                    <a:pt x="268861" y="72932"/>
                    <a:pt x="262169" y="42168"/>
                    <a:pt x="239149" y="27397"/>
                  </a:cubicBezTo>
                  <a:cubicBezTo>
                    <a:pt x="220380" y="15361"/>
                    <a:pt x="195382" y="20705"/>
                    <a:pt x="183220" y="39307"/>
                  </a:cubicBezTo>
                  <a:cubicBezTo>
                    <a:pt x="181873" y="41369"/>
                    <a:pt x="182084" y="44230"/>
                    <a:pt x="184019" y="45745"/>
                  </a:cubicBezTo>
                  <a:cubicBezTo>
                    <a:pt x="186208" y="47471"/>
                    <a:pt x="189322" y="46882"/>
                    <a:pt x="190795" y="44609"/>
                  </a:cubicBezTo>
                  <a:cubicBezTo>
                    <a:pt x="200137" y="30048"/>
                    <a:pt x="219580" y="25840"/>
                    <a:pt x="234142" y="35182"/>
                  </a:cubicBezTo>
                  <a:cubicBezTo>
                    <a:pt x="252869" y="47218"/>
                    <a:pt x="258298" y="72216"/>
                    <a:pt x="246262" y="90944"/>
                  </a:cubicBezTo>
                  <a:cubicBezTo>
                    <a:pt x="230901" y="114889"/>
                    <a:pt x="198917" y="121875"/>
                    <a:pt x="174971" y="106515"/>
                  </a:cubicBezTo>
                  <a:cubicBezTo>
                    <a:pt x="160200" y="97004"/>
                    <a:pt x="150016" y="82358"/>
                    <a:pt x="146270" y="65230"/>
                  </a:cubicBezTo>
                  <a:cubicBezTo>
                    <a:pt x="143745" y="53531"/>
                    <a:pt x="144419" y="41663"/>
                    <a:pt x="148080" y="30595"/>
                  </a:cubicBezTo>
                  <a:cubicBezTo>
                    <a:pt x="149216" y="27186"/>
                    <a:pt x="151236" y="24156"/>
                    <a:pt x="153887" y="21716"/>
                  </a:cubicBezTo>
                  <a:cubicBezTo>
                    <a:pt x="168448" y="8249"/>
                    <a:pt x="187891" y="0"/>
                    <a:pt x="209312" y="0"/>
                  </a:cubicBezTo>
                  <a:cubicBezTo>
                    <a:pt x="239739" y="0"/>
                    <a:pt x="266252" y="16623"/>
                    <a:pt x="280307" y="41285"/>
                  </a:cubicBezTo>
                  <a:cubicBezTo>
                    <a:pt x="284053" y="47850"/>
                    <a:pt x="284684" y="55761"/>
                    <a:pt x="282117" y="62874"/>
                  </a:cubicBezTo>
                  <a:cubicBezTo>
                    <a:pt x="278203" y="73647"/>
                    <a:pt x="277530" y="86988"/>
                    <a:pt x="282580" y="100707"/>
                  </a:cubicBezTo>
                  <a:cubicBezTo>
                    <a:pt x="288935" y="117919"/>
                    <a:pt x="302570" y="127431"/>
                    <a:pt x="319025" y="126210"/>
                  </a:cubicBezTo>
                  <a:cubicBezTo>
                    <a:pt x="335606" y="124947"/>
                    <a:pt x="344443" y="110513"/>
                    <a:pt x="344359" y="97551"/>
                  </a:cubicBezTo>
                  <a:cubicBezTo>
                    <a:pt x="344275" y="85851"/>
                    <a:pt x="336784" y="73605"/>
                    <a:pt x="320245" y="72553"/>
                  </a:cubicBezTo>
                  <a:cubicBezTo>
                    <a:pt x="317425" y="72384"/>
                    <a:pt x="315195" y="74615"/>
                    <a:pt x="315321" y="77477"/>
                  </a:cubicBezTo>
                  <a:cubicBezTo>
                    <a:pt x="315447" y="79833"/>
                    <a:pt x="317510" y="81643"/>
                    <a:pt x="319866" y="81811"/>
                  </a:cubicBezTo>
                  <a:cubicBezTo>
                    <a:pt x="331019" y="82611"/>
                    <a:pt x="335059" y="90480"/>
                    <a:pt x="335101" y="97635"/>
                  </a:cubicBezTo>
                  <a:cubicBezTo>
                    <a:pt x="335143" y="106389"/>
                    <a:pt x="329293" y="116152"/>
                    <a:pt x="318310" y="116951"/>
                  </a:cubicBezTo>
                  <a:cubicBezTo>
                    <a:pt x="300887" y="118298"/>
                    <a:pt x="293606" y="103821"/>
                    <a:pt x="291292" y="97509"/>
                  </a:cubicBezTo>
                  <a:cubicBezTo>
                    <a:pt x="289272" y="92080"/>
                    <a:pt x="288261" y="85767"/>
                    <a:pt x="288430" y="79539"/>
                  </a:cubicBezTo>
                  <a:cubicBezTo>
                    <a:pt x="288808" y="65904"/>
                    <a:pt x="300087" y="54836"/>
                    <a:pt x="313722" y="54793"/>
                  </a:cubicBezTo>
                  <a:cubicBezTo>
                    <a:pt x="313806" y="54793"/>
                    <a:pt x="313848" y="54793"/>
                    <a:pt x="313933" y="54793"/>
                  </a:cubicBezTo>
                  <a:cubicBezTo>
                    <a:pt x="329293" y="54793"/>
                    <a:pt x="343181" y="61022"/>
                    <a:pt x="353239" y="71164"/>
                  </a:cubicBezTo>
                  <a:cubicBezTo>
                    <a:pt x="362077" y="79328"/>
                    <a:pt x="397595" y="109166"/>
                    <a:pt x="437533" y="100623"/>
                  </a:cubicBezTo>
                  <a:cubicBezTo>
                    <a:pt x="437533" y="100581"/>
                    <a:pt x="392419" y="162697"/>
                    <a:pt x="321382" y="1649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7093124" y="104686"/>
              <a:ext cx="691505" cy="430313"/>
            </a:xfrm>
            <a:custGeom>
              <a:avLst/>
              <a:gdLst/>
              <a:ahLst/>
              <a:cxnLst/>
              <a:rect l="l" t="t" r="r" b="b"/>
              <a:pathLst>
                <a:path w="369789" h="230114" extrusionOk="0">
                  <a:moveTo>
                    <a:pt x="39959" y="104158"/>
                  </a:moveTo>
                  <a:cubicBezTo>
                    <a:pt x="50808" y="103232"/>
                    <a:pt x="61026" y="98897"/>
                    <a:pt x="71206" y="95025"/>
                  </a:cubicBezTo>
                  <a:cubicBezTo>
                    <a:pt x="85502" y="89596"/>
                    <a:pt x="102748" y="86440"/>
                    <a:pt x="115710" y="92332"/>
                  </a:cubicBezTo>
                  <a:cubicBezTo>
                    <a:pt x="120760" y="84504"/>
                    <a:pt x="127662" y="77981"/>
                    <a:pt x="135742" y="73352"/>
                  </a:cubicBezTo>
                  <a:cubicBezTo>
                    <a:pt x="142517" y="69439"/>
                    <a:pt x="151060" y="70322"/>
                    <a:pt x="157036" y="75330"/>
                  </a:cubicBezTo>
                  <a:cubicBezTo>
                    <a:pt x="163096" y="80465"/>
                    <a:pt x="168820" y="87114"/>
                    <a:pt x="171555" y="95320"/>
                  </a:cubicBezTo>
                  <a:cubicBezTo>
                    <a:pt x="172776" y="98982"/>
                    <a:pt x="176016" y="111522"/>
                    <a:pt x="166295" y="118719"/>
                  </a:cubicBezTo>
                  <a:cubicBezTo>
                    <a:pt x="158888" y="124190"/>
                    <a:pt x="147609" y="124526"/>
                    <a:pt x="140539" y="119560"/>
                  </a:cubicBezTo>
                  <a:cubicBezTo>
                    <a:pt x="136457" y="116699"/>
                    <a:pt x="134227" y="110007"/>
                    <a:pt x="135447" y="104368"/>
                  </a:cubicBezTo>
                  <a:cubicBezTo>
                    <a:pt x="136036" y="101590"/>
                    <a:pt x="137720" y="98098"/>
                    <a:pt x="142223" y="97172"/>
                  </a:cubicBezTo>
                  <a:cubicBezTo>
                    <a:pt x="143948" y="96835"/>
                    <a:pt x="145379" y="95572"/>
                    <a:pt x="145674" y="93847"/>
                  </a:cubicBezTo>
                  <a:cubicBezTo>
                    <a:pt x="146179" y="90691"/>
                    <a:pt x="143485" y="88376"/>
                    <a:pt x="140750" y="88923"/>
                  </a:cubicBezTo>
                  <a:cubicBezTo>
                    <a:pt x="133722" y="90270"/>
                    <a:pt x="128798" y="95278"/>
                    <a:pt x="127241" y="102601"/>
                  </a:cubicBezTo>
                  <a:cubicBezTo>
                    <a:pt x="125305" y="111564"/>
                    <a:pt x="128882" y="121580"/>
                    <a:pt x="135700" y="126420"/>
                  </a:cubicBezTo>
                  <a:cubicBezTo>
                    <a:pt x="140455" y="129787"/>
                    <a:pt x="146431" y="131470"/>
                    <a:pt x="152491" y="131470"/>
                  </a:cubicBezTo>
                  <a:cubicBezTo>
                    <a:pt x="159141" y="131470"/>
                    <a:pt x="165874" y="129450"/>
                    <a:pt x="171261" y="125452"/>
                  </a:cubicBezTo>
                  <a:cubicBezTo>
                    <a:pt x="180772" y="118424"/>
                    <a:pt x="183928" y="105883"/>
                    <a:pt x="179509" y="92669"/>
                  </a:cubicBezTo>
                  <a:cubicBezTo>
                    <a:pt x="175932" y="81938"/>
                    <a:pt x="168399" y="73605"/>
                    <a:pt x="160782" y="67545"/>
                  </a:cubicBezTo>
                  <a:cubicBezTo>
                    <a:pt x="154848" y="62831"/>
                    <a:pt x="152154" y="55004"/>
                    <a:pt x="154259" y="47765"/>
                  </a:cubicBezTo>
                  <a:cubicBezTo>
                    <a:pt x="162255" y="20158"/>
                    <a:pt x="187715" y="0"/>
                    <a:pt x="217890" y="0"/>
                  </a:cubicBezTo>
                  <a:cubicBezTo>
                    <a:pt x="230851" y="0"/>
                    <a:pt x="242930" y="3703"/>
                    <a:pt x="253114" y="10184"/>
                  </a:cubicBezTo>
                  <a:cubicBezTo>
                    <a:pt x="263340" y="16623"/>
                    <a:pt x="267002" y="29501"/>
                    <a:pt x="262288" y="40569"/>
                  </a:cubicBezTo>
                  <a:cubicBezTo>
                    <a:pt x="256817" y="53447"/>
                    <a:pt x="255134" y="68428"/>
                    <a:pt x="264098" y="80296"/>
                  </a:cubicBezTo>
                  <a:cubicBezTo>
                    <a:pt x="269106" y="86945"/>
                    <a:pt x="276850" y="91280"/>
                    <a:pt x="285350" y="92164"/>
                  </a:cubicBezTo>
                  <a:cubicBezTo>
                    <a:pt x="286402" y="92248"/>
                    <a:pt x="287497" y="92332"/>
                    <a:pt x="288549" y="92332"/>
                  </a:cubicBezTo>
                  <a:cubicBezTo>
                    <a:pt x="295408" y="92332"/>
                    <a:pt x="301847" y="89975"/>
                    <a:pt x="306897" y="85557"/>
                  </a:cubicBezTo>
                  <a:cubicBezTo>
                    <a:pt x="315440" y="78108"/>
                    <a:pt x="318513" y="66998"/>
                    <a:pt x="314767" y="57192"/>
                  </a:cubicBezTo>
                  <a:cubicBezTo>
                    <a:pt x="310769" y="46881"/>
                    <a:pt x="300627" y="40821"/>
                    <a:pt x="290569" y="42757"/>
                  </a:cubicBezTo>
                  <a:cubicBezTo>
                    <a:pt x="288423" y="43178"/>
                    <a:pt x="286781" y="45198"/>
                    <a:pt x="287033" y="47386"/>
                  </a:cubicBezTo>
                  <a:cubicBezTo>
                    <a:pt x="287328" y="49869"/>
                    <a:pt x="289643" y="51511"/>
                    <a:pt x="292042" y="51006"/>
                  </a:cubicBezTo>
                  <a:cubicBezTo>
                    <a:pt x="298944" y="49617"/>
                    <a:pt x="304751" y="54583"/>
                    <a:pt x="306897" y="60222"/>
                  </a:cubicBezTo>
                  <a:cubicBezTo>
                    <a:pt x="309422" y="66661"/>
                    <a:pt x="307234" y="74110"/>
                    <a:pt x="301384" y="79202"/>
                  </a:cubicBezTo>
                  <a:cubicBezTo>
                    <a:pt x="297302" y="82779"/>
                    <a:pt x="291915" y="84378"/>
                    <a:pt x="286192" y="83789"/>
                  </a:cubicBezTo>
                  <a:cubicBezTo>
                    <a:pt x="280048" y="83158"/>
                    <a:pt x="274408" y="80044"/>
                    <a:pt x="270789" y="75246"/>
                  </a:cubicBezTo>
                  <a:cubicBezTo>
                    <a:pt x="263298" y="65272"/>
                    <a:pt x="265950" y="51300"/>
                    <a:pt x="271968" y="39643"/>
                  </a:cubicBezTo>
                  <a:cubicBezTo>
                    <a:pt x="276260" y="31353"/>
                    <a:pt x="285182" y="26218"/>
                    <a:pt x="294525" y="26934"/>
                  </a:cubicBezTo>
                  <a:cubicBezTo>
                    <a:pt x="295240" y="26976"/>
                    <a:pt x="295955" y="27060"/>
                    <a:pt x="296671" y="27144"/>
                  </a:cubicBezTo>
                  <a:cubicBezTo>
                    <a:pt x="314809" y="29543"/>
                    <a:pt x="329202" y="44440"/>
                    <a:pt x="330885" y="62663"/>
                  </a:cubicBezTo>
                  <a:cubicBezTo>
                    <a:pt x="331474" y="69144"/>
                    <a:pt x="330422" y="75288"/>
                    <a:pt x="328192" y="80843"/>
                  </a:cubicBezTo>
                  <a:cubicBezTo>
                    <a:pt x="352811" y="89260"/>
                    <a:pt x="370444" y="112785"/>
                    <a:pt x="369771" y="140392"/>
                  </a:cubicBezTo>
                  <a:cubicBezTo>
                    <a:pt x="368971" y="172376"/>
                    <a:pt x="343047" y="198762"/>
                    <a:pt x="311064" y="200151"/>
                  </a:cubicBezTo>
                  <a:cubicBezTo>
                    <a:pt x="310811" y="200151"/>
                    <a:pt x="310559" y="200151"/>
                    <a:pt x="310306" y="200151"/>
                  </a:cubicBezTo>
                  <a:cubicBezTo>
                    <a:pt x="294861" y="200614"/>
                    <a:pt x="280763" y="191019"/>
                    <a:pt x="275418" y="176500"/>
                  </a:cubicBezTo>
                  <a:cubicBezTo>
                    <a:pt x="269190" y="159498"/>
                    <a:pt x="254250" y="146284"/>
                    <a:pt x="235186" y="143085"/>
                  </a:cubicBezTo>
                  <a:cubicBezTo>
                    <a:pt x="212166" y="139256"/>
                    <a:pt x="190283" y="154911"/>
                    <a:pt x="186453" y="177931"/>
                  </a:cubicBezTo>
                  <a:cubicBezTo>
                    <a:pt x="183297" y="196827"/>
                    <a:pt x="196132" y="214754"/>
                    <a:pt x="215028" y="217911"/>
                  </a:cubicBezTo>
                  <a:cubicBezTo>
                    <a:pt x="216585" y="218163"/>
                    <a:pt x="218184" y="218290"/>
                    <a:pt x="219783" y="218290"/>
                  </a:cubicBezTo>
                  <a:cubicBezTo>
                    <a:pt x="225675" y="218290"/>
                    <a:pt x="231441" y="216438"/>
                    <a:pt x="236365" y="212945"/>
                  </a:cubicBezTo>
                  <a:cubicBezTo>
                    <a:pt x="242509" y="208568"/>
                    <a:pt x="246591" y="202087"/>
                    <a:pt x="247895" y="194638"/>
                  </a:cubicBezTo>
                  <a:cubicBezTo>
                    <a:pt x="248274" y="192450"/>
                    <a:pt x="247012" y="190135"/>
                    <a:pt x="244823" y="189588"/>
                  </a:cubicBezTo>
                  <a:cubicBezTo>
                    <a:pt x="242425" y="188999"/>
                    <a:pt x="240068" y="190598"/>
                    <a:pt x="239647" y="192997"/>
                  </a:cubicBezTo>
                  <a:cubicBezTo>
                    <a:pt x="237838" y="203981"/>
                    <a:pt x="227401" y="211430"/>
                    <a:pt x="216375" y="209620"/>
                  </a:cubicBezTo>
                  <a:cubicBezTo>
                    <a:pt x="202066" y="207221"/>
                    <a:pt x="192345" y="193628"/>
                    <a:pt x="194743" y="179320"/>
                  </a:cubicBezTo>
                  <a:cubicBezTo>
                    <a:pt x="197816" y="160845"/>
                    <a:pt x="215323" y="148304"/>
                    <a:pt x="233840" y="151376"/>
                  </a:cubicBezTo>
                  <a:cubicBezTo>
                    <a:pt x="246212" y="153438"/>
                    <a:pt x="256523" y="160592"/>
                    <a:pt x="262962" y="170314"/>
                  </a:cubicBezTo>
                  <a:cubicBezTo>
                    <a:pt x="271715" y="183612"/>
                    <a:pt x="270158" y="201161"/>
                    <a:pt x="259974" y="213366"/>
                  </a:cubicBezTo>
                  <a:cubicBezTo>
                    <a:pt x="251389" y="223592"/>
                    <a:pt x="238511" y="230115"/>
                    <a:pt x="224076" y="230115"/>
                  </a:cubicBezTo>
                  <a:cubicBezTo>
                    <a:pt x="198236" y="230115"/>
                    <a:pt x="177279" y="209157"/>
                    <a:pt x="177279" y="183318"/>
                  </a:cubicBezTo>
                  <a:cubicBezTo>
                    <a:pt x="177279" y="182897"/>
                    <a:pt x="177321" y="182476"/>
                    <a:pt x="177321" y="182055"/>
                  </a:cubicBezTo>
                  <a:cubicBezTo>
                    <a:pt x="173407" y="182855"/>
                    <a:pt x="169325" y="183318"/>
                    <a:pt x="165159" y="183318"/>
                  </a:cubicBezTo>
                  <a:cubicBezTo>
                    <a:pt x="151692" y="183318"/>
                    <a:pt x="139193" y="177931"/>
                    <a:pt x="128209" y="170524"/>
                  </a:cubicBezTo>
                  <a:cubicBezTo>
                    <a:pt x="117730" y="163412"/>
                    <a:pt x="109355" y="151923"/>
                    <a:pt x="98455" y="145863"/>
                  </a:cubicBezTo>
                  <a:cubicBezTo>
                    <a:pt x="87168" y="139593"/>
                    <a:pt x="73281" y="142622"/>
                    <a:pt x="60403" y="141907"/>
                  </a:cubicBezTo>
                  <a:cubicBezTo>
                    <a:pt x="32476" y="140392"/>
                    <a:pt x="7154" y="118845"/>
                    <a:pt x="0" y="91785"/>
                  </a:cubicBezTo>
                  <a:cubicBezTo>
                    <a:pt x="11317" y="100496"/>
                    <a:pt x="25747" y="105378"/>
                    <a:pt x="39959" y="1041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60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9" r:id="rId14"/>
    <p:sldLayoutId id="2147483673" r:id="rId15"/>
    <p:sldLayoutId id="214748367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5" name="Google Shape;815;p32"/>
          <p:cNvGrpSpPr/>
          <p:nvPr/>
        </p:nvGrpSpPr>
        <p:grpSpPr>
          <a:xfrm>
            <a:off x="1135951" y="-6"/>
            <a:ext cx="3758013" cy="1019891"/>
            <a:chOff x="1135951" y="-6"/>
            <a:chExt cx="3758013" cy="1019891"/>
          </a:xfrm>
        </p:grpSpPr>
        <p:sp>
          <p:nvSpPr>
            <p:cNvPr id="816" name="Google Shape;816;p32"/>
            <p:cNvSpPr/>
            <p:nvPr/>
          </p:nvSpPr>
          <p:spPr>
            <a:xfrm>
              <a:off x="3559257" y="474205"/>
              <a:ext cx="1334707" cy="522665"/>
            </a:xfrm>
            <a:custGeom>
              <a:avLst/>
              <a:gdLst/>
              <a:ahLst/>
              <a:cxnLst/>
              <a:rect l="l" t="t" r="r" b="b"/>
              <a:pathLst>
                <a:path w="823893" h="322633" extrusionOk="0">
                  <a:moveTo>
                    <a:pt x="676811" y="144900"/>
                  </a:moveTo>
                  <a:lnTo>
                    <a:pt x="676811" y="144900"/>
                  </a:lnTo>
                  <a:cubicBezTo>
                    <a:pt x="672602" y="112538"/>
                    <a:pt x="647646" y="85436"/>
                    <a:pt x="613811" y="80007"/>
                  </a:cubicBezTo>
                  <a:cubicBezTo>
                    <a:pt x="604300" y="78450"/>
                    <a:pt x="594983" y="78787"/>
                    <a:pt x="586128" y="80680"/>
                  </a:cubicBezTo>
                  <a:cubicBezTo>
                    <a:pt x="579256" y="68307"/>
                    <a:pt x="567022" y="59091"/>
                    <a:pt x="551982" y="56692"/>
                  </a:cubicBezTo>
                  <a:cubicBezTo>
                    <a:pt x="551948" y="56692"/>
                    <a:pt x="551914" y="56692"/>
                    <a:pt x="551885" y="56692"/>
                  </a:cubicBezTo>
                  <a:cubicBezTo>
                    <a:pt x="546679" y="55851"/>
                    <a:pt x="541645" y="59007"/>
                    <a:pt x="539748" y="63931"/>
                  </a:cubicBezTo>
                  <a:cubicBezTo>
                    <a:pt x="533326" y="80512"/>
                    <a:pt x="513247" y="117967"/>
                    <a:pt x="465116" y="118556"/>
                  </a:cubicBezTo>
                  <a:cubicBezTo>
                    <a:pt x="464068" y="118556"/>
                    <a:pt x="463016" y="118514"/>
                    <a:pt x="461951" y="118472"/>
                  </a:cubicBezTo>
                  <a:cubicBezTo>
                    <a:pt x="446073" y="117925"/>
                    <a:pt x="431617" y="111864"/>
                    <a:pt x="422283" y="101806"/>
                  </a:cubicBezTo>
                  <a:cubicBezTo>
                    <a:pt x="414262" y="93137"/>
                    <a:pt x="410280" y="82027"/>
                    <a:pt x="410777" y="69612"/>
                  </a:cubicBezTo>
                  <a:cubicBezTo>
                    <a:pt x="411421" y="53410"/>
                    <a:pt x="423293" y="38259"/>
                    <a:pt x="439003" y="33630"/>
                  </a:cubicBezTo>
                  <a:cubicBezTo>
                    <a:pt x="451914" y="29801"/>
                    <a:pt x="464421" y="34219"/>
                    <a:pt x="472531" y="45414"/>
                  </a:cubicBezTo>
                  <a:cubicBezTo>
                    <a:pt x="474660" y="48318"/>
                    <a:pt x="474580" y="52568"/>
                    <a:pt x="471942" y="55051"/>
                  </a:cubicBezTo>
                  <a:cubicBezTo>
                    <a:pt x="468714" y="58081"/>
                    <a:pt x="463672" y="57492"/>
                    <a:pt x="461215" y="53999"/>
                  </a:cubicBezTo>
                  <a:cubicBezTo>
                    <a:pt x="455373" y="45708"/>
                    <a:pt x="448101" y="45751"/>
                    <a:pt x="443022" y="47224"/>
                  </a:cubicBezTo>
                  <a:cubicBezTo>
                    <a:pt x="433132" y="50169"/>
                    <a:pt x="425372" y="60017"/>
                    <a:pt x="424968" y="70201"/>
                  </a:cubicBezTo>
                  <a:cubicBezTo>
                    <a:pt x="424627" y="78828"/>
                    <a:pt x="427224" y="86235"/>
                    <a:pt x="432699" y="92127"/>
                  </a:cubicBezTo>
                  <a:cubicBezTo>
                    <a:pt x="439474" y="99450"/>
                    <a:pt x="450319" y="103868"/>
                    <a:pt x="462443" y="104289"/>
                  </a:cubicBezTo>
                  <a:cubicBezTo>
                    <a:pt x="489163" y="105173"/>
                    <a:pt x="520949" y="88592"/>
                    <a:pt x="527367" y="59175"/>
                  </a:cubicBezTo>
                  <a:lnTo>
                    <a:pt x="527404" y="59007"/>
                  </a:lnTo>
                  <a:cubicBezTo>
                    <a:pt x="529706" y="48360"/>
                    <a:pt x="527278" y="37165"/>
                    <a:pt x="520524" y="28664"/>
                  </a:cubicBezTo>
                  <a:cubicBezTo>
                    <a:pt x="509199" y="14356"/>
                    <a:pt x="492710" y="4088"/>
                    <a:pt x="473276" y="973"/>
                  </a:cubicBezTo>
                  <a:cubicBezTo>
                    <a:pt x="442466" y="-3993"/>
                    <a:pt x="413020" y="10442"/>
                    <a:pt x="397331" y="35230"/>
                  </a:cubicBezTo>
                  <a:cubicBezTo>
                    <a:pt x="392782" y="32747"/>
                    <a:pt x="387774" y="30979"/>
                    <a:pt x="382375" y="30095"/>
                  </a:cubicBezTo>
                  <a:lnTo>
                    <a:pt x="382025" y="30053"/>
                  </a:lnTo>
                  <a:cubicBezTo>
                    <a:pt x="366092" y="27528"/>
                    <a:pt x="351767" y="40069"/>
                    <a:pt x="352133" y="56187"/>
                  </a:cubicBezTo>
                  <a:cubicBezTo>
                    <a:pt x="352449" y="70033"/>
                    <a:pt x="350513" y="85267"/>
                    <a:pt x="343472" y="98482"/>
                  </a:cubicBezTo>
                  <a:cubicBezTo>
                    <a:pt x="335476" y="113506"/>
                    <a:pt x="322245" y="123606"/>
                    <a:pt x="304157" y="128446"/>
                  </a:cubicBezTo>
                  <a:cubicBezTo>
                    <a:pt x="298194" y="130045"/>
                    <a:pt x="292391" y="130844"/>
                    <a:pt x="286853" y="130844"/>
                  </a:cubicBezTo>
                  <a:cubicBezTo>
                    <a:pt x="269000" y="130844"/>
                    <a:pt x="253993" y="122722"/>
                    <a:pt x="245716" y="107866"/>
                  </a:cubicBezTo>
                  <a:cubicBezTo>
                    <a:pt x="234416" y="87582"/>
                    <a:pt x="238351" y="53747"/>
                    <a:pt x="270296" y="46213"/>
                  </a:cubicBezTo>
                  <a:cubicBezTo>
                    <a:pt x="274602" y="45203"/>
                    <a:pt x="279079" y="44909"/>
                    <a:pt x="283473" y="45372"/>
                  </a:cubicBezTo>
                  <a:cubicBezTo>
                    <a:pt x="301178" y="47266"/>
                    <a:pt x="312490" y="58628"/>
                    <a:pt x="314657" y="75672"/>
                  </a:cubicBezTo>
                  <a:cubicBezTo>
                    <a:pt x="315120" y="79291"/>
                    <a:pt x="313083" y="82995"/>
                    <a:pt x="309565" y="83963"/>
                  </a:cubicBezTo>
                  <a:cubicBezTo>
                    <a:pt x="305273" y="85099"/>
                    <a:pt x="301102" y="82153"/>
                    <a:pt x="300618" y="77903"/>
                  </a:cubicBezTo>
                  <a:cubicBezTo>
                    <a:pt x="299680" y="69570"/>
                    <a:pt x="295816" y="63973"/>
                    <a:pt x="289150" y="61237"/>
                  </a:cubicBezTo>
                  <a:cubicBezTo>
                    <a:pt x="280982" y="57871"/>
                    <a:pt x="269627" y="59512"/>
                    <a:pt x="262751" y="65067"/>
                  </a:cubicBezTo>
                  <a:cubicBezTo>
                    <a:pt x="252260" y="73526"/>
                    <a:pt x="252179" y="90275"/>
                    <a:pt x="258126" y="100923"/>
                  </a:cubicBezTo>
                  <a:cubicBezTo>
                    <a:pt x="269434" y="121249"/>
                    <a:pt x="293405" y="116620"/>
                    <a:pt x="300475" y="114726"/>
                  </a:cubicBezTo>
                  <a:cubicBezTo>
                    <a:pt x="314796" y="110897"/>
                    <a:pt x="324753" y="103406"/>
                    <a:pt x="330910" y="91833"/>
                  </a:cubicBezTo>
                  <a:cubicBezTo>
                    <a:pt x="338582" y="77440"/>
                    <a:pt x="338793" y="59386"/>
                    <a:pt x="337059" y="44825"/>
                  </a:cubicBezTo>
                  <a:cubicBezTo>
                    <a:pt x="336078" y="36618"/>
                    <a:pt x="331331" y="29296"/>
                    <a:pt x="324168" y="25130"/>
                  </a:cubicBezTo>
                  <a:cubicBezTo>
                    <a:pt x="317351" y="21215"/>
                    <a:pt x="309721" y="18438"/>
                    <a:pt x="301485" y="17091"/>
                  </a:cubicBezTo>
                  <a:cubicBezTo>
                    <a:pt x="268256" y="11789"/>
                    <a:pt x="236836" y="31989"/>
                    <a:pt x="227245" y="63299"/>
                  </a:cubicBezTo>
                  <a:cubicBezTo>
                    <a:pt x="196805" y="65151"/>
                    <a:pt x="170634" y="87877"/>
                    <a:pt x="165596" y="119229"/>
                  </a:cubicBezTo>
                  <a:cubicBezTo>
                    <a:pt x="164333" y="127099"/>
                    <a:pt x="164506" y="134842"/>
                    <a:pt x="165916" y="142249"/>
                  </a:cubicBezTo>
                  <a:cubicBezTo>
                    <a:pt x="149907" y="147425"/>
                    <a:pt x="124732" y="149488"/>
                    <a:pt x="95753" y="129919"/>
                  </a:cubicBezTo>
                  <a:cubicBezTo>
                    <a:pt x="55572" y="103742"/>
                    <a:pt x="12478" y="126425"/>
                    <a:pt x="0" y="155000"/>
                  </a:cubicBezTo>
                  <a:cubicBezTo>
                    <a:pt x="0" y="155000"/>
                    <a:pt x="51902" y="132738"/>
                    <a:pt x="72115" y="166574"/>
                  </a:cubicBezTo>
                  <a:cubicBezTo>
                    <a:pt x="89437" y="195570"/>
                    <a:pt x="142576" y="236012"/>
                    <a:pt x="199145" y="223008"/>
                  </a:cubicBezTo>
                  <a:cubicBezTo>
                    <a:pt x="199019" y="223639"/>
                    <a:pt x="198893" y="224270"/>
                    <a:pt x="198787" y="224902"/>
                  </a:cubicBezTo>
                  <a:cubicBezTo>
                    <a:pt x="193952" y="255034"/>
                    <a:pt x="214447" y="283356"/>
                    <a:pt x="244567" y="288196"/>
                  </a:cubicBezTo>
                  <a:cubicBezTo>
                    <a:pt x="257541" y="290300"/>
                    <a:pt x="270179" y="287649"/>
                    <a:pt x="280755" y="281589"/>
                  </a:cubicBezTo>
                  <a:cubicBezTo>
                    <a:pt x="283376" y="301747"/>
                    <a:pt x="298905" y="318665"/>
                    <a:pt x="319994" y="322032"/>
                  </a:cubicBezTo>
                  <a:cubicBezTo>
                    <a:pt x="335194" y="324473"/>
                    <a:pt x="349835" y="319338"/>
                    <a:pt x="360117" y="309407"/>
                  </a:cubicBezTo>
                  <a:cubicBezTo>
                    <a:pt x="364459" y="305240"/>
                    <a:pt x="366673" y="299306"/>
                    <a:pt x="366627" y="293246"/>
                  </a:cubicBezTo>
                  <a:cubicBezTo>
                    <a:pt x="366534" y="281799"/>
                    <a:pt x="364666" y="269048"/>
                    <a:pt x="358723" y="258022"/>
                  </a:cubicBezTo>
                  <a:cubicBezTo>
                    <a:pt x="354536" y="250279"/>
                    <a:pt x="347083" y="244008"/>
                    <a:pt x="339272" y="241693"/>
                  </a:cubicBezTo>
                  <a:cubicBezTo>
                    <a:pt x="333616" y="240010"/>
                    <a:pt x="328297" y="240473"/>
                    <a:pt x="323457" y="243124"/>
                  </a:cubicBezTo>
                  <a:cubicBezTo>
                    <a:pt x="316985" y="246617"/>
                    <a:pt x="312886" y="254781"/>
                    <a:pt x="313706" y="262483"/>
                  </a:cubicBezTo>
                  <a:cubicBezTo>
                    <a:pt x="314140" y="266523"/>
                    <a:pt x="316139" y="269637"/>
                    <a:pt x="319649" y="271741"/>
                  </a:cubicBezTo>
                  <a:cubicBezTo>
                    <a:pt x="324572" y="274645"/>
                    <a:pt x="331765" y="274982"/>
                    <a:pt x="337521" y="272583"/>
                  </a:cubicBezTo>
                  <a:cubicBezTo>
                    <a:pt x="341457" y="270942"/>
                    <a:pt x="346018" y="273088"/>
                    <a:pt x="347146" y="277380"/>
                  </a:cubicBezTo>
                  <a:cubicBezTo>
                    <a:pt x="348076" y="280916"/>
                    <a:pt x="345892" y="284535"/>
                    <a:pt x="342500" y="285882"/>
                  </a:cubicBezTo>
                  <a:cubicBezTo>
                    <a:pt x="332602" y="289838"/>
                    <a:pt x="321126" y="289122"/>
                    <a:pt x="312414" y="283946"/>
                  </a:cubicBezTo>
                  <a:cubicBezTo>
                    <a:pt x="305045" y="279569"/>
                    <a:pt x="300488" y="272499"/>
                    <a:pt x="299583" y="263998"/>
                  </a:cubicBezTo>
                  <a:cubicBezTo>
                    <a:pt x="298152" y="250573"/>
                    <a:pt x="305184" y="236854"/>
                    <a:pt x="316690" y="230625"/>
                  </a:cubicBezTo>
                  <a:cubicBezTo>
                    <a:pt x="324850" y="226207"/>
                    <a:pt x="334058" y="225323"/>
                    <a:pt x="343329" y="228100"/>
                  </a:cubicBezTo>
                  <a:cubicBezTo>
                    <a:pt x="354793" y="231509"/>
                    <a:pt x="365221" y="240178"/>
                    <a:pt x="371218" y="251288"/>
                  </a:cubicBezTo>
                  <a:cubicBezTo>
                    <a:pt x="375355" y="258948"/>
                    <a:pt x="378137" y="267617"/>
                    <a:pt x="379593" y="277212"/>
                  </a:cubicBezTo>
                  <a:cubicBezTo>
                    <a:pt x="380994" y="286429"/>
                    <a:pt x="388473" y="293541"/>
                    <a:pt x="397664" y="295014"/>
                  </a:cubicBezTo>
                  <a:lnTo>
                    <a:pt x="397828" y="295056"/>
                  </a:lnTo>
                  <a:cubicBezTo>
                    <a:pt x="398021" y="295056"/>
                    <a:pt x="398215" y="295098"/>
                    <a:pt x="398408" y="295140"/>
                  </a:cubicBezTo>
                  <a:cubicBezTo>
                    <a:pt x="422746" y="298801"/>
                    <a:pt x="444356" y="278433"/>
                    <a:pt x="442702" y="253898"/>
                  </a:cubicBezTo>
                  <a:cubicBezTo>
                    <a:pt x="440813" y="225743"/>
                    <a:pt x="452764" y="197253"/>
                    <a:pt x="476975" y="179199"/>
                  </a:cubicBezTo>
                  <a:cubicBezTo>
                    <a:pt x="487921" y="171077"/>
                    <a:pt x="501055" y="166027"/>
                    <a:pt x="514695" y="165353"/>
                  </a:cubicBezTo>
                  <a:cubicBezTo>
                    <a:pt x="537281" y="164259"/>
                    <a:pt x="557957" y="173307"/>
                    <a:pt x="571992" y="189635"/>
                  </a:cubicBezTo>
                  <a:cubicBezTo>
                    <a:pt x="581760" y="200998"/>
                    <a:pt x="587231" y="215727"/>
                    <a:pt x="586431" y="230710"/>
                  </a:cubicBezTo>
                  <a:cubicBezTo>
                    <a:pt x="585501" y="248090"/>
                    <a:pt x="577143" y="263661"/>
                    <a:pt x="563420" y="273888"/>
                  </a:cubicBezTo>
                  <a:cubicBezTo>
                    <a:pt x="556021" y="279443"/>
                    <a:pt x="547121" y="282851"/>
                    <a:pt x="537900" y="283315"/>
                  </a:cubicBezTo>
                  <a:cubicBezTo>
                    <a:pt x="521550" y="284114"/>
                    <a:pt x="506669" y="277086"/>
                    <a:pt x="497196" y="264545"/>
                  </a:cubicBezTo>
                  <a:cubicBezTo>
                    <a:pt x="495240" y="261936"/>
                    <a:pt x="495118" y="257685"/>
                    <a:pt x="497285" y="255244"/>
                  </a:cubicBezTo>
                  <a:cubicBezTo>
                    <a:pt x="500382" y="251794"/>
                    <a:pt x="505622" y="252172"/>
                    <a:pt x="508273" y="255623"/>
                  </a:cubicBezTo>
                  <a:cubicBezTo>
                    <a:pt x="511787" y="260210"/>
                    <a:pt x="516181" y="264124"/>
                    <a:pt x="521504" y="266354"/>
                  </a:cubicBezTo>
                  <a:cubicBezTo>
                    <a:pt x="532943" y="271194"/>
                    <a:pt x="545303" y="269637"/>
                    <a:pt x="554772" y="262651"/>
                  </a:cubicBezTo>
                  <a:cubicBezTo>
                    <a:pt x="564720" y="255286"/>
                    <a:pt x="570953" y="244260"/>
                    <a:pt x="572119" y="231804"/>
                  </a:cubicBezTo>
                  <a:cubicBezTo>
                    <a:pt x="573171" y="220609"/>
                    <a:pt x="566934" y="204701"/>
                    <a:pt x="559131" y="196579"/>
                  </a:cubicBezTo>
                  <a:cubicBezTo>
                    <a:pt x="547916" y="184922"/>
                    <a:pt x="532147" y="178609"/>
                    <a:pt x="515031" y="179578"/>
                  </a:cubicBezTo>
                  <a:cubicBezTo>
                    <a:pt x="505739" y="180125"/>
                    <a:pt x="492353" y="185385"/>
                    <a:pt x="484941" y="191024"/>
                  </a:cubicBezTo>
                  <a:cubicBezTo>
                    <a:pt x="469985" y="202387"/>
                    <a:pt x="460234" y="218842"/>
                    <a:pt x="457457" y="237443"/>
                  </a:cubicBezTo>
                  <a:cubicBezTo>
                    <a:pt x="457246" y="238874"/>
                    <a:pt x="457078" y="240262"/>
                    <a:pt x="456952" y="241693"/>
                  </a:cubicBezTo>
                  <a:cubicBezTo>
                    <a:pt x="454468" y="269427"/>
                    <a:pt x="470978" y="295140"/>
                    <a:pt x="496123" y="307134"/>
                  </a:cubicBezTo>
                  <a:cubicBezTo>
                    <a:pt x="503804" y="310753"/>
                    <a:pt x="512123" y="313405"/>
                    <a:pt x="520945" y="314835"/>
                  </a:cubicBezTo>
                  <a:cubicBezTo>
                    <a:pt x="570978" y="322873"/>
                    <a:pt x="618062" y="288827"/>
                    <a:pt x="626099" y="238789"/>
                  </a:cubicBezTo>
                  <a:cubicBezTo>
                    <a:pt x="626689" y="234876"/>
                    <a:pt x="627068" y="231046"/>
                    <a:pt x="627194" y="227216"/>
                  </a:cubicBezTo>
                  <a:cubicBezTo>
                    <a:pt x="731225" y="305324"/>
                    <a:pt x="823894" y="196453"/>
                    <a:pt x="823894" y="196453"/>
                  </a:cubicBezTo>
                  <a:cubicBezTo>
                    <a:pt x="712456" y="232435"/>
                    <a:pt x="676811" y="144900"/>
                    <a:pt x="676811" y="144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7" name="Google Shape;817;p32"/>
            <p:cNvGrpSpPr/>
            <p:nvPr/>
          </p:nvGrpSpPr>
          <p:grpSpPr>
            <a:xfrm>
              <a:off x="1135951" y="-6"/>
              <a:ext cx="596521" cy="1019891"/>
              <a:chOff x="8563484" y="3656552"/>
              <a:chExt cx="546165" cy="933795"/>
            </a:xfrm>
          </p:grpSpPr>
          <p:sp>
            <p:nvSpPr>
              <p:cNvPr id="818" name="Google Shape;818;p32"/>
              <p:cNvSpPr/>
              <p:nvPr/>
            </p:nvSpPr>
            <p:spPr>
              <a:xfrm>
                <a:off x="8830633" y="3656552"/>
                <a:ext cx="11842" cy="363866"/>
              </a:xfrm>
              <a:custGeom>
                <a:avLst/>
                <a:gdLst/>
                <a:ahLst/>
                <a:cxnLst/>
                <a:rect l="l" t="t" r="r" b="b"/>
                <a:pathLst>
                  <a:path w="11842" h="363866" extrusionOk="0">
                    <a:moveTo>
                      <a:pt x="0" y="0"/>
                    </a:moveTo>
                    <a:lnTo>
                      <a:pt x="11842" y="0"/>
                    </a:lnTo>
                    <a:lnTo>
                      <a:pt x="11842" y="363866"/>
                    </a:lnTo>
                    <a:lnTo>
                      <a:pt x="0" y="36386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32"/>
              <p:cNvSpPr/>
              <p:nvPr/>
            </p:nvSpPr>
            <p:spPr>
              <a:xfrm>
                <a:off x="8726139" y="4537322"/>
                <a:ext cx="220856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220856" h="53025" extrusionOk="0">
                    <a:moveTo>
                      <a:pt x="110428" y="0"/>
                    </a:moveTo>
                    <a:lnTo>
                      <a:pt x="0" y="0"/>
                    </a:lnTo>
                    <a:lnTo>
                      <a:pt x="0" y="18812"/>
                    </a:lnTo>
                    <a:cubicBezTo>
                      <a:pt x="0" y="37707"/>
                      <a:pt x="15318" y="53026"/>
                      <a:pt x="34214" y="53026"/>
                    </a:cubicBezTo>
                    <a:lnTo>
                      <a:pt x="108955" y="53026"/>
                    </a:lnTo>
                    <a:lnTo>
                      <a:pt x="111859" y="53026"/>
                    </a:lnTo>
                    <a:lnTo>
                      <a:pt x="186642" y="53026"/>
                    </a:lnTo>
                    <a:cubicBezTo>
                      <a:pt x="205538" y="53026"/>
                      <a:pt x="220856" y="37707"/>
                      <a:pt x="220856" y="18812"/>
                    </a:cubicBezTo>
                    <a:lnTo>
                      <a:pt x="220856" y="0"/>
                    </a:lnTo>
                    <a:lnTo>
                      <a:pt x="1104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32"/>
              <p:cNvSpPr/>
              <p:nvPr/>
            </p:nvSpPr>
            <p:spPr>
              <a:xfrm>
                <a:off x="8726139" y="4079920"/>
                <a:ext cx="220856" cy="41170"/>
              </a:xfrm>
              <a:custGeom>
                <a:avLst/>
                <a:gdLst/>
                <a:ahLst/>
                <a:cxnLst/>
                <a:rect l="l" t="t" r="r" b="b"/>
                <a:pathLst>
                  <a:path w="220856" h="41170" extrusionOk="0">
                    <a:moveTo>
                      <a:pt x="110428" y="41171"/>
                    </a:moveTo>
                    <a:lnTo>
                      <a:pt x="0" y="41171"/>
                    </a:lnTo>
                    <a:lnTo>
                      <a:pt x="0" y="34206"/>
                    </a:lnTo>
                    <a:cubicBezTo>
                      <a:pt x="0" y="15315"/>
                      <a:pt x="15318" y="0"/>
                      <a:pt x="34214" y="0"/>
                    </a:cubicBezTo>
                    <a:lnTo>
                      <a:pt x="108955" y="0"/>
                    </a:lnTo>
                    <a:lnTo>
                      <a:pt x="111859" y="0"/>
                    </a:lnTo>
                    <a:lnTo>
                      <a:pt x="186642" y="0"/>
                    </a:lnTo>
                    <a:cubicBezTo>
                      <a:pt x="205538" y="0"/>
                      <a:pt x="220856" y="15315"/>
                      <a:pt x="220856" y="34206"/>
                    </a:cubicBezTo>
                    <a:lnTo>
                      <a:pt x="220856" y="41171"/>
                    </a:lnTo>
                    <a:lnTo>
                      <a:pt x="110428" y="4117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32"/>
              <p:cNvSpPr/>
              <p:nvPr/>
            </p:nvSpPr>
            <p:spPr>
              <a:xfrm>
                <a:off x="8563484" y="4121091"/>
                <a:ext cx="546165" cy="416231"/>
              </a:xfrm>
              <a:custGeom>
                <a:avLst/>
                <a:gdLst/>
                <a:ahLst/>
                <a:cxnLst/>
                <a:rect l="l" t="t" r="r" b="b"/>
                <a:pathLst>
                  <a:path w="546165" h="416231" extrusionOk="0">
                    <a:moveTo>
                      <a:pt x="385026" y="0"/>
                    </a:moveTo>
                    <a:lnTo>
                      <a:pt x="273083" y="0"/>
                    </a:lnTo>
                    <a:lnTo>
                      <a:pt x="161139" y="0"/>
                    </a:lnTo>
                    <a:cubicBezTo>
                      <a:pt x="66156" y="35725"/>
                      <a:pt x="0" y="115458"/>
                      <a:pt x="0" y="208126"/>
                    </a:cubicBezTo>
                    <a:cubicBezTo>
                      <a:pt x="0" y="300795"/>
                      <a:pt x="66156" y="380544"/>
                      <a:pt x="161139" y="416231"/>
                    </a:cubicBezTo>
                    <a:lnTo>
                      <a:pt x="273083" y="416231"/>
                    </a:lnTo>
                    <a:lnTo>
                      <a:pt x="385026" y="416231"/>
                    </a:lnTo>
                    <a:cubicBezTo>
                      <a:pt x="480009" y="380544"/>
                      <a:pt x="546165" y="300795"/>
                      <a:pt x="546165" y="208126"/>
                    </a:cubicBezTo>
                    <a:cubicBezTo>
                      <a:pt x="546165" y="115458"/>
                      <a:pt x="480009" y="35725"/>
                      <a:pt x="3850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32"/>
              <p:cNvSpPr/>
              <p:nvPr/>
            </p:nvSpPr>
            <p:spPr>
              <a:xfrm>
                <a:off x="8609439" y="4185888"/>
                <a:ext cx="500210" cy="351434"/>
              </a:xfrm>
              <a:custGeom>
                <a:avLst/>
                <a:gdLst/>
                <a:ahLst/>
                <a:cxnLst/>
                <a:rect l="l" t="t" r="r" b="b"/>
                <a:pathLst>
                  <a:path w="500210" h="351434" extrusionOk="0">
                    <a:moveTo>
                      <a:pt x="500210" y="143330"/>
                    </a:moveTo>
                    <a:cubicBezTo>
                      <a:pt x="500210" y="88999"/>
                      <a:pt x="477442" y="39172"/>
                      <a:pt x="439525" y="0"/>
                    </a:cubicBezTo>
                    <a:cubicBezTo>
                      <a:pt x="401860" y="115807"/>
                      <a:pt x="286045" y="362545"/>
                      <a:pt x="0" y="269960"/>
                    </a:cubicBezTo>
                    <a:cubicBezTo>
                      <a:pt x="28365" y="305395"/>
                      <a:pt x="68218" y="333802"/>
                      <a:pt x="115184" y="351435"/>
                    </a:cubicBezTo>
                    <a:lnTo>
                      <a:pt x="227127" y="351435"/>
                    </a:lnTo>
                    <a:lnTo>
                      <a:pt x="339070" y="351435"/>
                    </a:lnTo>
                    <a:cubicBezTo>
                      <a:pt x="434054" y="315748"/>
                      <a:pt x="500210" y="235998"/>
                      <a:pt x="500210" y="143330"/>
                    </a:cubicBezTo>
                    <a:close/>
                  </a:path>
                </a:pathLst>
              </a:custGeom>
              <a:solidFill>
                <a:srgbClr val="F1E3D8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32"/>
              <p:cNvSpPr/>
              <p:nvPr/>
            </p:nvSpPr>
            <p:spPr>
              <a:xfrm>
                <a:off x="8759301" y="4002650"/>
                <a:ext cx="154532" cy="77270"/>
              </a:xfrm>
              <a:custGeom>
                <a:avLst/>
                <a:gdLst/>
                <a:ahLst/>
                <a:cxnLst/>
                <a:rect l="l" t="t" r="r" b="b"/>
                <a:pathLst>
                  <a:path w="154532" h="77270" extrusionOk="0">
                    <a:moveTo>
                      <a:pt x="154532" y="77270"/>
                    </a:moveTo>
                    <a:lnTo>
                      <a:pt x="136773" y="77270"/>
                    </a:lnTo>
                    <a:cubicBezTo>
                      <a:pt x="136773" y="44461"/>
                      <a:pt x="110050" y="17764"/>
                      <a:pt x="77266" y="17764"/>
                    </a:cubicBezTo>
                    <a:cubicBezTo>
                      <a:pt x="44440" y="17764"/>
                      <a:pt x="17760" y="44461"/>
                      <a:pt x="17760" y="77270"/>
                    </a:cubicBezTo>
                    <a:lnTo>
                      <a:pt x="0" y="77270"/>
                    </a:lnTo>
                    <a:cubicBezTo>
                      <a:pt x="0" y="34665"/>
                      <a:pt x="34635" y="0"/>
                      <a:pt x="77266" y="0"/>
                    </a:cubicBezTo>
                    <a:cubicBezTo>
                      <a:pt x="119855" y="0"/>
                      <a:pt x="154532" y="34665"/>
                      <a:pt x="154532" y="772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32"/>
              <p:cNvSpPr/>
              <p:nvPr/>
            </p:nvSpPr>
            <p:spPr>
              <a:xfrm>
                <a:off x="8672144" y="4142642"/>
                <a:ext cx="330106" cy="18289"/>
              </a:xfrm>
              <a:custGeom>
                <a:avLst/>
                <a:gdLst/>
                <a:ahLst/>
                <a:cxnLst/>
                <a:rect l="l" t="t" r="r" b="b"/>
                <a:pathLst>
                  <a:path w="330106" h="18289" extrusionOk="0">
                    <a:moveTo>
                      <a:pt x="7323" y="0"/>
                    </a:moveTo>
                    <a:cubicBezTo>
                      <a:pt x="4840" y="1461"/>
                      <a:pt x="2399" y="2955"/>
                      <a:pt x="0" y="4482"/>
                    </a:cubicBezTo>
                    <a:cubicBezTo>
                      <a:pt x="53994" y="13660"/>
                      <a:pt x="111522" y="18290"/>
                      <a:pt x="168630" y="18290"/>
                    </a:cubicBezTo>
                    <a:cubicBezTo>
                      <a:pt x="224055" y="18290"/>
                      <a:pt x="279059" y="13930"/>
                      <a:pt x="330107" y="5294"/>
                    </a:cubicBezTo>
                    <a:cubicBezTo>
                      <a:pt x="327708" y="3771"/>
                      <a:pt x="325309" y="2281"/>
                      <a:pt x="322868" y="825"/>
                    </a:cubicBezTo>
                    <a:cubicBezTo>
                      <a:pt x="223466" y="16972"/>
                      <a:pt x="109334" y="16678"/>
                      <a:pt x="73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32"/>
              <p:cNvSpPr/>
              <p:nvPr/>
            </p:nvSpPr>
            <p:spPr>
              <a:xfrm>
                <a:off x="8609482" y="4197625"/>
                <a:ext cx="454801" cy="31811"/>
              </a:xfrm>
              <a:custGeom>
                <a:avLst/>
                <a:gdLst/>
                <a:ahLst/>
                <a:cxnLst/>
                <a:rect l="l" t="t" r="r" b="b"/>
                <a:pathLst>
                  <a:path w="454801" h="31811" extrusionOk="0">
                    <a:moveTo>
                      <a:pt x="3998" y="0"/>
                    </a:moveTo>
                    <a:cubicBezTo>
                      <a:pt x="2651" y="1612"/>
                      <a:pt x="1304" y="3249"/>
                      <a:pt x="0" y="4890"/>
                    </a:cubicBezTo>
                    <a:cubicBezTo>
                      <a:pt x="70701" y="22847"/>
                      <a:pt x="151418" y="31811"/>
                      <a:pt x="231293" y="31811"/>
                    </a:cubicBezTo>
                    <a:cubicBezTo>
                      <a:pt x="310033" y="31811"/>
                      <a:pt x="387972" y="23100"/>
                      <a:pt x="454801" y="5656"/>
                    </a:cubicBezTo>
                    <a:cubicBezTo>
                      <a:pt x="453496" y="4011"/>
                      <a:pt x="452150" y="2382"/>
                      <a:pt x="450761" y="766"/>
                    </a:cubicBezTo>
                    <a:cubicBezTo>
                      <a:pt x="318365" y="35009"/>
                      <a:pt x="142118" y="34757"/>
                      <a:pt x="39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32"/>
              <p:cNvSpPr/>
              <p:nvPr/>
            </p:nvSpPr>
            <p:spPr>
              <a:xfrm>
                <a:off x="8575730" y="4256118"/>
                <a:ext cx="521882" cy="41831"/>
              </a:xfrm>
              <a:custGeom>
                <a:avLst/>
                <a:gdLst/>
                <a:ahLst/>
                <a:cxnLst/>
                <a:rect l="l" t="t" r="r" b="b"/>
                <a:pathLst>
                  <a:path w="521882" h="41831" extrusionOk="0">
                    <a:moveTo>
                      <a:pt x="2104" y="0"/>
                    </a:moveTo>
                    <a:cubicBezTo>
                      <a:pt x="1347" y="1810"/>
                      <a:pt x="673" y="3619"/>
                      <a:pt x="0" y="5429"/>
                    </a:cubicBezTo>
                    <a:cubicBezTo>
                      <a:pt x="78108" y="29711"/>
                      <a:pt x="172123" y="41831"/>
                      <a:pt x="265087" y="41831"/>
                    </a:cubicBezTo>
                    <a:cubicBezTo>
                      <a:pt x="357293" y="41831"/>
                      <a:pt x="448446" y="29880"/>
                      <a:pt x="521883" y="5976"/>
                    </a:cubicBezTo>
                    <a:cubicBezTo>
                      <a:pt x="521210" y="4124"/>
                      <a:pt x="520494" y="2357"/>
                      <a:pt x="519779" y="547"/>
                    </a:cubicBezTo>
                    <a:cubicBezTo>
                      <a:pt x="373832" y="48397"/>
                      <a:pt x="156384" y="48228"/>
                      <a:pt x="21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32"/>
              <p:cNvSpPr/>
              <p:nvPr/>
            </p:nvSpPr>
            <p:spPr>
              <a:xfrm>
                <a:off x="8563526" y="4320001"/>
                <a:ext cx="546039" cy="46460"/>
              </a:xfrm>
              <a:custGeom>
                <a:avLst/>
                <a:gdLst/>
                <a:ahLst/>
                <a:cxnLst/>
                <a:rect l="l" t="t" r="r" b="b"/>
                <a:pathLst>
                  <a:path w="546039" h="46460" extrusionOk="0">
                    <a:moveTo>
                      <a:pt x="169" y="0"/>
                    </a:moveTo>
                    <a:cubicBezTo>
                      <a:pt x="84" y="2020"/>
                      <a:pt x="42" y="4040"/>
                      <a:pt x="0" y="6102"/>
                    </a:cubicBezTo>
                    <a:cubicBezTo>
                      <a:pt x="80465" y="32994"/>
                      <a:pt x="179446" y="46460"/>
                      <a:pt x="277249" y="46460"/>
                    </a:cubicBezTo>
                    <a:cubicBezTo>
                      <a:pt x="374589" y="46460"/>
                      <a:pt x="470667" y="33120"/>
                      <a:pt x="546039" y="6481"/>
                    </a:cubicBezTo>
                    <a:cubicBezTo>
                      <a:pt x="546039" y="4419"/>
                      <a:pt x="545997" y="2399"/>
                      <a:pt x="545913" y="337"/>
                    </a:cubicBezTo>
                    <a:cubicBezTo>
                      <a:pt x="395800" y="54541"/>
                      <a:pt x="159919" y="54456"/>
                      <a:pt x="1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32"/>
              <p:cNvSpPr/>
              <p:nvPr/>
            </p:nvSpPr>
            <p:spPr>
              <a:xfrm>
                <a:off x="8573963" y="4391880"/>
                <a:ext cx="524997" cy="43094"/>
              </a:xfrm>
              <a:custGeom>
                <a:avLst/>
                <a:gdLst/>
                <a:ahLst/>
                <a:cxnLst/>
                <a:rect l="l" t="t" r="r" b="b"/>
                <a:pathLst>
                  <a:path w="524997" h="43094" extrusionOk="0">
                    <a:moveTo>
                      <a:pt x="0" y="0"/>
                    </a:moveTo>
                    <a:cubicBezTo>
                      <a:pt x="800" y="2315"/>
                      <a:pt x="1599" y="4629"/>
                      <a:pt x="2483" y="6902"/>
                    </a:cubicBezTo>
                    <a:cubicBezTo>
                      <a:pt x="80465" y="31058"/>
                      <a:pt x="174186" y="43094"/>
                      <a:pt x="266812" y="43094"/>
                    </a:cubicBezTo>
                    <a:cubicBezTo>
                      <a:pt x="358555" y="43094"/>
                      <a:pt x="449204" y="31268"/>
                      <a:pt x="522430" y="7617"/>
                    </a:cubicBezTo>
                    <a:cubicBezTo>
                      <a:pt x="523314" y="5302"/>
                      <a:pt x="524156" y="2988"/>
                      <a:pt x="524997" y="631"/>
                    </a:cubicBezTo>
                    <a:cubicBezTo>
                      <a:pt x="377830" y="50038"/>
                      <a:pt x="155711" y="49828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32"/>
              <p:cNvSpPr/>
              <p:nvPr/>
            </p:nvSpPr>
            <p:spPr>
              <a:xfrm>
                <a:off x="8626315" y="4474744"/>
                <a:ext cx="419113" cy="28743"/>
              </a:xfrm>
              <a:custGeom>
                <a:avLst/>
                <a:gdLst/>
                <a:ahLst/>
                <a:cxnLst/>
                <a:rect l="l" t="t" r="r" b="b"/>
                <a:pathLst>
                  <a:path w="419113" h="28743" extrusionOk="0">
                    <a:moveTo>
                      <a:pt x="411076" y="9006"/>
                    </a:moveTo>
                    <a:cubicBezTo>
                      <a:pt x="413811" y="6523"/>
                      <a:pt x="416505" y="3956"/>
                      <a:pt x="419114" y="1389"/>
                    </a:cubicBezTo>
                    <a:cubicBezTo>
                      <a:pt x="292736" y="30932"/>
                      <a:pt x="130881" y="30469"/>
                      <a:pt x="0" y="0"/>
                    </a:cubicBezTo>
                    <a:cubicBezTo>
                      <a:pt x="2567" y="2609"/>
                      <a:pt x="5218" y="5134"/>
                      <a:pt x="7912" y="7617"/>
                    </a:cubicBezTo>
                    <a:cubicBezTo>
                      <a:pt x="72426" y="21673"/>
                      <a:pt x="143759" y="28743"/>
                      <a:pt x="214502" y="28743"/>
                    </a:cubicBezTo>
                    <a:cubicBezTo>
                      <a:pt x="282888" y="28743"/>
                      <a:pt x="350644" y="22136"/>
                      <a:pt x="411076" y="900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32"/>
              <p:cNvSpPr/>
              <p:nvPr/>
            </p:nvSpPr>
            <p:spPr>
              <a:xfrm>
                <a:off x="8721231" y="4208874"/>
                <a:ext cx="230670" cy="230670"/>
              </a:xfrm>
              <a:custGeom>
                <a:avLst/>
                <a:gdLst/>
                <a:ahLst/>
                <a:cxnLst/>
                <a:rect l="l" t="t" r="r" b="b"/>
                <a:pathLst>
                  <a:path w="230670" h="230670" extrusionOk="0">
                    <a:moveTo>
                      <a:pt x="230671" y="115335"/>
                    </a:moveTo>
                    <a:cubicBezTo>
                      <a:pt x="230671" y="179033"/>
                      <a:pt x="179033" y="230670"/>
                      <a:pt x="115336" y="230670"/>
                    </a:cubicBezTo>
                    <a:cubicBezTo>
                      <a:pt x="51638" y="230670"/>
                      <a:pt x="1" y="179033"/>
                      <a:pt x="1" y="115335"/>
                    </a:cubicBezTo>
                    <a:cubicBezTo>
                      <a:pt x="1" y="51637"/>
                      <a:pt x="51638" y="0"/>
                      <a:pt x="115336" y="0"/>
                    </a:cubicBezTo>
                    <a:cubicBezTo>
                      <a:pt x="179034" y="0"/>
                      <a:pt x="230671" y="51638"/>
                      <a:pt x="230671" y="11533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1" name="Google Shape;831;p32"/>
          <p:cNvGrpSpPr/>
          <p:nvPr/>
        </p:nvGrpSpPr>
        <p:grpSpPr>
          <a:xfrm>
            <a:off x="-797417" y="2155830"/>
            <a:ext cx="11484186" cy="2997822"/>
            <a:chOff x="-797417" y="2155830"/>
            <a:chExt cx="11484186" cy="2997822"/>
          </a:xfrm>
        </p:grpSpPr>
        <p:grpSp>
          <p:nvGrpSpPr>
            <p:cNvPr id="832" name="Google Shape;832;p32"/>
            <p:cNvGrpSpPr/>
            <p:nvPr/>
          </p:nvGrpSpPr>
          <p:grpSpPr>
            <a:xfrm>
              <a:off x="6436873" y="3115980"/>
              <a:ext cx="4249896" cy="2027589"/>
              <a:chOff x="3399102" y="312169"/>
              <a:chExt cx="1469891" cy="701224"/>
            </a:xfrm>
          </p:grpSpPr>
          <p:sp>
            <p:nvSpPr>
              <p:cNvPr id="833" name="Google Shape;833;p32"/>
              <p:cNvSpPr/>
              <p:nvPr/>
            </p:nvSpPr>
            <p:spPr>
              <a:xfrm>
                <a:off x="3399102" y="312169"/>
                <a:ext cx="1469891" cy="701224"/>
              </a:xfrm>
              <a:custGeom>
                <a:avLst/>
                <a:gdLst/>
                <a:ahLst/>
                <a:cxnLst/>
                <a:rect l="l" t="t" r="r" b="b"/>
                <a:pathLst>
                  <a:path w="1469891" h="701224" extrusionOk="0">
                    <a:moveTo>
                      <a:pt x="0" y="701225"/>
                    </a:moveTo>
                    <a:lnTo>
                      <a:pt x="701943" y="36126"/>
                    </a:lnTo>
                    <a:cubicBezTo>
                      <a:pt x="756139" y="-15225"/>
                      <a:pt x="842129" y="-11349"/>
                      <a:pt x="891481" y="44673"/>
                    </a:cubicBezTo>
                    <a:lnTo>
                      <a:pt x="1469891" y="701225"/>
                    </a:lnTo>
                    <a:lnTo>
                      <a:pt x="0" y="70122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32"/>
              <p:cNvSpPr/>
              <p:nvPr/>
            </p:nvSpPr>
            <p:spPr>
              <a:xfrm>
                <a:off x="3944510" y="312173"/>
                <a:ext cx="430935" cy="216580"/>
              </a:xfrm>
              <a:custGeom>
                <a:avLst/>
                <a:gdLst/>
                <a:ahLst/>
                <a:cxnLst/>
                <a:rect l="l" t="t" r="r" b="b"/>
                <a:pathLst>
                  <a:path w="430935" h="216580" extrusionOk="0">
                    <a:moveTo>
                      <a:pt x="749" y="185924"/>
                    </a:moveTo>
                    <a:cubicBezTo>
                      <a:pt x="4200" y="191243"/>
                      <a:pt x="11582" y="192194"/>
                      <a:pt x="17903" y="191672"/>
                    </a:cubicBezTo>
                    <a:cubicBezTo>
                      <a:pt x="36188" y="190157"/>
                      <a:pt x="53034" y="180874"/>
                      <a:pt x="67385" y="169389"/>
                    </a:cubicBezTo>
                    <a:cubicBezTo>
                      <a:pt x="79534" y="159651"/>
                      <a:pt x="89037" y="142792"/>
                      <a:pt x="104570" y="137889"/>
                    </a:cubicBezTo>
                    <a:cubicBezTo>
                      <a:pt x="139449" y="126872"/>
                      <a:pt x="116227" y="176939"/>
                      <a:pt x="132480" y="186782"/>
                    </a:cubicBezTo>
                    <a:cubicBezTo>
                      <a:pt x="149213" y="196908"/>
                      <a:pt x="180145" y="146428"/>
                      <a:pt x="189588" y="136627"/>
                    </a:cubicBezTo>
                    <a:cubicBezTo>
                      <a:pt x="205302" y="120315"/>
                      <a:pt x="215188" y="138373"/>
                      <a:pt x="222102" y="151701"/>
                    </a:cubicBezTo>
                    <a:cubicBezTo>
                      <a:pt x="227687" y="162466"/>
                      <a:pt x="263959" y="232414"/>
                      <a:pt x="281937" y="213287"/>
                    </a:cubicBezTo>
                    <a:cubicBezTo>
                      <a:pt x="299777" y="194307"/>
                      <a:pt x="307579" y="167074"/>
                      <a:pt x="309035" y="141559"/>
                    </a:cubicBezTo>
                    <a:cubicBezTo>
                      <a:pt x="309224" y="138247"/>
                      <a:pt x="309342" y="134758"/>
                      <a:pt x="311068" y="131917"/>
                    </a:cubicBezTo>
                    <a:cubicBezTo>
                      <a:pt x="316463" y="123038"/>
                      <a:pt x="329753" y="132793"/>
                      <a:pt x="334647" y="137254"/>
                    </a:cubicBezTo>
                    <a:cubicBezTo>
                      <a:pt x="341814" y="143785"/>
                      <a:pt x="352609" y="158493"/>
                      <a:pt x="363037" y="159844"/>
                    </a:cubicBezTo>
                    <a:cubicBezTo>
                      <a:pt x="383044" y="162432"/>
                      <a:pt x="374257" y="141130"/>
                      <a:pt x="384378" y="135701"/>
                    </a:cubicBezTo>
                    <a:cubicBezTo>
                      <a:pt x="388523" y="133479"/>
                      <a:pt x="393569" y="133980"/>
                      <a:pt x="398165" y="134985"/>
                    </a:cubicBezTo>
                    <a:cubicBezTo>
                      <a:pt x="407768" y="137081"/>
                      <a:pt x="419859" y="141016"/>
                      <a:pt x="430935" y="140991"/>
                    </a:cubicBezTo>
                    <a:lnTo>
                      <a:pt x="346082" y="44673"/>
                    </a:lnTo>
                    <a:cubicBezTo>
                      <a:pt x="296726" y="-11349"/>
                      <a:pt x="210740" y="-15225"/>
                      <a:pt x="156540" y="36126"/>
                    </a:cubicBezTo>
                    <a:lnTo>
                      <a:pt x="0" y="184451"/>
                    </a:lnTo>
                    <a:cubicBezTo>
                      <a:pt x="219" y="184947"/>
                      <a:pt x="442" y="185448"/>
                      <a:pt x="749" y="1859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32"/>
              <p:cNvSpPr/>
              <p:nvPr/>
            </p:nvSpPr>
            <p:spPr>
              <a:xfrm>
                <a:off x="3575198" y="598297"/>
                <a:ext cx="495609" cy="415096"/>
              </a:xfrm>
              <a:custGeom>
                <a:avLst/>
                <a:gdLst/>
                <a:ahLst/>
                <a:cxnLst/>
                <a:rect l="l" t="t" r="r" b="b"/>
                <a:pathLst>
                  <a:path w="495609" h="415096" extrusionOk="0">
                    <a:moveTo>
                      <a:pt x="365247" y="415096"/>
                    </a:moveTo>
                    <a:cubicBezTo>
                      <a:pt x="378545" y="376943"/>
                      <a:pt x="397769" y="325765"/>
                      <a:pt x="416585" y="289796"/>
                    </a:cubicBezTo>
                    <a:cubicBezTo>
                      <a:pt x="450244" y="225441"/>
                      <a:pt x="509889" y="-11096"/>
                      <a:pt x="492496" y="405"/>
                    </a:cubicBezTo>
                    <a:cubicBezTo>
                      <a:pt x="475103" y="11907"/>
                      <a:pt x="346397" y="248057"/>
                      <a:pt x="329004" y="227183"/>
                    </a:cubicBezTo>
                    <a:cubicBezTo>
                      <a:pt x="311611" y="206314"/>
                      <a:pt x="362052" y="100216"/>
                      <a:pt x="376967" y="51154"/>
                    </a:cubicBezTo>
                    <a:cubicBezTo>
                      <a:pt x="391886" y="2093"/>
                      <a:pt x="318618" y="106802"/>
                      <a:pt x="238262" y="181863"/>
                    </a:cubicBezTo>
                    <a:cubicBezTo>
                      <a:pt x="175242" y="240730"/>
                      <a:pt x="54461" y="367129"/>
                      <a:pt x="0" y="415096"/>
                    </a:cubicBezTo>
                    <a:lnTo>
                      <a:pt x="365247" y="41509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32"/>
              <p:cNvSpPr/>
              <p:nvPr/>
            </p:nvSpPr>
            <p:spPr>
              <a:xfrm>
                <a:off x="4526386" y="741300"/>
                <a:ext cx="268943" cy="272093"/>
              </a:xfrm>
              <a:custGeom>
                <a:avLst/>
                <a:gdLst/>
                <a:ahLst/>
                <a:cxnLst/>
                <a:rect l="l" t="t" r="r" b="b"/>
                <a:pathLst>
                  <a:path w="268943" h="272093" extrusionOk="0">
                    <a:moveTo>
                      <a:pt x="26292" y="17957"/>
                    </a:moveTo>
                    <a:cubicBezTo>
                      <a:pt x="-22711" y="-41541"/>
                      <a:pt x="10115" y="63761"/>
                      <a:pt x="19104" y="88923"/>
                    </a:cubicBezTo>
                    <a:cubicBezTo>
                      <a:pt x="25337" y="106371"/>
                      <a:pt x="81056" y="209376"/>
                      <a:pt x="115455" y="272094"/>
                    </a:cubicBezTo>
                    <a:lnTo>
                      <a:pt x="268944" y="272094"/>
                    </a:lnTo>
                    <a:cubicBezTo>
                      <a:pt x="218729" y="217683"/>
                      <a:pt x="68081" y="68693"/>
                      <a:pt x="26292" y="1795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32"/>
              <p:cNvSpPr/>
              <p:nvPr/>
            </p:nvSpPr>
            <p:spPr>
              <a:xfrm>
                <a:off x="4231820" y="572795"/>
                <a:ext cx="253876" cy="440598"/>
              </a:xfrm>
              <a:custGeom>
                <a:avLst/>
                <a:gdLst/>
                <a:ahLst/>
                <a:cxnLst/>
                <a:rect l="l" t="t" r="r" b="b"/>
                <a:pathLst>
                  <a:path w="253876" h="440598" extrusionOk="0">
                    <a:moveTo>
                      <a:pt x="133777" y="144197"/>
                    </a:moveTo>
                    <a:cubicBezTo>
                      <a:pt x="119557" y="106452"/>
                      <a:pt x="101583" y="140604"/>
                      <a:pt x="119557" y="221485"/>
                    </a:cubicBezTo>
                    <a:cubicBezTo>
                      <a:pt x="137531" y="302366"/>
                      <a:pt x="29691" y="57248"/>
                      <a:pt x="13514" y="15349"/>
                    </a:cubicBezTo>
                    <a:cubicBezTo>
                      <a:pt x="-2663" y="-26550"/>
                      <a:pt x="-6257" y="20180"/>
                      <a:pt x="13514" y="120832"/>
                    </a:cubicBezTo>
                    <a:cubicBezTo>
                      <a:pt x="28917" y="199247"/>
                      <a:pt x="65046" y="369292"/>
                      <a:pt x="80259" y="440599"/>
                    </a:cubicBezTo>
                    <a:lnTo>
                      <a:pt x="253877" y="440599"/>
                    </a:lnTo>
                    <a:cubicBezTo>
                      <a:pt x="228134" y="377654"/>
                      <a:pt x="145750" y="175979"/>
                      <a:pt x="133777" y="1441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8" name="Google Shape;838;p32"/>
            <p:cNvGrpSpPr/>
            <p:nvPr/>
          </p:nvGrpSpPr>
          <p:grpSpPr>
            <a:xfrm>
              <a:off x="-797417" y="2155830"/>
              <a:ext cx="6599740" cy="2997822"/>
              <a:chOff x="-797417" y="2155830"/>
              <a:chExt cx="6599740" cy="2997822"/>
            </a:xfrm>
          </p:grpSpPr>
          <p:sp>
            <p:nvSpPr>
              <p:cNvPr id="839" name="Google Shape;839;p32"/>
              <p:cNvSpPr/>
              <p:nvPr/>
            </p:nvSpPr>
            <p:spPr>
              <a:xfrm>
                <a:off x="-797417" y="2155830"/>
                <a:ext cx="2172443" cy="2172448"/>
              </a:xfrm>
              <a:custGeom>
                <a:avLst/>
                <a:gdLst/>
                <a:ahLst/>
                <a:cxnLst/>
                <a:rect l="l" t="t" r="r" b="b"/>
                <a:pathLst>
                  <a:path w="477460" h="477461" extrusionOk="0">
                    <a:moveTo>
                      <a:pt x="265046" y="476092"/>
                    </a:moveTo>
                    <a:cubicBezTo>
                      <a:pt x="166313" y="487206"/>
                      <a:pt x="63565" y="429694"/>
                      <a:pt x="21422" y="339719"/>
                    </a:cubicBezTo>
                    <a:cubicBezTo>
                      <a:pt x="-20725" y="249743"/>
                      <a:pt x="864" y="133991"/>
                      <a:pt x="72608" y="65251"/>
                    </a:cubicBezTo>
                    <a:cubicBezTo>
                      <a:pt x="144353" y="-3484"/>
                      <a:pt x="260922" y="-20099"/>
                      <a:pt x="349012" y="25861"/>
                    </a:cubicBezTo>
                    <a:cubicBezTo>
                      <a:pt x="437102" y="71821"/>
                      <a:pt x="490166" y="176929"/>
                      <a:pt x="474834" y="275099"/>
                    </a:cubicBezTo>
                    <a:cubicBezTo>
                      <a:pt x="459499" y="373268"/>
                      <a:pt x="377785" y="463399"/>
                      <a:pt x="265046" y="47609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40" name="Google Shape;840;p32"/>
              <p:cNvGrpSpPr/>
              <p:nvPr/>
            </p:nvGrpSpPr>
            <p:grpSpPr>
              <a:xfrm>
                <a:off x="-2" y="3577141"/>
                <a:ext cx="5802325" cy="1576510"/>
                <a:chOff x="3391085" y="5978439"/>
                <a:chExt cx="1085744" cy="548485"/>
              </a:xfrm>
            </p:grpSpPr>
            <p:sp>
              <p:nvSpPr>
                <p:cNvPr id="841" name="Google Shape;841;p32"/>
                <p:cNvSpPr/>
                <p:nvPr/>
              </p:nvSpPr>
              <p:spPr>
                <a:xfrm>
                  <a:off x="3391085" y="5978439"/>
                  <a:ext cx="1085744" cy="54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44" h="548485" extrusionOk="0">
                      <a:moveTo>
                        <a:pt x="906278" y="421014"/>
                      </a:moveTo>
                      <a:cubicBezTo>
                        <a:pt x="807482" y="449757"/>
                        <a:pt x="750938" y="441677"/>
                        <a:pt x="723621" y="399088"/>
                      </a:cubicBezTo>
                      <a:cubicBezTo>
                        <a:pt x="696300" y="356499"/>
                        <a:pt x="665448" y="256676"/>
                        <a:pt x="589735" y="247880"/>
                      </a:cubicBezTo>
                      <a:cubicBezTo>
                        <a:pt x="514022" y="239084"/>
                        <a:pt x="481516" y="255329"/>
                        <a:pt x="435632" y="184544"/>
                      </a:cubicBezTo>
                      <a:cubicBezTo>
                        <a:pt x="389748" y="113758"/>
                        <a:pt x="309549" y="-5171"/>
                        <a:pt x="204831" y="174"/>
                      </a:cubicBezTo>
                      <a:cubicBezTo>
                        <a:pt x="100114" y="5561"/>
                        <a:pt x="0" y="144564"/>
                        <a:pt x="0" y="144564"/>
                      </a:cubicBezTo>
                      <a:lnTo>
                        <a:pt x="0" y="548486"/>
                      </a:lnTo>
                      <a:lnTo>
                        <a:pt x="1085745" y="548486"/>
                      </a:lnTo>
                      <a:cubicBezTo>
                        <a:pt x="1085741" y="548444"/>
                        <a:pt x="1005074" y="392270"/>
                        <a:pt x="906278" y="4210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2" name="Google Shape;842;p32"/>
                <p:cNvSpPr/>
                <p:nvPr/>
              </p:nvSpPr>
              <p:spPr>
                <a:xfrm>
                  <a:off x="3391085" y="6146318"/>
                  <a:ext cx="1085744" cy="380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44" h="380606" extrusionOk="0">
                      <a:moveTo>
                        <a:pt x="987959" y="267570"/>
                      </a:moveTo>
                      <a:cubicBezTo>
                        <a:pt x="980968" y="268748"/>
                        <a:pt x="973650" y="270642"/>
                        <a:pt x="965978" y="273335"/>
                      </a:cubicBezTo>
                      <a:cubicBezTo>
                        <a:pt x="838901" y="318407"/>
                        <a:pt x="707562" y="292820"/>
                        <a:pt x="660545" y="251956"/>
                      </a:cubicBezTo>
                      <a:cubicBezTo>
                        <a:pt x="613529" y="211093"/>
                        <a:pt x="542757" y="256670"/>
                        <a:pt x="452895" y="267906"/>
                      </a:cubicBezTo>
                      <a:cubicBezTo>
                        <a:pt x="363033" y="279143"/>
                        <a:pt x="389937" y="138793"/>
                        <a:pt x="214716" y="142875"/>
                      </a:cubicBezTo>
                      <a:cubicBezTo>
                        <a:pt x="100189" y="145526"/>
                        <a:pt x="32889" y="59759"/>
                        <a:pt x="0" y="0"/>
                      </a:cubicBezTo>
                      <a:lnTo>
                        <a:pt x="0" y="380607"/>
                      </a:lnTo>
                      <a:lnTo>
                        <a:pt x="1085745" y="380607"/>
                      </a:lnTo>
                      <a:cubicBezTo>
                        <a:pt x="1085741" y="380565"/>
                        <a:pt x="1045917" y="303467"/>
                        <a:pt x="987959" y="26757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6" name="Google Shape;813;p32">
            <a:extLst>
              <a:ext uri="{FF2B5EF4-FFF2-40B4-BE49-F238E27FC236}">
                <a16:creationId xmlns:a16="http://schemas.microsoft.com/office/drawing/2014/main" id="{C5C980F5-7737-808F-B770-D4B19780BD1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77300" y="1691367"/>
            <a:ext cx="5789400" cy="18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/>
              <a:t>PREDIKSI KETERLAMBATAN</a:t>
            </a:r>
            <a:endParaRPr sz="4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PENGIRIMAN PAKET</a:t>
            </a:r>
            <a:endParaRPr sz="3000" dirty="0"/>
          </a:p>
        </p:txBody>
      </p:sp>
      <p:sp>
        <p:nvSpPr>
          <p:cNvPr id="7" name="Google Shape;814;p32">
            <a:extLst>
              <a:ext uri="{FF2B5EF4-FFF2-40B4-BE49-F238E27FC236}">
                <a16:creationId xmlns:a16="http://schemas.microsoft.com/office/drawing/2014/main" id="{32399A91-2CD6-FE50-7C8E-9382A9950E5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761200" y="3574359"/>
            <a:ext cx="36216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Kelompok 14 IF-ISSI-C</a:t>
            </a:r>
            <a:endParaRPr i="1" dirty="0"/>
          </a:p>
        </p:txBody>
      </p:sp>
      <p:grpSp>
        <p:nvGrpSpPr>
          <p:cNvPr id="9" name="Google Shape;1835;p53">
            <a:extLst>
              <a:ext uri="{FF2B5EF4-FFF2-40B4-BE49-F238E27FC236}">
                <a16:creationId xmlns:a16="http://schemas.microsoft.com/office/drawing/2014/main" id="{09171969-F539-D594-42E5-9EBB3BE4B0BE}"/>
              </a:ext>
            </a:extLst>
          </p:cNvPr>
          <p:cNvGrpSpPr/>
          <p:nvPr/>
        </p:nvGrpSpPr>
        <p:grpSpPr>
          <a:xfrm>
            <a:off x="3956447" y="243102"/>
            <a:ext cx="1231105" cy="1206197"/>
            <a:chOff x="4886712" y="5474027"/>
            <a:chExt cx="286523" cy="280708"/>
          </a:xfrm>
        </p:grpSpPr>
        <p:sp>
          <p:nvSpPr>
            <p:cNvPr id="10" name="Google Shape;1836;p53">
              <a:extLst>
                <a:ext uri="{FF2B5EF4-FFF2-40B4-BE49-F238E27FC236}">
                  <a16:creationId xmlns:a16="http://schemas.microsoft.com/office/drawing/2014/main" id="{E1B1F68B-D0A4-FA66-B1D8-658B1BBBE2FA}"/>
                </a:ext>
              </a:extLst>
            </p:cNvPr>
            <p:cNvSpPr/>
            <p:nvPr/>
          </p:nvSpPr>
          <p:spPr>
            <a:xfrm>
              <a:off x="4886712" y="5474027"/>
              <a:ext cx="286523" cy="280708"/>
            </a:xfrm>
            <a:custGeom>
              <a:avLst/>
              <a:gdLst/>
              <a:ahLst/>
              <a:cxnLst/>
              <a:rect l="l" t="t" r="r" b="b"/>
              <a:pathLst>
                <a:path w="286523" h="280708" extrusionOk="0">
                  <a:moveTo>
                    <a:pt x="285256" y="126420"/>
                  </a:moveTo>
                  <a:cubicBezTo>
                    <a:pt x="277180" y="102222"/>
                    <a:pt x="257266" y="103274"/>
                    <a:pt x="257266" y="103274"/>
                  </a:cubicBezTo>
                  <a:cubicBezTo>
                    <a:pt x="257266" y="103274"/>
                    <a:pt x="273805" y="92122"/>
                    <a:pt x="265729" y="67923"/>
                  </a:cubicBezTo>
                  <a:cubicBezTo>
                    <a:pt x="258251" y="45493"/>
                    <a:pt x="224647" y="45535"/>
                    <a:pt x="199990" y="59801"/>
                  </a:cubicBezTo>
                  <a:cubicBezTo>
                    <a:pt x="205705" y="31900"/>
                    <a:pt x="195100" y="0"/>
                    <a:pt x="171478" y="0"/>
                  </a:cubicBezTo>
                  <a:cubicBezTo>
                    <a:pt x="145979" y="0"/>
                    <a:pt x="140639" y="19232"/>
                    <a:pt x="140639" y="19232"/>
                  </a:cubicBezTo>
                  <a:cubicBezTo>
                    <a:pt x="140639" y="19232"/>
                    <a:pt x="135303" y="0"/>
                    <a:pt x="109800" y="0"/>
                  </a:cubicBezTo>
                  <a:cubicBezTo>
                    <a:pt x="85509" y="0"/>
                    <a:pt x="74988" y="33709"/>
                    <a:pt x="81822" y="62158"/>
                  </a:cubicBezTo>
                  <a:cubicBezTo>
                    <a:pt x="58217" y="49028"/>
                    <a:pt x="26427" y="50164"/>
                    <a:pt x="19458" y="72511"/>
                  </a:cubicBezTo>
                  <a:cubicBezTo>
                    <a:pt x="11891" y="96709"/>
                    <a:pt x="27757" y="107230"/>
                    <a:pt x="27757" y="107230"/>
                  </a:cubicBezTo>
                  <a:cubicBezTo>
                    <a:pt x="27757" y="107230"/>
                    <a:pt x="8727" y="106851"/>
                    <a:pt x="1164" y="131092"/>
                  </a:cubicBezTo>
                  <a:cubicBezTo>
                    <a:pt x="-5721" y="153143"/>
                    <a:pt x="19067" y="171955"/>
                    <a:pt x="45567" y="174943"/>
                  </a:cubicBezTo>
                  <a:cubicBezTo>
                    <a:pt x="24361" y="194470"/>
                    <a:pt x="14324" y="227337"/>
                    <a:pt x="33931" y="241057"/>
                  </a:cubicBezTo>
                  <a:cubicBezTo>
                    <a:pt x="54834" y="255660"/>
                    <a:pt x="70216" y="242951"/>
                    <a:pt x="70216" y="242951"/>
                  </a:cubicBezTo>
                  <a:cubicBezTo>
                    <a:pt x="70216" y="242951"/>
                    <a:pt x="63583" y="261762"/>
                    <a:pt x="84486" y="276365"/>
                  </a:cubicBezTo>
                  <a:cubicBezTo>
                    <a:pt x="104072" y="290042"/>
                    <a:pt x="131452" y="269379"/>
                    <a:pt x="142516" y="242824"/>
                  </a:cubicBezTo>
                  <a:cubicBezTo>
                    <a:pt x="154560" y="268958"/>
                    <a:pt x="182689" y="288612"/>
                    <a:pt x="201753" y="274177"/>
                  </a:cubicBezTo>
                  <a:cubicBezTo>
                    <a:pt x="222097" y="258816"/>
                    <a:pt x="214770" y="240257"/>
                    <a:pt x="214770" y="240257"/>
                  </a:cubicBezTo>
                  <a:cubicBezTo>
                    <a:pt x="214770" y="240257"/>
                    <a:pt x="230614" y="252377"/>
                    <a:pt x="250958" y="237016"/>
                  </a:cubicBezTo>
                  <a:cubicBezTo>
                    <a:pt x="269731" y="222835"/>
                    <a:pt x="259122" y="191187"/>
                    <a:pt x="237912" y="172334"/>
                  </a:cubicBezTo>
                  <a:cubicBezTo>
                    <a:pt x="266062" y="168799"/>
                    <a:pt x="292705" y="148724"/>
                    <a:pt x="285256" y="1264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837;p53">
              <a:extLst>
                <a:ext uri="{FF2B5EF4-FFF2-40B4-BE49-F238E27FC236}">
                  <a16:creationId xmlns:a16="http://schemas.microsoft.com/office/drawing/2014/main" id="{976C1012-8CD9-493F-8DF4-E2FCE3CE0791}"/>
                </a:ext>
              </a:extLst>
            </p:cNvPr>
            <p:cNvSpPr/>
            <p:nvPr/>
          </p:nvSpPr>
          <p:spPr>
            <a:xfrm>
              <a:off x="4978129" y="5566990"/>
              <a:ext cx="98451" cy="98434"/>
            </a:xfrm>
            <a:custGeom>
              <a:avLst/>
              <a:gdLst/>
              <a:ahLst/>
              <a:cxnLst/>
              <a:rect l="l" t="t" r="r" b="b"/>
              <a:pathLst>
                <a:path w="98451" h="98434" extrusionOk="0">
                  <a:moveTo>
                    <a:pt x="98451" y="49196"/>
                  </a:moveTo>
                  <a:cubicBezTo>
                    <a:pt x="98451" y="76382"/>
                    <a:pt x="76412" y="98435"/>
                    <a:pt x="49225" y="98435"/>
                  </a:cubicBezTo>
                  <a:cubicBezTo>
                    <a:pt x="22039" y="98435"/>
                    <a:pt x="0" y="76382"/>
                    <a:pt x="0" y="49196"/>
                  </a:cubicBezTo>
                  <a:cubicBezTo>
                    <a:pt x="0" y="22010"/>
                    <a:pt x="22039" y="0"/>
                    <a:pt x="49225" y="0"/>
                  </a:cubicBezTo>
                  <a:cubicBezTo>
                    <a:pt x="76412" y="0"/>
                    <a:pt x="98451" y="22010"/>
                    <a:pt x="98451" y="491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Image 1" descr="Sebuah gambar berisi teks, lambang, logo, simbol  Deskripsi dihasilkan secara otomatis">
            <a:extLst>
              <a:ext uri="{FF2B5EF4-FFF2-40B4-BE49-F238E27FC236}">
                <a16:creationId xmlns:a16="http://schemas.microsoft.com/office/drawing/2014/main" id="{9B692803-D409-B3CE-9573-14C74A00E23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44983" y="395120"/>
            <a:ext cx="854032" cy="854032"/>
          </a:xfrm>
          <a:prstGeom prst="rect">
            <a:avLst/>
          </a:prstGeom>
        </p:spPr>
      </p:pic>
      <p:sp>
        <p:nvSpPr>
          <p:cNvPr id="16" name="Google Shape;1275;p49">
            <a:extLst>
              <a:ext uri="{FF2B5EF4-FFF2-40B4-BE49-F238E27FC236}">
                <a16:creationId xmlns:a16="http://schemas.microsoft.com/office/drawing/2014/main" id="{1C2123C7-240E-6DEB-75FB-72057E5FFC52}"/>
              </a:ext>
            </a:extLst>
          </p:cNvPr>
          <p:cNvSpPr txBox="1">
            <a:spLocks/>
          </p:cNvSpPr>
          <p:nvPr/>
        </p:nvSpPr>
        <p:spPr>
          <a:xfrm>
            <a:off x="-3238216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Black"/>
              <a:buNone/>
              <a:defRPr sz="7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rgbClr val="19191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rgbClr val="19191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rgbClr val="19191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rgbClr val="19191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rgbClr val="19191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rgbClr val="19191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rgbClr val="19191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rgbClr val="191919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algn="l"/>
            <a:r>
              <a:rPr lang="en-ID" sz="1200"/>
              <a:t>ANGGOTA TIM</a:t>
            </a:r>
            <a:endParaRPr lang="en-ID" sz="1200" dirty="0"/>
          </a:p>
        </p:txBody>
      </p:sp>
      <p:grpSp>
        <p:nvGrpSpPr>
          <p:cNvPr id="2" name="Grup 1">
            <a:extLst>
              <a:ext uri="{FF2B5EF4-FFF2-40B4-BE49-F238E27FC236}">
                <a16:creationId xmlns:a16="http://schemas.microsoft.com/office/drawing/2014/main" id="{6501398A-71CB-F35F-621B-E97E38FBEFF3}"/>
              </a:ext>
            </a:extLst>
          </p:cNvPr>
          <p:cNvGrpSpPr/>
          <p:nvPr/>
        </p:nvGrpSpPr>
        <p:grpSpPr>
          <a:xfrm>
            <a:off x="3714966" y="-1924499"/>
            <a:ext cx="1714067" cy="1765692"/>
            <a:chOff x="3333899" y="1091805"/>
            <a:chExt cx="1714067" cy="176569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16DA394-3701-9B64-6D96-9991DFC7F13B}"/>
                </a:ext>
              </a:extLst>
            </p:cNvPr>
            <p:cNvSpPr/>
            <p:nvPr/>
          </p:nvSpPr>
          <p:spPr>
            <a:xfrm>
              <a:off x="3469366" y="1091805"/>
              <a:ext cx="1578600" cy="1581545"/>
            </a:xfrm>
            <a:prstGeom prst="ellipse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4" name="Google Shape;1278;p49">
              <a:extLst>
                <a:ext uri="{FF2B5EF4-FFF2-40B4-BE49-F238E27FC236}">
                  <a16:creationId xmlns:a16="http://schemas.microsoft.com/office/drawing/2014/main" id="{CC5B3B6B-C90B-F571-D2F3-970682B6AD72}"/>
                </a:ext>
              </a:extLst>
            </p:cNvPr>
            <p:cNvPicPr preferRelativeResize="0"/>
            <p:nvPr/>
          </p:nvPicPr>
          <p:blipFill>
            <a:blip r:embed="rId4"/>
            <a:srcRect/>
            <a:stretch/>
          </p:blipFill>
          <p:spPr>
            <a:xfrm>
              <a:off x="3333899" y="1278897"/>
              <a:ext cx="1578600" cy="1578600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5" name="Grup 4">
            <a:extLst>
              <a:ext uri="{FF2B5EF4-FFF2-40B4-BE49-F238E27FC236}">
                <a16:creationId xmlns:a16="http://schemas.microsoft.com/office/drawing/2014/main" id="{764A3360-3D17-F078-C910-4F9FCE6F9025}"/>
              </a:ext>
            </a:extLst>
          </p:cNvPr>
          <p:cNvGrpSpPr/>
          <p:nvPr/>
        </p:nvGrpSpPr>
        <p:grpSpPr>
          <a:xfrm>
            <a:off x="6328866" y="5250023"/>
            <a:ext cx="1713544" cy="1765695"/>
            <a:chOff x="5947799" y="1091804"/>
            <a:chExt cx="1713544" cy="176569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1A0B5B-C369-7B2C-3E5C-FAF494B5686B}"/>
                </a:ext>
              </a:extLst>
            </p:cNvPr>
            <p:cNvSpPr/>
            <p:nvPr/>
          </p:nvSpPr>
          <p:spPr>
            <a:xfrm>
              <a:off x="6082743" y="1091804"/>
              <a:ext cx="1578600" cy="1581545"/>
            </a:xfrm>
            <a:prstGeom prst="ellipse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7" name="Google Shape;1277;p49">
              <a:extLst>
                <a:ext uri="{FF2B5EF4-FFF2-40B4-BE49-F238E27FC236}">
                  <a16:creationId xmlns:a16="http://schemas.microsoft.com/office/drawing/2014/main" id="{D43CA58C-48D0-46AF-AFA2-16EC3CD47031}"/>
                </a:ext>
              </a:extLst>
            </p:cNvPr>
            <p:cNvPicPr preferRelativeResize="0"/>
            <p:nvPr/>
          </p:nvPicPr>
          <p:blipFill>
            <a:blip r:embed="rId5"/>
            <a:srcRect/>
            <a:stretch/>
          </p:blipFill>
          <p:spPr>
            <a:xfrm>
              <a:off x="5947799" y="1278899"/>
              <a:ext cx="1578600" cy="1578600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18" name="Grup 17">
            <a:extLst>
              <a:ext uri="{FF2B5EF4-FFF2-40B4-BE49-F238E27FC236}">
                <a16:creationId xmlns:a16="http://schemas.microsoft.com/office/drawing/2014/main" id="{641C0936-BBBF-6394-5F5C-4263EC566570}"/>
              </a:ext>
            </a:extLst>
          </p:cNvPr>
          <p:cNvGrpSpPr/>
          <p:nvPr/>
        </p:nvGrpSpPr>
        <p:grpSpPr>
          <a:xfrm>
            <a:off x="1101067" y="5203131"/>
            <a:ext cx="1723711" cy="1765697"/>
            <a:chOff x="720000" y="1091803"/>
            <a:chExt cx="1723711" cy="176569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0FF7260-FC4D-F160-886C-EDC7939032D7}"/>
                </a:ext>
              </a:extLst>
            </p:cNvPr>
            <p:cNvSpPr/>
            <p:nvPr/>
          </p:nvSpPr>
          <p:spPr>
            <a:xfrm>
              <a:off x="865111" y="1091803"/>
              <a:ext cx="1578600" cy="1581545"/>
            </a:xfrm>
            <a:prstGeom prst="ellipse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20" name="Google Shape;1279;p49">
              <a:extLst>
                <a:ext uri="{FF2B5EF4-FFF2-40B4-BE49-F238E27FC236}">
                  <a16:creationId xmlns:a16="http://schemas.microsoft.com/office/drawing/2014/main" id="{9574C2A9-8BEB-EDEA-C3B7-0F9BA8E0F0D9}"/>
                </a:ext>
              </a:extLst>
            </p:cNvPr>
            <p:cNvPicPr preferRelativeResize="0"/>
            <p:nvPr/>
          </p:nvPicPr>
          <p:blipFill>
            <a:blip r:embed="rId6"/>
            <a:srcRect/>
            <a:stretch/>
          </p:blipFill>
          <p:spPr>
            <a:xfrm>
              <a:off x="720000" y="1278900"/>
              <a:ext cx="1578600" cy="1578600"/>
            </a:xfrm>
            <a:prstGeom prst="ellips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Konektor Lurus 1">
            <a:extLst>
              <a:ext uri="{FF2B5EF4-FFF2-40B4-BE49-F238E27FC236}">
                <a16:creationId xmlns:a16="http://schemas.microsoft.com/office/drawing/2014/main" id="{04900425-3825-C544-2189-337CB91DCA8D}"/>
              </a:ext>
            </a:extLst>
          </p:cNvPr>
          <p:cNvCxnSpPr/>
          <p:nvPr/>
        </p:nvCxnSpPr>
        <p:spPr>
          <a:xfrm flipV="1">
            <a:off x="4572004" y="325261"/>
            <a:ext cx="0" cy="449297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879;p35">
            <a:extLst>
              <a:ext uri="{FF2B5EF4-FFF2-40B4-BE49-F238E27FC236}">
                <a16:creationId xmlns:a16="http://schemas.microsoft.com/office/drawing/2014/main" id="{C8A0CA14-572C-79C8-E15B-04369339011D}"/>
              </a:ext>
            </a:extLst>
          </p:cNvPr>
          <p:cNvSpPr/>
          <p:nvPr/>
        </p:nvSpPr>
        <p:spPr>
          <a:xfrm>
            <a:off x="2403778" y="729230"/>
            <a:ext cx="947550" cy="517983"/>
          </a:xfrm>
          <a:custGeom>
            <a:avLst/>
            <a:gdLst/>
            <a:ahLst/>
            <a:cxnLst/>
            <a:rect l="l" t="t" r="r" b="b"/>
            <a:pathLst>
              <a:path w="506711" h="276996" extrusionOk="0">
                <a:moveTo>
                  <a:pt x="446018" y="121581"/>
                </a:moveTo>
                <a:cubicBezTo>
                  <a:pt x="450972" y="113837"/>
                  <a:pt x="453879" y="104705"/>
                  <a:pt x="453879" y="94857"/>
                </a:cubicBezTo>
                <a:cubicBezTo>
                  <a:pt x="453879" y="67503"/>
                  <a:pt x="431693" y="45283"/>
                  <a:pt x="404326" y="45283"/>
                </a:cubicBezTo>
                <a:cubicBezTo>
                  <a:pt x="388485" y="45283"/>
                  <a:pt x="382619" y="52268"/>
                  <a:pt x="378566" y="66366"/>
                </a:cubicBezTo>
                <a:cubicBezTo>
                  <a:pt x="376416" y="73857"/>
                  <a:pt x="372923" y="80928"/>
                  <a:pt x="368336" y="87198"/>
                </a:cubicBezTo>
                <a:cubicBezTo>
                  <a:pt x="357882" y="101507"/>
                  <a:pt x="342484" y="110891"/>
                  <a:pt x="324972" y="113627"/>
                </a:cubicBezTo>
                <a:cubicBezTo>
                  <a:pt x="322149" y="114048"/>
                  <a:pt x="319321" y="114300"/>
                  <a:pt x="316514" y="114300"/>
                </a:cubicBezTo>
                <a:cubicBezTo>
                  <a:pt x="305117" y="114300"/>
                  <a:pt x="294045" y="110681"/>
                  <a:pt x="284669" y="103821"/>
                </a:cubicBezTo>
                <a:cubicBezTo>
                  <a:pt x="272978" y="95278"/>
                  <a:pt x="265314" y="82737"/>
                  <a:pt x="263084" y="68429"/>
                </a:cubicBezTo>
                <a:cubicBezTo>
                  <a:pt x="261257" y="56687"/>
                  <a:pt x="264110" y="44946"/>
                  <a:pt x="271114" y="35351"/>
                </a:cubicBezTo>
                <a:cubicBezTo>
                  <a:pt x="278116" y="25755"/>
                  <a:pt x="288439" y="19485"/>
                  <a:pt x="300177" y="17633"/>
                </a:cubicBezTo>
                <a:cubicBezTo>
                  <a:pt x="320133" y="14519"/>
                  <a:pt x="338957" y="28239"/>
                  <a:pt x="342075" y="48228"/>
                </a:cubicBezTo>
                <a:cubicBezTo>
                  <a:pt x="342546" y="51300"/>
                  <a:pt x="340468" y="54120"/>
                  <a:pt x="337429" y="54583"/>
                </a:cubicBezTo>
                <a:cubicBezTo>
                  <a:pt x="334412" y="55046"/>
                  <a:pt x="331546" y="52984"/>
                  <a:pt x="331070" y="49954"/>
                </a:cubicBezTo>
                <a:cubicBezTo>
                  <a:pt x="328903" y="36024"/>
                  <a:pt x="315802" y="26471"/>
                  <a:pt x="301894" y="28659"/>
                </a:cubicBezTo>
                <a:cubicBezTo>
                  <a:pt x="293098" y="30006"/>
                  <a:pt x="285359" y="34719"/>
                  <a:pt x="280111" y="41916"/>
                </a:cubicBezTo>
                <a:cubicBezTo>
                  <a:pt x="274859" y="49112"/>
                  <a:pt x="272721" y="57908"/>
                  <a:pt x="274093" y="66703"/>
                </a:cubicBezTo>
                <a:cubicBezTo>
                  <a:pt x="275864" y="78066"/>
                  <a:pt x="281950" y="88082"/>
                  <a:pt x="291238" y="94857"/>
                </a:cubicBezTo>
                <a:cubicBezTo>
                  <a:pt x="300522" y="101633"/>
                  <a:pt x="311884" y="104368"/>
                  <a:pt x="323259" y="102601"/>
                </a:cubicBezTo>
                <a:cubicBezTo>
                  <a:pt x="337829" y="100328"/>
                  <a:pt x="350644" y="92543"/>
                  <a:pt x="359342" y="80633"/>
                </a:cubicBezTo>
                <a:cubicBezTo>
                  <a:pt x="388990" y="40022"/>
                  <a:pt x="345888" y="0"/>
                  <a:pt x="304524" y="0"/>
                </a:cubicBezTo>
                <a:cubicBezTo>
                  <a:pt x="264645" y="0"/>
                  <a:pt x="232316" y="32321"/>
                  <a:pt x="232316" y="72216"/>
                </a:cubicBezTo>
                <a:cubicBezTo>
                  <a:pt x="232316" y="75709"/>
                  <a:pt x="232581" y="79160"/>
                  <a:pt x="233069" y="82569"/>
                </a:cubicBezTo>
                <a:cubicBezTo>
                  <a:pt x="228427" y="81391"/>
                  <a:pt x="223588" y="80675"/>
                  <a:pt x="218580" y="80675"/>
                </a:cubicBezTo>
                <a:cubicBezTo>
                  <a:pt x="187913" y="80675"/>
                  <a:pt x="162764" y="104200"/>
                  <a:pt x="160075" y="134164"/>
                </a:cubicBezTo>
                <a:cubicBezTo>
                  <a:pt x="155690" y="134206"/>
                  <a:pt x="151494" y="134753"/>
                  <a:pt x="147597" y="135847"/>
                </a:cubicBezTo>
                <a:cubicBezTo>
                  <a:pt x="131891" y="140182"/>
                  <a:pt x="118908" y="150955"/>
                  <a:pt x="104646" y="158867"/>
                </a:cubicBezTo>
                <a:cubicBezTo>
                  <a:pt x="73062" y="176332"/>
                  <a:pt x="33776" y="179151"/>
                  <a:pt x="0" y="166442"/>
                </a:cubicBezTo>
                <a:cubicBezTo>
                  <a:pt x="16059" y="192492"/>
                  <a:pt x="42387" y="214923"/>
                  <a:pt x="72953" y="215470"/>
                </a:cubicBezTo>
                <a:cubicBezTo>
                  <a:pt x="98350" y="215933"/>
                  <a:pt x="124232" y="201372"/>
                  <a:pt x="148127" y="209999"/>
                </a:cubicBezTo>
                <a:cubicBezTo>
                  <a:pt x="157718" y="213450"/>
                  <a:pt x="163858" y="223340"/>
                  <a:pt x="173681" y="226201"/>
                </a:cubicBezTo>
                <a:cubicBezTo>
                  <a:pt x="184984" y="229526"/>
                  <a:pt x="187110" y="217869"/>
                  <a:pt x="191962" y="210209"/>
                </a:cubicBezTo>
                <a:cubicBezTo>
                  <a:pt x="201982" y="194386"/>
                  <a:pt x="215462" y="184791"/>
                  <a:pt x="230948" y="182434"/>
                </a:cubicBezTo>
                <a:cubicBezTo>
                  <a:pt x="249495" y="179615"/>
                  <a:pt x="267536" y="188494"/>
                  <a:pt x="275822" y="204528"/>
                </a:cubicBezTo>
                <a:cubicBezTo>
                  <a:pt x="282867" y="218121"/>
                  <a:pt x="280599" y="233482"/>
                  <a:pt x="269910" y="244592"/>
                </a:cubicBezTo>
                <a:cubicBezTo>
                  <a:pt x="261935" y="252883"/>
                  <a:pt x="248110" y="256334"/>
                  <a:pt x="237051" y="252798"/>
                </a:cubicBezTo>
                <a:cubicBezTo>
                  <a:pt x="227640" y="249768"/>
                  <a:pt x="221378" y="242193"/>
                  <a:pt x="219876" y="231967"/>
                </a:cubicBezTo>
                <a:cubicBezTo>
                  <a:pt x="219426" y="228937"/>
                  <a:pt x="221534" y="226075"/>
                  <a:pt x="224577" y="225654"/>
                </a:cubicBezTo>
                <a:cubicBezTo>
                  <a:pt x="227603" y="225191"/>
                  <a:pt x="230447" y="227296"/>
                  <a:pt x="230898" y="230326"/>
                </a:cubicBezTo>
                <a:cubicBezTo>
                  <a:pt x="231798" y="236470"/>
                  <a:pt x="235014" y="240426"/>
                  <a:pt x="240455" y="242193"/>
                </a:cubicBezTo>
                <a:cubicBezTo>
                  <a:pt x="247572" y="244466"/>
                  <a:pt x="256784" y="242193"/>
                  <a:pt x="261888" y="236891"/>
                </a:cubicBezTo>
                <a:cubicBezTo>
                  <a:pt x="269388" y="229105"/>
                  <a:pt x="270861" y="219174"/>
                  <a:pt x="265937" y="209662"/>
                </a:cubicBezTo>
                <a:cubicBezTo>
                  <a:pt x="260870" y="199857"/>
                  <a:pt x="248594" y="191019"/>
                  <a:pt x="232623" y="193460"/>
                </a:cubicBezTo>
                <a:cubicBezTo>
                  <a:pt x="220095" y="195354"/>
                  <a:pt x="209961" y="203771"/>
                  <a:pt x="202895" y="213913"/>
                </a:cubicBezTo>
                <a:cubicBezTo>
                  <a:pt x="194815" y="225528"/>
                  <a:pt x="185081" y="241815"/>
                  <a:pt x="194853" y="254356"/>
                </a:cubicBezTo>
                <a:cubicBezTo>
                  <a:pt x="205345" y="267822"/>
                  <a:pt x="218614" y="276997"/>
                  <a:pt x="236356" y="276997"/>
                </a:cubicBezTo>
                <a:cubicBezTo>
                  <a:pt x="258219" y="276997"/>
                  <a:pt x="276727" y="262772"/>
                  <a:pt x="283183" y="243077"/>
                </a:cubicBezTo>
                <a:cubicBezTo>
                  <a:pt x="291777" y="247580"/>
                  <a:pt x="301552" y="250147"/>
                  <a:pt x="311930" y="250147"/>
                </a:cubicBezTo>
                <a:cubicBezTo>
                  <a:pt x="331033" y="250147"/>
                  <a:pt x="348363" y="241225"/>
                  <a:pt x="348880" y="219931"/>
                </a:cubicBezTo>
                <a:cubicBezTo>
                  <a:pt x="349057" y="212692"/>
                  <a:pt x="350248" y="205496"/>
                  <a:pt x="352508" y="198594"/>
                </a:cubicBezTo>
                <a:cubicBezTo>
                  <a:pt x="357167" y="184370"/>
                  <a:pt x="366231" y="171829"/>
                  <a:pt x="378255" y="162907"/>
                </a:cubicBezTo>
                <a:cubicBezTo>
                  <a:pt x="390977" y="153523"/>
                  <a:pt x="406607" y="149608"/>
                  <a:pt x="422266" y="151923"/>
                </a:cubicBezTo>
                <a:cubicBezTo>
                  <a:pt x="437921" y="154280"/>
                  <a:pt x="451733" y="162571"/>
                  <a:pt x="461152" y="175280"/>
                </a:cubicBezTo>
                <a:cubicBezTo>
                  <a:pt x="477076" y="196785"/>
                  <a:pt x="472535" y="227253"/>
                  <a:pt x="451031" y="243161"/>
                </a:cubicBezTo>
                <a:cubicBezTo>
                  <a:pt x="442458" y="249516"/>
                  <a:pt x="431937" y="252167"/>
                  <a:pt x="421374" y="250568"/>
                </a:cubicBezTo>
                <a:cubicBezTo>
                  <a:pt x="410824" y="249011"/>
                  <a:pt x="401519" y="243414"/>
                  <a:pt x="395168" y="234828"/>
                </a:cubicBezTo>
                <a:cubicBezTo>
                  <a:pt x="393338" y="232346"/>
                  <a:pt x="393860" y="228895"/>
                  <a:pt x="396330" y="227043"/>
                </a:cubicBezTo>
                <a:cubicBezTo>
                  <a:pt x="398805" y="225233"/>
                  <a:pt x="402289" y="225738"/>
                  <a:pt x="404120" y="228222"/>
                </a:cubicBezTo>
                <a:cubicBezTo>
                  <a:pt x="408698" y="234366"/>
                  <a:pt x="415406" y="238406"/>
                  <a:pt x="423015" y="239542"/>
                </a:cubicBezTo>
                <a:cubicBezTo>
                  <a:pt x="430628" y="240678"/>
                  <a:pt x="438220" y="238784"/>
                  <a:pt x="444398" y="234197"/>
                </a:cubicBezTo>
                <a:cubicBezTo>
                  <a:pt x="452428" y="228264"/>
                  <a:pt x="457659" y="219552"/>
                  <a:pt x="459128" y="209662"/>
                </a:cubicBezTo>
                <a:cubicBezTo>
                  <a:pt x="460601" y="199815"/>
                  <a:pt x="458138" y="189925"/>
                  <a:pt x="452196" y="181929"/>
                </a:cubicBezTo>
                <a:cubicBezTo>
                  <a:pt x="444545" y="171576"/>
                  <a:pt x="433334" y="164843"/>
                  <a:pt x="420617" y="162949"/>
                </a:cubicBezTo>
                <a:cubicBezTo>
                  <a:pt x="407911" y="161055"/>
                  <a:pt x="395211" y="164212"/>
                  <a:pt x="384879" y="171871"/>
                </a:cubicBezTo>
                <a:cubicBezTo>
                  <a:pt x="361531" y="189167"/>
                  <a:pt x="354010" y="219931"/>
                  <a:pt x="364969" y="245518"/>
                </a:cubicBezTo>
                <a:cubicBezTo>
                  <a:pt x="379336" y="264666"/>
                  <a:pt x="402192" y="276997"/>
                  <a:pt x="427939" y="276997"/>
                </a:cubicBezTo>
                <a:cubicBezTo>
                  <a:pt x="471445" y="276997"/>
                  <a:pt x="506712" y="241730"/>
                  <a:pt x="506712" y="198258"/>
                </a:cubicBezTo>
                <a:cubicBezTo>
                  <a:pt x="506716" y="160929"/>
                  <a:pt x="480809" y="129745"/>
                  <a:pt x="446018" y="1215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028;p39">
            <a:extLst>
              <a:ext uri="{FF2B5EF4-FFF2-40B4-BE49-F238E27FC236}">
                <a16:creationId xmlns:a16="http://schemas.microsoft.com/office/drawing/2014/main" id="{A45CD0BF-6AE4-23E1-4FED-0E2B610B9C2E}"/>
              </a:ext>
            </a:extLst>
          </p:cNvPr>
          <p:cNvSpPr txBox="1">
            <a:spLocks/>
          </p:cNvSpPr>
          <p:nvPr/>
        </p:nvSpPr>
        <p:spPr>
          <a:xfrm>
            <a:off x="389276" y="642208"/>
            <a:ext cx="3968238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just"/>
            <a:r>
              <a:rPr lang="id-ID" sz="1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3. Berat Paket &amp; Status Pengiriman</a:t>
            </a:r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7A59A592-0CD8-0FC4-6101-EA653C488F28}"/>
              </a:ext>
            </a:extLst>
          </p:cNvPr>
          <p:cNvSpPr/>
          <p:nvPr/>
        </p:nvSpPr>
        <p:spPr>
          <a:xfrm>
            <a:off x="389276" y="1136331"/>
            <a:ext cx="3968237" cy="320989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90180C83-D49F-E762-48D3-E70388478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28" y="1258502"/>
            <a:ext cx="3757546" cy="2947754"/>
          </a:xfrm>
          <a:prstGeom prst="rect">
            <a:avLst/>
          </a:prstGeom>
          <a:noFill/>
          <a:ln w="38100">
            <a:solidFill>
              <a:schemeClr val="accent5">
                <a:lumMod val="85000"/>
              </a:schemeClr>
            </a:solidFill>
          </a:ln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23F30453-7AF3-8152-D09B-268A69D59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117" y="1258502"/>
            <a:ext cx="3669790" cy="2947754"/>
          </a:xfrm>
          <a:prstGeom prst="rect">
            <a:avLst/>
          </a:prstGeom>
          <a:noFill/>
          <a:ln w="38100">
            <a:solidFill>
              <a:schemeClr val="tx2">
                <a:lumMod val="90000"/>
              </a:schemeClr>
            </a:solidFill>
          </a:ln>
        </p:spPr>
      </p:pic>
      <p:sp>
        <p:nvSpPr>
          <p:cNvPr id="8" name="Persegi Panjang 7">
            <a:extLst>
              <a:ext uri="{FF2B5EF4-FFF2-40B4-BE49-F238E27FC236}">
                <a16:creationId xmlns:a16="http://schemas.microsoft.com/office/drawing/2014/main" id="{C9CFA0FA-7745-DBBA-B8C5-AF4012B2C16D}"/>
              </a:ext>
            </a:extLst>
          </p:cNvPr>
          <p:cNvSpPr/>
          <p:nvPr/>
        </p:nvSpPr>
        <p:spPr>
          <a:xfrm>
            <a:off x="4817893" y="1136331"/>
            <a:ext cx="3968237" cy="320989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Google Shape;1028;p39">
            <a:extLst>
              <a:ext uri="{FF2B5EF4-FFF2-40B4-BE49-F238E27FC236}">
                <a16:creationId xmlns:a16="http://schemas.microsoft.com/office/drawing/2014/main" id="{3718B627-E495-19B3-DC92-A7E0234E7CDA}"/>
              </a:ext>
            </a:extLst>
          </p:cNvPr>
          <p:cNvSpPr txBox="1">
            <a:spLocks/>
          </p:cNvSpPr>
          <p:nvPr/>
        </p:nvSpPr>
        <p:spPr>
          <a:xfrm>
            <a:off x="4818886" y="626372"/>
            <a:ext cx="4200935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just"/>
            <a:r>
              <a:rPr lang="id-ID" sz="1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4. </a:t>
            </a:r>
            <a:r>
              <a:rPr lang="id-ID" sz="15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Importance</a:t>
            </a:r>
            <a:r>
              <a:rPr lang="id-ID" sz="1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Produk vs Keterlambatan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BF1F070-E5BB-DCA1-B69F-ACDB03B535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6889" y="1016266"/>
            <a:ext cx="4466945" cy="3496645"/>
          </a:xfrm>
          <a:prstGeom prst="rect">
            <a:avLst/>
          </a:prstGeom>
          <a:noFill/>
          <a:ln w="38100">
            <a:solidFill>
              <a:schemeClr val="tx2">
                <a:lumMod val="90000"/>
              </a:schemeClr>
            </a:solidFill>
          </a:ln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AFC38C36-CAF6-AF9D-3E40-7EB59830A0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55990" y="988221"/>
            <a:ext cx="4625975" cy="364807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023;p39">
            <a:extLst>
              <a:ext uri="{FF2B5EF4-FFF2-40B4-BE49-F238E27FC236}">
                <a16:creationId xmlns:a16="http://schemas.microsoft.com/office/drawing/2014/main" id="{CF54A6B9-FBC1-58E5-377A-2FBF8DB7C6CB}"/>
              </a:ext>
            </a:extLst>
          </p:cNvPr>
          <p:cNvSpPr txBox="1">
            <a:spLocks/>
          </p:cNvSpPr>
          <p:nvPr/>
        </p:nvSpPr>
        <p:spPr>
          <a:xfrm>
            <a:off x="5305451" y="1006918"/>
            <a:ext cx="3425384" cy="2379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Clustering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dilakukan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menggunakan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K-Means (k = 3)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direduksi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menggunakan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PCA agar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dapat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divisualisasikan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dalam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2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dimensi</a:t>
            </a:r>
            <a:endParaRPr lang="en-US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Setiap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klaster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merepresentasikan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pola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pembelian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logistik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yang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serupa</a:t>
            </a:r>
            <a:endParaRPr lang="en-US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7" name="Google Shape;1028;p39">
            <a:extLst>
              <a:ext uri="{FF2B5EF4-FFF2-40B4-BE49-F238E27FC236}">
                <a16:creationId xmlns:a16="http://schemas.microsoft.com/office/drawing/2014/main" id="{01E05FF8-5415-3891-55D8-E028323D1DE7}"/>
              </a:ext>
            </a:extLst>
          </p:cNvPr>
          <p:cNvSpPr txBox="1">
            <a:spLocks/>
          </p:cNvSpPr>
          <p:nvPr/>
        </p:nvSpPr>
        <p:spPr>
          <a:xfrm>
            <a:off x="321804" y="328882"/>
            <a:ext cx="8334603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O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marL="0" indent="0">
              <a:buFont typeface="Nunito Light"/>
              <a:buNone/>
            </a:pPr>
            <a:r>
              <a:rPr lang="id-ID" sz="1600" dirty="0">
                <a:latin typeface="Montserrat Black" panose="00000A00000000000000" pitchFamily="2" charset="0"/>
              </a:rPr>
              <a:t>b. </a:t>
            </a:r>
            <a:r>
              <a:rPr lang="id-ID" sz="1600" dirty="0" err="1">
                <a:latin typeface="Montserrat Black" panose="00000A00000000000000" pitchFamily="2" charset="0"/>
              </a:rPr>
              <a:t>Clustering</a:t>
            </a:r>
            <a:r>
              <a:rPr lang="id-ID" sz="1600" dirty="0">
                <a:latin typeface="Montserrat Black" panose="00000A00000000000000" pitchFamily="2" charset="0"/>
              </a:rPr>
              <a:t> (Segmentasi Transaksi)</a:t>
            </a:r>
          </a:p>
        </p:txBody>
      </p:sp>
      <p:sp>
        <p:nvSpPr>
          <p:cNvPr id="21" name="Persegi Panjang 20">
            <a:extLst>
              <a:ext uri="{FF2B5EF4-FFF2-40B4-BE49-F238E27FC236}">
                <a16:creationId xmlns:a16="http://schemas.microsoft.com/office/drawing/2014/main" id="{AFF71B77-608E-B5CA-B68E-98A48C2E8B28}"/>
              </a:ext>
            </a:extLst>
          </p:cNvPr>
          <p:cNvSpPr/>
          <p:nvPr/>
        </p:nvSpPr>
        <p:spPr>
          <a:xfrm>
            <a:off x="321804" y="1006565"/>
            <a:ext cx="4837217" cy="389281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0B66F841-0322-FD16-61A7-A9B805AB6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43" y="1132676"/>
            <a:ext cx="4625975" cy="364807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</p:pic>
      <p:sp>
        <p:nvSpPr>
          <p:cNvPr id="23" name="Persegi Panjang 22">
            <a:extLst>
              <a:ext uri="{FF2B5EF4-FFF2-40B4-BE49-F238E27FC236}">
                <a16:creationId xmlns:a16="http://schemas.microsoft.com/office/drawing/2014/main" id="{0006F8BB-8414-F61B-6659-65342D5F90A1}"/>
              </a:ext>
            </a:extLst>
          </p:cNvPr>
          <p:cNvSpPr/>
          <p:nvPr/>
        </p:nvSpPr>
        <p:spPr>
          <a:xfrm>
            <a:off x="9334274" y="224951"/>
            <a:ext cx="3979197" cy="1563228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023;p39">
            <a:extLst>
              <a:ext uri="{FF2B5EF4-FFF2-40B4-BE49-F238E27FC236}">
                <a16:creationId xmlns:a16="http://schemas.microsoft.com/office/drawing/2014/main" id="{BB7194F2-A5BE-0616-5DCD-A721E02EDDC7}"/>
              </a:ext>
            </a:extLst>
          </p:cNvPr>
          <p:cNvSpPr txBox="1">
            <a:spLocks/>
          </p:cNvSpPr>
          <p:nvPr/>
        </p:nvSpPr>
        <p:spPr>
          <a:xfrm>
            <a:off x="599594" y="1218287"/>
            <a:ext cx="3748160" cy="2873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Model: Random Forest Classifier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dibagi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menjadi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80% data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latih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dan 20% data uji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Fitur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penting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highlight>
                  <a:srgbClr val="800000"/>
                </a:highlight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Discount_offered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highlight>
                  <a:srgbClr val="800000"/>
                </a:highlight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Weight_in_gms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highlight>
                  <a:srgbClr val="800000"/>
                </a:highlight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Product_importance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dll</a:t>
            </a:r>
            <a:endParaRPr lang="en-US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Hasil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prediksi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dievaluasi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dengan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Classification Report dan Confusion Matrix</a:t>
            </a:r>
          </a:p>
        </p:txBody>
      </p:sp>
      <p:sp>
        <p:nvSpPr>
          <p:cNvPr id="29" name="Google Shape;1028;p39">
            <a:extLst>
              <a:ext uri="{FF2B5EF4-FFF2-40B4-BE49-F238E27FC236}">
                <a16:creationId xmlns:a16="http://schemas.microsoft.com/office/drawing/2014/main" id="{4F0A2D7E-A766-FA50-127F-36B3D2D478F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8557" y="842753"/>
            <a:ext cx="3979197" cy="4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>
                <a:latin typeface="Montserrat Black" panose="00000A00000000000000" pitchFamily="2" charset="0"/>
              </a:rPr>
              <a:t>c. Model Prediksi (</a:t>
            </a:r>
            <a:r>
              <a:rPr lang="id-ID" sz="1600" dirty="0" err="1">
                <a:latin typeface="Montserrat Black" panose="00000A00000000000000" pitchFamily="2" charset="0"/>
              </a:rPr>
              <a:t>Random</a:t>
            </a:r>
            <a:r>
              <a:rPr lang="id-ID" sz="1600" dirty="0">
                <a:latin typeface="Montserrat Black" panose="00000A00000000000000" pitchFamily="2" charset="0"/>
              </a:rPr>
              <a:t> </a:t>
            </a:r>
            <a:r>
              <a:rPr lang="id-ID" sz="1600" dirty="0" err="1">
                <a:latin typeface="Montserrat Black" panose="00000A00000000000000" pitchFamily="2" charset="0"/>
              </a:rPr>
              <a:t>Forest</a:t>
            </a:r>
            <a:r>
              <a:rPr lang="id-ID" sz="1600" dirty="0">
                <a:latin typeface="Montserrat Black" panose="00000A00000000000000" pitchFamily="2" charset="0"/>
              </a:rPr>
              <a:t>)</a:t>
            </a:r>
            <a:endParaRPr sz="1600" dirty="0">
              <a:latin typeface="Montserrat Black" panose="00000A00000000000000" pitchFamily="2" charset="0"/>
            </a:endParaRPr>
          </a:p>
        </p:txBody>
      </p:sp>
      <p:sp>
        <p:nvSpPr>
          <p:cNvPr id="1025" name="Persegi Panjang 1024">
            <a:extLst>
              <a:ext uri="{FF2B5EF4-FFF2-40B4-BE49-F238E27FC236}">
                <a16:creationId xmlns:a16="http://schemas.microsoft.com/office/drawing/2014/main" id="{FC2F0A41-3EA1-DC4A-FF5B-E6BB14E2B1D6}"/>
              </a:ext>
            </a:extLst>
          </p:cNvPr>
          <p:cNvSpPr/>
          <p:nvPr/>
        </p:nvSpPr>
        <p:spPr>
          <a:xfrm>
            <a:off x="4707190" y="205414"/>
            <a:ext cx="3979197" cy="1563228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29" name="Persegi Panjang 1028">
            <a:extLst>
              <a:ext uri="{FF2B5EF4-FFF2-40B4-BE49-F238E27FC236}">
                <a16:creationId xmlns:a16="http://schemas.microsoft.com/office/drawing/2014/main" id="{8BD828A6-2A6C-6F39-B916-C1824F22CA7C}"/>
              </a:ext>
            </a:extLst>
          </p:cNvPr>
          <p:cNvSpPr/>
          <p:nvPr/>
        </p:nvSpPr>
        <p:spPr>
          <a:xfrm>
            <a:off x="4796247" y="1766072"/>
            <a:ext cx="3802958" cy="327516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59CB986-59C1-BA70-6891-2A786F218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870" y="1839509"/>
            <a:ext cx="3485836" cy="3127654"/>
          </a:xfrm>
          <a:prstGeom prst="rect">
            <a:avLst/>
          </a:prstGeom>
          <a:noFill/>
          <a:ln w="38100">
            <a:solidFill>
              <a:schemeClr val="accent6">
                <a:lumMod val="65000"/>
              </a:schemeClr>
            </a:solidFill>
          </a:ln>
        </p:spPr>
      </p:pic>
      <p:pic>
        <p:nvPicPr>
          <p:cNvPr id="1031" name="Picture 4">
            <a:extLst>
              <a:ext uri="{FF2B5EF4-FFF2-40B4-BE49-F238E27FC236}">
                <a16:creationId xmlns:a16="http://schemas.microsoft.com/office/drawing/2014/main" id="{866853FD-B8FC-645A-8B64-2A6C17504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82836" y="1596814"/>
            <a:ext cx="1342161" cy="105843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1980FD-4D8C-6F1D-AD0B-E7D2C359A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8231" y="282303"/>
            <a:ext cx="3686175" cy="1409700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4. Kesimpulan dan Saran</a:t>
            </a:r>
            <a:endParaRPr dirty="0"/>
          </a:p>
        </p:txBody>
      </p:sp>
      <p:sp>
        <p:nvSpPr>
          <p:cNvPr id="2" name="Google Shape;1023;p39">
            <a:extLst>
              <a:ext uri="{FF2B5EF4-FFF2-40B4-BE49-F238E27FC236}">
                <a16:creationId xmlns:a16="http://schemas.microsoft.com/office/drawing/2014/main" id="{B5585836-2D68-3A5F-F550-FB73A369E74B}"/>
              </a:ext>
            </a:extLst>
          </p:cNvPr>
          <p:cNvSpPr txBox="1">
            <a:spLocks/>
          </p:cNvSpPr>
          <p:nvPr/>
        </p:nvSpPr>
        <p:spPr>
          <a:xfrm>
            <a:off x="1186422" y="1519077"/>
            <a:ext cx="7406026" cy="2469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Model Random Forest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menghasilkan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akurasi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sebesar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66%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atau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0.66,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dengan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F1-score yang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cukup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baik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untuk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kedua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kelas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keterlambatan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dan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ketepatan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waktu</a:t>
            </a:r>
            <a:endParaRPr lang="en-US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Model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lebih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mampu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mengenali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pengiriman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yang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terlambat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daripada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yang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tepat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waktu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ditunjukkan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oleh precision dan recall yang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lebih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tinggi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pada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kelas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1</a:t>
            </a: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Fitur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Discount_offered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dan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Weight_in_gms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menunjukkan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korelasi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yang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signifikan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terhadap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kemungkinan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keterlambatan</a:t>
            </a:r>
            <a:endParaRPr lang="en-US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Hasil clustering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memetakan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transaksi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ke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dalam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beberapa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kelompok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yang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menunjukkan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pola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risiko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logistik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berbeda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yang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dapat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dijadikan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acuan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segmentasi</a:t>
            </a:r>
            <a:endParaRPr lang="en-US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1028;p39">
            <a:extLst>
              <a:ext uri="{FF2B5EF4-FFF2-40B4-BE49-F238E27FC236}">
                <a16:creationId xmlns:a16="http://schemas.microsoft.com/office/drawing/2014/main" id="{25FE8243-764B-6170-634B-82A00714D84E}"/>
              </a:ext>
            </a:extLst>
          </p:cNvPr>
          <p:cNvSpPr txBox="1">
            <a:spLocks/>
          </p:cNvSpPr>
          <p:nvPr/>
        </p:nvSpPr>
        <p:spPr>
          <a:xfrm>
            <a:off x="883194" y="1107452"/>
            <a:ext cx="3425385" cy="4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sz="1600" dirty="0">
                <a:latin typeface="Montserrat Black" panose="00000A00000000000000" pitchFamily="2" charset="0"/>
              </a:rPr>
              <a:t>a. Kesimpulan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>
          <a:extLst>
            <a:ext uri="{FF2B5EF4-FFF2-40B4-BE49-F238E27FC236}">
              <a16:creationId xmlns:a16="http://schemas.microsoft.com/office/drawing/2014/main" id="{71B67CFB-A709-2BBB-5A45-C0C308D4C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23;p39">
            <a:extLst>
              <a:ext uri="{FF2B5EF4-FFF2-40B4-BE49-F238E27FC236}">
                <a16:creationId xmlns:a16="http://schemas.microsoft.com/office/drawing/2014/main" id="{616F116D-E660-D69A-7439-A20987474506}"/>
              </a:ext>
            </a:extLst>
          </p:cNvPr>
          <p:cNvSpPr txBox="1">
            <a:spLocks/>
          </p:cNvSpPr>
          <p:nvPr/>
        </p:nvSpPr>
        <p:spPr>
          <a:xfrm>
            <a:off x="897664" y="797182"/>
            <a:ext cx="7406026" cy="4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Perlu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peningkatan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kualitas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model,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misalnya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</a:t>
            </a:r>
          </a:p>
        </p:txBody>
      </p:sp>
      <p:sp>
        <p:nvSpPr>
          <p:cNvPr id="3" name="Google Shape;1028;p39">
            <a:extLst>
              <a:ext uri="{FF2B5EF4-FFF2-40B4-BE49-F238E27FC236}">
                <a16:creationId xmlns:a16="http://schemas.microsoft.com/office/drawing/2014/main" id="{A64BD32E-D6DF-6B43-AEA5-4ACB1368DC7D}"/>
              </a:ext>
            </a:extLst>
          </p:cNvPr>
          <p:cNvSpPr txBox="1">
            <a:spLocks/>
          </p:cNvSpPr>
          <p:nvPr/>
        </p:nvSpPr>
        <p:spPr>
          <a:xfrm>
            <a:off x="594436" y="385556"/>
            <a:ext cx="3425385" cy="4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sz="1600" dirty="0">
                <a:latin typeface="Montserrat Black" panose="00000A00000000000000" pitchFamily="2" charset="0"/>
              </a:rPr>
              <a:t>b. Saran</a:t>
            </a:r>
          </a:p>
        </p:txBody>
      </p:sp>
      <p:sp>
        <p:nvSpPr>
          <p:cNvPr id="6" name="Google Shape;1023;p39">
            <a:extLst>
              <a:ext uri="{FF2B5EF4-FFF2-40B4-BE49-F238E27FC236}">
                <a16:creationId xmlns:a16="http://schemas.microsoft.com/office/drawing/2014/main" id="{E0296790-AFAB-9B13-9657-A0D539C026FC}"/>
              </a:ext>
            </a:extLst>
          </p:cNvPr>
          <p:cNvSpPr txBox="1">
            <a:spLocks/>
          </p:cNvSpPr>
          <p:nvPr/>
        </p:nvSpPr>
        <p:spPr>
          <a:xfrm>
            <a:off x="1306738" y="1156154"/>
            <a:ext cx="6212999" cy="937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Menggunakan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algoritma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lain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seperti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XGBoost</a:t>
            </a:r>
            <a:endParaRPr lang="en-US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Melakukan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hyperparameter tuning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Mengatasi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ketidakseimbangan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data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dengan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teknik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seperti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SMOTE</a:t>
            </a:r>
          </a:p>
        </p:txBody>
      </p:sp>
      <p:sp>
        <p:nvSpPr>
          <p:cNvPr id="7" name="Google Shape;1023;p39">
            <a:extLst>
              <a:ext uri="{FF2B5EF4-FFF2-40B4-BE49-F238E27FC236}">
                <a16:creationId xmlns:a16="http://schemas.microsoft.com/office/drawing/2014/main" id="{C9391425-7EF1-D0B4-2B3A-324D35C7B29A}"/>
              </a:ext>
            </a:extLst>
          </p:cNvPr>
          <p:cNvSpPr txBox="1">
            <a:spLocks/>
          </p:cNvSpPr>
          <p:nvPr/>
        </p:nvSpPr>
        <p:spPr>
          <a:xfrm>
            <a:off x="897664" y="2045364"/>
            <a:ext cx="7406026" cy="2141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lnSpc>
                <a:spcPct val="120000"/>
              </a:lnSpc>
              <a:buFont typeface="+mj-lt"/>
              <a:buAutoNum type="arabicPeriod" startAt="2"/>
            </a:pP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Model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ini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sebaiknya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digunakan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sebagai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alat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bantu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awal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bukan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keputusan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mutlak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karena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masih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terdapat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cukup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banyak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false negative</a:t>
            </a:r>
          </a:p>
          <a:p>
            <a:pPr marL="342900" indent="-342900" algn="just">
              <a:lnSpc>
                <a:spcPct val="120000"/>
              </a:lnSpc>
              <a:buFont typeface="+mj-lt"/>
              <a:buAutoNum type="arabicPeriod" startAt="2"/>
            </a:pP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Disarankan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melakukan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analisis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lanjutan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terhadap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fitur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waktu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jika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tersedia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(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misalnya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waktu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pengiriman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tanggal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order)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untuk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meningkatkan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akurasi</a:t>
            </a:r>
            <a:endParaRPr lang="en-US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 startAt="2"/>
            </a:pP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Perusahaan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dapat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menggunakan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hasil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prediksi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ini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untuk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memfilter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risiko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keterlambatan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lebih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awal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dan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menyesuaikan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strategi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pengiriman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pada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produk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dengan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risiko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tinggi</a:t>
            </a:r>
            <a:endParaRPr lang="en-US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grpSp>
        <p:nvGrpSpPr>
          <p:cNvPr id="8" name="Google Shape;1069;p41">
            <a:extLst>
              <a:ext uri="{FF2B5EF4-FFF2-40B4-BE49-F238E27FC236}">
                <a16:creationId xmlns:a16="http://schemas.microsoft.com/office/drawing/2014/main" id="{F43E95AC-281E-D522-D19E-8D21BF7CFBAF}"/>
              </a:ext>
            </a:extLst>
          </p:cNvPr>
          <p:cNvGrpSpPr/>
          <p:nvPr/>
        </p:nvGrpSpPr>
        <p:grpSpPr>
          <a:xfrm>
            <a:off x="-2296195" y="3633536"/>
            <a:ext cx="1562269" cy="1514149"/>
            <a:chOff x="-785515" y="-4141"/>
            <a:chExt cx="4471995" cy="5147686"/>
          </a:xfrm>
        </p:grpSpPr>
        <p:sp>
          <p:nvSpPr>
            <p:cNvPr id="9" name="Google Shape;1070;p41">
              <a:extLst>
                <a:ext uri="{FF2B5EF4-FFF2-40B4-BE49-F238E27FC236}">
                  <a16:creationId xmlns:a16="http://schemas.microsoft.com/office/drawing/2014/main" id="{45ADA61D-EF33-D9AB-682B-89DA8ACC457C}"/>
                </a:ext>
              </a:extLst>
            </p:cNvPr>
            <p:cNvSpPr/>
            <p:nvPr/>
          </p:nvSpPr>
          <p:spPr>
            <a:xfrm>
              <a:off x="1869660" y="1409878"/>
              <a:ext cx="818187" cy="455182"/>
            </a:xfrm>
            <a:custGeom>
              <a:avLst/>
              <a:gdLst/>
              <a:ahLst/>
              <a:cxnLst/>
              <a:rect l="l" t="t" r="r" b="b"/>
              <a:pathLst>
                <a:path w="437533" h="243413" extrusionOk="0">
                  <a:moveTo>
                    <a:pt x="321382" y="164927"/>
                  </a:moveTo>
                  <a:lnTo>
                    <a:pt x="321382" y="164927"/>
                  </a:lnTo>
                  <a:cubicBezTo>
                    <a:pt x="321760" y="167747"/>
                    <a:pt x="321970" y="170608"/>
                    <a:pt x="321970" y="173512"/>
                  </a:cubicBezTo>
                  <a:cubicBezTo>
                    <a:pt x="321970" y="208526"/>
                    <a:pt x="293606" y="236891"/>
                    <a:pt x="258592" y="236891"/>
                  </a:cubicBezTo>
                  <a:cubicBezTo>
                    <a:pt x="251648" y="236891"/>
                    <a:pt x="244957" y="235754"/>
                    <a:pt x="238729" y="233734"/>
                  </a:cubicBezTo>
                  <a:cubicBezTo>
                    <a:pt x="229596" y="230704"/>
                    <a:pt x="223831" y="221951"/>
                    <a:pt x="223789" y="212356"/>
                  </a:cubicBezTo>
                  <a:cubicBezTo>
                    <a:pt x="223789" y="212314"/>
                    <a:pt x="223789" y="212272"/>
                    <a:pt x="223789" y="212187"/>
                  </a:cubicBezTo>
                  <a:cubicBezTo>
                    <a:pt x="223663" y="193544"/>
                    <a:pt x="212636" y="175617"/>
                    <a:pt x="195677" y="166484"/>
                  </a:cubicBezTo>
                  <a:cubicBezTo>
                    <a:pt x="189448" y="163160"/>
                    <a:pt x="182041" y="161476"/>
                    <a:pt x="174929" y="161476"/>
                  </a:cubicBezTo>
                  <a:cubicBezTo>
                    <a:pt x="168027" y="161476"/>
                    <a:pt x="161378" y="163033"/>
                    <a:pt x="156160" y="166148"/>
                  </a:cubicBezTo>
                  <a:cubicBezTo>
                    <a:pt x="148164" y="170945"/>
                    <a:pt x="143745" y="179067"/>
                    <a:pt x="143787" y="188957"/>
                  </a:cubicBezTo>
                  <a:cubicBezTo>
                    <a:pt x="143829" y="199731"/>
                    <a:pt x="150184" y="209620"/>
                    <a:pt x="160452" y="214797"/>
                  </a:cubicBezTo>
                  <a:cubicBezTo>
                    <a:pt x="170805" y="220057"/>
                    <a:pt x="182673" y="219384"/>
                    <a:pt x="191468" y="213113"/>
                  </a:cubicBezTo>
                  <a:cubicBezTo>
                    <a:pt x="193488" y="211682"/>
                    <a:pt x="194288" y="208905"/>
                    <a:pt x="193026" y="206759"/>
                  </a:cubicBezTo>
                  <a:cubicBezTo>
                    <a:pt x="191594" y="204402"/>
                    <a:pt x="188481" y="203855"/>
                    <a:pt x="186292" y="205412"/>
                  </a:cubicBezTo>
                  <a:cubicBezTo>
                    <a:pt x="180274" y="209831"/>
                    <a:pt x="171984" y="210252"/>
                    <a:pt x="164619" y="206548"/>
                  </a:cubicBezTo>
                  <a:cubicBezTo>
                    <a:pt x="157380" y="202887"/>
                    <a:pt x="153046" y="196280"/>
                    <a:pt x="153046" y="188957"/>
                  </a:cubicBezTo>
                  <a:cubicBezTo>
                    <a:pt x="153046" y="182223"/>
                    <a:pt x="155655" y="177258"/>
                    <a:pt x="160916" y="174101"/>
                  </a:cubicBezTo>
                  <a:cubicBezTo>
                    <a:pt x="168827" y="169346"/>
                    <a:pt x="181873" y="169598"/>
                    <a:pt x="191300" y="174648"/>
                  </a:cubicBezTo>
                  <a:cubicBezTo>
                    <a:pt x="205314" y="182182"/>
                    <a:pt x="214446" y="196953"/>
                    <a:pt x="214530" y="212272"/>
                  </a:cubicBezTo>
                  <a:cubicBezTo>
                    <a:pt x="214530" y="214923"/>
                    <a:pt x="214320" y="217658"/>
                    <a:pt x="213857" y="220478"/>
                  </a:cubicBezTo>
                  <a:cubicBezTo>
                    <a:pt x="212931" y="226370"/>
                    <a:pt x="209649" y="231756"/>
                    <a:pt x="204683" y="235081"/>
                  </a:cubicBezTo>
                  <a:cubicBezTo>
                    <a:pt x="196813" y="240342"/>
                    <a:pt x="187344" y="243414"/>
                    <a:pt x="177160" y="243414"/>
                  </a:cubicBezTo>
                  <a:cubicBezTo>
                    <a:pt x="154056" y="243414"/>
                    <a:pt x="134655" y="227590"/>
                    <a:pt x="129184" y="206211"/>
                  </a:cubicBezTo>
                  <a:cubicBezTo>
                    <a:pt x="114076" y="218205"/>
                    <a:pt x="94591" y="224855"/>
                    <a:pt x="73465" y="223298"/>
                  </a:cubicBezTo>
                  <a:cubicBezTo>
                    <a:pt x="35000" y="220394"/>
                    <a:pt x="3774" y="189631"/>
                    <a:pt x="323" y="151208"/>
                  </a:cubicBezTo>
                  <a:cubicBezTo>
                    <a:pt x="-3675" y="106094"/>
                    <a:pt x="29950" y="67924"/>
                    <a:pt x="73339" y="64557"/>
                  </a:cubicBezTo>
                  <a:cubicBezTo>
                    <a:pt x="73170" y="62916"/>
                    <a:pt x="73044" y="61274"/>
                    <a:pt x="73044" y="59591"/>
                  </a:cubicBezTo>
                  <a:cubicBezTo>
                    <a:pt x="73044" y="36908"/>
                    <a:pt x="91393" y="18559"/>
                    <a:pt x="114076" y="18559"/>
                  </a:cubicBezTo>
                  <a:cubicBezTo>
                    <a:pt x="114160" y="18559"/>
                    <a:pt x="114244" y="18559"/>
                    <a:pt x="114370" y="18559"/>
                  </a:cubicBezTo>
                  <a:cubicBezTo>
                    <a:pt x="127416" y="18644"/>
                    <a:pt x="137264" y="30385"/>
                    <a:pt x="135876" y="43431"/>
                  </a:cubicBezTo>
                  <a:cubicBezTo>
                    <a:pt x="135076" y="51259"/>
                    <a:pt x="135497" y="59255"/>
                    <a:pt x="137222" y="67166"/>
                  </a:cubicBezTo>
                  <a:cubicBezTo>
                    <a:pt x="141515" y="86735"/>
                    <a:pt x="153130" y="103485"/>
                    <a:pt x="169964" y="114300"/>
                  </a:cubicBezTo>
                  <a:cubicBezTo>
                    <a:pt x="198202" y="132438"/>
                    <a:pt x="235951" y="124190"/>
                    <a:pt x="254089" y="95951"/>
                  </a:cubicBezTo>
                  <a:cubicBezTo>
                    <a:pt x="268861" y="72932"/>
                    <a:pt x="262169" y="42168"/>
                    <a:pt x="239149" y="27397"/>
                  </a:cubicBezTo>
                  <a:cubicBezTo>
                    <a:pt x="220380" y="15361"/>
                    <a:pt x="195382" y="20705"/>
                    <a:pt x="183220" y="39307"/>
                  </a:cubicBezTo>
                  <a:cubicBezTo>
                    <a:pt x="181873" y="41369"/>
                    <a:pt x="182084" y="44230"/>
                    <a:pt x="184019" y="45745"/>
                  </a:cubicBezTo>
                  <a:cubicBezTo>
                    <a:pt x="186208" y="47471"/>
                    <a:pt x="189322" y="46882"/>
                    <a:pt x="190795" y="44609"/>
                  </a:cubicBezTo>
                  <a:cubicBezTo>
                    <a:pt x="200137" y="30048"/>
                    <a:pt x="219580" y="25840"/>
                    <a:pt x="234142" y="35182"/>
                  </a:cubicBezTo>
                  <a:cubicBezTo>
                    <a:pt x="252869" y="47218"/>
                    <a:pt x="258298" y="72216"/>
                    <a:pt x="246262" y="90944"/>
                  </a:cubicBezTo>
                  <a:cubicBezTo>
                    <a:pt x="230901" y="114889"/>
                    <a:pt x="198917" y="121875"/>
                    <a:pt x="174971" y="106515"/>
                  </a:cubicBezTo>
                  <a:cubicBezTo>
                    <a:pt x="160200" y="97004"/>
                    <a:pt x="150016" y="82358"/>
                    <a:pt x="146270" y="65230"/>
                  </a:cubicBezTo>
                  <a:cubicBezTo>
                    <a:pt x="143745" y="53531"/>
                    <a:pt x="144419" y="41663"/>
                    <a:pt x="148080" y="30595"/>
                  </a:cubicBezTo>
                  <a:cubicBezTo>
                    <a:pt x="149216" y="27186"/>
                    <a:pt x="151236" y="24156"/>
                    <a:pt x="153887" y="21716"/>
                  </a:cubicBezTo>
                  <a:cubicBezTo>
                    <a:pt x="168448" y="8249"/>
                    <a:pt x="187891" y="0"/>
                    <a:pt x="209312" y="0"/>
                  </a:cubicBezTo>
                  <a:cubicBezTo>
                    <a:pt x="239739" y="0"/>
                    <a:pt x="266252" y="16623"/>
                    <a:pt x="280307" y="41285"/>
                  </a:cubicBezTo>
                  <a:cubicBezTo>
                    <a:pt x="284053" y="47850"/>
                    <a:pt x="284684" y="55761"/>
                    <a:pt x="282117" y="62874"/>
                  </a:cubicBezTo>
                  <a:cubicBezTo>
                    <a:pt x="278203" y="73647"/>
                    <a:pt x="277530" y="86988"/>
                    <a:pt x="282580" y="100707"/>
                  </a:cubicBezTo>
                  <a:cubicBezTo>
                    <a:pt x="288935" y="117919"/>
                    <a:pt x="302570" y="127431"/>
                    <a:pt x="319025" y="126210"/>
                  </a:cubicBezTo>
                  <a:cubicBezTo>
                    <a:pt x="335606" y="124947"/>
                    <a:pt x="344443" y="110513"/>
                    <a:pt x="344359" y="97551"/>
                  </a:cubicBezTo>
                  <a:cubicBezTo>
                    <a:pt x="344275" y="85851"/>
                    <a:pt x="336784" y="73605"/>
                    <a:pt x="320245" y="72553"/>
                  </a:cubicBezTo>
                  <a:cubicBezTo>
                    <a:pt x="317425" y="72384"/>
                    <a:pt x="315195" y="74615"/>
                    <a:pt x="315321" y="77477"/>
                  </a:cubicBezTo>
                  <a:cubicBezTo>
                    <a:pt x="315447" y="79833"/>
                    <a:pt x="317510" y="81643"/>
                    <a:pt x="319866" y="81811"/>
                  </a:cubicBezTo>
                  <a:cubicBezTo>
                    <a:pt x="331019" y="82611"/>
                    <a:pt x="335059" y="90480"/>
                    <a:pt x="335101" y="97635"/>
                  </a:cubicBezTo>
                  <a:cubicBezTo>
                    <a:pt x="335143" y="106389"/>
                    <a:pt x="329293" y="116152"/>
                    <a:pt x="318310" y="116951"/>
                  </a:cubicBezTo>
                  <a:cubicBezTo>
                    <a:pt x="300887" y="118298"/>
                    <a:pt x="293606" y="103821"/>
                    <a:pt x="291292" y="97509"/>
                  </a:cubicBezTo>
                  <a:cubicBezTo>
                    <a:pt x="289272" y="92080"/>
                    <a:pt x="288261" y="85767"/>
                    <a:pt x="288430" y="79539"/>
                  </a:cubicBezTo>
                  <a:cubicBezTo>
                    <a:pt x="288808" y="65904"/>
                    <a:pt x="300087" y="54836"/>
                    <a:pt x="313722" y="54793"/>
                  </a:cubicBezTo>
                  <a:cubicBezTo>
                    <a:pt x="313806" y="54793"/>
                    <a:pt x="313848" y="54793"/>
                    <a:pt x="313933" y="54793"/>
                  </a:cubicBezTo>
                  <a:cubicBezTo>
                    <a:pt x="329293" y="54793"/>
                    <a:pt x="343181" y="61022"/>
                    <a:pt x="353239" y="71164"/>
                  </a:cubicBezTo>
                  <a:cubicBezTo>
                    <a:pt x="362077" y="79328"/>
                    <a:pt x="397595" y="109166"/>
                    <a:pt x="437533" y="100623"/>
                  </a:cubicBezTo>
                  <a:cubicBezTo>
                    <a:pt x="437533" y="100581"/>
                    <a:pt x="392419" y="162697"/>
                    <a:pt x="321382" y="1649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" name="Google Shape;1071;p41">
              <a:extLst>
                <a:ext uri="{FF2B5EF4-FFF2-40B4-BE49-F238E27FC236}">
                  <a16:creationId xmlns:a16="http://schemas.microsoft.com/office/drawing/2014/main" id="{F26109AE-9F20-2790-9F43-5B7BB4FAC910}"/>
                </a:ext>
              </a:extLst>
            </p:cNvPr>
            <p:cNvGrpSpPr/>
            <p:nvPr/>
          </p:nvGrpSpPr>
          <p:grpSpPr>
            <a:xfrm>
              <a:off x="-785515" y="1749981"/>
              <a:ext cx="3473372" cy="3393564"/>
              <a:chOff x="7052123" y="3127745"/>
              <a:chExt cx="1454572" cy="1421150"/>
            </a:xfrm>
          </p:grpSpPr>
          <p:sp>
            <p:nvSpPr>
              <p:cNvPr id="26" name="Google Shape;1072;p41">
                <a:extLst>
                  <a:ext uri="{FF2B5EF4-FFF2-40B4-BE49-F238E27FC236}">
                    <a16:creationId xmlns:a16="http://schemas.microsoft.com/office/drawing/2014/main" id="{17A12AD8-561F-ABEF-1C7A-EFA1A712C82F}"/>
                  </a:ext>
                </a:extLst>
              </p:cNvPr>
              <p:cNvSpPr/>
              <p:nvPr/>
            </p:nvSpPr>
            <p:spPr>
              <a:xfrm>
                <a:off x="7343054" y="3440146"/>
                <a:ext cx="943811" cy="1108749"/>
              </a:xfrm>
              <a:custGeom>
                <a:avLst/>
                <a:gdLst/>
                <a:ahLst/>
                <a:cxnLst/>
                <a:rect l="l" t="t" r="r" b="b"/>
                <a:pathLst>
                  <a:path w="943811" h="1108749" extrusionOk="0">
                    <a:moveTo>
                      <a:pt x="164038" y="1108750"/>
                    </a:moveTo>
                    <a:lnTo>
                      <a:pt x="943812" y="1108750"/>
                    </a:lnTo>
                    <a:cubicBezTo>
                      <a:pt x="940529" y="1108750"/>
                      <a:pt x="930429" y="1096756"/>
                      <a:pt x="928030" y="1094651"/>
                    </a:cubicBezTo>
                    <a:cubicBezTo>
                      <a:pt x="912964" y="1081732"/>
                      <a:pt x="897267" y="1069528"/>
                      <a:pt x="881107" y="1058038"/>
                    </a:cubicBezTo>
                    <a:cubicBezTo>
                      <a:pt x="806576" y="1005055"/>
                      <a:pt x="717695" y="982245"/>
                      <a:pt x="648425" y="920213"/>
                    </a:cubicBezTo>
                    <a:cubicBezTo>
                      <a:pt x="610802" y="886462"/>
                      <a:pt x="571411" y="844883"/>
                      <a:pt x="543846" y="798338"/>
                    </a:cubicBezTo>
                    <a:cubicBezTo>
                      <a:pt x="526802" y="769637"/>
                      <a:pt x="527223" y="733066"/>
                      <a:pt x="547129" y="706293"/>
                    </a:cubicBezTo>
                    <a:cubicBezTo>
                      <a:pt x="550285" y="702046"/>
                      <a:pt x="553736" y="698246"/>
                      <a:pt x="557481" y="695026"/>
                    </a:cubicBezTo>
                    <a:cubicBezTo>
                      <a:pt x="567750" y="685655"/>
                      <a:pt x="582437" y="679111"/>
                      <a:pt x="599228" y="674077"/>
                    </a:cubicBezTo>
                    <a:cubicBezTo>
                      <a:pt x="616104" y="669040"/>
                      <a:pt x="635000" y="665694"/>
                      <a:pt x="654779" y="661797"/>
                    </a:cubicBezTo>
                    <a:cubicBezTo>
                      <a:pt x="664795" y="659773"/>
                      <a:pt x="674895" y="657698"/>
                      <a:pt x="685248" y="654916"/>
                    </a:cubicBezTo>
                    <a:cubicBezTo>
                      <a:pt x="690424" y="653540"/>
                      <a:pt x="695601" y="652130"/>
                      <a:pt x="700861" y="650279"/>
                    </a:cubicBezTo>
                    <a:cubicBezTo>
                      <a:pt x="706164" y="648629"/>
                      <a:pt x="711172" y="646664"/>
                      <a:pt x="716096" y="644644"/>
                    </a:cubicBezTo>
                    <a:cubicBezTo>
                      <a:pt x="736001" y="636635"/>
                      <a:pt x="754981" y="625946"/>
                      <a:pt x="772236" y="612504"/>
                    </a:cubicBezTo>
                    <a:cubicBezTo>
                      <a:pt x="789490" y="599163"/>
                      <a:pt x="804556" y="581897"/>
                      <a:pt x="814867" y="561864"/>
                    </a:cubicBezTo>
                    <a:cubicBezTo>
                      <a:pt x="824883" y="541597"/>
                      <a:pt x="828923" y="518581"/>
                      <a:pt x="827029" y="496891"/>
                    </a:cubicBezTo>
                    <a:cubicBezTo>
                      <a:pt x="826356" y="489177"/>
                      <a:pt x="818528" y="483340"/>
                      <a:pt x="810111" y="486395"/>
                    </a:cubicBezTo>
                    <a:cubicBezTo>
                      <a:pt x="805440" y="488087"/>
                      <a:pt x="802410" y="492700"/>
                      <a:pt x="802283" y="497670"/>
                    </a:cubicBezTo>
                    <a:lnTo>
                      <a:pt x="802283" y="497897"/>
                    </a:lnTo>
                    <a:cubicBezTo>
                      <a:pt x="801863" y="515660"/>
                      <a:pt x="796813" y="532427"/>
                      <a:pt x="787807" y="546778"/>
                    </a:cubicBezTo>
                    <a:cubicBezTo>
                      <a:pt x="778380" y="560930"/>
                      <a:pt x="765670" y="573000"/>
                      <a:pt x="750604" y="582258"/>
                    </a:cubicBezTo>
                    <a:cubicBezTo>
                      <a:pt x="735623" y="591555"/>
                      <a:pt x="719000" y="598814"/>
                      <a:pt x="701619" y="603734"/>
                    </a:cubicBezTo>
                    <a:cubicBezTo>
                      <a:pt x="697242" y="604992"/>
                      <a:pt x="692908" y="606192"/>
                      <a:pt x="688657" y="607008"/>
                    </a:cubicBezTo>
                    <a:cubicBezTo>
                      <a:pt x="684448" y="608031"/>
                      <a:pt x="679988" y="608742"/>
                      <a:pt x="675527" y="609436"/>
                    </a:cubicBezTo>
                    <a:cubicBezTo>
                      <a:pt x="666605" y="610854"/>
                      <a:pt x="657178" y="611789"/>
                      <a:pt x="647667" y="612698"/>
                    </a:cubicBezTo>
                    <a:cubicBezTo>
                      <a:pt x="628435" y="614469"/>
                      <a:pt x="608024" y="615766"/>
                      <a:pt x="586477" y="619734"/>
                    </a:cubicBezTo>
                    <a:cubicBezTo>
                      <a:pt x="582900" y="620408"/>
                      <a:pt x="579239" y="621157"/>
                      <a:pt x="575577" y="622007"/>
                    </a:cubicBezTo>
                    <a:cubicBezTo>
                      <a:pt x="558197" y="626034"/>
                      <a:pt x="545782" y="605308"/>
                      <a:pt x="557523" y="591875"/>
                    </a:cubicBezTo>
                    <a:cubicBezTo>
                      <a:pt x="561816" y="586985"/>
                      <a:pt x="566193" y="582216"/>
                      <a:pt x="570569" y="577566"/>
                    </a:cubicBezTo>
                    <a:cubicBezTo>
                      <a:pt x="608992" y="536623"/>
                      <a:pt x="639461" y="497034"/>
                      <a:pt x="643669" y="438403"/>
                    </a:cubicBezTo>
                    <a:cubicBezTo>
                      <a:pt x="650108" y="348857"/>
                      <a:pt x="589002" y="286421"/>
                      <a:pt x="525287" y="233345"/>
                    </a:cubicBezTo>
                    <a:cubicBezTo>
                      <a:pt x="462750" y="181262"/>
                      <a:pt x="406484" y="121910"/>
                      <a:pt x="392807" y="38429"/>
                    </a:cubicBezTo>
                    <a:cubicBezTo>
                      <a:pt x="387715" y="21923"/>
                      <a:pt x="365621" y="-28325"/>
                      <a:pt x="346093" y="21431"/>
                    </a:cubicBezTo>
                    <a:cubicBezTo>
                      <a:pt x="346093" y="21431"/>
                      <a:pt x="329008" y="113225"/>
                      <a:pt x="428957" y="226367"/>
                    </a:cubicBezTo>
                    <a:cubicBezTo>
                      <a:pt x="528906" y="339505"/>
                      <a:pt x="529243" y="449955"/>
                      <a:pt x="436195" y="516898"/>
                    </a:cubicBezTo>
                    <a:cubicBezTo>
                      <a:pt x="422518" y="526750"/>
                      <a:pt x="409388" y="537401"/>
                      <a:pt x="396384" y="548103"/>
                    </a:cubicBezTo>
                    <a:cubicBezTo>
                      <a:pt x="379803" y="561717"/>
                      <a:pt x="362843" y="574704"/>
                      <a:pt x="340160" y="573269"/>
                    </a:cubicBezTo>
                    <a:cubicBezTo>
                      <a:pt x="321601" y="572095"/>
                      <a:pt x="306661" y="555392"/>
                      <a:pt x="291090" y="546651"/>
                    </a:cubicBezTo>
                    <a:cubicBezTo>
                      <a:pt x="270553" y="535124"/>
                      <a:pt x="250100" y="527823"/>
                      <a:pt x="230236" y="521056"/>
                    </a:cubicBezTo>
                    <a:cubicBezTo>
                      <a:pt x="210415" y="514356"/>
                      <a:pt x="191267" y="508662"/>
                      <a:pt x="173760" y="501487"/>
                    </a:cubicBezTo>
                    <a:cubicBezTo>
                      <a:pt x="156295" y="494312"/>
                      <a:pt x="140429" y="485621"/>
                      <a:pt x="127005" y="473918"/>
                    </a:cubicBezTo>
                    <a:cubicBezTo>
                      <a:pt x="107562" y="456474"/>
                      <a:pt x="93337" y="432625"/>
                      <a:pt x="83953" y="404504"/>
                    </a:cubicBezTo>
                    <a:cubicBezTo>
                      <a:pt x="80923" y="395355"/>
                      <a:pt x="79029" y="385848"/>
                      <a:pt x="77977" y="376266"/>
                    </a:cubicBezTo>
                    <a:lnTo>
                      <a:pt x="77934" y="376077"/>
                    </a:lnTo>
                    <a:cubicBezTo>
                      <a:pt x="77135" y="369499"/>
                      <a:pt x="70907" y="364609"/>
                      <a:pt x="63879" y="366018"/>
                    </a:cubicBezTo>
                    <a:cubicBezTo>
                      <a:pt x="58408" y="367121"/>
                      <a:pt x="54536" y="372314"/>
                      <a:pt x="54578" y="377916"/>
                    </a:cubicBezTo>
                    <a:cubicBezTo>
                      <a:pt x="54746" y="399841"/>
                      <a:pt x="59249" y="421498"/>
                      <a:pt x="66782" y="441997"/>
                    </a:cubicBezTo>
                    <a:cubicBezTo>
                      <a:pt x="74189" y="462399"/>
                      <a:pt x="85468" y="482759"/>
                      <a:pt x="100913" y="499971"/>
                    </a:cubicBezTo>
                    <a:cubicBezTo>
                      <a:pt x="116526" y="517058"/>
                      <a:pt x="135716" y="530318"/>
                      <a:pt x="154906" y="540789"/>
                    </a:cubicBezTo>
                    <a:cubicBezTo>
                      <a:pt x="174223" y="551289"/>
                      <a:pt x="193539" y="559348"/>
                      <a:pt x="211593" y="567803"/>
                    </a:cubicBezTo>
                    <a:cubicBezTo>
                      <a:pt x="212182" y="568076"/>
                      <a:pt x="212772" y="568350"/>
                      <a:pt x="213361" y="568623"/>
                    </a:cubicBezTo>
                    <a:cubicBezTo>
                      <a:pt x="228679" y="575799"/>
                      <a:pt x="229774" y="597198"/>
                      <a:pt x="215339" y="606015"/>
                    </a:cubicBezTo>
                    <a:cubicBezTo>
                      <a:pt x="211720" y="608220"/>
                      <a:pt x="208437" y="610253"/>
                      <a:pt x="205870" y="611882"/>
                    </a:cubicBezTo>
                    <a:cubicBezTo>
                      <a:pt x="199726" y="615812"/>
                      <a:pt x="193750" y="619478"/>
                      <a:pt x="187816" y="622844"/>
                    </a:cubicBezTo>
                    <a:cubicBezTo>
                      <a:pt x="181756" y="626102"/>
                      <a:pt x="176200" y="628909"/>
                      <a:pt x="169720" y="631404"/>
                    </a:cubicBezTo>
                    <a:cubicBezTo>
                      <a:pt x="157052" y="636391"/>
                      <a:pt x="143880" y="640086"/>
                      <a:pt x="130497" y="641858"/>
                    </a:cubicBezTo>
                    <a:cubicBezTo>
                      <a:pt x="103858" y="645687"/>
                      <a:pt x="75999" y="641732"/>
                      <a:pt x="51548" y="629931"/>
                    </a:cubicBezTo>
                    <a:cubicBezTo>
                      <a:pt x="39680" y="624081"/>
                      <a:pt x="29580" y="616207"/>
                      <a:pt x="24488" y="605607"/>
                    </a:cubicBezTo>
                    <a:cubicBezTo>
                      <a:pt x="19185" y="594955"/>
                      <a:pt x="18470" y="581526"/>
                      <a:pt x="21542" y="568560"/>
                    </a:cubicBezTo>
                    <a:cubicBezTo>
                      <a:pt x="22636" y="563969"/>
                      <a:pt x="20027" y="559251"/>
                      <a:pt x="15440" y="557804"/>
                    </a:cubicBezTo>
                    <a:cubicBezTo>
                      <a:pt x="10642" y="556280"/>
                      <a:pt x="5508" y="558935"/>
                      <a:pt x="3993" y="563729"/>
                    </a:cubicBezTo>
                    <a:cubicBezTo>
                      <a:pt x="-973" y="579350"/>
                      <a:pt x="-1941" y="597434"/>
                      <a:pt x="4751" y="614217"/>
                    </a:cubicBezTo>
                    <a:cubicBezTo>
                      <a:pt x="7949" y="622512"/>
                      <a:pt x="13462" y="630280"/>
                      <a:pt x="19522" y="636383"/>
                    </a:cubicBezTo>
                    <a:cubicBezTo>
                      <a:pt x="25624" y="642552"/>
                      <a:pt x="32568" y="647569"/>
                      <a:pt x="39680" y="651760"/>
                    </a:cubicBezTo>
                    <a:cubicBezTo>
                      <a:pt x="67792" y="668114"/>
                      <a:pt x="100954" y="675373"/>
                      <a:pt x="133485" y="673202"/>
                    </a:cubicBezTo>
                    <a:cubicBezTo>
                      <a:pt x="149772" y="672263"/>
                      <a:pt x="165764" y="669036"/>
                      <a:pt x="181209" y="664255"/>
                    </a:cubicBezTo>
                    <a:cubicBezTo>
                      <a:pt x="188826" y="661986"/>
                      <a:pt x="196906" y="658717"/>
                      <a:pt x="204186" y="655413"/>
                    </a:cubicBezTo>
                    <a:cubicBezTo>
                      <a:pt x="211467" y="651996"/>
                      <a:pt x="218453" y="648381"/>
                      <a:pt x="225144" y="644757"/>
                    </a:cubicBezTo>
                    <a:cubicBezTo>
                      <a:pt x="238527" y="637565"/>
                      <a:pt x="251110" y="630331"/>
                      <a:pt x="263314" y="625180"/>
                    </a:cubicBezTo>
                    <a:cubicBezTo>
                      <a:pt x="265713" y="624149"/>
                      <a:pt x="268028" y="623215"/>
                      <a:pt x="270342" y="622381"/>
                    </a:cubicBezTo>
                    <a:cubicBezTo>
                      <a:pt x="280358" y="618787"/>
                      <a:pt x="291553" y="622356"/>
                      <a:pt x="297823" y="630950"/>
                    </a:cubicBezTo>
                    <a:lnTo>
                      <a:pt x="297907" y="631084"/>
                    </a:lnTo>
                    <a:cubicBezTo>
                      <a:pt x="299380" y="633079"/>
                      <a:pt x="300727" y="635103"/>
                      <a:pt x="302074" y="637153"/>
                    </a:cubicBezTo>
                    <a:cubicBezTo>
                      <a:pt x="306240" y="643608"/>
                      <a:pt x="306871" y="651697"/>
                      <a:pt x="304220" y="658906"/>
                    </a:cubicBezTo>
                    <a:cubicBezTo>
                      <a:pt x="289196" y="699605"/>
                      <a:pt x="287597" y="749614"/>
                      <a:pt x="307587" y="815130"/>
                    </a:cubicBezTo>
                    <a:cubicBezTo>
                      <a:pt x="326314" y="868324"/>
                      <a:pt x="344873" y="1040952"/>
                      <a:pt x="164038" y="110875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073;p41">
                <a:extLst>
                  <a:ext uri="{FF2B5EF4-FFF2-40B4-BE49-F238E27FC236}">
                    <a16:creationId xmlns:a16="http://schemas.microsoft.com/office/drawing/2014/main" id="{FA071D33-5370-A69C-7C5B-FB4D6DA957AC}"/>
                  </a:ext>
                </a:extLst>
              </p:cNvPr>
              <p:cNvSpPr/>
              <p:nvPr/>
            </p:nvSpPr>
            <p:spPr>
              <a:xfrm>
                <a:off x="7134382" y="3127745"/>
                <a:ext cx="1225442" cy="494140"/>
              </a:xfrm>
              <a:custGeom>
                <a:avLst/>
                <a:gdLst/>
                <a:ahLst/>
                <a:cxnLst/>
                <a:rect l="l" t="t" r="r" b="b"/>
                <a:pathLst>
                  <a:path w="1225442" h="494140" extrusionOk="0">
                    <a:moveTo>
                      <a:pt x="1224995" y="332910"/>
                    </a:moveTo>
                    <a:cubicBezTo>
                      <a:pt x="1218682" y="294319"/>
                      <a:pt x="1182911" y="302420"/>
                      <a:pt x="1182911" y="302420"/>
                    </a:cubicBezTo>
                    <a:cubicBezTo>
                      <a:pt x="1182911" y="302420"/>
                      <a:pt x="1188339" y="254424"/>
                      <a:pt x="1148275" y="243280"/>
                    </a:cubicBezTo>
                    <a:cubicBezTo>
                      <a:pt x="1108254" y="232132"/>
                      <a:pt x="1079005" y="254142"/>
                      <a:pt x="1079005" y="254142"/>
                    </a:cubicBezTo>
                    <a:cubicBezTo>
                      <a:pt x="1079005" y="254142"/>
                      <a:pt x="1050052" y="174397"/>
                      <a:pt x="974637" y="155606"/>
                    </a:cubicBezTo>
                    <a:cubicBezTo>
                      <a:pt x="899223" y="136816"/>
                      <a:pt x="825744" y="177886"/>
                      <a:pt x="825744" y="177886"/>
                    </a:cubicBezTo>
                    <a:cubicBezTo>
                      <a:pt x="825744" y="177886"/>
                      <a:pt x="825744" y="142001"/>
                      <a:pt x="804366" y="135301"/>
                    </a:cubicBezTo>
                    <a:cubicBezTo>
                      <a:pt x="782987" y="128601"/>
                      <a:pt x="765059" y="143116"/>
                      <a:pt x="765059" y="143116"/>
                    </a:cubicBezTo>
                    <a:cubicBezTo>
                      <a:pt x="765059" y="143116"/>
                      <a:pt x="721376" y="-19669"/>
                      <a:pt x="546349" y="1983"/>
                    </a:cubicBezTo>
                    <a:cubicBezTo>
                      <a:pt x="371322" y="23635"/>
                      <a:pt x="339675" y="132911"/>
                      <a:pt x="339675" y="132911"/>
                    </a:cubicBezTo>
                    <a:cubicBezTo>
                      <a:pt x="339675" y="132911"/>
                      <a:pt x="310300" y="114137"/>
                      <a:pt x="283745" y="133929"/>
                    </a:cubicBezTo>
                    <a:cubicBezTo>
                      <a:pt x="257232" y="153721"/>
                      <a:pt x="266364" y="190713"/>
                      <a:pt x="266364" y="190713"/>
                    </a:cubicBezTo>
                    <a:cubicBezTo>
                      <a:pt x="266364" y="190713"/>
                      <a:pt x="205132" y="171480"/>
                      <a:pt x="131839" y="208544"/>
                    </a:cubicBezTo>
                    <a:cubicBezTo>
                      <a:pt x="58550" y="245607"/>
                      <a:pt x="81995" y="329527"/>
                      <a:pt x="81995" y="329527"/>
                    </a:cubicBezTo>
                    <a:cubicBezTo>
                      <a:pt x="81995" y="329527"/>
                      <a:pt x="5692" y="340191"/>
                      <a:pt x="318" y="382531"/>
                    </a:cubicBezTo>
                    <a:cubicBezTo>
                      <a:pt x="-5056" y="424872"/>
                      <a:pt x="59025" y="444466"/>
                      <a:pt x="89073" y="430562"/>
                    </a:cubicBezTo>
                    <a:cubicBezTo>
                      <a:pt x="183207" y="490170"/>
                      <a:pt x="298390" y="428378"/>
                      <a:pt x="298390" y="428378"/>
                    </a:cubicBezTo>
                    <a:cubicBezTo>
                      <a:pt x="306470" y="464166"/>
                      <a:pt x="370606" y="460399"/>
                      <a:pt x="392069" y="444159"/>
                    </a:cubicBezTo>
                    <a:cubicBezTo>
                      <a:pt x="572777" y="555227"/>
                      <a:pt x="724112" y="449946"/>
                      <a:pt x="754875" y="426114"/>
                    </a:cubicBezTo>
                    <a:cubicBezTo>
                      <a:pt x="812698" y="461321"/>
                      <a:pt x="890048" y="425895"/>
                      <a:pt x="903641" y="408388"/>
                    </a:cubicBezTo>
                    <a:cubicBezTo>
                      <a:pt x="1018026" y="482494"/>
                      <a:pt x="1112883" y="396263"/>
                      <a:pt x="1112883" y="396263"/>
                    </a:cubicBezTo>
                    <a:cubicBezTo>
                      <a:pt x="1170538" y="408131"/>
                      <a:pt x="1231265" y="371501"/>
                      <a:pt x="1224995" y="33291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074;p41">
                <a:extLst>
                  <a:ext uri="{FF2B5EF4-FFF2-40B4-BE49-F238E27FC236}">
                    <a16:creationId xmlns:a16="http://schemas.microsoft.com/office/drawing/2014/main" id="{DD93A41A-4C39-8222-B756-3EB3A696580D}"/>
                  </a:ext>
                </a:extLst>
              </p:cNvPr>
              <p:cNvSpPr/>
              <p:nvPr/>
            </p:nvSpPr>
            <p:spPr>
              <a:xfrm>
                <a:off x="7679848" y="4010654"/>
                <a:ext cx="78881" cy="251366"/>
              </a:xfrm>
              <a:custGeom>
                <a:avLst/>
                <a:gdLst/>
                <a:ahLst/>
                <a:cxnLst/>
                <a:rect l="l" t="t" r="r" b="b"/>
                <a:pathLst>
                  <a:path w="78881" h="251366" extrusionOk="0">
                    <a:moveTo>
                      <a:pt x="78780" y="535"/>
                    </a:moveTo>
                    <a:cubicBezTo>
                      <a:pt x="61568" y="15735"/>
                      <a:pt x="47175" y="33987"/>
                      <a:pt x="35392" y="53578"/>
                    </a:cubicBezTo>
                    <a:cubicBezTo>
                      <a:pt x="23650" y="73193"/>
                      <a:pt x="15023" y="94635"/>
                      <a:pt x="10184" y="116859"/>
                    </a:cubicBezTo>
                    <a:cubicBezTo>
                      <a:pt x="5428" y="139147"/>
                      <a:pt x="5133" y="162057"/>
                      <a:pt x="7574" y="184576"/>
                    </a:cubicBezTo>
                    <a:cubicBezTo>
                      <a:pt x="10057" y="207167"/>
                      <a:pt x="16159" y="229303"/>
                      <a:pt x="23945" y="250976"/>
                    </a:cubicBezTo>
                    <a:cubicBezTo>
                      <a:pt x="23987" y="251103"/>
                      <a:pt x="23903" y="251271"/>
                      <a:pt x="23777" y="251355"/>
                    </a:cubicBezTo>
                    <a:cubicBezTo>
                      <a:pt x="23608" y="251397"/>
                      <a:pt x="23482" y="251313"/>
                      <a:pt x="23398" y="251187"/>
                    </a:cubicBezTo>
                    <a:cubicBezTo>
                      <a:pt x="12456" y="230818"/>
                      <a:pt x="5302" y="208387"/>
                      <a:pt x="1682" y="185321"/>
                    </a:cubicBezTo>
                    <a:cubicBezTo>
                      <a:pt x="-1600" y="162175"/>
                      <a:pt x="41" y="138410"/>
                      <a:pt x="5554" y="115799"/>
                    </a:cubicBezTo>
                    <a:cubicBezTo>
                      <a:pt x="11109" y="93162"/>
                      <a:pt x="20452" y="71573"/>
                      <a:pt x="32909" y="52020"/>
                    </a:cubicBezTo>
                    <a:cubicBezTo>
                      <a:pt x="45492" y="32590"/>
                      <a:pt x="60600" y="14751"/>
                      <a:pt x="78401" y="68"/>
                    </a:cubicBezTo>
                    <a:cubicBezTo>
                      <a:pt x="78528" y="-37"/>
                      <a:pt x="78738" y="-17"/>
                      <a:pt x="78822" y="106"/>
                    </a:cubicBezTo>
                    <a:cubicBezTo>
                      <a:pt x="78907" y="232"/>
                      <a:pt x="78907" y="430"/>
                      <a:pt x="78780" y="5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075;p41">
                <a:extLst>
                  <a:ext uri="{FF2B5EF4-FFF2-40B4-BE49-F238E27FC236}">
                    <a16:creationId xmlns:a16="http://schemas.microsoft.com/office/drawing/2014/main" id="{A2752938-EA65-B029-C248-A0CCFF6D4500}"/>
                  </a:ext>
                </a:extLst>
              </p:cNvPr>
              <p:cNvSpPr/>
              <p:nvPr/>
            </p:nvSpPr>
            <p:spPr>
              <a:xfrm>
                <a:off x="7829561" y="4136043"/>
                <a:ext cx="150107" cy="276501"/>
              </a:xfrm>
              <a:custGeom>
                <a:avLst/>
                <a:gdLst/>
                <a:ahLst/>
                <a:cxnLst/>
                <a:rect l="l" t="t" r="r" b="b"/>
                <a:pathLst>
                  <a:path w="150107" h="276501" extrusionOk="0">
                    <a:moveTo>
                      <a:pt x="652" y="312"/>
                    </a:moveTo>
                    <a:cubicBezTo>
                      <a:pt x="904" y="27826"/>
                      <a:pt x="4734" y="55248"/>
                      <a:pt x="10962" y="81946"/>
                    </a:cubicBezTo>
                    <a:cubicBezTo>
                      <a:pt x="17149" y="108669"/>
                      <a:pt x="26113" y="134804"/>
                      <a:pt x="38486" y="159212"/>
                    </a:cubicBezTo>
                    <a:cubicBezTo>
                      <a:pt x="44630" y="171417"/>
                      <a:pt x="51658" y="183158"/>
                      <a:pt x="59611" y="194226"/>
                    </a:cubicBezTo>
                    <a:cubicBezTo>
                      <a:pt x="67481" y="205336"/>
                      <a:pt x="75982" y="215983"/>
                      <a:pt x="85451" y="225789"/>
                    </a:cubicBezTo>
                    <a:cubicBezTo>
                      <a:pt x="103842" y="245947"/>
                      <a:pt x="126188" y="262065"/>
                      <a:pt x="149966" y="275953"/>
                    </a:cubicBezTo>
                    <a:cubicBezTo>
                      <a:pt x="150092" y="276037"/>
                      <a:pt x="150134" y="276206"/>
                      <a:pt x="150092" y="276374"/>
                    </a:cubicBezTo>
                    <a:cubicBezTo>
                      <a:pt x="150008" y="276500"/>
                      <a:pt x="149839" y="276542"/>
                      <a:pt x="149713" y="276458"/>
                    </a:cubicBezTo>
                    <a:cubicBezTo>
                      <a:pt x="124294" y="265600"/>
                      <a:pt x="100770" y="249777"/>
                      <a:pt x="81201" y="229913"/>
                    </a:cubicBezTo>
                    <a:cubicBezTo>
                      <a:pt x="76193" y="225031"/>
                      <a:pt x="71732" y="219645"/>
                      <a:pt x="67145" y="214384"/>
                    </a:cubicBezTo>
                    <a:cubicBezTo>
                      <a:pt x="62936" y="208871"/>
                      <a:pt x="58559" y="203400"/>
                      <a:pt x="54772" y="197551"/>
                    </a:cubicBezTo>
                    <a:cubicBezTo>
                      <a:pt x="46944" y="186019"/>
                      <a:pt x="40127" y="173857"/>
                      <a:pt x="34235" y="161274"/>
                    </a:cubicBezTo>
                    <a:cubicBezTo>
                      <a:pt x="22199" y="136234"/>
                      <a:pt x="13740" y="109679"/>
                      <a:pt x="8058" y="82619"/>
                    </a:cubicBezTo>
                    <a:cubicBezTo>
                      <a:pt x="2588" y="55509"/>
                      <a:pt x="-484" y="27902"/>
                      <a:pt x="63" y="290"/>
                    </a:cubicBezTo>
                    <a:cubicBezTo>
                      <a:pt x="105" y="126"/>
                      <a:pt x="231" y="-4"/>
                      <a:pt x="400" y="0"/>
                    </a:cubicBezTo>
                    <a:cubicBezTo>
                      <a:pt x="568" y="4"/>
                      <a:pt x="652" y="152"/>
                      <a:pt x="652" y="31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076;p41">
                <a:extLst>
                  <a:ext uri="{FF2B5EF4-FFF2-40B4-BE49-F238E27FC236}">
                    <a16:creationId xmlns:a16="http://schemas.microsoft.com/office/drawing/2014/main" id="{3755FAD7-CFED-E97E-C6E8-42A261EA6846}"/>
                  </a:ext>
                </a:extLst>
              </p:cNvPr>
              <p:cNvSpPr/>
              <p:nvPr/>
            </p:nvSpPr>
            <p:spPr>
              <a:xfrm>
                <a:off x="7766414" y="4243745"/>
                <a:ext cx="86366" cy="216038"/>
              </a:xfrm>
              <a:custGeom>
                <a:avLst/>
                <a:gdLst/>
                <a:ahLst/>
                <a:cxnLst/>
                <a:rect l="l" t="t" r="r" b="b"/>
                <a:pathLst>
                  <a:path w="86366" h="216038" extrusionOk="0">
                    <a:moveTo>
                      <a:pt x="589" y="252"/>
                    </a:moveTo>
                    <a:cubicBezTo>
                      <a:pt x="2988" y="19821"/>
                      <a:pt x="6733" y="39222"/>
                      <a:pt x="11194" y="58371"/>
                    </a:cubicBezTo>
                    <a:cubicBezTo>
                      <a:pt x="15655" y="77519"/>
                      <a:pt x="20873" y="96498"/>
                      <a:pt x="27691" y="114931"/>
                    </a:cubicBezTo>
                    <a:cubicBezTo>
                      <a:pt x="29206" y="119603"/>
                      <a:pt x="31142" y="124106"/>
                      <a:pt x="32994" y="128608"/>
                    </a:cubicBezTo>
                    <a:cubicBezTo>
                      <a:pt x="34887" y="133154"/>
                      <a:pt x="36613" y="137741"/>
                      <a:pt x="38843" y="142075"/>
                    </a:cubicBezTo>
                    <a:lnTo>
                      <a:pt x="45072" y="155332"/>
                    </a:lnTo>
                    <a:lnTo>
                      <a:pt x="51931" y="168252"/>
                    </a:lnTo>
                    <a:cubicBezTo>
                      <a:pt x="61274" y="185338"/>
                      <a:pt x="72511" y="201330"/>
                      <a:pt x="86272" y="215554"/>
                    </a:cubicBezTo>
                    <a:cubicBezTo>
                      <a:pt x="86398" y="215638"/>
                      <a:pt x="86398" y="215849"/>
                      <a:pt x="86272" y="215975"/>
                    </a:cubicBezTo>
                    <a:cubicBezTo>
                      <a:pt x="86188" y="216059"/>
                      <a:pt x="86019" y="216059"/>
                      <a:pt x="85893" y="215975"/>
                    </a:cubicBezTo>
                    <a:cubicBezTo>
                      <a:pt x="69775" y="204233"/>
                      <a:pt x="57276" y="188115"/>
                      <a:pt x="46797" y="171197"/>
                    </a:cubicBezTo>
                    <a:cubicBezTo>
                      <a:pt x="36318" y="154112"/>
                      <a:pt x="29543" y="135216"/>
                      <a:pt x="23188" y="116488"/>
                    </a:cubicBezTo>
                    <a:cubicBezTo>
                      <a:pt x="16875" y="97635"/>
                      <a:pt x="12204" y="78360"/>
                      <a:pt x="8290" y="59002"/>
                    </a:cubicBezTo>
                    <a:cubicBezTo>
                      <a:pt x="4587" y="39559"/>
                      <a:pt x="1599" y="19990"/>
                      <a:pt x="0" y="295"/>
                    </a:cubicBezTo>
                    <a:cubicBezTo>
                      <a:pt x="0" y="126"/>
                      <a:pt x="126" y="0"/>
                      <a:pt x="294" y="0"/>
                    </a:cubicBezTo>
                    <a:cubicBezTo>
                      <a:pt x="463" y="0"/>
                      <a:pt x="589" y="84"/>
                      <a:pt x="589" y="25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077;p41">
                <a:extLst>
                  <a:ext uri="{FF2B5EF4-FFF2-40B4-BE49-F238E27FC236}">
                    <a16:creationId xmlns:a16="http://schemas.microsoft.com/office/drawing/2014/main" id="{F0F4AB0F-762E-7574-CBD8-6CF8F1F3A71C}"/>
                  </a:ext>
                </a:extLst>
              </p:cNvPr>
              <p:cNvSpPr/>
              <p:nvPr/>
            </p:nvSpPr>
            <p:spPr>
              <a:xfrm>
                <a:off x="7845137" y="3709778"/>
                <a:ext cx="50416" cy="233237"/>
              </a:xfrm>
              <a:custGeom>
                <a:avLst/>
                <a:gdLst/>
                <a:ahLst/>
                <a:cxnLst/>
                <a:rect l="l" t="t" r="r" b="b"/>
                <a:pathLst>
                  <a:path w="50416" h="233237" extrusionOk="0">
                    <a:moveTo>
                      <a:pt x="522" y="107"/>
                    </a:moveTo>
                    <a:cubicBezTo>
                      <a:pt x="13610" y="16284"/>
                      <a:pt x="24130" y="34455"/>
                      <a:pt x="32505" y="53541"/>
                    </a:cubicBezTo>
                    <a:cubicBezTo>
                      <a:pt x="40712" y="72714"/>
                      <a:pt x="46519" y="93020"/>
                      <a:pt x="49002" y="113877"/>
                    </a:cubicBezTo>
                    <a:cubicBezTo>
                      <a:pt x="50223" y="124296"/>
                      <a:pt x="50686" y="134830"/>
                      <a:pt x="50265" y="145364"/>
                    </a:cubicBezTo>
                    <a:cubicBezTo>
                      <a:pt x="49676" y="155884"/>
                      <a:pt x="48203" y="166368"/>
                      <a:pt x="45593" y="176590"/>
                    </a:cubicBezTo>
                    <a:cubicBezTo>
                      <a:pt x="40165" y="196942"/>
                      <a:pt x="31159" y="216300"/>
                      <a:pt x="18870" y="233117"/>
                    </a:cubicBezTo>
                    <a:cubicBezTo>
                      <a:pt x="18786" y="233247"/>
                      <a:pt x="18618" y="233277"/>
                      <a:pt x="18449" y="233180"/>
                    </a:cubicBezTo>
                    <a:cubicBezTo>
                      <a:pt x="18323" y="233092"/>
                      <a:pt x="18323" y="232932"/>
                      <a:pt x="18365" y="232802"/>
                    </a:cubicBezTo>
                    <a:cubicBezTo>
                      <a:pt x="27708" y="214280"/>
                      <a:pt x="35577" y="195195"/>
                      <a:pt x="39828" y="175205"/>
                    </a:cubicBezTo>
                    <a:cubicBezTo>
                      <a:pt x="42100" y="165257"/>
                      <a:pt x="43489" y="155148"/>
                      <a:pt x="44415" y="144993"/>
                    </a:cubicBezTo>
                    <a:cubicBezTo>
                      <a:pt x="45172" y="134817"/>
                      <a:pt x="45131" y="124570"/>
                      <a:pt x="44289" y="114360"/>
                    </a:cubicBezTo>
                    <a:cubicBezTo>
                      <a:pt x="42479" y="93945"/>
                      <a:pt x="37345" y="73821"/>
                      <a:pt x="29770" y="54660"/>
                    </a:cubicBezTo>
                    <a:cubicBezTo>
                      <a:pt x="22195" y="35512"/>
                      <a:pt x="12473" y="17041"/>
                      <a:pt x="58" y="473"/>
                    </a:cubicBezTo>
                    <a:cubicBezTo>
                      <a:pt x="-25" y="346"/>
                      <a:pt x="-25" y="162"/>
                      <a:pt x="101" y="56"/>
                    </a:cubicBezTo>
                    <a:cubicBezTo>
                      <a:pt x="227" y="-37"/>
                      <a:pt x="437" y="-11"/>
                      <a:pt x="522" y="10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078;p41">
                <a:extLst>
                  <a:ext uri="{FF2B5EF4-FFF2-40B4-BE49-F238E27FC236}">
                    <a16:creationId xmlns:a16="http://schemas.microsoft.com/office/drawing/2014/main" id="{C25C992E-5323-FF75-DCF0-ECDC4D463E22}"/>
                  </a:ext>
                </a:extLst>
              </p:cNvPr>
              <p:cNvSpPr/>
              <p:nvPr/>
            </p:nvSpPr>
            <p:spPr>
              <a:xfrm>
                <a:off x="7852207" y="3942452"/>
                <a:ext cx="59181" cy="93692"/>
              </a:xfrm>
              <a:custGeom>
                <a:avLst/>
                <a:gdLst/>
                <a:ahLst/>
                <a:cxnLst/>
                <a:rect l="l" t="t" r="r" b="b"/>
                <a:pathLst>
                  <a:path w="59181" h="93692" extrusionOk="0">
                    <a:moveTo>
                      <a:pt x="59102" y="485"/>
                    </a:moveTo>
                    <a:cubicBezTo>
                      <a:pt x="48034" y="15168"/>
                      <a:pt x="37849" y="30491"/>
                      <a:pt x="28422" y="46175"/>
                    </a:cubicBezTo>
                    <a:cubicBezTo>
                      <a:pt x="23751" y="54041"/>
                      <a:pt x="19711" y="62252"/>
                      <a:pt x="14956" y="70054"/>
                    </a:cubicBezTo>
                    <a:cubicBezTo>
                      <a:pt x="10200" y="77856"/>
                      <a:pt x="5739" y="85785"/>
                      <a:pt x="563" y="93554"/>
                    </a:cubicBezTo>
                    <a:cubicBezTo>
                      <a:pt x="479" y="93692"/>
                      <a:pt x="268" y="93734"/>
                      <a:pt x="142" y="93646"/>
                    </a:cubicBezTo>
                    <a:cubicBezTo>
                      <a:pt x="16" y="93579"/>
                      <a:pt x="-26" y="93440"/>
                      <a:pt x="16" y="93322"/>
                    </a:cubicBezTo>
                    <a:cubicBezTo>
                      <a:pt x="2246" y="84253"/>
                      <a:pt x="5655" y="75542"/>
                      <a:pt x="9779" y="67226"/>
                    </a:cubicBezTo>
                    <a:cubicBezTo>
                      <a:pt x="13903" y="58897"/>
                      <a:pt x="19164" y="51213"/>
                      <a:pt x="24424" y="43621"/>
                    </a:cubicBezTo>
                    <a:cubicBezTo>
                      <a:pt x="34861" y="28332"/>
                      <a:pt x="46224" y="13737"/>
                      <a:pt x="58681" y="98"/>
                    </a:cubicBezTo>
                    <a:cubicBezTo>
                      <a:pt x="58765" y="-24"/>
                      <a:pt x="58976" y="-33"/>
                      <a:pt x="59102" y="77"/>
                    </a:cubicBezTo>
                    <a:cubicBezTo>
                      <a:pt x="59186" y="182"/>
                      <a:pt x="59228" y="363"/>
                      <a:pt x="59102" y="48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079;p41">
                <a:extLst>
                  <a:ext uri="{FF2B5EF4-FFF2-40B4-BE49-F238E27FC236}">
                    <a16:creationId xmlns:a16="http://schemas.microsoft.com/office/drawing/2014/main" id="{B8758FDE-1AEB-90C0-54C2-110EEFFFC841}"/>
                  </a:ext>
                </a:extLst>
              </p:cNvPr>
              <p:cNvSpPr/>
              <p:nvPr/>
            </p:nvSpPr>
            <p:spPr>
              <a:xfrm>
                <a:off x="7956086" y="4054973"/>
                <a:ext cx="115026" cy="24471"/>
              </a:xfrm>
              <a:custGeom>
                <a:avLst/>
                <a:gdLst/>
                <a:ahLst/>
                <a:cxnLst/>
                <a:rect l="l" t="t" r="r" b="b"/>
                <a:pathLst>
                  <a:path w="115026" h="24471" extrusionOk="0">
                    <a:moveTo>
                      <a:pt x="295" y="23882"/>
                    </a:moveTo>
                    <a:cubicBezTo>
                      <a:pt x="19653" y="21437"/>
                      <a:pt x="38928" y="17995"/>
                      <a:pt x="57908" y="13774"/>
                    </a:cubicBezTo>
                    <a:cubicBezTo>
                      <a:pt x="67419" y="11590"/>
                      <a:pt x="76677" y="8719"/>
                      <a:pt x="86146" y="6594"/>
                    </a:cubicBezTo>
                    <a:cubicBezTo>
                      <a:pt x="95615" y="4410"/>
                      <a:pt x="104958" y="2024"/>
                      <a:pt x="114637" y="8"/>
                    </a:cubicBezTo>
                    <a:cubicBezTo>
                      <a:pt x="114805" y="-30"/>
                      <a:pt x="114973" y="71"/>
                      <a:pt x="115016" y="235"/>
                    </a:cubicBezTo>
                    <a:cubicBezTo>
                      <a:pt x="115058" y="361"/>
                      <a:pt x="114973" y="496"/>
                      <a:pt x="114889" y="559"/>
                    </a:cubicBezTo>
                    <a:cubicBezTo>
                      <a:pt x="106346" y="5601"/>
                      <a:pt x="97088" y="9296"/>
                      <a:pt x="87703" y="12305"/>
                    </a:cubicBezTo>
                    <a:cubicBezTo>
                      <a:pt x="78276" y="15230"/>
                      <a:pt x="68513" y="16850"/>
                      <a:pt x="58834" y="18420"/>
                    </a:cubicBezTo>
                    <a:cubicBezTo>
                      <a:pt x="39433" y="21643"/>
                      <a:pt x="19906" y="23727"/>
                      <a:pt x="337" y="24471"/>
                    </a:cubicBezTo>
                    <a:cubicBezTo>
                      <a:pt x="169" y="24475"/>
                      <a:pt x="42" y="24349"/>
                      <a:pt x="0" y="24185"/>
                    </a:cubicBezTo>
                    <a:cubicBezTo>
                      <a:pt x="0" y="24034"/>
                      <a:pt x="127" y="23903"/>
                      <a:pt x="295" y="2388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1080;p41">
                <a:extLst>
                  <a:ext uri="{FF2B5EF4-FFF2-40B4-BE49-F238E27FC236}">
                    <a16:creationId xmlns:a16="http://schemas.microsoft.com/office/drawing/2014/main" id="{6E77F44D-59EF-3ABB-DE74-2C705A5D2362}"/>
                  </a:ext>
                </a:extLst>
              </p:cNvPr>
              <p:cNvSpPr/>
              <p:nvPr/>
            </p:nvSpPr>
            <p:spPr>
              <a:xfrm>
                <a:off x="7733956" y="4399360"/>
                <a:ext cx="65914" cy="139666"/>
              </a:xfrm>
              <a:custGeom>
                <a:avLst/>
                <a:gdLst/>
                <a:ahLst/>
                <a:cxnLst/>
                <a:rect l="l" t="t" r="r" b="b"/>
                <a:pathLst>
                  <a:path w="65914" h="139666" extrusionOk="0">
                    <a:moveTo>
                      <a:pt x="558" y="221"/>
                    </a:moveTo>
                    <a:cubicBezTo>
                      <a:pt x="4514" y="12468"/>
                      <a:pt x="9017" y="24546"/>
                      <a:pt x="13772" y="36456"/>
                    </a:cubicBezTo>
                    <a:cubicBezTo>
                      <a:pt x="18486" y="48407"/>
                      <a:pt x="23493" y="60275"/>
                      <a:pt x="28964" y="71848"/>
                    </a:cubicBezTo>
                    <a:cubicBezTo>
                      <a:pt x="34519" y="83421"/>
                      <a:pt x="40706" y="94615"/>
                      <a:pt x="46640" y="105894"/>
                    </a:cubicBezTo>
                    <a:cubicBezTo>
                      <a:pt x="52574" y="117257"/>
                      <a:pt x="59097" y="128156"/>
                      <a:pt x="65872" y="139224"/>
                    </a:cubicBezTo>
                    <a:cubicBezTo>
                      <a:pt x="65956" y="139351"/>
                      <a:pt x="65914" y="139519"/>
                      <a:pt x="65746" y="139603"/>
                    </a:cubicBezTo>
                    <a:cubicBezTo>
                      <a:pt x="65662" y="139687"/>
                      <a:pt x="65494" y="139687"/>
                      <a:pt x="65409" y="139603"/>
                    </a:cubicBezTo>
                    <a:cubicBezTo>
                      <a:pt x="55940" y="130597"/>
                      <a:pt x="48450" y="119824"/>
                      <a:pt x="41506" y="108840"/>
                    </a:cubicBezTo>
                    <a:cubicBezTo>
                      <a:pt x="34772" y="97688"/>
                      <a:pt x="29680" y="85694"/>
                      <a:pt x="24630" y="73784"/>
                    </a:cubicBezTo>
                    <a:cubicBezTo>
                      <a:pt x="14698" y="49880"/>
                      <a:pt x="6449" y="25345"/>
                      <a:pt x="11" y="347"/>
                    </a:cubicBezTo>
                    <a:cubicBezTo>
                      <a:pt x="-31" y="221"/>
                      <a:pt x="53" y="53"/>
                      <a:pt x="221" y="11"/>
                    </a:cubicBezTo>
                    <a:cubicBezTo>
                      <a:pt x="347" y="-31"/>
                      <a:pt x="516" y="53"/>
                      <a:pt x="558" y="2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081;p41">
                <a:extLst>
                  <a:ext uri="{FF2B5EF4-FFF2-40B4-BE49-F238E27FC236}">
                    <a16:creationId xmlns:a16="http://schemas.microsoft.com/office/drawing/2014/main" id="{FFCD0F5B-6E84-8F84-1CC0-15753BE4D2C2}"/>
                  </a:ext>
                </a:extLst>
              </p:cNvPr>
              <p:cNvSpPr/>
              <p:nvPr/>
            </p:nvSpPr>
            <p:spPr>
              <a:xfrm>
                <a:off x="8139574" y="4245783"/>
                <a:ext cx="65408" cy="57046"/>
              </a:xfrm>
              <a:custGeom>
                <a:avLst/>
                <a:gdLst/>
                <a:ahLst/>
                <a:cxnLst/>
                <a:rect l="l" t="t" r="r" b="b"/>
                <a:pathLst>
                  <a:path w="65408" h="57046" extrusionOk="0">
                    <a:moveTo>
                      <a:pt x="62872" y="445"/>
                    </a:moveTo>
                    <a:cubicBezTo>
                      <a:pt x="58327" y="4905"/>
                      <a:pt x="48353" y="12396"/>
                      <a:pt x="30678" y="14837"/>
                    </a:cubicBezTo>
                    <a:cubicBezTo>
                      <a:pt x="2271" y="20518"/>
                      <a:pt x="-591" y="36805"/>
                      <a:pt x="83" y="45642"/>
                    </a:cubicBezTo>
                    <a:cubicBezTo>
                      <a:pt x="335" y="49178"/>
                      <a:pt x="2734" y="52250"/>
                      <a:pt x="6059" y="53512"/>
                    </a:cubicBezTo>
                    <a:cubicBezTo>
                      <a:pt x="52603" y="71103"/>
                      <a:pt x="63251" y="18162"/>
                      <a:pt x="65397" y="1665"/>
                    </a:cubicBezTo>
                    <a:cubicBezTo>
                      <a:pt x="65565" y="276"/>
                      <a:pt x="63882" y="-566"/>
                      <a:pt x="62872" y="44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082;p41">
                <a:extLst>
                  <a:ext uri="{FF2B5EF4-FFF2-40B4-BE49-F238E27FC236}">
                    <a16:creationId xmlns:a16="http://schemas.microsoft.com/office/drawing/2014/main" id="{DA358AE5-503E-47DA-3A02-DB92D7F39219}"/>
                  </a:ext>
                </a:extLst>
              </p:cNvPr>
              <p:cNvSpPr/>
              <p:nvPr/>
            </p:nvSpPr>
            <p:spPr>
              <a:xfrm>
                <a:off x="8179596" y="4026746"/>
                <a:ext cx="65414" cy="57030"/>
              </a:xfrm>
              <a:custGeom>
                <a:avLst/>
                <a:gdLst/>
                <a:ahLst/>
                <a:cxnLst/>
                <a:rect l="l" t="t" r="r" b="b"/>
                <a:pathLst>
                  <a:path w="65414" h="57030" extrusionOk="0">
                    <a:moveTo>
                      <a:pt x="62872" y="443"/>
                    </a:moveTo>
                    <a:cubicBezTo>
                      <a:pt x="58327" y="4921"/>
                      <a:pt x="48395" y="12395"/>
                      <a:pt x="30720" y="14828"/>
                    </a:cubicBezTo>
                    <a:cubicBezTo>
                      <a:pt x="2271" y="20509"/>
                      <a:pt x="-591" y="36829"/>
                      <a:pt x="83" y="45633"/>
                    </a:cubicBezTo>
                    <a:cubicBezTo>
                      <a:pt x="335" y="49193"/>
                      <a:pt x="2776" y="52232"/>
                      <a:pt x="6101" y="53495"/>
                    </a:cubicBezTo>
                    <a:cubicBezTo>
                      <a:pt x="52645" y="71086"/>
                      <a:pt x="63250" y="18169"/>
                      <a:pt x="65397" y="1689"/>
                    </a:cubicBezTo>
                    <a:cubicBezTo>
                      <a:pt x="65607" y="267"/>
                      <a:pt x="63882" y="-562"/>
                      <a:pt x="62872" y="44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083;p41">
                <a:extLst>
                  <a:ext uri="{FF2B5EF4-FFF2-40B4-BE49-F238E27FC236}">
                    <a16:creationId xmlns:a16="http://schemas.microsoft.com/office/drawing/2014/main" id="{24C23028-23BC-3B91-0215-0ADA9FE2DB3F}"/>
                  </a:ext>
                </a:extLst>
              </p:cNvPr>
              <p:cNvSpPr/>
              <p:nvPr/>
            </p:nvSpPr>
            <p:spPr>
              <a:xfrm>
                <a:off x="7280725" y="4107530"/>
                <a:ext cx="65408" cy="57030"/>
              </a:xfrm>
              <a:custGeom>
                <a:avLst/>
                <a:gdLst/>
                <a:ahLst/>
                <a:cxnLst/>
                <a:rect l="l" t="t" r="r" b="b"/>
                <a:pathLst>
                  <a:path w="65408" h="57030" extrusionOk="0">
                    <a:moveTo>
                      <a:pt x="62872" y="443"/>
                    </a:moveTo>
                    <a:cubicBezTo>
                      <a:pt x="58327" y="4921"/>
                      <a:pt x="48353" y="12395"/>
                      <a:pt x="30678" y="14828"/>
                    </a:cubicBezTo>
                    <a:cubicBezTo>
                      <a:pt x="2271" y="20509"/>
                      <a:pt x="-591" y="36829"/>
                      <a:pt x="83" y="45633"/>
                    </a:cubicBezTo>
                    <a:cubicBezTo>
                      <a:pt x="335" y="49193"/>
                      <a:pt x="2734" y="52232"/>
                      <a:pt x="6101" y="53495"/>
                    </a:cubicBezTo>
                    <a:cubicBezTo>
                      <a:pt x="52603" y="71086"/>
                      <a:pt x="63250" y="18169"/>
                      <a:pt x="65397" y="1689"/>
                    </a:cubicBezTo>
                    <a:cubicBezTo>
                      <a:pt x="65565" y="267"/>
                      <a:pt x="63882" y="-562"/>
                      <a:pt x="62872" y="44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084;p41">
                <a:extLst>
                  <a:ext uri="{FF2B5EF4-FFF2-40B4-BE49-F238E27FC236}">
                    <a16:creationId xmlns:a16="http://schemas.microsoft.com/office/drawing/2014/main" id="{F9CC4FCD-939A-7475-F9B6-85BA8A527E1E}"/>
                  </a:ext>
                </a:extLst>
              </p:cNvPr>
              <p:cNvSpPr/>
              <p:nvPr/>
            </p:nvSpPr>
            <p:spPr>
              <a:xfrm>
                <a:off x="7949804" y="4175672"/>
                <a:ext cx="65450" cy="57019"/>
              </a:xfrm>
              <a:custGeom>
                <a:avLst/>
                <a:gdLst/>
                <a:ahLst/>
                <a:cxnLst/>
                <a:rect l="l" t="t" r="r" b="b"/>
                <a:pathLst>
                  <a:path w="65450" h="57019" extrusionOk="0">
                    <a:moveTo>
                      <a:pt x="2537" y="444"/>
                    </a:moveTo>
                    <a:cubicBezTo>
                      <a:pt x="7082" y="4922"/>
                      <a:pt x="17056" y="12396"/>
                      <a:pt x="34731" y="14828"/>
                    </a:cubicBezTo>
                    <a:cubicBezTo>
                      <a:pt x="63180" y="20509"/>
                      <a:pt x="66041" y="36846"/>
                      <a:pt x="65368" y="45642"/>
                    </a:cubicBezTo>
                    <a:cubicBezTo>
                      <a:pt x="65073" y="49177"/>
                      <a:pt x="62675" y="52207"/>
                      <a:pt x="59350" y="53469"/>
                    </a:cubicBezTo>
                    <a:cubicBezTo>
                      <a:pt x="12805" y="71103"/>
                      <a:pt x="2200" y="18169"/>
                      <a:pt x="12" y="1685"/>
                    </a:cubicBezTo>
                    <a:cubicBezTo>
                      <a:pt x="-157" y="267"/>
                      <a:pt x="1527" y="-562"/>
                      <a:pt x="2537" y="44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085;p41">
                <a:extLst>
                  <a:ext uri="{FF2B5EF4-FFF2-40B4-BE49-F238E27FC236}">
                    <a16:creationId xmlns:a16="http://schemas.microsoft.com/office/drawing/2014/main" id="{E57F4916-19B1-27E3-9270-3F9F6BDD6347}"/>
                  </a:ext>
                </a:extLst>
              </p:cNvPr>
              <p:cNvSpPr/>
              <p:nvPr/>
            </p:nvSpPr>
            <p:spPr>
              <a:xfrm>
                <a:off x="7931212" y="3607313"/>
                <a:ext cx="71360" cy="50589"/>
              </a:xfrm>
              <a:custGeom>
                <a:avLst/>
                <a:gdLst/>
                <a:ahLst/>
                <a:cxnLst/>
                <a:rect l="l" t="t" r="r" b="b"/>
                <a:pathLst>
                  <a:path w="71360" h="50589" extrusionOk="0">
                    <a:moveTo>
                      <a:pt x="70451" y="6536"/>
                    </a:moveTo>
                    <a:cubicBezTo>
                      <a:pt x="64602" y="9061"/>
                      <a:pt x="53954" y="15495"/>
                      <a:pt x="45033" y="30961"/>
                    </a:cubicBezTo>
                    <a:cubicBezTo>
                      <a:pt x="29125" y="55197"/>
                      <a:pt x="12923" y="51721"/>
                      <a:pt x="5011" y="47799"/>
                    </a:cubicBezTo>
                    <a:cubicBezTo>
                      <a:pt x="1812" y="46212"/>
                      <a:pt x="-82" y="42841"/>
                      <a:pt x="3" y="39273"/>
                    </a:cubicBezTo>
                    <a:cubicBezTo>
                      <a:pt x="1139" y="-10466"/>
                      <a:pt x="54165" y="-463"/>
                      <a:pt x="70241" y="3729"/>
                    </a:cubicBezTo>
                    <a:cubicBezTo>
                      <a:pt x="71630" y="4090"/>
                      <a:pt x="71756" y="5972"/>
                      <a:pt x="70451" y="65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086;p41">
                <a:extLst>
                  <a:ext uri="{FF2B5EF4-FFF2-40B4-BE49-F238E27FC236}">
                    <a16:creationId xmlns:a16="http://schemas.microsoft.com/office/drawing/2014/main" id="{74126FD9-180B-B5B0-CFC4-AD6DED8A5473}"/>
                  </a:ext>
                </a:extLst>
              </p:cNvPr>
              <p:cNvSpPr/>
              <p:nvPr/>
            </p:nvSpPr>
            <p:spPr>
              <a:xfrm>
                <a:off x="7512426" y="4147158"/>
                <a:ext cx="65442" cy="57032"/>
              </a:xfrm>
              <a:custGeom>
                <a:avLst/>
                <a:gdLst/>
                <a:ahLst/>
                <a:cxnLst/>
                <a:rect l="l" t="t" r="r" b="b"/>
                <a:pathLst>
                  <a:path w="65442" h="57032" extrusionOk="0">
                    <a:moveTo>
                      <a:pt x="2537" y="446"/>
                    </a:moveTo>
                    <a:cubicBezTo>
                      <a:pt x="7082" y="4924"/>
                      <a:pt x="17056" y="12398"/>
                      <a:pt x="34731" y="14831"/>
                    </a:cubicBezTo>
                    <a:cubicBezTo>
                      <a:pt x="63180" y="20512"/>
                      <a:pt x="65999" y="36832"/>
                      <a:pt x="65368" y="45636"/>
                    </a:cubicBezTo>
                    <a:cubicBezTo>
                      <a:pt x="65073" y="49196"/>
                      <a:pt x="62675" y="52235"/>
                      <a:pt x="59350" y="53497"/>
                    </a:cubicBezTo>
                    <a:cubicBezTo>
                      <a:pt x="12805" y="71084"/>
                      <a:pt x="2158" y="18176"/>
                      <a:pt x="12" y="1692"/>
                    </a:cubicBezTo>
                    <a:cubicBezTo>
                      <a:pt x="-157" y="265"/>
                      <a:pt x="1527" y="-564"/>
                      <a:pt x="2537" y="44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087;p41">
                <a:extLst>
                  <a:ext uri="{FF2B5EF4-FFF2-40B4-BE49-F238E27FC236}">
                    <a16:creationId xmlns:a16="http://schemas.microsoft.com/office/drawing/2014/main" id="{503CB648-BF0C-B324-B9F7-2AC528DD76C4}"/>
                  </a:ext>
                </a:extLst>
              </p:cNvPr>
              <p:cNvSpPr/>
              <p:nvPr/>
            </p:nvSpPr>
            <p:spPr>
              <a:xfrm>
                <a:off x="8105067" y="3603187"/>
                <a:ext cx="65204" cy="56133"/>
              </a:xfrm>
              <a:custGeom>
                <a:avLst/>
                <a:gdLst/>
                <a:ahLst/>
                <a:cxnLst/>
                <a:rect l="l" t="t" r="r" b="b"/>
                <a:pathLst>
                  <a:path w="65204" h="56133" extrusionOk="0">
                    <a:moveTo>
                      <a:pt x="670" y="52990"/>
                    </a:moveTo>
                    <a:cubicBezTo>
                      <a:pt x="6014" y="49502"/>
                      <a:pt x="15441" y="41337"/>
                      <a:pt x="21543" y="24579"/>
                    </a:cubicBezTo>
                    <a:cubicBezTo>
                      <a:pt x="33074" y="-2026"/>
                      <a:pt x="49655" y="-1374"/>
                      <a:pt x="58114" y="1139"/>
                    </a:cubicBezTo>
                    <a:cubicBezTo>
                      <a:pt x="61523" y="2153"/>
                      <a:pt x="64006" y="5145"/>
                      <a:pt x="64511" y="8676"/>
                    </a:cubicBezTo>
                    <a:cubicBezTo>
                      <a:pt x="71918" y="57881"/>
                      <a:pt x="17924" y="57094"/>
                      <a:pt x="1385" y="55721"/>
                    </a:cubicBezTo>
                    <a:cubicBezTo>
                      <a:pt x="-46" y="55604"/>
                      <a:pt x="-509" y="53773"/>
                      <a:pt x="670" y="5299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088;p41">
                <a:extLst>
                  <a:ext uri="{FF2B5EF4-FFF2-40B4-BE49-F238E27FC236}">
                    <a16:creationId xmlns:a16="http://schemas.microsoft.com/office/drawing/2014/main" id="{71A95001-29A9-98F5-BEAA-133F012766F3}"/>
                  </a:ext>
                </a:extLst>
              </p:cNvPr>
              <p:cNvSpPr/>
              <p:nvPr/>
            </p:nvSpPr>
            <p:spPr>
              <a:xfrm>
                <a:off x="7134382" y="3379361"/>
                <a:ext cx="1225425" cy="242519"/>
              </a:xfrm>
              <a:custGeom>
                <a:avLst/>
                <a:gdLst/>
                <a:ahLst/>
                <a:cxnLst/>
                <a:rect l="l" t="t" r="r" b="b"/>
                <a:pathLst>
                  <a:path w="1225425" h="242519" extrusionOk="0">
                    <a:moveTo>
                      <a:pt x="1224995" y="81420"/>
                    </a:moveTo>
                    <a:cubicBezTo>
                      <a:pt x="1181017" y="123222"/>
                      <a:pt x="1116712" y="96402"/>
                      <a:pt x="1093230" y="74981"/>
                    </a:cubicBezTo>
                    <a:cubicBezTo>
                      <a:pt x="1012892" y="140359"/>
                      <a:pt x="918076" y="91070"/>
                      <a:pt x="895646" y="60786"/>
                    </a:cubicBezTo>
                    <a:cubicBezTo>
                      <a:pt x="850195" y="112516"/>
                      <a:pt x="781935" y="104191"/>
                      <a:pt x="742586" y="60786"/>
                    </a:cubicBezTo>
                    <a:cubicBezTo>
                      <a:pt x="644152" y="184690"/>
                      <a:pt x="453890" y="130435"/>
                      <a:pt x="418792" y="94352"/>
                    </a:cubicBezTo>
                    <a:cubicBezTo>
                      <a:pt x="367240" y="137000"/>
                      <a:pt x="319390" y="105833"/>
                      <a:pt x="312825" y="74981"/>
                    </a:cubicBezTo>
                    <a:cubicBezTo>
                      <a:pt x="283282" y="104819"/>
                      <a:pt x="227521" y="110757"/>
                      <a:pt x="208709" y="86150"/>
                    </a:cubicBezTo>
                    <a:cubicBezTo>
                      <a:pt x="133518" y="104789"/>
                      <a:pt x="100230" y="34959"/>
                      <a:pt x="88501" y="0"/>
                    </a:cubicBezTo>
                    <a:cubicBezTo>
                      <a:pt x="70666" y="37223"/>
                      <a:pt x="81995" y="77906"/>
                      <a:pt x="81995" y="77906"/>
                    </a:cubicBezTo>
                    <a:cubicBezTo>
                      <a:pt x="81995" y="77906"/>
                      <a:pt x="5692" y="88570"/>
                      <a:pt x="318" y="130911"/>
                    </a:cubicBezTo>
                    <a:cubicBezTo>
                      <a:pt x="-5056" y="173251"/>
                      <a:pt x="59025" y="192846"/>
                      <a:pt x="89073" y="178941"/>
                    </a:cubicBezTo>
                    <a:cubicBezTo>
                      <a:pt x="183207" y="238549"/>
                      <a:pt x="298390" y="176757"/>
                      <a:pt x="298390" y="176757"/>
                    </a:cubicBezTo>
                    <a:cubicBezTo>
                      <a:pt x="306470" y="212545"/>
                      <a:pt x="370606" y="208779"/>
                      <a:pt x="392069" y="192538"/>
                    </a:cubicBezTo>
                    <a:cubicBezTo>
                      <a:pt x="572777" y="303607"/>
                      <a:pt x="724112" y="198325"/>
                      <a:pt x="754875" y="174493"/>
                    </a:cubicBezTo>
                    <a:cubicBezTo>
                      <a:pt x="812698" y="209700"/>
                      <a:pt x="890048" y="174274"/>
                      <a:pt x="903641" y="156767"/>
                    </a:cubicBezTo>
                    <a:cubicBezTo>
                      <a:pt x="1018026" y="230873"/>
                      <a:pt x="1112883" y="144643"/>
                      <a:pt x="1112883" y="144643"/>
                    </a:cubicBezTo>
                    <a:cubicBezTo>
                      <a:pt x="1170454" y="156506"/>
                      <a:pt x="1231139" y="119965"/>
                      <a:pt x="1224995" y="81420"/>
                    </a:cubicBezTo>
                    <a:close/>
                  </a:path>
                </a:pathLst>
              </a:custGeom>
              <a:solidFill>
                <a:srgbClr val="000000">
                  <a:alpha val="8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089;p41">
                <a:extLst>
                  <a:ext uri="{FF2B5EF4-FFF2-40B4-BE49-F238E27FC236}">
                    <a16:creationId xmlns:a16="http://schemas.microsoft.com/office/drawing/2014/main" id="{D1A16D29-3550-CFEE-88BC-82BC83A69B98}"/>
                  </a:ext>
                </a:extLst>
              </p:cNvPr>
              <p:cNvSpPr/>
              <p:nvPr/>
            </p:nvSpPr>
            <p:spPr>
              <a:xfrm>
                <a:off x="7852496" y="3716152"/>
                <a:ext cx="654199" cy="259748"/>
              </a:xfrm>
              <a:custGeom>
                <a:avLst/>
                <a:gdLst/>
                <a:ahLst/>
                <a:cxnLst/>
                <a:rect l="l" t="t" r="r" b="b"/>
                <a:pathLst>
                  <a:path w="654199" h="259748" extrusionOk="0">
                    <a:moveTo>
                      <a:pt x="287624" y="41582"/>
                    </a:moveTo>
                    <a:cubicBezTo>
                      <a:pt x="287624" y="41582"/>
                      <a:pt x="354874" y="-18135"/>
                      <a:pt x="446112" y="5559"/>
                    </a:cubicBezTo>
                    <a:cubicBezTo>
                      <a:pt x="537308" y="29252"/>
                      <a:pt x="565168" y="90547"/>
                      <a:pt x="561001" y="145488"/>
                    </a:cubicBezTo>
                    <a:cubicBezTo>
                      <a:pt x="561127" y="143901"/>
                      <a:pt x="605315" y="158180"/>
                      <a:pt x="608051" y="159409"/>
                    </a:cubicBezTo>
                    <a:cubicBezTo>
                      <a:pt x="634059" y="171205"/>
                      <a:pt x="666085" y="194797"/>
                      <a:pt x="649756" y="226878"/>
                    </a:cubicBezTo>
                    <a:cubicBezTo>
                      <a:pt x="649083" y="228221"/>
                      <a:pt x="648325" y="229525"/>
                      <a:pt x="647484" y="230779"/>
                    </a:cubicBezTo>
                    <a:cubicBezTo>
                      <a:pt x="633217" y="252074"/>
                      <a:pt x="601864" y="252238"/>
                      <a:pt x="578761" y="251384"/>
                    </a:cubicBezTo>
                    <a:cubicBezTo>
                      <a:pt x="554436" y="250483"/>
                      <a:pt x="527082" y="245260"/>
                      <a:pt x="508312" y="228645"/>
                    </a:cubicBezTo>
                    <a:cubicBezTo>
                      <a:pt x="498801" y="234781"/>
                      <a:pt x="475108" y="254300"/>
                      <a:pt x="452635" y="232105"/>
                    </a:cubicBezTo>
                    <a:cubicBezTo>
                      <a:pt x="431888" y="246632"/>
                      <a:pt x="309171" y="304704"/>
                      <a:pt x="193734" y="190375"/>
                    </a:cubicBezTo>
                    <a:cubicBezTo>
                      <a:pt x="177195" y="198063"/>
                      <a:pt x="80823" y="243451"/>
                      <a:pt x="10459" y="165044"/>
                    </a:cubicBezTo>
                    <a:cubicBezTo>
                      <a:pt x="-14413" y="130944"/>
                      <a:pt x="7387" y="92483"/>
                      <a:pt x="51449" y="89899"/>
                    </a:cubicBezTo>
                    <a:cubicBezTo>
                      <a:pt x="51449" y="89899"/>
                      <a:pt x="50018" y="16256"/>
                      <a:pt x="123076" y="5546"/>
                    </a:cubicBezTo>
                    <a:cubicBezTo>
                      <a:pt x="196091" y="-5165"/>
                      <a:pt x="218859" y="49785"/>
                      <a:pt x="218859" y="49785"/>
                    </a:cubicBezTo>
                    <a:cubicBezTo>
                      <a:pt x="218859" y="49785"/>
                      <a:pt x="248486" y="12608"/>
                      <a:pt x="287624" y="4158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090;p41">
                <a:extLst>
                  <a:ext uri="{FF2B5EF4-FFF2-40B4-BE49-F238E27FC236}">
                    <a16:creationId xmlns:a16="http://schemas.microsoft.com/office/drawing/2014/main" id="{E1D5E34C-A783-C20B-7E5A-9D1E7433AC53}"/>
                  </a:ext>
                </a:extLst>
              </p:cNvPr>
              <p:cNvSpPr/>
              <p:nvPr/>
            </p:nvSpPr>
            <p:spPr>
              <a:xfrm>
                <a:off x="7852488" y="3774416"/>
                <a:ext cx="654187" cy="201488"/>
              </a:xfrm>
              <a:custGeom>
                <a:avLst/>
                <a:gdLst/>
                <a:ahLst/>
                <a:cxnLst/>
                <a:rect l="l" t="t" r="r" b="b"/>
                <a:pathLst>
                  <a:path w="654187" h="201488" extrusionOk="0">
                    <a:moveTo>
                      <a:pt x="517410" y="136592"/>
                    </a:moveTo>
                    <a:cubicBezTo>
                      <a:pt x="490266" y="152807"/>
                      <a:pt x="474442" y="137354"/>
                      <a:pt x="455462" y="116627"/>
                    </a:cubicBezTo>
                    <a:cubicBezTo>
                      <a:pt x="422889" y="152478"/>
                      <a:pt x="359006" y="135089"/>
                      <a:pt x="337501" y="103404"/>
                    </a:cubicBezTo>
                    <a:cubicBezTo>
                      <a:pt x="288852" y="139614"/>
                      <a:pt x="190417" y="93220"/>
                      <a:pt x="175688" y="62667"/>
                    </a:cubicBezTo>
                    <a:cubicBezTo>
                      <a:pt x="96276" y="77906"/>
                      <a:pt x="67406" y="29501"/>
                      <a:pt x="57306" y="0"/>
                    </a:cubicBezTo>
                    <a:cubicBezTo>
                      <a:pt x="51203" y="17095"/>
                      <a:pt x="51456" y="31639"/>
                      <a:pt x="51456" y="31639"/>
                    </a:cubicBezTo>
                    <a:cubicBezTo>
                      <a:pt x="7352" y="34227"/>
                      <a:pt x="-14405" y="72687"/>
                      <a:pt x="10466" y="106783"/>
                    </a:cubicBezTo>
                    <a:cubicBezTo>
                      <a:pt x="80831" y="185190"/>
                      <a:pt x="177203" y="139798"/>
                      <a:pt x="193742" y="132114"/>
                    </a:cubicBezTo>
                    <a:cubicBezTo>
                      <a:pt x="309178" y="246443"/>
                      <a:pt x="431895" y="188372"/>
                      <a:pt x="452600" y="173845"/>
                    </a:cubicBezTo>
                    <a:cubicBezTo>
                      <a:pt x="475115" y="196044"/>
                      <a:pt x="498809" y="176525"/>
                      <a:pt x="508277" y="170389"/>
                    </a:cubicBezTo>
                    <a:cubicBezTo>
                      <a:pt x="527089" y="187004"/>
                      <a:pt x="554444" y="192227"/>
                      <a:pt x="578768" y="193128"/>
                    </a:cubicBezTo>
                    <a:cubicBezTo>
                      <a:pt x="601872" y="193982"/>
                      <a:pt x="633224" y="193813"/>
                      <a:pt x="647491" y="172523"/>
                    </a:cubicBezTo>
                    <a:cubicBezTo>
                      <a:pt x="648333" y="171269"/>
                      <a:pt x="649090" y="169969"/>
                      <a:pt x="649764" y="168622"/>
                    </a:cubicBezTo>
                    <a:cubicBezTo>
                      <a:pt x="656539" y="155349"/>
                      <a:pt x="654940" y="143557"/>
                      <a:pt x="648964" y="133423"/>
                    </a:cubicBezTo>
                    <a:cubicBezTo>
                      <a:pt x="611173" y="180687"/>
                      <a:pt x="532518" y="150269"/>
                      <a:pt x="517410" y="136592"/>
                    </a:cubicBezTo>
                    <a:close/>
                  </a:path>
                </a:pathLst>
              </a:custGeom>
              <a:solidFill>
                <a:srgbClr val="000000">
                  <a:alpha val="8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091;p41">
                <a:extLst>
                  <a:ext uri="{FF2B5EF4-FFF2-40B4-BE49-F238E27FC236}">
                    <a16:creationId xmlns:a16="http://schemas.microsoft.com/office/drawing/2014/main" id="{FD901642-6665-3353-6C52-F4AB9CA04FCE}"/>
                  </a:ext>
                </a:extLst>
              </p:cNvPr>
              <p:cNvSpPr/>
              <p:nvPr/>
            </p:nvSpPr>
            <p:spPr>
              <a:xfrm>
                <a:off x="7052123" y="3564537"/>
                <a:ext cx="706310" cy="331396"/>
              </a:xfrm>
              <a:custGeom>
                <a:avLst/>
                <a:gdLst/>
                <a:ahLst/>
                <a:cxnLst/>
                <a:rect l="l" t="t" r="r" b="b"/>
                <a:pathLst>
                  <a:path w="706310" h="331396" extrusionOk="0">
                    <a:moveTo>
                      <a:pt x="675026" y="239889"/>
                    </a:moveTo>
                    <a:cubicBezTo>
                      <a:pt x="674900" y="239864"/>
                      <a:pt x="674816" y="239851"/>
                      <a:pt x="674816" y="239851"/>
                    </a:cubicBezTo>
                    <a:cubicBezTo>
                      <a:pt x="687820" y="205448"/>
                      <a:pt x="674858" y="157245"/>
                      <a:pt x="617876" y="118591"/>
                    </a:cubicBezTo>
                    <a:cubicBezTo>
                      <a:pt x="560895" y="79941"/>
                      <a:pt x="492929" y="114500"/>
                      <a:pt x="492929" y="114500"/>
                    </a:cubicBezTo>
                    <a:cubicBezTo>
                      <a:pt x="492929" y="114500"/>
                      <a:pt x="489436" y="97780"/>
                      <a:pt x="469320" y="95209"/>
                    </a:cubicBezTo>
                    <a:cubicBezTo>
                      <a:pt x="449246" y="92642"/>
                      <a:pt x="436915" y="101972"/>
                      <a:pt x="436915" y="101972"/>
                    </a:cubicBezTo>
                    <a:cubicBezTo>
                      <a:pt x="421807" y="53281"/>
                      <a:pt x="367182" y="-2169"/>
                      <a:pt x="273924" y="65"/>
                    </a:cubicBezTo>
                    <a:cubicBezTo>
                      <a:pt x="180637" y="2300"/>
                      <a:pt x="141822" y="77815"/>
                      <a:pt x="134327" y="108440"/>
                    </a:cubicBezTo>
                    <a:cubicBezTo>
                      <a:pt x="52878" y="118944"/>
                      <a:pt x="82261" y="190184"/>
                      <a:pt x="82261" y="190184"/>
                    </a:cubicBezTo>
                    <a:cubicBezTo>
                      <a:pt x="28322" y="168595"/>
                      <a:pt x="-18366" y="220202"/>
                      <a:pt x="7192" y="246046"/>
                    </a:cubicBezTo>
                    <a:cubicBezTo>
                      <a:pt x="74905" y="313267"/>
                      <a:pt x="164300" y="279221"/>
                      <a:pt x="181937" y="269853"/>
                    </a:cubicBezTo>
                    <a:cubicBezTo>
                      <a:pt x="316681" y="378518"/>
                      <a:pt x="473444" y="312943"/>
                      <a:pt x="492887" y="299669"/>
                    </a:cubicBezTo>
                    <a:cubicBezTo>
                      <a:pt x="544229" y="333236"/>
                      <a:pt x="583031" y="297952"/>
                      <a:pt x="598518" y="290382"/>
                    </a:cubicBezTo>
                    <a:cubicBezTo>
                      <a:pt x="623137" y="306938"/>
                      <a:pt x="644052" y="314799"/>
                      <a:pt x="661433" y="317538"/>
                    </a:cubicBezTo>
                    <a:cubicBezTo>
                      <a:pt x="711555" y="325442"/>
                      <a:pt x="724685" y="250090"/>
                      <a:pt x="675026" y="2398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092;p41">
                <a:extLst>
                  <a:ext uri="{FF2B5EF4-FFF2-40B4-BE49-F238E27FC236}">
                    <a16:creationId xmlns:a16="http://schemas.microsoft.com/office/drawing/2014/main" id="{B9BAFAF9-8451-36AA-EDE4-701CFF0E8DD7}"/>
                  </a:ext>
                </a:extLst>
              </p:cNvPr>
              <p:cNvSpPr/>
              <p:nvPr/>
            </p:nvSpPr>
            <p:spPr>
              <a:xfrm>
                <a:off x="7052128" y="3708075"/>
                <a:ext cx="706310" cy="187858"/>
              </a:xfrm>
              <a:custGeom>
                <a:avLst/>
                <a:gdLst/>
                <a:ahLst/>
                <a:cxnLst/>
                <a:rect l="l" t="t" r="r" b="b"/>
                <a:pathLst>
                  <a:path w="706310" h="187858" extrusionOk="0">
                    <a:moveTo>
                      <a:pt x="675022" y="96351"/>
                    </a:moveTo>
                    <a:cubicBezTo>
                      <a:pt x="674896" y="96326"/>
                      <a:pt x="674812" y="96313"/>
                      <a:pt x="674812" y="96313"/>
                    </a:cubicBezTo>
                    <a:cubicBezTo>
                      <a:pt x="678347" y="86971"/>
                      <a:pt x="679862" y="76589"/>
                      <a:pt x="679230" y="65676"/>
                    </a:cubicBezTo>
                    <a:cubicBezTo>
                      <a:pt x="653980" y="93237"/>
                      <a:pt x="611223" y="100505"/>
                      <a:pt x="589129" y="79362"/>
                    </a:cubicBezTo>
                    <a:cubicBezTo>
                      <a:pt x="574484" y="125810"/>
                      <a:pt x="497260" y="124771"/>
                      <a:pt x="486612" y="103935"/>
                    </a:cubicBezTo>
                    <a:cubicBezTo>
                      <a:pt x="394743" y="141676"/>
                      <a:pt x="352154" y="72852"/>
                      <a:pt x="337509" y="58207"/>
                    </a:cubicBezTo>
                    <a:cubicBezTo>
                      <a:pt x="296266" y="88827"/>
                      <a:pt x="199069" y="66194"/>
                      <a:pt x="187669" y="35574"/>
                    </a:cubicBezTo>
                    <a:cubicBezTo>
                      <a:pt x="128592" y="59183"/>
                      <a:pt x="96119" y="24527"/>
                      <a:pt x="80170" y="0"/>
                    </a:cubicBezTo>
                    <a:cubicBezTo>
                      <a:pt x="72258" y="22321"/>
                      <a:pt x="82261" y="46646"/>
                      <a:pt x="82261" y="46646"/>
                    </a:cubicBezTo>
                    <a:cubicBezTo>
                      <a:pt x="28322" y="25057"/>
                      <a:pt x="-18366" y="76664"/>
                      <a:pt x="7192" y="102508"/>
                    </a:cubicBezTo>
                    <a:cubicBezTo>
                      <a:pt x="74905" y="169729"/>
                      <a:pt x="164300" y="135683"/>
                      <a:pt x="181937" y="126315"/>
                    </a:cubicBezTo>
                    <a:cubicBezTo>
                      <a:pt x="316677" y="234980"/>
                      <a:pt x="473440" y="169405"/>
                      <a:pt x="492925" y="156131"/>
                    </a:cubicBezTo>
                    <a:cubicBezTo>
                      <a:pt x="544225" y="189698"/>
                      <a:pt x="583027" y="154414"/>
                      <a:pt x="598513" y="146844"/>
                    </a:cubicBezTo>
                    <a:cubicBezTo>
                      <a:pt x="623133" y="163400"/>
                      <a:pt x="644090" y="171261"/>
                      <a:pt x="661471" y="174000"/>
                    </a:cubicBezTo>
                    <a:cubicBezTo>
                      <a:pt x="711551" y="181904"/>
                      <a:pt x="724681" y="106553"/>
                      <a:pt x="675022" y="96351"/>
                    </a:cubicBezTo>
                    <a:close/>
                  </a:path>
                </a:pathLst>
              </a:custGeom>
              <a:solidFill>
                <a:srgbClr val="000000">
                  <a:alpha val="8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093;p41">
                <a:extLst>
                  <a:ext uri="{FF2B5EF4-FFF2-40B4-BE49-F238E27FC236}">
                    <a16:creationId xmlns:a16="http://schemas.microsoft.com/office/drawing/2014/main" id="{E3395843-FDA5-A31A-3411-DE93FEBEB45A}"/>
                  </a:ext>
                </a:extLst>
              </p:cNvPr>
              <p:cNvSpPr/>
              <p:nvPr/>
            </p:nvSpPr>
            <p:spPr>
              <a:xfrm>
                <a:off x="7139100" y="3892120"/>
                <a:ext cx="414051" cy="163147"/>
              </a:xfrm>
              <a:custGeom>
                <a:avLst/>
                <a:gdLst/>
                <a:ahLst/>
                <a:cxnLst/>
                <a:rect l="l" t="t" r="r" b="b"/>
                <a:pathLst>
                  <a:path w="414051" h="163147" extrusionOk="0">
                    <a:moveTo>
                      <a:pt x="413569" y="90986"/>
                    </a:moveTo>
                    <a:cubicBezTo>
                      <a:pt x="409950" y="69430"/>
                      <a:pt x="377882" y="70062"/>
                      <a:pt x="377882" y="70062"/>
                    </a:cubicBezTo>
                    <a:cubicBezTo>
                      <a:pt x="377882" y="70062"/>
                      <a:pt x="370349" y="20807"/>
                      <a:pt x="331632" y="13151"/>
                    </a:cubicBezTo>
                    <a:cubicBezTo>
                      <a:pt x="292957" y="5497"/>
                      <a:pt x="269263" y="45034"/>
                      <a:pt x="269263" y="45034"/>
                    </a:cubicBezTo>
                    <a:cubicBezTo>
                      <a:pt x="269263" y="45034"/>
                      <a:pt x="260594" y="31407"/>
                      <a:pt x="240730" y="30259"/>
                    </a:cubicBezTo>
                    <a:cubicBezTo>
                      <a:pt x="220909" y="29110"/>
                      <a:pt x="210766" y="46369"/>
                      <a:pt x="210766" y="46369"/>
                    </a:cubicBezTo>
                    <a:cubicBezTo>
                      <a:pt x="210766" y="46369"/>
                      <a:pt x="173733" y="-2294"/>
                      <a:pt x="119861" y="84"/>
                    </a:cubicBezTo>
                    <a:cubicBezTo>
                      <a:pt x="65977" y="2462"/>
                      <a:pt x="53196" y="60525"/>
                      <a:pt x="53196" y="60525"/>
                    </a:cubicBezTo>
                    <a:cubicBezTo>
                      <a:pt x="30487" y="56026"/>
                      <a:pt x="-4514" y="68517"/>
                      <a:pt x="482" y="100985"/>
                    </a:cubicBezTo>
                    <a:cubicBezTo>
                      <a:pt x="5477" y="133453"/>
                      <a:pt x="56424" y="135452"/>
                      <a:pt x="75904" y="132935"/>
                    </a:cubicBezTo>
                    <a:cubicBezTo>
                      <a:pt x="137877" y="184349"/>
                      <a:pt x="211777" y="156426"/>
                      <a:pt x="233618" y="147938"/>
                    </a:cubicBezTo>
                    <a:cubicBezTo>
                      <a:pt x="297417" y="179408"/>
                      <a:pt x="349055" y="144504"/>
                      <a:pt x="358608" y="132809"/>
                    </a:cubicBezTo>
                    <a:cubicBezTo>
                      <a:pt x="400607" y="140556"/>
                      <a:pt x="417188" y="112541"/>
                      <a:pt x="413569" y="9098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094;p41">
                <a:extLst>
                  <a:ext uri="{FF2B5EF4-FFF2-40B4-BE49-F238E27FC236}">
                    <a16:creationId xmlns:a16="http://schemas.microsoft.com/office/drawing/2014/main" id="{6886623A-9F35-0586-23E2-F7A321E42E68}"/>
                  </a:ext>
                </a:extLst>
              </p:cNvPr>
              <p:cNvSpPr/>
              <p:nvPr/>
            </p:nvSpPr>
            <p:spPr>
              <a:xfrm>
                <a:off x="7139118" y="3970329"/>
                <a:ext cx="414033" cy="84925"/>
              </a:xfrm>
              <a:custGeom>
                <a:avLst/>
                <a:gdLst/>
                <a:ahLst/>
                <a:cxnLst/>
                <a:rect l="l" t="t" r="r" b="b"/>
                <a:pathLst>
                  <a:path w="414033" h="84925" extrusionOk="0">
                    <a:moveTo>
                      <a:pt x="347522" y="15887"/>
                    </a:moveTo>
                    <a:cubicBezTo>
                      <a:pt x="320714" y="53438"/>
                      <a:pt x="264280" y="44849"/>
                      <a:pt x="227499" y="24653"/>
                    </a:cubicBezTo>
                    <a:cubicBezTo>
                      <a:pt x="187476" y="58867"/>
                      <a:pt x="98658" y="40851"/>
                      <a:pt x="77856" y="18971"/>
                    </a:cubicBezTo>
                    <a:cubicBezTo>
                      <a:pt x="43882" y="34673"/>
                      <a:pt x="17794" y="14364"/>
                      <a:pt x="4723" y="0"/>
                    </a:cubicBezTo>
                    <a:cubicBezTo>
                      <a:pt x="918" y="6056"/>
                      <a:pt x="-942" y="13581"/>
                      <a:pt x="472" y="22764"/>
                    </a:cubicBezTo>
                    <a:cubicBezTo>
                      <a:pt x="5467" y="55231"/>
                      <a:pt x="56415" y="57230"/>
                      <a:pt x="75895" y="54714"/>
                    </a:cubicBezTo>
                    <a:cubicBezTo>
                      <a:pt x="137860" y="106128"/>
                      <a:pt x="211759" y="78205"/>
                      <a:pt x="233601" y="69716"/>
                    </a:cubicBezTo>
                    <a:cubicBezTo>
                      <a:pt x="297442" y="101187"/>
                      <a:pt x="349037" y="66282"/>
                      <a:pt x="358632" y="54587"/>
                    </a:cubicBezTo>
                    <a:cubicBezTo>
                      <a:pt x="398191" y="61902"/>
                      <a:pt x="415193" y="37409"/>
                      <a:pt x="413972" y="16518"/>
                    </a:cubicBezTo>
                    <a:cubicBezTo>
                      <a:pt x="394235" y="34307"/>
                      <a:pt x="367680" y="26824"/>
                      <a:pt x="347522" y="15887"/>
                    </a:cubicBezTo>
                    <a:close/>
                  </a:path>
                </a:pathLst>
              </a:custGeom>
              <a:solidFill>
                <a:srgbClr val="000000">
                  <a:alpha val="8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" name="Google Shape;1095;p41">
              <a:extLst>
                <a:ext uri="{FF2B5EF4-FFF2-40B4-BE49-F238E27FC236}">
                  <a16:creationId xmlns:a16="http://schemas.microsoft.com/office/drawing/2014/main" id="{5D76B7D3-0D74-D905-0BDE-077DB824EF30}"/>
                </a:ext>
              </a:extLst>
            </p:cNvPr>
            <p:cNvGrpSpPr/>
            <p:nvPr/>
          </p:nvGrpSpPr>
          <p:grpSpPr>
            <a:xfrm>
              <a:off x="3242513" y="-4141"/>
              <a:ext cx="443967" cy="1601707"/>
              <a:chOff x="9002293" y="2233836"/>
              <a:chExt cx="406489" cy="1466496"/>
            </a:xfrm>
          </p:grpSpPr>
          <p:sp>
            <p:nvSpPr>
              <p:cNvPr id="12" name="Google Shape;1096;p41">
                <a:extLst>
                  <a:ext uri="{FF2B5EF4-FFF2-40B4-BE49-F238E27FC236}">
                    <a16:creationId xmlns:a16="http://schemas.microsoft.com/office/drawing/2014/main" id="{B3096C81-B0EB-5F78-E5AA-DF617D640FDB}"/>
                  </a:ext>
                </a:extLst>
              </p:cNvPr>
              <p:cNvSpPr/>
              <p:nvPr/>
            </p:nvSpPr>
            <p:spPr>
              <a:xfrm rot="10800000">
                <a:off x="9198453" y="2233836"/>
                <a:ext cx="11872" cy="843003"/>
              </a:xfrm>
              <a:custGeom>
                <a:avLst/>
                <a:gdLst/>
                <a:ahLst/>
                <a:cxnLst/>
                <a:rect l="l" t="t" r="r" b="b"/>
                <a:pathLst>
                  <a:path w="11842" h="338216" extrusionOk="0">
                    <a:moveTo>
                      <a:pt x="0" y="0"/>
                    </a:moveTo>
                    <a:lnTo>
                      <a:pt x="11842" y="0"/>
                    </a:lnTo>
                    <a:lnTo>
                      <a:pt x="11842" y="338216"/>
                    </a:lnTo>
                    <a:lnTo>
                      <a:pt x="0" y="3382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" name="Google Shape;1097;p41">
                <a:extLst>
                  <a:ext uri="{FF2B5EF4-FFF2-40B4-BE49-F238E27FC236}">
                    <a16:creationId xmlns:a16="http://schemas.microsoft.com/office/drawing/2014/main" id="{972E149C-E64B-22C6-DEB9-B099458F19EA}"/>
                  </a:ext>
                </a:extLst>
              </p:cNvPr>
              <p:cNvGrpSpPr/>
              <p:nvPr/>
            </p:nvGrpSpPr>
            <p:grpSpPr>
              <a:xfrm>
                <a:off x="9002293" y="3076837"/>
                <a:ext cx="406489" cy="623495"/>
                <a:chOff x="9002293" y="3076837"/>
                <a:chExt cx="406489" cy="623495"/>
              </a:xfrm>
            </p:grpSpPr>
            <p:sp>
              <p:nvSpPr>
                <p:cNvPr id="14" name="Google Shape;1098;p41">
                  <a:extLst>
                    <a:ext uri="{FF2B5EF4-FFF2-40B4-BE49-F238E27FC236}">
                      <a16:creationId xmlns:a16="http://schemas.microsoft.com/office/drawing/2014/main" id="{869AD4D5-F12E-2507-1873-1AB01502D1CF}"/>
                    </a:ext>
                  </a:extLst>
                </p:cNvPr>
                <p:cNvSpPr/>
                <p:nvPr/>
              </p:nvSpPr>
              <p:spPr>
                <a:xfrm>
                  <a:off x="9002293" y="3196444"/>
                  <a:ext cx="406489" cy="440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489" h="440896" extrusionOk="0">
                      <a:moveTo>
                        <a:pt x="323415" y="0"/>
                      </a:moveTo>
                      <a:lnTo>
                        <a:pt x="203224" y="0"/>
                      </a:lnTo>
                      <a:lnTo>
                        <a:pt x="83074" y="0"/>
                      </a:lnTo>
                      <a:cubicBezTo>
                        <a:pt x="83074" y="0"/>
                        <a:pt x="0" y="41831"/>
                        <a:pt x="0" y="220448"/>
                      </a:cubicBezTo>
                      <a:cubicBezTo>
                        <a:pt x="0" y="399065"/>
                        <a:pt x="83074" y="440897"/>
                        <a:pt x="83074" y="440897"/>
                      </a:cubicBezTo>
                      <a:lnTo>
                        <a:pt x="203224" y="440897"/>
                      </a:lnTo>
                      <a:lnTo>
                        <a:pt x="323415" y="440897"/>
                      </a:lnTo>
                      <a:cubicBezTo>
                        <a:pt x="323415" y="440897"/>
                        <a:pt x="406489" y="399065"/>
                        <a:pt x="406489" y="220448"/>
                      </a:cubicBezTo>
                      <a:cubicBezTo>
                        <a:pt x="406489" y="41831"/>
                        <a:pt x="323415" y="0"/>
                        <a:pt x="32341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1099;p41">
                  <a:extLst>
                    <a:ext uri="{FF2B5EF4-FFF2-40B4-BE49-F238E27FC236}">
                      <a16:creationId xmlns:a16="http://schemas.microsoft.com/office/drawing/2014/main" id="{60670251-151D-D782-4591-A6D298110497}"/>
                    </a:ext>
                  </a:extLst>
                </p:cNvPr>
                <p:cNvSpPr/>
                <p:nvPr/>
              </p:nvSpPr>
              <p:spPr>
                <a:xfrm>
                  <a:off x="9122190" y="3076837"/>
                  <a:ext cx="164422" cy="91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422" h="91069" extrusionOk="0">
                      <a:moveTo>
                        <a:pt x="155500" y="91070"/>
                      </a:moveTo>
                      <a:cubicBezTo>
                        <a:pt x="150619" y="91070"/>
                        <a:pt x="146621" y="87088"/>
                        <a:pt x="146621" y="82186"/>
                      </a:cubicBezTo>
                      <a:cubicBezTo>
                        <a:pt x="146621" y="46663"/>
                        <a:pt x="117751" y="17764"/>
                        <a:pt x="82232" y="17764"/>
                      </a:cubicBezTo>
                      <a:cubicBezTo>
                        <a:pt x="46713" y="17764"/>
                        <a:pt x="17801" y="46663"/>
                        <a:pt x="17801" y="82186"/>
                      </a:cubicBezTo>
                      <a:cubicBezTo>
                        <a:pt x="17801" y="87088"/>
                        <a:pt x="13803" y="91070"/>
                        <a:pt x="8922" y="91070"/>
                      </a:cubicBezTo>
                      <a:cubicBezTo>
                        <a:pt x="3998" y="91070"/>
                        <a:pt x="0" y="87088"/>
                        <a:pt x="0" y="82186"/>
                      </a:cubicBezTo>
                      <a:cubicBezTo>
                        <a:pt x="0" y="36866"/>
                        <a:pt x="36908" y="0"/>
                        <a:pt x="82232" y="0"/>
                      </a:cubicBezTo>
                      <a:cubicBezTo>
                        <a:pt x="127514" y="0"/>
                        <a:pt x="164422" y="36870"/>
                        <a:pt x="164422" y="82186"/>
                      </a:cubicBezTo>
                      <a:cubicBezTo>
                        <a:pt x="164422" y="87088"/>
                        <a:pt x="160424" y="91070"/>
                        <a:pt x="155500" y="9107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1100;p41">
                  <a:extLst>
                    <a:ext uri="{FF2B5EF4-FFF2-40B4-BE49-F238E27FC236}">
                      <a16:creationId xmlns:a16="http://schemas.microsoft.com/office/drawing/2014/main" id="{A895EF8C-7B76-BF6A-458C-22BD3A25D287}"/>
                    </a:ext>
                  </a:extLst>
                </p:cNvPr>
                <p:cNvSpPr/>
                <p:nvPr/>
              </p:nvSpPr>
              <p:spPr>
                <a:xfrm>
                  <a:off x="9085155" y="3637345"/>
                  <a:ext cx="240552" cy="62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552" h="62987" extrusionOk="0">
                      <a:moveTo>
                        <a:pt x="212" y="0"/>
                      </a:moveTo>
                      <a:lnTo>
                        <a:pt x="240553" y="0"/>
                      </a:lnTo>
                      <a:lnTo>
                        <a:pt x="240553" y="23483"/>
                      </a:lnTo>
                      <a:cubicBezTo>
                        <a:pt x="240553" y="45299"/>
                        <a:pt x="222836" y="62987"/>
                        <a:pt x="201036" y="62987"/>
                      </a:cubicBezTo>
                      <a:lnTo>
                        <a:pt x="39518" y="62987"/>
                      </a:lnTo>
                      <a:cubicBezTo>
                        <a:pt x="17550" y="62987"/>
                        <a:pt x="-167" y="45089"/>
                        <a:pt x="1" y="23138"/>
                      </a:cubicBezTo>
                      <a:lnTo>
                        <a:pt x="2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101;p41">
                  <a:extLst>
                    <a:ext uri="{FF2B5EF4-FFF2-40B4-BE49-F238E27FC236}">
                      <a16:creationId xmlns:a16="http://schemas.microsoft.com/office/drawing/2014/main" id="{C477C325-B3C6-624E-ADBC-4DD544B93F50}"/>
                    </a:ext>
                  </a:extLst>
                </p:cNvPr>
                <p:cNvSpPr/>
                <p:nvPr/>
              </p:nvSpPr>
              <p:spPr>
                <a:xfrm>
                  <a:off x="9085155" y="3145307"/>
                  <a:ext cx="240552" cy="51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552" h="51136" extrusionOk="0">
                      <a:moveTo>
                        <a:pt x="212" y="51136"/>
                      </a:moveTo>
                      <a:lnTo>
                        <a:pt x="240553" y="51136"/>
                      </a:lnTo>
                      <a:lnTo>
                        <a:pt x="240553" y="39504"/>
                      </a:lnTo>
                      <a:cubicBezTo>
                        <a:pt x="240553" y="17688"/>
                        <a:pt x="222836" y="0"/>
                        <a:pt x="201036" y="0"/>
                      </a:cubicBezTo>
                      <a:lnTo>
                        <a:pt x="39518" y="0"/>
                      </a:lnTo>
                      <a:cubicBezTo>
                        <a:pt x="17550" y="0"/>
                        <a:pt x="-167" y="17898"/>
                        <a:pt x="1" y="39849"/>
                      </a:cubicBezTo>
                      <a:lnTo>
                        <a:pt x="212" y="5113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" name="Google Shape;1102;p41">
                  <a:extLst>
                    <a:ext uri="{FF2B5EF4-FFF2-40B4-BE49-F238E27FC236}">
                      <a16:creationId xmlns:a16="http://schemas.microsoft.com/office/drawing/2014/main" id="{EE7AC419-97AD-F98E-40A6-E2CA494FD879}"/>
                    </a:ext>
                  </a:extLst>
                </p:cNvPr>
                <p:cNvSpPr/>
                <p:nvPr/>
              </p:nvSpPr>
              <p:spPr>
                <a:xfrm>
                  <a:off x="9056960" y="3216682"/>
                  <a:ext cx="297870" cy="24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870" h="24341" extrusionOk="0">
                      <a:moveTo>
                        <a:pt x="4293" y="0"/>
                      </a:moveTo>
                      <a:cubicBezTo>
                        <a:pt x="2904" y="1549"/>
                        <a:pt x="1473" y="3207"/>
                        <a:pt x="0" y="4970"/>
                      </a:cubicBezTo>
                      <a:cubicBezTo>
                        <a:pt x="47850" y="17877"/>
                        <a:pt x="100076" y="24341"/>
                        <a:pt x="151839" y="24341"/>
                      </a:cubicBezTo>
                      <a:cubicBezTo>
                        <a:pt x="202424" y="24341"/>
                        <a:pt x="252588" y="18138"/>
                        <a:pt x="297870" y="5816"/>
                      </a:cubicBezTo>
                      <a:cubicBezTo>
                        <a:pt x="296440" y="4057"/>
                        <a:pt x="295008" y="2411"/>
                        <a:pt x="293620" y="858"/>
                      </a:cubicBezTo>
                      <a:cubicBezTo>
                        <a:pt x="204359" y="24598"/>
                        <a:pt x="96456" y="24324"/>
                        <a:pt x="42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" name="Google Shape;1103;p41">
                  <a:extLst>
                    <a:ext uri="{FF2B5EF4-FFF2-40B4-BE49-F238E27FC236}">
                      <a16:creationId xmlns:a16="http://schemas.microsoft.com/office/drawing/2014/main" id="{EB07C695-D5CB-6B78-2CD6-A77E9F093CC5}"/>
                    </a:ext>
                  </a:extLst>
                </p:cNvPr>
                <p:cNvSpPr/>
                <p:nvPr/>
              </p:nvSpPr>
              <p:spPr>
                <a:xfrm>
                  <a:off x="9022788" y="3277729"/>
                  <a:ext cx="365793" cy="35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793" h="35539" extrusionOk="0">
                      <a:moveTo>
                        <a:pt x="2062" y="0"/>
                      </a:moveTo>
                      <a:cubicBezTo>
                        <a:pt x="1347" y="1789"/>
                        <a:pt x="716" y="3674"/>
                        <a:pt x="0" y="5538"/>
                      </a:cubicBezTo>
                      <a:cubicBezTo>
                        <a:pt x="56561" y="25511"/>
                        <a:pt x="121623" y="35540"/>
                        <a:pt x="186011" y="35540"/>
                      </a:cubicBezTo>
                      <a:cubicBezTo>
                        <a:pt x="249516" y="35540"/>
                        <a:pt x="312389" y="25789"/>
                        <a:pt x="365794" y="6363"/>
                      </a:cubicBezTo>
                      <a:cubicBezTo>
                        <a:pt x="365121" y="4491"/>
                        <a:pt x="364447" y="2630"/>
                        <a:pt x="363731" y="829"/>
                      </a:cubicBezTo>
                      <a:cubicBezTo>
                        <a:pt x="257470" y="39559"/>
                        <a:pt x="113164" y="39273"/>
                        <a:pt x="20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" name="Google Shape;1104;p41">
                  <a:extLst>
                    <a:ext uri="{FF2B5EF4-FFF2-40B4-BE49-F238E27FC236}">
                      <a16:creationId xmlns:a16="http://schemas.microsoft.com/office/drawing/2014/main" id="{239DE4BD-8B3C-F259-7831-052721E75A97}"/>
                    </a:ext>
                  </a:extLst>
                </p:cNvPr>
                <p:cNvSpPr/>
                <p:nvPr/>
              </p:nvSpPr>
              <p:spPr>
                <a:xfrm>
                  <a:off x="9006796" y="3343481"/>
                  <a:ext cx="397567" cy="42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567" h="42033" extrusionOk="0">
                      <a:moveTo>
                        <a:pt x="842" y="0"/>
                      </a:moveTo>
                      <a:cubicBezTo>
                        <a:pt x="547" y="1957"/>
                        <a:pt x="295" y="4015"/>
                        <a:pt x="0" y="6022"/>
                      </a:cubicBezTo>
                      <a:cubicBezTo>
                        <a:pt x="60096" y="30002"/>
                        <a:pt x="131428" y="42033"/>
                        <a:pt x="202003" y="42033"/>
                      </a:cubicBezTo>
                      <a:cubicBezTo>
                        <a:pt x="271905" y="42033"/>
                        <a:pt x="341006" y="30221"/>
                        <a:pt x="397567" y="6691"/>
                      </a:cubicBezTo>
                      <a:cubicBezTo>
                        <a:pt x="397272" y="4667"/>
                        <a:pt x="397020" y="2613"/>
                        <a:pt x="396725" y="640"/>
                      </a:cubicBezTo>
                      <a:cubicBezTo>
                        <a:pt x="283940" y="48199"/>
                        <a:pt x="119771" y="47984"/>
                        <a:pt x="8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1105;p41">
                  <a:extLst>
                    <a:ext uri="{FF2B5EF4-FFF2-40B4-BE49-F238E27FC236}">
                      <a16:creationId xmlns:a16="http://schemas.microsoft.com/office/drawing/2014/main" id="{0AE59385-FA69-2BC1-6B1A-F6F125A2A6D1}"/>
                    </a:ext>
                  </a:extLst>
                </p:cNvPr>
                <p:cNvSpPr/>
                <p:nvPr/>
              </p:nvSpPr>
              <p:spPr>
                <a:xfrm>
                  <a:off x="9002293" y="3413580"/>
                  <a:ext cx="406489" cy="44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489" h="44188" extrusionOk="0">
                      <a:moveTo>
                        <a:pt x="406447" y="598"/>
                      </a:moveTo>
                      <a:cubicBezTo>
                        <a:pt x="291895" y="51119"/>
                        <a:pt x="121160" y="50913"/>
                        <a:pt x="42" y="0"/>
                      </a:cubicBezTo>
                      <a:cubicBezTo>
                        <a:pt x="42" y="1119"/>
                        <a:pt x="0" y="2180"/>
                        <a:pt x="0" y="3312"/>
                      </a:cubicBezTo>
                      <a:cubicBezTo>
                        <a:pt x="0" y="4364"/>
                        <a:pt x="42" y="5353"/>
                        <a:pt x="42" y="6401"/>
                      </a:cubicBezTo>
                      <a:cubicBezTo>
                        <a:pt x="61064" y="31584"/>
                        <a:pt x="134206" y="44188"/>
                        <a:pt x="206506" y="44188"/>
                      </a:cubicBezTo>
                      <a:cubicBezTo>
                        <a:pt x="278217" y="44188"/>
                        <a:pt x="349086" y="31769"/>
                        <a:pt x="406405" y="7011"/>
                      </a:cubicBezTo>
                      <a:cubicBezTo>
                        <a:pt x="406447" y="5761"/>
                        <a:pt x="406489" y="4575"/>
                        <a:pt x="406489" y="3312"/>
                      </a:cubicBezTo>
                      <a:cubicBezTo>
                        <a:pt x="406489" y="2386"/>
                        <a:pt x="406447" y="1519"/>
                        <a:pt x="406447" y="59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1106;p41">
                  <a:extLst>
                    <a:ext uri="{FF2B5EF4-FFF2-40B4-BE49-F238E27FC236}">
                      <a16:creationId xmlns:a16="http://schemas.microsoft.com/office/drawing/2014/main" id="{7718B92C-A99B-6022-3D75-809C75DA7DD8}"/>
                    </a:ext>
                  </a:extLst>
                </p:cNvPr>
                <p:cNvSpPr/>
                <p:nvPr/>
              </p:nvSpPr>
              <p:spPr>
                <a:xfrm>
                  <a:off x="9007301" y="3487841"/>
                  <a:ext cx="396346" cy="42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346" h="42172" extrusionOk="0">
                      <a:moveTo>
                        <a:pt x="0" y="0"/>
                      </a:moveTo>
                      <a:cubicBezTo>
                        <a:pt x="337" y="2298"/>
                        <a:pt x="716" y="4553"/>
                        <a:pt x="1094" y="6788"/>
                      </a:cubicBezTo>
                      <a:cubicBezTo>
                        <a:pt x="60853" y="30346"/>
                        <a:pt x="131554" y="42172"/>
                        <a:pt x="201498" y="42172"/>
                      </a:cubicBezTo>
                      <a:cubicBezTo>
                        <a:pt x="270642" y="42172"/>
                        <a:pt x="338986" y="30620"/>
                        <a:pt x="395253" y="7592"/>
                      </a:cubicBezTo>
                      <a:cubicBezTo>
                        <a:pt x="395631" y="5323"/>
                        <a:pt x="396010" y="3051"/>
                        <a:pt x="396347" y="711"/>
                      </a:cubicBezTo>
                      <a:cubicBezTo>
                        <a:pt x="283435" y="48384"/>
                        <a:pt x="118971" y="48144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1107;p41">
                  <a:extLst>
                    <a:ext uri="{FF2B5EF4-FFF2-40B4-BE49-F238E27FC236}">
                      <a16:creationId xmlns:a16="http://schemas.microsoft.com/office/drawing/2014/main" id="{0076D61C-3F1E-F057-487E-260907D03F03}"/>
                    </a:ext>
                  </a:extLst>
                </p:cNvPr>
                <p:cNvSpPr/>
                <p:nvPr/>
              </p:nvSpPr>
              <p:spPr>
                <a:xfrm>
                  <a:off x="9030195" y="3568621"/>
                  <a:ext cx="350180" cy="33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180" h="33642" extrusionOk="0">
                      <a:moveTo>
                        <a:pt x="346603" y="8527"/>
                      </a:moveTo>
                      <a:cubicBezTo>
                        <a:pt x="347824" y="6140"/>
                        <a:pt x="349002" y="3666"/>
                        <a:pt x="350180" y="1107"/>
                      </a:cubicBezTo>
                      <a:cubicBezTo>
                        <a:pt x="246275" y="37034"/>
                        <a:pt x="108198" y="36685"/>
                        <a:pt x="0" y="0"/>
                      </a:cubicBezTo>
                      <a:cubicBezTo>
                        <a:pt x="1136" y="2521"/>
                        <a:pt x="2272" y="4962"/>
                        <a:pt x="3451" y="7319"/>
                      </a:cubicBezTo>
                      <a:cubicBezTo>
                        <a:pt x="57402" y="24838"/>
                        <a:pt x="118256" y="33642"/>
                        <a:pt x="178604" y="33642"/>
                      </a:cubicBezTo>
                      <a:cubicBezTo>
                        <a:pt x="237522" y="33642"/>
                        <a:pt x="295850" y="25242"/>
                        <a:pt x="346603" y="85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1108;p41">
                  <a:extLst>
                    <a:ext uri="{FF2B5EF4-FFF2-40B4-BE49-F238E27FC236}">
                      <a16:creationId xmlns:a16="http://schemas.microsoft.com/office/drawing/2014/main" id="{E9E5C31C-3B3B-7AA0-3BC4-24DF9EACCE1E}"/>
                    </a:ext>
                  </a:extLst>
                </p:cNvPr>
                <p:cNvSpPr/>
                <p:nvPr/>
              </p:nvSpPr>
              <p:spPr>
                <a:xfrm>
                  <a:off x="9092879" y="3304570"/>
                  <a:ext cx="225275" cy="2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75" h="225275" extrusionOk="0">
                      <a:moveTo>
                        <a:pt x="225276" y="112638"/>
                      </a:moveTo>
                      <a:cubicBezTo>
                        <a:pt x="225276" y="174846"/>
                        <a:pt x="174846" y="225275"/>
                        <a:pt x="112638" y="225275"/>
                      </a:cubicBezTo>
                      <a:cubicBezTo>
                        <a:pt x="50429" y="225275"/>
                        <a:pt x="0" y="174846"/>
                        <a:pt x="0" y="112638"/>
                      </a:cubicBezTo>
                      <a:cubicBezTo>
                        <a:pt x="0" y="50430"/>
                        <a:pt x="50429" y="0"/>
                        <a:pt x="112638" y="0"/>
                      </a:cubicBezTo>
                      <a:cubicBezTo>
                        <a:pt x="174846" y="0"/>
                        <a:pt x="225276" y="50430"/>
                        <a:pt x="225276" y="11263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1109;p41">
                  <a:extLst>
                    <a:ext uri="{FF2B5EF4-FFF2-40B4-BE49-F238E27FC236}">
                      <a16:creationId xmlns:a16="http://schemas.microsoft.com/office/drawing/2014/main" id="{AF2EC366-CBB8-2403-7747-57F593B44C3C}"/>
                    </a:ext>
                  </a:extLst>
                </p:cNvPr>
                <p:cNvSpPr/>
                <p:nvPr/>
              </p:nvSpPr>
              <p:spPr>
                <a:xfrm>
                  <a:off x="9030952" y="3251759"/>
                  <a:ext cx="377829" cy="3855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829" h="385581" extrusionOk="0">
                      <a:moveTo>
                        <a:pt x="0" y="318517"/>
                      </a:moveTo>
                      <a:cubicBezTo>
                        <a:pt x="23988" y="370196"/>
                        <a:pt x="54414" y="385581"/>
                        <a:pt x="54414" y="385581"/>
                      </a:cubicBezTo>
                      <a:lnTo>
                        <a:pt x="174564" y="385581"/>
                      </a:lnTo>
                      <a:lnTo>
                        <a:pt x="294756" y="385581"/>
                      </a:lnTo>
                      <a:cubicBezTo>
                        <a:pt x="294756" y="385581"/>
                        <a:pt x="377830" y="343750"/>
                        <a:pt x="377830" y="165133"/>
                      </a:cubicBezTo>
                      <a:cubicBezTo>
                        <a:pt x="377830" y="85952"/>
                        <a:pt x="361501" y="33692"/>
                        <a:pt x="343321" y="0"/>
                      </a:cubicBezTo>
                      <a:cubicBezTo>
                        <a:pt x="310033" y="110786"/>
                        <a:pt x="213408" y="347037"/>
                        <a:pt x="0" y="318517"/>
                      </a:cubicBezTo>
                      <a:close/>
                    </a:path>
                  </a:pathLst>
                </a:custGeom>
                <a:solidFill>
                  <a:srgbClr val="F1E3D8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138" name="Google Shape;1055;p41">
            <a:extLst>
              <a:ext uri="{FF2B5EF4-FFF2-40B4-BE49-F238E27FC236}">
                <a16:creationId xmlns:a16="http://schemas.microsoft.com/office/drawing/2014/main" id="{F0EA17EC-A6A1-F2E2-2612-F59C2FF2D7D1}"/>
              </a:ext>
            </a:extLst>
          </p:cNvPr>
          <p:cNvGrpSpPr/>
          <p:nvPr/>
        </p:nvGrpSpPr>
        <p:grpSpPr>
          <a:xfrm>
            <a:off x="7136926" y="-1296312"/>
            <a:ext cx="596521" cy="1081949"/>
            <a:chOff x="8563484" y="2948998"/>
            <a:chExt cx="546165" cy="1641349"/>
          </a:xfrm>
        </p:grpSpPr>
        <p:sp>
          <p:nvSpPr>
            <p:cNvPr id="1139" name="Google Shape;1056;p41">
              <a:extLst>
                <a:ext uri="{FF2B5EF4-FFF2-40B4-BE49-F238E27FC236}">
                  <a16:creationId xmlns:a16="http://schemas.microsoft.com/office/drawing/2014/main" id="{1C25F1AF-00FA-2E0C-9E41-B2CC4D68AEB7}"/>
                </a:ext>
              </a:extLst>
            </p:cNvPr>
            <p:cNvSpPr/>
            <p:nvPr/>
          </p:nvSpPr>
          <p:spPr>
            <a:xfrm rot="10800000">
              <a:off x="8830635" y="2948998"/>
              <a:ext cx="11872" cy="1066127"/>
            </a:xfrm>
            <a:custGeom>
              <a:avLst/>
              <a:gdLst/>
              <a:ahLst/>
              <a:cxnLst/>
              <a:rect l="l" t="t" r="r" b="b"/>
              <a:pathLst>
                <a:path w="11842" h="363866" extrusionOk="0">
                  <a:moveTo>
                    <a:pt x="0" y="0"/>
                  </a:moveTo>
                  <a:lnTo>
                    <a:pt x="11842" y="0"/>
                  </a:lnTo>
                  <a:lnTo>
                    <a:pt x="11842" y="363866"/>
                  </a:lnTo>
                  <a:lnTo>
                    <a:pt x="0" y="3638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057;p41">
              <a:extLst>
                <a:ext uri="{FF2B5EF4-FFF2-40B4-BE49-F238E27FC236}">
                  <a16:creationId xmlns:a16="http://schemas.microsoft.com/office/drawing/2014/main" id="{A46DED0E-6E81-4EB4-03DB-C2E50635D2C3}"/>
                </a:ext>
              </a:extLst>
            </p:cNvPr>
            <p:cNvSpPr/>
            <p:nvPr/>
          </p:nvSpPr>
          <p:spPr>
            <a:xfrm>
              <a:off x="8726139" y="4537322"/>
              <a:ext cx="220856" cy="53025"/>
            </a:xfrm>
            <a:custGeom>
              <a:avLst/>
              <a:gdLst/>
              <a:ahLst/>
              <a:cxnLst/>
              <a:rect l="l" t="t" r="r" b="b"/>
              <a:pathLst>
                <a:path w="220856" h="53025" extrusionOk="0">
                  <a:moveTo>
                    <a:pt x="110428" y="0"/>
                  </a:moveTo>
                  <a:lnTo>
                    <a:pt x="0" y="0"/>
                  </a:lnTo>
                  <a:lnTo>
                    <a:pt x="0" y="18812"/>
                  </a:lnTo>
                  <a:cubicBezTo>
                    <a:pt x="0" y="37707"/>
                    <a:pt x="15318" y="53026"/>
                    <a:pt x="34214" y="53026"/>
                  </a:cubicBezTo>
                  <a:lnTo>
                    <a:pt x="108955" y="53026"/>
                  </a:lnTo>
                  <a:lnTo>
                    <a:pt x="111859" y="53026"/>
                  </a:lnTo>
                  <a:lnTo>
                    <a:pt x="186642" y="53026"/>
                  </a:lnTo>
                  <a:cubicBezTo>
                    <a:pt x="205538" y="53026"/>
                    <a:pt x="220856" y="37707"/>
                    <a:pt x="220856" y="18812"/>
                  </a:cubicBezTo>
                  <a:lnTo>
                    <a:pt x="220856" y="0"/>
                  </a:lnTo>
                  <a:lnTo>
                    <a:pt x="1104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058;p41">
              <a:extLst>
                <a:ext uri="{FF2B5EF4-FFF2-40B4-BE49-F238E27FC236}">
                  <a16:creationId xmlns:a16="http://schemas.microsoft.com/office/drawing/2014/main" id="{2B5C48E8-36F0-8897-2FBF-8CE6349D3C9A}"/>
                </a:ext>
              </a:extLst>
            </p:cNvPr>
            <p:cNvSpPr/>
            <p:nvPr/>
          </p:nvSpPr>
          <p:spPr>
            <a:xfrm>
              <a:off x="8726139" y="4079920"/>
              <a:ext cx="220856" cy="41170"/>
            </a:xfrm>
            <a:custGeom>
              <a:avLst/>
              <a:gdLst/>
              <a:ahLst/>
              <a:cxnLst/>
              <a:rect l="l" t="t" r="r" b="b"/>
              <a:pathLst>
                <a:path w="220856" h="41170" extrusionOk="0">
                  <a:moveTo>
                    <a:pt x="110428" y="41171"/>
                  </a:moveTo>
                  <a:lnTo>
                    <a:pt x="0" y="41171"/>
                  </a:lnTo>
                  <a:lnTo>
                    <a:pt x="0" y="34206"/>
                  </a:lnTo>
                  <a:cubicBezTo>
                    <a:pt x="0" y="15315"/>
                    <a:pt x="15318" y="0"/>
                    <a:pt x="34214" y="0"/>
                  </a:cubicBezTo>
                  <a:lnTo>
                    <a:pt x="108955" y="0"/>
                  </a:lnTo>
                  <a:lnTo>
                    <a:pt x="111859" y="0"/>
                  </a:lnTo>
                  <a:lnTo>
                    <a:pt x="186642" y="0"/>
                  </a:lnTo>
                  <a:cubicBezTo>
                    <a:pt x="205538" y="0"/>
                    <a:pt x="220856" y="15315"/>
                    <a:pt x="220856" y="34206"/>
                  </a:cubicBezTo>
                  <a:lnTo>
                    <a:pt x="220856" y="41171"/>
                  </a:lnTo>
                  <a:lnTo>
                    <a:pt x="110428" y="4117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059;p41">
              <a:extLst>
                <a:ext uri="{FF2B5EF4-FFF2-40B4-BE49-F238E27FC236}">
                  <a16:creationId xmlns:a16="http://schemas.microsoft.com/office/drawing/2014/main" id="{7222C2CD-F585-E4DA-ED17-550A73907AEE}"/>
                </a:ext>
              </a:extLst>
            </p:cNvPr>
            <p:cNvSpPr/>
            <p:nvPr/>
          </p:nvSpPr>
          <p:spPr>
            <a:xfrm>
              <a:off x="8563484" y="4121091"/>
              <a:ext cx="546165" cy="416231"/>
            </a:xfrm>
            <a:custGeom>
              <a:avLst/>
              <a:gdLst/>
              <a:ahLst/>
              <a:cxnLst/>
              <a:rect l="l" t="t" r="r" b="b"/>
              <a:pathLst>
                <a:path w="546165" h="416231" extrusionOk="0">
                  <a:moveTo>
                    <a:pt x="385026" y="0"/>
                  </a:moveTo>
                  <a:lnTo>
                    <a:pt x="273083" y="0"/>
                  </a:lnTo>
                  <a:lnTo>
                    <a:pt x="161139" y="0"/>
                  </a:lnTo>
                  <a:cubicBezTo>
                    <a:pt x="66156" y="35725"/>
                    <a:pt x="0" y="115458"/>
                    <a:pt x="0" y="208126"/>
                  </a:cubicBezTo>
                  <a:cubicBezTo>
                    <a:pt x="0" y="300795"/>
                    <a:pt x="66156" y="380544"/>
                    <a:pt x="161139" y="416231"/>
                  </a:cubicBezTo>
                  <a:lnTo>
                    <a:pt x="273083" y="416231"/>
                  </a:lnTo>
                  <a:lnTo>
                    <a:pt x="385026" y="416231"/>
                  </a:lnTo>
                  <a:cubicBezTo>
                    <a:pt x="480009" y="380544"/>
                    <a:pt x="546165" y="300795"/>
                    <a:pt x="546165" y="208126"/>
                  </a:cubicBezTo>
                  <a:cubicBezTo>
                    <a:pt x="546165" y="115458"/>
                    <a:pt x="480009" y="35725"/>
                    <a:pt x="3850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060;p41">
              <a:extLst>
                <a:ext uri="{FF2B5EF4-FFF2-40B4-BE49-F238E27FC236}">
                  <a16:creationId xmlns:a16="http://schemas.microsoft.com/office/drawing/2014/main" id="{0B2CFDB5-84FA-6C71-CD16-CB0C65CB1570}"/>
                </a:ext>
              </a:extLst>
            </p:cNvPr>
            <p:cNvSpPr/>
            <p:nvPr/>
          </p:nvSpPr>
          <p:spPr>
            <a:xfrm>
              <a:off x="8609439" y="4185888"/>
              <a:ext cx="500210" cy="351434"/>
            </a:xfrm>
            <a:custGeom>
              <a:avLst/>
              <a:gdLst/>
              <a:ahLst/>
              <a:cxnLst/>
              <a:rect l="l" t="t" r="r" b="b"/>
              <a:pathLst>
                <a:path w="500210" h="351434" extrusionOk="0">
                  <a:moveTo>
                    <a:pt x="500210" y="143330"/>
                  </a:moveTo>
                  <a:cubicBezTo>
                    <a:pt x="500210" y="88999"/>
                    <a:pt x="477442" y="39172"/>
                    <a:pt x="439525" y="0"/>
                  </a:cubicBezTo>
                  <a:cubicBezTo>
                    <a:pt x="401860" y="115807"/>
                    <a:pt x="286045" y="362545"/>
                    <a:pt x="0" y="269960"/>
                  </a:cubicBezTo>
                  <a:cubicBezTo>
                    <a:pt x="28365" y="305395"/>
                    <a:pt x="68218" y="333802"/>
                    <a:pt x="115184" y="351435"/>
                  </a:cubicBezTo>
                  <a:lnTo>
                    <a:pt x="227127" y="351435"/>
                  </a:lnTo>
                  <a:lnTo>
                    <a:pt x="339070" y="351435"/>
                  </a:lnTo>
                  <a:cubicBezTo>
                    <a:pt x="434054" y="315748"/>
                    <a:pt x="500210" y="235998"/>
                    <a:pt x="500210" y="143330"/>
                  </a:cubicBezTo>
                  <a:close/>
                </a:path>
              </a:pathLst>
            </a:custGeom>
            <a:solidFill>
              <a:srgbClr val="F1E3D8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061;p41">
              <a:extLst>
                <a:ext uri="{FF2B5EF4-FFF2-40B4-BE49-F238E27FC236}">
                  <a16:creationId xmlns:a16="http://schemas.microsoft.com/office/drawing/2014/main" id="{78DF96A3-5517-15DC-259A-F6B4344AE8FD}"/>
                </a:ext>
              </a:extLst>
            </p:cNvPr>
            <p:cNvSpPr/>
            <p:nvPr/>
          </p:nvSpPr>
          <p:spPr>
            <a:xfrm>
              <a:off x="8759301" y="4002650"/>
              <a:ext cx="154532" cy="77270"/>
            </a:xfrm>
            <a:custGeom>
              <a:avLst/>
              <a:gdLst/>
              <a:ahLst/>
              <a:cxnLst/>
              <a:rect l="l" t="t" r="r" b="b"/>
              <a:pathLst>
                <a:path w="154532" h="77270" extrusionOk="0">
                  <a:moveTo>
                    <a:pt x="154532" y="77270"/>
                  </a:moveTo>
                  <a:lnTo>
                    <a:pt x="136773" y="77270"/>
                  </a:lnTo>
                  <a:cubicBezTo>
                    <a:pt x="136773" y="44461"/>
                    <a:pt x="110050" y="17764"/>
                    <a:pt x="77266" y="17764"/>
                  </a:cubicBezTo>
                  <a:cubicBezTo>
                    <a:pt x="44440" y="17764"/>
                    <a:pt x="17760" y="44461"/>
                    <a:pt x="17760" y="77270"/>
                  </a:cubicBezTo>
                  <a:lnTo>
                    <a:pt x="0" y="77270"/>
                  </a:lnTo>
                  <a:cubicBezTo>
                    <a:pt x="0" y="34665"/>
                    <a:pt x="34635" y="0"/>
                    <a:pt x="77266" y="0"/>
                  </a:cubicBezTo>
                  <a:cubicBezTo>
                    <a:pt x="119855" y="0"/>
                    <a:pt x="154532" y="34665"/>
                    <a:pt x="154532" y="772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062;p41">
              <a:extLst>
                <a:ext uri="{FF2B5EF4-FFF2-40B4-BE49-F238E27FC236}">
                  <a16:creationId xmlns:a16="http://schemas.microsoft.com/office/drawing/2014/main" id="{2BB0F38F-5911-12D6-7607-EF56509118CD}"/>
                </a:ext>
              </a:extLst>
            </p:cNvPr>
            <p:cNvSpPr/>
            <p:nvPr/>
          </p:nvSpPr>
          <p:spPr>
            <a:xfrm>
              <a:off x="8672144" y="4142642"/>
              <a:ext cx="330106" cy="18289"/>
            </a:xfrm>
            <a:custGeom>
              <a:avLst/>
              <a:gdLst/>
              <a:ahLst/>
              <a:cxnLst/>
              <a:rect l="l" t="t" r="r" b="b"/>
              <a:pathLst>
                <a:path w="330106" h="18289" extrusionOk="0">
                  <a:moveTo>
                    <a:pt x="7323" y="0"/>
                  </a:moveTo>
                  <a:cubicBezTo>
                    <a:pt x="4840" y="1461"/>
                    <a:pt x="2399" y="2955"/>
                    <a:pt x="0" y="4482"/>
                  </a:cubicBezTo>
                  <a:cubicBezTo>
                    <a:pt x="53994" y="13660"/>
                    <a:pt x="111522" y="18290"/>
                    <a:pt x="168630" y="18290"/>
                  </a:cubicBezTo>
                  <a:cubicBezTo>
                    <a:pt x="224055" y="18290"/>
                    <a:pt x="279059" y="13930"/>
                    <a:pt x="330107" y="5294"/>
                  </a:cubicBezTo>
                  <a:cubicBezTo>
                    <a:pt x="327708" y="3771"/>
                    <a:pt x="325309" y="2281"/>
                    <a:pt x="322868" y="825"/>
                  </a:cubicBezTo>
                  <a:cubicBezTo>
                    <a:pt x="223466" y="16972"/>
                    <a:pt x="109334" y="16678"/>
                    <a:pt x="7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063;p41">
              <a:extLst>
                <a:ext uri="{FF2B5EF4-FFF2-40B4-BE49-F238E27FC236}">
                  <a16:creationId xmlns:a16="http://schemas.microsoft.com/office/drawing/2014/main" id="{F4DCD6A5-76F0-AE0F-C3E8-D0B16E91C0CD}"/>
                </a:ext>
              </a:extLst>
            </p:cNvPr>
            <p:cNvSpPr/>
            <p:nvPr/>
          </p:nvSpPr>
          <p:spPr>
            <a:xfrm>
              <a:off x="8609482" y="4197625"/>
              <a:ext cx="454801" cy="31811"/>
            </a:xfrm>
            <a:custGeom>
              <a:avLst/>
              <a:gdLst/>
              <a:ahLst/>
              <a:cxnLst/>
              <a:rect l="l" t="t" r="r" b="b"/>
              <a:pathLst>
                <a:path w="454801" h="31811" extrusionOk="0">
                  <a:moveTo>
                    <a:pt x="3998" y="0"/>
                  </a:moveTo>
                  <a:cubicBezTo>
                    <a:pt x="2651" y="1612"/>
                    <a:pt x="1304" y="3249"/>
                    <a:pt x="0" y="4890"/>
                  </a:cubicBezTo>
                  <a:cubicBezTo>
                    <a:pt x="70701" y="22847"/>
                    <a:pt x="151418" y="31811"/>
                    <a:pt x="231293" y="31811"/>
                  </a:cubicBezTo>
                  <a:cubicBezTo>
                    <a:pt x="310033" y="31811"/>
                    <a:pt x="387972" y="23100"/>
                    <a:pt x="454801" y="5656"/>
                  </a:cubicBezTo>
                  <a:cubicBezTo>
                    <a:pt x="453496" y="4011"/>
                    <a:pt x="452150" y="2382"/>
                    <a:pt x="450761" y="766"/>
                  </a:cubicBezTo>
                  <a:cubicBezTo>
                    <a:pt x="318365" y="35009"/>
                    <a:pt x="142118" y="34757"/>
                    <a:pt x="39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064;p41">
              <a:extLst>
                <a:ext uri="{FF2B5EF4-FFF2-40B4-BE49-F238E27FC236}">
                  <a16:creationId xmlns:a16="http://schemas.microsoft.com/office/drawing/2014/main" id="{9AA62F3E-9A6E-42D1-E1D6-F3CAE7EF0F4C}"/>
                </a:ext>
              </a:extLst>
            </p:cNvPr>
            <p:cNvSpPr/>
            <p:nvPr/>
          </p:nvSpPr>
          <p:spPr>
            <a:xfrm>
              <a:off x="8575730" y="4256118"/>
              <a:ext cx="521882" cy="41831"/>
            </a:xfrm>
            <a:custGeom>
              <a:avLst/>
              <a:gdLst/>
              <a:ahLst/>
              <a:cxnLst/>
              <a:rect l="l" t="t" r="r" b="b"/>
              <a:pathLst>
                <a:path w="521882" h="41831" extrusionOk="0">
                  <a:moveTo>
                    <a:pt x="2104" y="0"/>
                  </a:moveTo>
                  <a:cubicBezTo>
                    <a:pt x="1347" y="1810"/>
                    <a:pt x="673" y="3619"/>
                    <a:pt x="0" y="5429"/>
                  </a:cubicBezTo>
                  <a:cubicBezTo>
                    <a:pt x="78108" y="29711"/>
                    <a:pt x="172123" y="41831"/>
                    <a:pt x="265087" y="41831"/>
                  </a:cubicBezTo>
                  <a:cubicBezTo>
                    <a:pt x="357293" y="41831"/>
                    <a:pt x="448446" y="29880"/>
                    <a:pt x="521883" y="5976"/>
                  </a:cubicBezTo>
                  <a:cubicBezTo>
                    <a:pt x="521210" y="4124"/>
                    <a:pt x="520494" y="2357"/>
                    <a:pt x="519779" y="547"/>
                  </a:cubicBezTo>
                  <a:cubicBezTo>
                    <a:pt x="373832" y="48397"/>
                    <a:pt x="156384" y="48228"/>
                    <a:pt x="2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065;p41">
              <a:extLst>
                <a:ext uri="{FF2B5EF4-FFF2-40B4-BE49-F238E27FC236}">
                  <a16:creationId xmlns:a16="http://schemas.microsoft.com/office/drawing/2014/main" id="{7BC1C312-BD7E-64C6-B622-E334612CC01C}"/>
                </a:ext>
              </a:extLst>
            </p:cNvPr>
            <p:cNvSpPr/>
            <p:nvPr/>
          </p:nvSpPr>
          <p:spPr>
            <a:xfrm>
              <a:off x="8563526" y="4320001"/>
              <a:ext cx="546039" cy="46460"/>
            </a:xfrm>
            <a:custGeom>
              <a:avLst/>
              <a:gdLst/>
              <a:ahLst/>
              <a:cxnLst/>
              <a:rect l="l" t="t" r="r" b="b"/>
              <a:pathLst>
                <a:path w="546039" h="46460" extrusionOk="0">
                  <a:moveTo>
                    <a:pt x="169" y="0"/>
                  </a:moveTo>
                  <a:cubicBezTo>
                    <a:pt x="84" y="2020"/>
                    <a:pt x="42" y="4040"/>
                    <a:pt x="0" y="6102"/>
                  </a:cubicBezTo>
                  <a:cubicBezTo>
                    <a:pt x="80465" y="32994"/>
                    <a:pt x="179446" y="46460"/>
                    <a:pt x="277249" y="46460"/>
                  </a:cubicBezTo>
                  <a:cubicBezTo>
                    <a:pt x="374589" y="46460"/>
                    <a:pt x="470667" y="33120"/>
                    <a:pt x="546039" y="6481"/>
                  </a:cubicBezTo>
                  <a:cubicBezTo>
                    <a:pt x="546039" y="4419"/>
                    <a:pt x="545997" y="2399"/>
                    <a:pt x="545913" y="337"/>
                  </a:cubicBezTo>
                  <a:cubicBezTo>
                    <a:pt x="395800" y="54541"/>
                    <a:pt x="159919" y="54456"/>
                    <a:pt x="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066;p41">
              <a:extLst>
                <a:ext uri="{FF2B5EF4-FFF2-40B4-BE49-F238E27FC236}">
                  <a16:creationId xmlns:a16="http://schemas.microsoft.com/office/drawing/2014/main" id="{9E9A9145-81DC-ADDA-8E14-93C93F54A119}"/>
                </a:ext>
              </a:extLst>
            </p:cNvPr>
            <p:cNvSpPr/>
            <p:nvPr/>
          </p:nvSpPr>
          <p:spPr>
            <a:xfrm>
              <a:off x="8573963" y="4391880"/>
              <a:ext cx="524997" cy="43094"/>
            </a:xfrm>
            <a:custGeom>
              <a:avLst/>
              <a:gdLst/>
              <a:ahLst/>
              <a:cxnLst/>
              <a:rect l="l" t="t" r="r" b="b"/>
              <a:pathLst>
                <a:path w="524997" h="43094" extrusionOk="0">
                  <a:moveTo>
                    <a:pt x="0" y="0"/>
                  </a:moveTo>
                  <a:cubicBezTo>
                    <a:pt x="800" y="2315"/>
                    <a:pt x="1599" y="4629"/>
                    <a:pt x="2483" y="6902"/>
                  </a:cubicBezTo>
                  <a:cubicBezTo>
                    <a:pt x="80465" y="31058"/>
                    <a:pt x="174186" y="43094"/>
                    <a:pt x="266812" y="43094"/>
                  </a:cubicBezTo>
                  <a:cubicBezTo>
                    <a:pt x="358555" y="43094"/>
                    <a:pt x="449204" y="31268"/>
                    <a:pt x="522430" y="7617"/>
                  </a:cubicBezTo>
                  <a:cubicBezTo>
                    <a:pt x="523314" y="5302"/>
                    <a:pt x="524156" y="2988"/>
                    <a:pt x="524997" y="631"/>
                  </a:cubicBezTo>
                  <a:cubicBezTo>
                    <a:pt x="377830" y="50038"/>
                    <a:pt x="155711" y="4982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067;p41">
              <a:extLst>
                <a:ext uri="{FF2B5EF4-FFF2-40B4-BE49-F238E27FC236}">
                  <a16:creationId xmlns:a16="http://schemas.microsoft.com/office/drawing/2014/main" id="{1482C6AF-E261-0515-78A6-0A185E6A5D77}"/>
                </a:ext>
              </a:extLst>
            </p:cNvPr>
            <p:cNvSpPr/>
            <p:nvPr/>
          </p:nvSpPr>
          <p:spPr>
            <a:xfrm>
              <a:off x="8626315" y="4474744"/>
              <a:ext cx="419113" cy="28743"/>
            </a:xfrm>
            <a:custGeom>
              <a:avLst/>
              <a:gdLst/>
              <a:ahLst/>
              <a:cxnLst/>
              <a:rect l="l" t="t" r="r" b="b"/>
              <a:pathLst>
                <a:path w="419113" h="28743" extrusionOk="0">
                  <a:moveTo>
                    <a:pt x="411076" y="9006"/>
                  </a:moveTo>
                  <a:cubicBezTo>
                    <a:pt x="413811" y="6523"/>
                    <a:pt x="416505" y="3956"/>
                    <a:pt x="419114" y="1389"/>
                  </a:cubicBezTo>
                  <a:cubicBezTo>
                    <a:pt x="292736" y="30932"/>
                    <a:pt x="130881" y="30469"/>
                    <a:pt x="0" y="0"/>
                  </a:cubicBezTo>
                  <a:cubicBezTo>
                    <a:pt x="2567" y="2609"/>
                    <a:pt x="5218" y="5134"/>
                    <a:pt x="7912" y="7617"/>
                  </a:cubicBezTo>
                  <a:cubicBezTo>
                    <a:pt x="72426" y="21673"/>
                    <a:pt x="143759" y="28743"/>
                    <a:pt x="214502" y="28743"/>
                  </a:cubicBezTo>
                  <a:cubicBezTo>
                    <a:pt x="282888" y="28743"/>
                    <a:pt x="350644" y="22136"/>
                    <a:pt x="411076" y="90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068;p41">
              <a:extLst>
                <a:ext uri="{FF2B5EF4-FFF2-40B4-BE49-F238E27FC236}">
                  <a16:creationId xmlns:a16="http://schemas.microsoft.com/office/drawing/2014/main" id="{0B7BA1B6-5227-44E0-6A8E-02AECD2C7A02}"/>
                </a:ext>
              </a:extLst>
            </p:cNvPr>
            <p:cNvSpPr/>
            <p:nvPr/>
          </p:nvSpPr>
          <p:spPr>
            <a:xfrm>
              <a:off x="8721231" y="4208874"/>
              <a:ext cx="230670" cy="230670"/>
            </a:xfrm>
            <a:custGeom>
              <a:avLst/>
              <a:gdLst/>
              <a:ahLst/>
              <a:cxnLst/>
              <a:rect l="l" t="t" r="r" b="b"/>
              <a:pathLst>
                <a:path w="230670" h="230670" extrusionOk="0">
                  <a:moveTo>
                    <a:pt x="230671" y="115335"/>
                  </a:moveTo>
                  <a:cubicBezTo>
                    <a:pt x="230671" y="179033"/>
                    <a:pt x="179033" y="230670"/>
                    <a:pt x="115336" y="230670"/>
                  </a:cubicBezTo>
                  <a:cubicBezTo>
                    <a:pt x="51638" y="230670"/>
                    <a:pt x="1" y="179033"/>
                    <a:pt x="1" y="115335"/>
                  </a:cubicBezTo>
                  <a:cubicBezTo>
                    <a:pt x="1" y="51637"/>
                    <a:pt x="51638" y="0"/>
                    <a:pt x="115336" y="0"/>
                  </a:cubicBezTo>
                  <a:cubicBezTo>
                    <a:pt x="179034" y="0"/>
                    <a:pt x="230671" y="51638"/>
                    <a:pt x="230671" y="1153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2315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" name="Google Shape;1055;p41"/>
          <p:cNvGrpSpPr/>
          <p:nvPr/>
        </p:nvGrpSpPr>
        <p:grpSpPr>
          <a:xfrm>
            <a:off x="7136926" y="4179"/>
            <a:ext cx="596521" cy="1792681"/>
            <a:chOff x="8563484" y="2948998"/>
            <a:chExt cx="546165" cy="1641349"/>
          </a:xfrm>
        </p:grpSpPr>
        <p:sp>
          <p:nvSpPr>
            <p:cNvPr id="1056" name="Google Shape;1056;p41"/>
            <p:cNvSpPr/>
            <p:nvPr/>
          </p:nvSpPr>
          <p:spPr>
            <a:xfrm rot="10800000">
              <a:off x="8830635" y="2948998"/>
              <a:ext cx="11872" cy="1066127"/>
            </a:xfrm>
            <a:custGeom>
              <a:avLst/>
              <a:gdLst/>
              <a:ahLst/>
              <a:cxnLst/>
              <a:rect l="l" t="t" r="r" b="b"/>
              <a:pathLst>
                <a:path w="11842" h="363866" extrusionOk="0">
                  <a:moveTo>
                    <a:pt x="0" y="0"/>
                  </a:moveTo>
                  <a:lnTo>
                    <a:pt x="11842" y="0"/>
                  </a:lnTo>
                  <a:lnTo>
                    <a:pt x="11842" y="363866"/>
                  </a:lnTo>
                  <a:lnTo>
                    <a:pt x="0" y="3638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1"/>
            <p:cNvSpPr/>
            <p:nvPr/>
          </p:nvSpPr>
          <p:spPr>
            <a:xfrm>
              <a:off x="8726139" y="4537322"/>
              <a:ext cx="220856" cy="53025"/>
            </a:xfrm>
            <a:custGeom>
              <a:avLst/>
              <a:gdLst/>
              <a:ahLst/>
              <a:cxnLst/>
              <a:rect l="l" t="t" r="r" b="b"/>
              <a:pathLst>
                <a:path w="220856" h="53025" extrusionOk="0">
                  <a:moveTo>
                    <a:pt x="110428" y="0"/>
                  </a:moveTo>
                  <a:lnTo>
                    <a:pt x="0" y="0"/>
                  </a:lnTo>
                  <a:lnTo>
                    <a:pt x="0" y="18812"/>
                  </a:lnTo>
                  <a:cubicBezTo>
                    <a:pt x="0" y="37707"/>
                    <a:pt x="15318" y="53026"/>
                    <a:pt x="34214" y="53026"/>
                  </a:cubicBezTo>
                  <a:lnTo>
                    <a:pt x="108955" y="53026"/>
                  </a:lnTo>
                  <a:lnTo>
                    <a:pt x="111859" y="53026"/>
                  </a:lnTo>
                  <a:lnTo>
                    <a:pt x="186642" y="53026"/>
                  </a:lnTo>
                  <a:cubicBezTo>
                    <a:pt x="205538" y="53026"/>
                    <a:pt x="220856" y="37707"/>
                    <a:pt x="220856" y="18812"/>
                  </a:cubicBezTo>
                  <a:lnTo>
                    <a:pt x="220856" y="0"/>
                  </a:lnTo>
                  <a:lnTo>
                    <a:pt x="1104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1"/>
            <p:cNvSpPr/>
            <p:nvPr/>
          </p:nvSpPr>
          <p:spPr>
            <a:xfrm>
              <a:off x="8726139" y="4079920"/>
              <a:ext cx="220856" cy="41170"/>
            </a:xfrm>
            <a:custGeom>
              <a:avLst/>
              <a:gdLst/>
              <a:ahLst/>
              <a:cxnLst/>
              <a:rect l="l" t="t" r="r" b="b"/>
              <a:pathLst>
                <a:path w="220856" h="41170" extrusionOk="0">
                  <a:moveTo>
                    <a:pt x="110428" y="41171"/>
                  </a:moveTo>
                  <a:lnTo>
                    <a:pt x="0" y="41171"/>
                  </a:lnTo>
                  <a:lnTo>
                    <a:pt x="0" y="34206"/>
                  </a:lnTo>
                  <a:cubicBezTo>
                    <a:pt x="0" y="15315"/>
                    <a:pt x="15318" y="0"/>
                    <a:pt x="34214" y="0"/>
                  </a:cubicBezTo>
                  <a:lnTo>
                    <a:pt x="108955" y="0"/>
                  </a:lnTo>
                  <a:lnTo>
                    <a:pt x="111859" y="0"/>
                  </a:lnTo>
                  <a:lnTo>
                    <a:pt x="186642" y="0"/>
                  </a:lnTo>
                  <a:cubicBezTo>
                    <a:pt x="205538" y="0"/>
                    <a:pt x="220856" y="15315"/>
                    <a:pt x="220856" y="34206"/>
                  </a:cubicBezTo>
                  <a:lnTo>
                    <a:pt x="220856" y="41171"/>
                  </a:lnTo>
                  <a:lnTo>
                    <a:pt x="110428" y="4117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1"/>
            <p:cNvSpPr/>
            <p:nvPr/>
          </p:nvSpPr>
          <p:spPr>
            <a:xfrm>
              <a:off x="8563484" y="4121091"/>
              <a:ext cx="546165" cy="416231"/>
            </a:xfrm>
            <a:custGeom>
              <a:avLst/>
              <a:gdLst/>
              <a:ahLst/>
              <a:cxnLst/>
              <a:rect l="l" t="t" r="r" b="b"/>
              <a:pathLst>
                <a:path w="546165" h="416231" extrusionOk="0">
                  <a:moveTo>
                    <a:pt x="385026" y="0"/>
                  </a:moveTo>
                  <a:lnTo>
                    <a:pt x="273083" y="0"/>
                  </a:lnTo>
                  <a:lnTo>
                    <a:pt x="161139" y="0"/>
                  </a:lnTo>
                  <a:cubicBezTo>
                    <a:pt x="66156" y="35725"/>
                    <a:pt x="0" y="115458"/>
                    <a:pt x="0" y="208126"/>
                  </a:cubicBezTo>
                  <a:cubicBezTo>
                    <a:pt x="0" y="300795"/>
                    <a:pt x="66156" y="380544"/>
                    <a:pt x="161139" y="416231"/>
                  </a:cubicBezTo>
                  <a:lnTo>
                    <a:pt x="273083" y="416231"/>
                  </a:lnTo>
                  <a:lnTo>
                    <a:pt x="385026" y="416231"/>
                  </a:lnTo>
                  <a:cubicBezTo>
                    <a:pt x="480009" y="380544"/>
                    <a:pt x="546165" y="300795"/>
                    <a:pt x="546165" y="208126"/>
                  </a:cubicBezTo>
                  <a:cubicBezTo>
                    <a:pt x="546165" y="115458"/>
                    <a:pt x="480009" y="35725"/>
                    <a:pt x="3850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1"/>
            <p:cNvSpPr/>
            <p:nvPr/>
          </p:nvSpPr>
          <p:spPr>
            <a:xfrm>
              <a:off x="8609439" y="4185888"/>
              <a:ext cx="500210" cy="351434"/>
            </a:xfrm>
            <a:custGeom>
              <a:avLst/>
              <a:gdLst/>
              <a:ahLst/>
              <a:cxnLst/>
              <a:rect l="l" t="t" r="r" b="b"/>
              <a:pathLst>
                <a:path w="500210" h="351434" extrusionOk="0">
                  <a:moveTo>
                    <a:pt x="500210" y="143330"/>
                  </a:moveTo>
                  <a:cubicBezTo>
                    <a:pt x="500210" y="88999"/>
                    <a:pt x="477442" y="39172"/>
                    <a:pt x="439525" y="0"/>
                  </a:cubicBezTo>
                  <a:cubicBezTo>
                    <a:pt x="401860" y="115807"/>
                    <a:pt x="286045" y="362545"/>
                    <a:pt x="0" y="269960"/>
                  </a:cubicBezTo>
                  <a:cubicBezTo>
                    <a:pt x="28365" y="305395"/>
                    <a:pt x="68218" y="333802"/>
                    <a:pt x="115184" y="351435"/>
                  </a:cubicBezTo>
                  <a:lnTo>
                    <a:pt x="227127" y="351435"/>
                  </a:lnTo>
                  <a:lnTo>
                    <a:pt x="339070" y="351435"/>
                  </a:lnTo>
                  <a:cubicBezTo>
                    <a:pt x="434054" y="315748"/>
                    <a:pt x="500210" y="235998"/>
                    <a:pt x="500210" y="143330"/>
                  </a:cubicBezTo>
                  <a:close/>
                </a:path>
              </a:pathLst>
            </a:custGeom>
            <a:solidFill>
              <a:srgbClr val="F1E3D8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41"/>
            <p:cNvSpPr/>
            <p:nvPr/>
          </p:nvSpPr>
          <p:spPr>
            <a:xfrm>
              <a:off x="8759301" y="4002650"/>
              <a:ext cx="154532" cy="77270"/>
            </a:xfrm>
            <a:custGeom>
              <a:avLst/>
              <a:gdLst/>
              <a:ahLst/>
              <a:cxnLst/>
              <a:rect l="l" t="t" r="r" b="b"/>
              <a:pathLst>
                <a:path w="154532" h="77270" extrusionOk="0">
                  <a:moveTo>
                    <a:pt x="154532" y="77270"/>
                  </a:moveTo>
                  <a:lnTo>
                    <a:pt x="136773" y="77270"/>
                  </a:lnTo>
                  <a:cubicBezTo>
                    <a:pt x="136773" y="44461"/>
                    <a:pt x="110050" y="17764"/>
                    <a:pt x="77266" y="17764"/>
                  </a:cubicBezTo>
                  <a:cubicBezTo>
                    <a:pt x="44440" y="17764"/>
                    <a:pt x="17760" y="44461"/>
                    <a:pt x="17760" y="77270"/>
                  </a:cubicBezTo>
                  <a:lnTo>
                    <a:pt x="0" y="77270"/>
                  </a:lnTo>
                  <a:cubicBezTo>
                    <a:pt x="0" y="34665"/>
                    <a:pt x="34635" y="0"/>
                    <a:pt x="77266" y="0"/>
                  </a:cubicBezTo>
                  <a:cubicBezTo>
                    <a:pt x="119855" y="0"/>
                    <a:pt x="154532" y="34665"/>
                    <a:pt x="154532" y="772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41"/>
            <p:cNvSpPr/>
            <p:nvPr/>
          </p:nvSpPr>
          <p:spPr>
            <a:xfrm>
              <a:off x="8672144" y="4142642"/>
              <a:ext cx="330106" cy="18289"/>
            </a:xfrm>
            <a:custGeom>
              <a:avLst/>
              <a:gdLst/>
              <a:ahLst/>
              <a:cxnLst/>
              <a:rect l="l" t="t" r="r" b="b"/>
              <a:pathLst>
                <a:path w="330106" h="18289" extrusionOk="0">
                  <a:moveTo>
                    <a:pt x="7323" y="0"/>
                  </a:moveTo>
                  <a:cubicBezTo>
                    <a:pt x="4840" y="1461"/>
                    <a:pt x="2399" y="2955"/>
                    <a:pt x="0" y="4482"/>
                  </a:cubicBezTo>
                  <a:cubicBezTo>
                    <a:pt x="53994" y="13660"/>
                    <a:pt x="111522" y="18290"/>
                    <a:pt x="168630" y="18290"/>
                  </a:cubicBezTo>
                  <a:cubicBezTo>
                    <a:pt x="224055" y="18290"/>
                    <a:pt x="279059" y="13930"/>
                    <a:pt x="330107" y="5294"/>
                  </a:cubicBezTo>
                  <a:cubicBezTo>
                    <a:pt x="327708" y="3771"/>
                    <a:pt x="325309" y="2281"/>
                    <a:pt x="322868" y="825"/>
                  </a:cubicBezTo>
                  <a:cubicBezTo>
                    <a:pt x="223466" y="16972"/>
                    <a:pt x="109334" y="16678"/>
                    <a:pt x="7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1"/>
            <p:cNvSpPr/>
            <p:nvPr/>
          </p:nvSpPr>
          <p:spPr>
            <a:xfrm>
              <a:off x="8609482" y="4197625"/>
              <a:ext cx="454801" cy="31811"/>
            </a:xfrm>
            <a:custGeom>
              <a:avLst/>
              <a:gdLst/>
              <a:ahLst/>
              <a:cxnLst/>
              <a:rect l="l" t="t" r="r" b="b"/>
              <a:pathLst>
                <a:path w="454801" h="31811" extrusionOk="0">
                  <a:moveTo>
                    <a:pt x="3998" y="0"/>
                  </a:moveTo>
                  <a:cubicBezTo>
                    <a:pt x="2651" y="1612"/>
                    <a:pt x="1304" y="3249"/>
                    <a:pt x="0" y="4890"/>
                  </a:cubicBezTo>
                  <a:cubicBezTo>
                    <a:pt x="70701" y="22847"/>
                    <a:pt x="151418" y="31811"/>
                    <a:pt x="231293" y="31811"/>
                  </a:cubicBezTo>
                  <a:cubicBezTo>
                    <a:pt x="310033" y="31811"/>
                    <a:pt x="387972" y="23100"/>
                    <a:pt x="454801" y="5656"/>
                  </a:cubicBezTo>
                  <a:cubicBezTo>
                    <a:pt x="453496" y="4011"/>
                    <a:pt x="452150" y="2382"/>
                    <a:pt x="450761" y="766"/>
                  </a:cubicBezTo>
                  <a:cubicBezTo>
                    <a:pt x="318365" y="35009"/>
                    <a:pt x="142118" y="34757"/>
                    <a:pt x="39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1"/>
            <p:cNvSpPr/>
            <p:nvPr/>
          </p:nvSpPr>
          <p:spPr>
            <a:xfrm>
              <a:off x="8575730" y="4256118"/>
              <a:ext cx="521882" cy="41831"/>
            </a:xfrm>
            <a:custGeom>
              <a:avLst/>
              <a:gdLst/>
              <a:ahLst/>
              <a:cxnLst/>
              <a:rect l="l" t="t" r="r" b="b"/>
              <a:pathLst>
                <a:path w="521882" h="41831" extrusionOk="0">
                  <a:moveTo>
                    <a:pt x="2104" y="0"/>
                  </a:moveTo>
                  <a:cubicBezTo>
                    <a:pt x="1347" y="1810"/>
                    <a:pt x="673" y="3619"/>
                    <a:pt x="0" y="5429"/>
                  </a:cubicBezTo>
                  <a:cubicBezTo>
                    <a:pt x="78108" y="29711"/>
                    <a:pt x="172123" y="41831"/>
                    <a:pt x="265087" y="41831"/>
                  </a:cubicBezTo>
                  <a:cubicBezTo>
                    <a:pt x="357293" y="41831"/>
                    <a:pt x="448446" y="29880"/>
                    <a:pt x="521883" y="5976"/>
                  </a:cubicBezTo>
                  <a:cubicBezTo>
                    <a:pt x="521210" y="4124"/>
                    <a:pt x="520494" y="2357"/>
                    <a:pt x="519779" y="547"/>
                  </a:cubicBezTo>
                  <a:cubicBezTo>
                    <a:pt x="373832" y="48397"/>
                    <a:pt x="156384" y="48228"/>
                    <a:pt x="2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1"/>
            <p:cNvSpPr/>
            <p:nvPr/>
          </p:nvSpPr>
          <p:spPr>
            <a:xfrm>
              <a:off x="8563526" y="4320001"/>
              <a:ext cx="546039" cy="46460"/>
            </a:xfrm>
            <a:custGeom>
              <a:avLst/>
              <a:gdLst/>
              <a:ahLst/>
              <a:cxnLst/>
              <a:rect l="l" t="t" r="r" b="b"/>
              <a:pathLst>
                <a:path w="546039" h="46460" extrusionOk="0">
                  <a:moveTo>
                    <a:pt x="169" y="0"/>
                  </a:moveTo>
                  <a:cubicBezTo>
                    <a:pt x="84" y="2020"/>
                    <a:pt x="42" y="4040"/>
                    <a:pt x="0" y="6102"/>
                  </a:cubicBezTo>
                  <a:cubicBezTo>
                    <a:pt x="80465" y="32994"/>
                    <a:pt x="179446" y="46460"/>
                    <a:pt x="277249" y="46460"/>
                  </a:cubicBezTo>
                  <a:cubicBezTo>
                    <a:pt x="374589" y="46460"/>
                    <a:pt x="470667" y="33120"/>
                    <a:pt x="546039" y="6481"/>
                  </a:cubicBezTo>
                  <a:cubicBezTo>
                    <a:pt x="546039" y="4419"/>
                    <a:pt x="545997" y="2399"/>
                    <a:pt x="545913" y="337"/>
                  </a:cubicBezTo>
                  <a:cubicBezTo>
                    <a:pt x="395800" y="54541"/>
                    <a:pt x="159919" y="54456"/>
                    <a:pt x="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41"/>
            <p:cNvSpPr/>
            <p:nvPr/>
          </p:nvSpPr>
          <p:spPr>
            <a:xfrm>
              <a:off x="8573963" y="4391880"/>
              <a:ext cx="524997" cy="43094"/>
            </a:xfrm>
            <a:custGeom>
              <a:avLst/>
              <a:gdLst/>
              <a:ahLst/>
              <a:cxnLst/>
              <a:rect l="l" t="t" r="r" b="b"/>
              <a:pathLst>
                <a:path w="524997" h="43094" extrusionOk="0">
                  <a:moveTo>
                    <a:pt x="0" y="0"/>
                  </a:moveTo>
                  <a:cubicBezTo>
                    <a:pt x="800" y="2315"/>
                    <a:pt x="1599" y="4629"/>
                    <a:pt x="2483" y="6902"/>
                  </a:cubicBezTo>
                  <a:cubicBezTo>
                    <a:pt x="80465" y="31058"/>
                    <a:pt x="174186" y="43094"/>
                    <a:pt x="266812" y="43094"/>
                  </a:cubicBezTo>
                  <a:cubicBezTo>
                    <a:pt x="358555" y="43094"/>
                    <a:pt x="449204" y="31268"/>
                    <a:pt x="522430" y="7617"/>
                  </a:cubicBezTo>
                  <a:cubicBezTo>
                    <a:pt x="523314" y="5302"/>
                    <a:pt x="524156" y="2988"/>
                    <a:pt x="524997" y="631"/>
                  </a:cubicBezTo>
                  <a:cubicBezTo>
                    <a:pt x="377830" y="50038"/>
                    <a:pt x="155711" y="4982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1"/>
            <p:cNvSpPr/>
            <p:nvPr/>
          </p:nvSpPr>
          <p:spPr>
            <a:xfrm>
              <a:off x="8626315" y="4474744"/>
              <a:ext cx="419113" cy="28743"/>
            </a:xfrm>
            <a:custGeom>
              <a:avLst/>
              <a:gdLst/>
              <a:ahLst/>
              <a:cxnLst/>
              <a:rect l="l" t="t" r="r" b="b"/>
              <a:pathLst>
                <a:path w="419113" h="28743" extrusionOk="0">
                  <a:moveTo>
                    <a:pt x="411076" y="9006"/>
                  </a:moveTo>
                  <a:cubicBezTo>
                    <a:pt x="413811" y="6523"/>
                    <a:pt x="416505" y="3956"/>
                    <a:pt x="419114" y="1389"/>
                  </a:cubicBezTo>
                  <a:cubicBezTo>
                    <a:pt x="292736" y="30932"/>
                    <a:pt x="130881" y="30469"/>
                    <a:pt x="0" y="0"/>
                  </a:cubicBezTo>
                  <a:cubicBezTo>
                    <a:pt x="2567" y="2609"/>
                    <a:pt x="5218" y="5134"/>
                    <a:pt x="7912" y="7617"/>
                  </a:cubicBezTo>
                  <a:cubicBezTo>
                    <a:pt x="72426" y="21673"/>
                    <a:pt x="143759" y="28743"/>
                    <a:pt x="214502" y="28743"/>
                  </a:cubicBezTo>
                  <a:cubicBezTo>
                    <a:pt x="282888" y="28743"/>
                    <a:pt x="350644" y="22136"/>
                    <a:pt x="411076" y="90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1"/>
            <p:cNvSpPr/>
            <p:nvPr/>
          </p:nvSpPr>
          <p:spPr>
            <a:xfrm>
              <a:off x="8721231" y="4208874"/>
              <a:ext cx="230670" cy="230670"/>
            </a:xfrm>
            <a:custGeom>
              <a:avLst/>
              <a:gdLst/>
              <a:ahLst/>
              <a:cxnLst/>
              <a:rect l="l" t="t" r="r" b="b"/>
              <a:pathLst>
                <a:path w="230670" h="230670" extrusionOk="0">
                  <a:moveTo>
                    <a:pt x="230671" y="115335"/>
                  </a:moveTo>
                  <a:cubicBezTo>
                    <a:pt x="230671" y="179033"/>
                    <a:pt x="179033" y="230670"/>
                    <a:pt x="115336" y="230670"/>
                  </a:cubicBezTo>
                  <a:cubicBezTo>
                    <a:pt x="51638" y="230670"/>
                    <a:pt x="1" y="179033"/>
                    <a:pt x="1" y="115335"/>
                  </a:cubicBezTo>
                  <a:cubicBezTo>
                    <a:pt x="1" y="51637"/>
                    <a:pt x="51638" y="0"/>
                    <a:pt x="115336" y="0"/>
                  </a:cubicBezTo>
                  <a:cubicBezTo>
                    <a:pt x="179034" y="0"/>
                    <a:pt x="230671" y="51638"/>
                    <a:pt x="230671" y="1153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9" name="Google Shape;1069;p41"/>
          <p:cNvGrpSpPr/>
          <p:nvPr/>
        </p:nvGrpSpPr>
        <p:grpSpPr>
          <a:xfrm>
            <a:off x="-785515" y="-4141"/>
            <a:ext cx="4471995" cy="5147686"/>
            <a:chOff x="-785515" y="-4141"/>
            <a:chExt cx="4471995" cy="5147686"/>
          </a:xfrm>
        </p:grpSpPr>
        <p:sp>
          <p:nvSpPr>
            <p:cNvPr id="1070" name="Google Shape;1070;p41"/>
            <p:cNvSpPr/>
            <p:nvPr/>
          </p:nvSpPr>
          <p:spPr>
            <a:xfrm>
              <a:off x="1869660" y="1409878"/>
              <a:ext cx="818187" cy="455182"/>
            </a:xfrm>
            <a:custGeom>
              <a:avLst/>
              <a:gdLst/>
              <a:ahLst/>
              <a:cxnLst/>
              <a:rect l="l" t="t" r="r" b="b"/>
              <a:pathLst>
                <a:path w="437533" h="243413" extrusionOk="0">
                  <a:moveTo>
                    <a:pt x="321382" y="164927"/>
                  </a:moveTo>
                  <a:lnTo>
                    <a:pt x="321382" y="164927"/>
                  </a:lnTo>
                  <a:cubicBezTo>
                    <a:pt x="321760" y="167747"/>
                    <a:pt x="321970" y="170608"/>
                    <a:pt x="321970" y="173512"/>
                  </a:cubicBezTo>
                  <a:cubicBezTo>
                    <a:pt x="321970" y="208526"/>
                    <a:pt x="293606" y="236891"/>
                    <a:pt x="258592" y="236891"/>
                  </a:cubicBezTo>
                  <a:cubicBezTo>
                    <a:pt x="251648" y="236891"/>
                    <a:pt x="244957" y="235754"/>
                    <a:pt x="238729" y="233734"/>
                  </a:cubicBezTo>
                  <a:cubicBezTo>
                    <a:pt x="229596" y="230704"/>
                    <a:pt x="223831" y="221951"/>
                    <a:pt x="223789" y="212356"/>
                  </a:cubicBezTo>
                  <a:cubicBezTo>
                    <a:pt x="223789" y="212314"/>
                    <a:pt x="223789" y="212272"/>
                    <a:pt x="223789" y="212187"/>
                  </a:cubicBezTo>
                  <a:cubicBezTo>
                    <a:pt x="223663" y="193544"/>
                    <a:pt x="212636" y="175617"/>
                    <a:pt x="195677" y="166484"/>
                  </a:cubicBezTo>
                  <a:cubicBezTo>
                    <a:pt x="189448" y="163160"/>
                    <a:pt x="182041" y="161476"/>
                    <a:pt x="174929" y="161476"/>
                  </a:cubicBezTo>
                  <a:cubicBezTo>
                    <a:pt x="168027" y="161476"/>
                    <a:pt x="161378" y="163033"/>
                    <a:pt x="156160" y="166148"/>
                  </a:cubicBezTo>
                  <a:cubicBezTo>
                    <a:pt x="148164" y="170945"/>
                    <a:pt x="143745" y="179067"/>
                    <a:pt x="143787" y="188957"/>
                  </a:cubicBezTo>
                  <a:cubicBezTo>
                    <a:pt x="143829" y="199731"/>
                    <a:pt x="150184" y="209620"/>
                    <a:pt x="160452" y="214797"/>
                  </a:cubicBezTo>
                  <a:cubicBezTo>
                    <a:pt x="170805" y="220057"/>
                    <a:pt x="182673" y="219384"/>
                    <a:pt x="191468" y="213113"/>
                  </a:cubicBezTo>
                  <a:cubicBezTo>
                    <a:pt x="193488" y="211682"/>
                    <a:pt x="194288" y="208905"/>
                    <a:pt x="193026" y="206759"/>
                  </a:cubicBezTo>
                  <a:cubicBezTo>
                    <a:pt x="191594" y="204402"/>
                    <a:pt x="188481" y="203855"/>
                    <a:pt x="186292" y="205412"/>
                  </a:cubicBezTo>
                  <a:cubicBezTo>
                    <a:pt x="180274" y="209831"/>
                    <a:pt x="171984" y="210252"/>
                    <a:pt x="164619" y="206548"/>
                  </a:cubicBezTo>
                  <a:cubicBezTo>
                    <a:pt x="157380" y="202887"/>
                    <a:pt x="153046" y="196280"/>
                    <a:pt x="153046" y="188957"/>
                  </a:cubicBezTo>
                  <a:cubicBezTo>
                    <a:pt x="153046" y="182223"/>
                    <a:pt x="155655" y="177258"/>
                    <a:pt x="160916" y="174101"/>
                  </a:cubicBezTo>
                  <a:cubicBezTo>
                    <a:pt x="168827" y="169346"/>
                    <a:pt x="181873" y="169598"/>
                    <a:pt x="191300" y="174648"/>
                  </a:cubicBezTo>
                  <a:cubicBezTo>
                    <a:pt x="205314" y="182182"/>
                    <a:pt x="214446" y="196953"/>
                    <a:pt x="214530" y="212272"/>
                  </a:cubicBezTo>
                  <a:cubicBezTo>
                    <a:pt x="214530" y="214923"/>
                    <a:pt x="214320" y="217658"/>
                    <a:pt x="213857" y="220478"/>
                  </a:cubicBezTo>
                  <a:cubicBezTo>
                    <a:pt x="212931" y="226370"/>
                    <a:pt x="209649" y="231756"/>
                    <a:pt x="204683" y="235081"/>
                  </a:cubicBezTo>
                  <a:cubicBezTo>
                    <a:pt x="196813" y="240342"/>
                    <a:pt x="187344" y="243414"/>
                    <a:pt x="177160" y="243414"/>
                  </a:cubicBezTo>
                  <a:cubicBezTo>
                    <a:pt x="154056" y="243414"/>
                    <a:pt x="134655" y="227590"/>
                    <a:pt x="129184" y="206211"/>
                  </a:cubicBezTo>
                  <a:cubicBezTo>
                    <a:pt x="114076" y="218205"/>
                    <a:pt x="94591" y="224855"/>
                    <a:pt x="73465" y="223298"/>
                  </a:cubicBezTo>
                  <a:cubicBezTo>
                    <a:pt x="35000" y="220394"/>
                    <a:pt x="3774" y="189631"/>
                    <a:pt x="323" y="151208"/>
                  </a:cubicBezTo>
                  <a:cubicBezTo>
                    <a:pt x="-3675" y="106094"/>
                    <a:pt x="29950" y="67924"/>
                    <a:pt x="73339" y="64557"/>
                  </a:cubicBezTo>
                  <a:cubicBezTo>
                    <a:pt x="73170" y="62916"/>
                    <a:pt x="73044" y="61274"/>
                    <a:pt x="73044" y="59591"/>
                  </a:cubicBezTo>
                  <a:cubicBezTo>
                    <a:pt x="73044" y="36908"/>
                    <a:pt x="91393" y="18559"/>
                    <a:pt x="114076" y="18559"/>
                  </a:cubicBezTo>
                  <a:cubicBezTo>
                    <a:pt x="114160" y="18559"/>
                    <a:pt x="114244" y="18559"/>
                    <a:pt x="114370" y="18559"/>
                  </a:cubicBezTo>
                  <a:cubicBezTo>
                    <a:pt x="127416" y="18644"/>
                    <a:pt x="137264" y="30385"/>
                    <a:pt x="135876" y="43431"/>
                  </a:cubicBezTo>
                  <a:cubicBezTo>
                    <a:pt x="135076" y="51259"/>
                    <a:pt x="135497" y="59255"/>
                    <a:pt x="137222" y="67166"/>
                  </a:cubicBezTo>
                  <a:cubicBezTo>
                    <a:pt x="141515" y="86735"/>
                    <a:pt x="153130" y="103485"/>
                    <a:pt x="169964" y="114300"/>
                  </a:cubicBezTo>
                  <a:cubicBezTo>
                    <a:pt x="198202" y="132438"/>
                    <a:pt x="235951" y="124190"/>
                    <a:pt x="254089" y="95951"/>
                  </a:cubicBezTo>
                  <a:cubicBezTo>
                    <a:pt x="268861" y="72932"/>
                    <a:pt x="262169" y="42168"/>
                    <a:pt x="239149" y="27397"/>
                  </a:cubicBezTo>
                  <a:cubicBezTo>
                    <a:pt x="220380" y="15361"/>
                    <a:pt x="195382" y="20705"/>
                    <a:pt x="183220" y="39307"/>
                  </a:cubicBezTo>
                  <a:cubicBezTo>
                    <a:pt x="181873" y="41369"/>
                    <a:pt x="182084" y="44230"/>
                    <a:pt x="184019" y="45745"/>
                  </a:cubicBezTo>
                  <a:cubicBezTo>
                    <a:pt x="186208" y="47471"/>
                    <a:pt x="189322" y="46882"/>
                    <a:pt x="190795" y="44609"/>
                  </a:cubicBezTo>
                  <a:cubicBezTo>
                    <a:pt x="200137" y="30048"/>
                    <a:pt x="219580" y="25840"/>
                    <a:pt x="234142" y="35182"/>
                  </a:cubicBezTo>
                  <a:cubicBezTo>
                    <a:pt x="252869" y="47218"/>
                    <a:pt x="258298" y="72216"/>
                    <a:pt x="246262" y="90944"/>
                  </a:cubicBezTo>
                  <a:cubicBezTo>
                    <a:pt x="230901" y="114889"/>
                    <a:pt x="198917" y="121875"/>
                    <a:pt x="174971" y="106515"/>
                  </a:cubicBezTo>
                  <a:cubicBezTo>
                    <a:pt x="160200" y="97004"/>
                    <a:pt x="150016" y="82358"/>
                    <a:pt x="146270" y="65230"/>
                  </a:cubicBezTo>
                  <a:cubicBezTo>
                    <a:pt x="143745" y="53531"/>
                    <a:pt x="144419" y="41663"/>
                    <a:pt x="148080" y="30595"/>
                  </a:cubicBezTo>
                  <a:cubicBezTo>
                    <a:pt x="149216" y="27186"/>
                    <a:pt x="151236" y="24156"/>
                    <a:pt x="153887" y="21716"/>
                  </a:cubicBezTo>
                  <a:cubicBezTo>
                    <a:pt x="168448" y="8249"/>
                    <a:pt x="187891" y="0"/>
                    <a:pt x="209312" y="0"/>
                  </a:cubicBezTo>
                  <a:cubicBezTo>
                    <a:pt x="239739" y="0"/>
                    <a:pt x="266252" y="16623"/>
                    <a:pt x="280307" y="41285"/>
                  </a:cubicBezTo>
                  <a:cubicBezTo>
                    <a:pt x="284053" y="47850"/>
                    <a:pt x="284684" y="55761"/>
                    <a:pt x="282117" y="62874"/>
                  </a:cubicBezTo>
                  <a:cubicBezTo>
                    <a:pt x="278203" y="73647"/>
                    <a:pt x="277530" y="86988"/>
                    <a:pt x="282580" y="100707"/>
                  </a:cubicBezTo>
                  <a:cubicBezTo>
                    <a:pt x="288935" y="117919"/>
                    <a:pt x="302570" y="127431"/>
                    <a:pt x="319025" y="126210"/>
                  </a:cubicBezTo>
                  <a:cubicBezTo>
                    <a:pt x="335606" y="124947"/>
                    <a:pt x="344443" y="110513"/>
                    <a:pt x="344359" y="97551"/>
                  </a:cubicBezTo>
                  <a:cubicBezTo>
                    <a:pt x="344275" y="85851"/>
                    <a:pt x="336784" y="73605"/>
                    <a:pt x="320245" y="72553"/>
                  </a:cubicBezTo>
                  <a:cubicBezTo>
                    <a:pt x="317425" y="72384"/>
                    <a:pt x="315195" y="74615"/>
                    <a:pt x="315321" y="77477"/>
                  </a:cubicBezTo>
                  <a:cubicBezTo>
                    <a:pt x="315447" y="79833"/>
                    <a:pt x="317510" y="81643"/>
                    <a:pt x="319866" y="81811"/>
                  </a:cubicBezTo>
                  <a:cubicBezTo>
                    <a:pt x="331019" y="82611"/>
                    <a:pt x="335059" y="90480"/>
                    <a:pt x="335101" y="97635"/>
                  </a:cubicBezTo>
                  <a:cubicBezTo>
                    <a:pt x="335143" y="106389"/>
                    <a:pt x="329293" y="116152"/>
                    <a:pt x="318310" y="116951"/>
                  </a:cubicBezTo>
                  <a:cubicBezTo>
                    <a:pt x="300887" y="118298"/>
                    <a:pt x="293606" y="103821"/>
                    <a:pt x="291292" y="97509"/>
                  </a:cubicBezTo>
                  <a:cubicBezTo>
                    <a:pt x="289272" y="92080"/>
                    <a:pt x="288261" y="85767"/>
                    <a:pt x="288430" y="79539"/>
                  </a:cubicBezTo>
                  <a:cubicBezTo>
                    <a:pt x="288808" y="65904"/>
                    <a:pt x="300087" y="54836"/>
                    <a:pt x="313722" y="54793"/>
                  </a:cubicBezTo>
                  <a:cubicBezTo>
                    <a:pt x="313806" y="54793"/>
                    <a:pt x="313848" y="54793"/>
                    <a:pt x="313933" y="54793"/>
                  </a:cubicBezTo>
                  <a:cubicBezTo>
                    <a:pt x="329293" y="54793"/>
                    <a:pt x="343181" y="61022"/>
                    <a:pt x="353239" y="71164"/>
                  </a:cubicBezTo>
                  <a:cubicBezTo>
                    <a:pt x="362077" y="79328"/>
                    <a:pt x="397595" y="109166"/>
                    <a:pt x="437533" y="100623"/>
                  </a:cubicBezTo>
                  <a:cubicBezTo>
                    <a:pt x="437533" y="100581"/>
                    <a:pt x="392419" y="162697"/>
                    <a:pt x="321382" y="1649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71" name="Google Shape;1071;p41"/>
            <p:cNvGrpSpPr/>
            <p:nvPr/>
          </p:nvGrpSpPr>
          <p:grpSpPr>
            <a:xfrm>
              <a:off x="-785515" y="1749981"/>
              <a:ext cx="3473372" cy="3393564"/>
              <a:chOff x="7052123" y="3127745"/>
              <a:chExt cx="1454572" cy="1421150"/>
            </a:xfrm>
          </p:grpSpPr>
          <p:sp>
            <p:nvSpPr>
              <p:cNvPr id="1072" name="Google Shape;1072;p41"/>
              <p:cNvSpPr/>
              <p:nvPr/>
            </p:nvSpPr>
            <p:spPr>
              <a:xfrm>
                <a:off x="7343054" y="3440146"/>
                <a:ext cx="943811" cy="1108749"/>
              </a:xfrm>
              <a:custGeom>
                <a:avLst/>
                <a:gdLst/>
                <a:ahLst/>
                <a:cxnLst/>
                <a:rect l="l" t="t" r="r" b="b"/>
                <a:pathLst>
                  <a:path w="943811" h="1108749" extrusionOk="0">
                    <a:moveTo>
                      <a:pt x="164038" y="1108750"/>
                    </a:moveTo>
                    <a:lnTo>
                      <a:pt x="943812" y="1108750"/>
                    </a:lnTo>
                    <a:cubicBezTo>
                      <a:pt x="940529" y="1108750"/>
                      <a:pt x="930429" y="1096756"/>
                      <a:pt x="928030" y="1094651"/>
                    </a:cubicBezTo>
                    <a:cubicBezTo>
                      <a:pt x="912964" y="1081732"/>
                      <a:pt x="897267" y="1069528"/>
                      <a:pt x="881107" y="1058038"/>
                    </a:cubicBezTo>
                    <a:cubicBezTo>
                      <a:pt x="806576" y="1005055"/>
                      <a:pt x="717695" y="982245"/>
                      <a:pt x="648425" y="920213"/>
                    </a:cubicBezTo>
                    <a:cubicBezTo>
                      <a:pt x="610802" y="886462"/>
                      <a:pt x="571411" y="844883"/>
                      <a:pt x="543846" y="798338"/>
                    </a:cubicBezTo>
                    <a:cubicBezTo>
                      <a:pt x="526802" y="769637"/>
                      <a:pt x="527223" y="733066"/>
                      <a:pt x="547129" y="706293"/>
                    </a:cubicBezTo>
                    <a:cubicBezTo>
                      <a:pt x="550285" y="702046"/>
                      <a:pt x="553736" y="698246"/>
                      <a:pt x="557481" y="695026"/>
                    </a:cubicBezTo>
                    <a:cubicBezTo>
                      <a:pt x="567750" y="685655"/>
                      <a:pt x="582437" y="679111"/>
                      <a:pt x="599228" y="674077"/>
                    </a:cubicBezTo>
                    <a:cubicBezTo>
                      <a:pt x="616104" y="669040"/>
                      <a:pt x="635000" y="665694"/>
                      <a:pt x="654779" y="661797"/>
                    </a:cubicBezTo>
                    <a:cubicBezTo>
                      <a:pt x="664795" y="659773"/>
                      <a:pt x="674895" y="657698"/>
                      <a:pt x="685248" y="654916"/>
                    </a:cubicBezTo>
                    <a:cubicBezTo>
                      <a:pt x="690424" y="653540"/>
                      <a:pt x="695601" y="652130"/>
                      <a:pt x="700861" y="650279"/>
                    </a:cubicBezTo>
                    <a:cubicBezTo>
                      <a:pt x="706164" y="648629"/>
                      <a:pt x="711172" y="646664"/>
                      <a:pt x="716096" y="644644"/>
                    </a:cubicBezTo>
                    <a:cubicBezTo>
                      <a:pt x="736001" y="636635"/>
                      <a:pt x="754981" y="625946"/>
                      <a:pt x="772236" y="612504"/>
                    </a:cubicBezTo>
                    <a:cubicBezTo>
                      <a:pt x="789490" y="599163"/>
                      <a:pt x="804556" y="581897"/>
                      <a:pt x="814867" y="561864"/>
                    </a:cubicBezTo>
                    <a:cubicBezTo>
                      <a:pt x="824883" y="541597"/>
                      <a:pt x="828923" y="518581"/>
                      <a:pt x="827029" y="496891"/>
                    </a:cubicBezTo>
                    <a:cubicBezTo>
                      <a:pt x="826356" y="489177"/>
                      <a:pt x="818528" y="483340"/>
                      <a:pt x="810111" y="486395"/>
                    </a:cubicBezTo>
                    <a:cubicBezTo>
                      <a:pt x="805440" y="488087"/>
                      <a:pt x="802410" y="492700"/>
                      <a:pt x="802283" y="497670"/>
                    </a:cubicBezTo>
                    <a:lnTo>
                      <a:pt x="802283" y="497897"/>
                    </a:lnTo>
                    <a:cubicBezTo>
                      <a:pt x="801863" y="515660"/>
                      <a:pt x="796813" y="532427"/>
                      <a:pt x="787807" y="546778"/>
                    </a:cubicBezTo>
                    <a:cubicBezTo>
                      <a:pt x="778380" y="560930"/>
                      <a:pt x="765670" y="573000"/>
                      <a:pt x="750604" y="582258"/>
                    </a:cubicBezTo>
                    <a:cubicBezTo>
                      <a:pt x="735623" y="591555"/>
                      <a:pt x="719000" y="598814"/>
                      <a:pt x="701619" y="603734"/>
                    </a:cubicBezTo>
                    <a:cubicBezTo>
                      <a:pt x="697242" y="604992"/>
                      <a:pt x="692908" y="606192"/>
                      <a:pt x="688657" y="607008"/>
                    </a:cubicBezTo>
                    <a:cubicBezTo>
                      <a:pt x="684448" y="608031"/>
                      <a:pt x="679988" y="608742"/>
                      <a:pt x="675527" y="609436"/>
                    </a:cubicBezTo>
                    <a:cubicBezTo>
                      <a:pt x="666605" y="610854"/>
                      <a:pt x="657178" y="611789"/>
                      <a:pt x="647667" y="612698"/>
                    </a:cubicBezTo>
                    <a:cubicBezTo>
                      <a:pt x="628435" y="614469"/>
                      <a:pt x="608024" y="615766"/>
                      <a:pt x="586477" y="619734"/>
                    </a:cubicBezTo>
                    <a:cubicBezTo>
                      <a:pt x="582900" y="620408"/>
                      <a:pt x="579239" y="621157"/>
                      <a:pt x="575577" y="622007"/>
                    </a:cubicBezTo>
                    <a:cubicBezTo>
                      <a:pt x="558197" y="626034"/>
                      <a:pt x="545782" y="605308"/>
                      <a:pt x="557523" y="591875"/>
                    </a:cubicBezTo>
                    <a:cubicBezTo>
                      <a:pt x="561816" y="586985"/>
                      <a:pt x="566193" y="582216"/>
                      <a:pt x="570569" y="577566"/>
                    </a:cubicBezTo>
                    <a:cubicBezTo>
                      <a:pt x="608992" y="536623"/>
                      <a:pt x="639461" y="497034"/>
                      <a:pt x="643669" y="438403"/>
                    </a:cubicBezTo>
                    <a:cubicBezTo>
                      <a:pt x="650108" y="348857"/>
                      <a:pt x="589002" y="286421"/>
                      <a:pt x="525287" y="233345"/>
                    </a:cubicBezTo>
                    <a:cubicBezTo>
                      <a:pt x="462750" y="181262"/>
                      <a:pt x="406484" y="121910"/>
                      <a:pt x="392807" y="38429"/>
                    </a:cubicBezTo>
                    <a:cubicBezTo>
                      <a:pt x="387715" y="21923"/>
                      <a:pt x="365621" y="-28325"/>
                      <a:pt x="346093" y="21431"/>
                    </a:cubicBezTo>
                    <a:cubicBezTo>
                      <a:pt x="346093" y="21431"/>
                      <a:pt x="329008" y="113225"/>
                      <a:pt x="428957" y="226367"/>
                    </a:cubicBezTo>
                    <a:cubicBezTo>
                      <a:pt x="528906" y="339505"/>
                      <a:pt x="529243" y="449955"/>
                      <a:pt x="436195" y="516898"/>
                    </a:cubicBezTo>
                    <a:cubicBezTo>
                      <a:pt x="422518" y="526750"/>
                      <a:pt x="409388" y="537401"/>
                      <a:pt x="396384" y="548103"/>
                    </a:cubicBezTo>
                    <a:cubicBezTo>
                      <a:pt x="379803" y="561717"/>
                      <a:pt x="362843" y="574704"/>
                      <a:pt x="340160" y="573269"/>
                    </a:cubicBezTo>
                    <a:cubicBezTo>
                      <a:pt x="321601" y="572095"/>
                      <a:pt x="306661" y="555392"/>
                      <a:pt x="291090" y="546651"/>
                    </a:cubicBezTo>
                    <a:cubicBezTo>
                      <a:pt x="270553" y="535124"/>
                      <a:pt x="250100" y="527823"/>
                      <a:pt x="230236" y="521056"/>
                    </a:cubicBezTo>
                    <a:cubicBezTo>
                      <a:pt x="210415" y="514356"/>
                      <a:pt x="191267" y="508662"/>
                      <a:pt x="173760" y="501487"/>
                    </a:cubicBezTo>
                    <a:cubicBezTo>
                      <a:pt x="156295" y="494312"/>
                      <a:pt x="140429" y="485621"/>
                      <a:pt x="127005" y="473918"/>
                    </a:cubicBezTo>
                    <a:cubicBezTo>
                      <a:pt x="107562" y="456474"/>
                      <a:pt x="93337" y="432625"/>
                      <a:pt x="83953" y="404504"/>
                    </a:cubicBezTo>
                    <a:cubicBezTo>
                      <a:pt x="80923" y="395355"/>
                      <a:pt x="79029" y="385848"/>
                      <a:pt x="77977" y="376266"/>
                    </a:cubicBezTo>
                    <a:lnTo>
                      <a:pt x="77934" y="376077"/>
                    </a:lnTo>
                    <a:cubicBezTo>
                      <a:pt x="77135" y="369499"/>
                      <a:pt x="70907" y="364609"/>
                      <a:pt x="63879" y="366018"/>
                    </a:cubicBezTo>
                    <a:cubicBezTo>
                      <a:pt x="58408" y="367121"/>
                      <a:pt x="54536" y="372314"/>
                      <a:pt x="54578" y="377916"/>
                    </a:cubicBezTo>
                    <a:cubicBezTo>
                      <a:pt x="54746" y="399841"/>
                      <a:pt x="59249" y="421498"/>
                      <a:pt x="66782" y="441997"/>
                    </a:cubicBezTo>
                    <a:cubicBezTo>
                      <a:pt x="74189" y="462399"/>
                      <a:pt x="85468" y="482759"/>
                      <a:pt x="100913" y="499971"/>
                    </a:cubicBezTo>
                    <a:cubicBezTo>
                      <a:pt x="116526" y="517058"/>
                      <a:pt x="135716" y="530318"/>
                      <a:pt x="154906" y="540789"/>
                    </a:cubicBezTo>
                    <a:cubicBezTo>
                      <a:pt x="174223" y="551289"/>
                      <a:pt x="193539" y="559348"/>
                      <a:pt x="211593" y="567803"/>
                    </a:cubicBezTo>
                    <a:cubicBezTo>
                      <a:pt x="212182" y="568076"/>
                      <a:pt x="212772" y="568350"/>
                      <a:pt x="213361" y="568623"/>
                    </a:cubicBezTo>
                    <a:cubicBezTo>
                      <a:pt x="228679" y="575799"/>
                      <a:pt x="229774" y="597198"/>
                      <a:pt x="215339" y="606015"/>
                    </a:cubicBezTo>
                    <a:cubicBezTo>
                      <a:pt x="211720" y="608220"/>
                      <a:pt x="208437" y="610253"/>
                      <a:pt x="205870" y="611882"/>
                    </a:cubicBezTo>
                    <a:cubicBezTo>
                      <a:pt x="199726" y="615812"/>
                      <a:pt x="193750" y="619478"/>
                      <a:pt x="187816" y="622844"/>
                    </a:cubicBezTo>
                    <a:cubicBezTo>
                      <a:pt x="181756" y="626102"/>
                      <a:pt x="176200" y="628909"/>
                      <a:pt x="169720" y="631404"/>
                    </a:cubicBezTo>
                    <a:cubicBezTo>
                      <a:pt x="157052" y="636391"/>
                      <a:pt x="143880" y="640086"/>
                      <a:pt x="130497" y="641858"/>
                    </a:cubicBezTo>
                    <a:cubicBezTo>
                      <a:pt x="103858" y="645687"/>
                      <a:pt x="75999" y="641732"/>
                      <a:pt x="51548" y="629931"/>
                    </a:cubicBezTo>
                    <a:cubicBezTo>
                      <a:pt x="39680" y="624081"/>
                      <a:pt x="29580" y="616207"/>
                      <a:pt x="24488" y="605607"/>
                    </a:cubicBezTo>
                    <a:cubicBezTo>
                      <a:pt x="19185" y="594955"/>
                      <a:pt x="18470" y="581526"/>
                      <a:pt x="21542" y="568560"/>
                    </a:cubicBezTo>
                    <a:cubicBezTo>
                      <a:pt x="22636" y="563969"/>
                      <a:pt x="20027" y="559251"/>
                      <a:pt x="15440" y="557804"/>
                    </a:cubicBezTo>
                    <a:cubicBezTo>
                      <a:pt x="10642" y="556280"/>
                      <a:pt x="5508" y="558935"/>
                      <a:pt x="3993" y="563729"/>
                    </a:cubicBezTo>
                    <a:cubicBezTo>
                      <a:pt x="-973" y="579350"/>
                      <a:pt x="-1941" y="597434"/>
                      <a:pt x="4751" y="614217"/>
                    </a:cubicBezTo>
                    <a:cubicBezTo>
                      <a:pt x="7949" y="622512"/>
                      <a:pt x="13462" y="630280"/>
                      <a:pt x="19522" y="636383"/>
                    </a:cubicBezTo>
                    <a:cubicBezTo>
                      <a:pt x="25624" y="642552"/>
                      <a:pt x="32568" y="647569"/>
                      <a:pt x="39680" y="651760"/>
                    </a:cubicBezTo>
                    <a:cubicBezTo>
                      <a:pt x="67792" y="668114"/>
                      <a:pt x="100954" y="675373"/>
                      <a:pt x="133485" y="673202"/>
                    </a:cubicBezTo>
                    <a:cubicBezTo>
                      <a:pt x="149772" y="672263"/>
                      <a:pt x="165764" y="669036"/>
                      <a:pt x="181209" y="664255"/>
                    </a:cubicBezTo>
                    <a:cubicBezTo>
                      <a:pt x="188826" y="661986"/>
                      <a:pt x="196906" y="658717"/>
                      <a:pt x="204186" y="655413"/>
                    </a:cubicBezTo>
                    <a:cubicBezTo>
                      <a:pt x="211467" y="651996"/>
                      <a:pt x="218453" y="648381"/>
                      <a:pt x="225144" y="644757"/>
                    </a:cubicBezTo>
                    <a:cubicBezTo>
                      <a:pt x="238527" y="637565"/>
                      <a:pt x="251110" y="630331"/>
                      <a:pt x="263314" y="625180"/>
                    </a:cubicBezTo>
                    <a:cubicBezTo>
                      <a:pt x="265713" y="624149"/>
                      <a:pt x="268028" y="623215"/>
                      <a:pt x="270342" y="622381"/>
                    </a:cubicBezTo>
                    <a:cubicBezTo>
                      <a:pt x="280358" y="618787"/>
                      <a:pt x="291553" y="622356"/>
                      <a:pt x="297823" y="630950"/>
                    </a:cubicBezTo>
                    <a:lnTo>
                      <a:pt x="297907" y="631084"/>
                    </a:lnTo>
                    <a:cubicBezTo>
                      <a:pt x="299380" y="633079"/>
                      <a:pt x="300727" y="635103"/>
                      <a:pt x="302074" y="637153"/>
                    </a:cubicBezTo>
                    <a:cubicBezTo>
                      <a:pt x="306240" y="643608"/>
                      <a:pt x="306871" y="651697"/>
                      <a:pt x="304220" y="658906"/>
                    </a:cubicBezTo>
                    <a:cubicBezTo>
                      <a:pt x="289196" y="699605"/>
                      <a:pt x="287597" y="749614"/>
                      <a:pt x="307587" y="815130"/>
                    </a:cubicBezTo>
                    <a:cubicBezTo>
                      <a:pt x="326314" y="868324"/>
                      <a:pt x="344873" y="1040952"/>
                      <a:pt x="164038" y="110875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41"/>
              <p:cNvSpPr/>
              <p:nvPr/>
            </p:nvSpPr>
            <p:spPr>
              <a:xfrm>
                <a:off x="7134382" y="3127745"/>
                <a:ext cx="1225442" cy="494140"/>
              </a:xfrm>
              <a:custGeom>
                <a:avLst/>
                <a:gdLst/>
                <a:ahLst/>
                <a:cxnLst/>
                <a:rect l="l" t="t" r="r" b="b"/>
                <a:pathLst>
                  <a:path w="1225442" h="494140" extrusionOk="0">
                    <a:moveTo>
                      <a:pt x="1224995" y="332910"/>
                    </a:moveTo>
                    <a:cubicBezTo>
                      <a:pt x="1218682" y="294319"/>
                      <a:pt x="1182911" y="302420"/>
                      <a:pt x="1182911" y="302420"/>
                    </a:cubicBezTo>
                    <a:cubicBezTo>
                      <a:pt x="1182911" y="302420"/>
                      <a:pt x="1188339" y="254424"/>
                      <a:pt x="1148275" y="243280"/>
                    </a:cubicBezTo>
                    <a:cubicBezTo>
                      <a:pt x="1108254" y="232132"/>
                      <a:pt x="1079005" y="254142"/>
                      <a:pt x="1079005" y="254142"/>
                    </a:cubicBezTo>
                    <a:cubicBezTo>
                      <a:pt x="1079005" y="254142"/>
                      <a:pt x="1050052" y="174397"/>
                      <a:pt x="974637" y="155606"/>
                    </a:cubicBezTo>
                    <a:cubicBezTo>
                      <a:pt x="899223" y="136816"/>
                      <a:pt x="825744" y="177886"/>
                      <a:pt x="825744" y="177886"/>
                    </a:cubicBezTo>
                    <a:cubicBezTo>
                      <a:pt x="825744" y="177886"/>
                      <a:pt x="825744" y="142001"/>
                      <a:pt x="804366" y="135301"/>
                    </a:cubicBezTo>
                    <a:cubicBezTo>
                      <a:pt x="782987" y="128601"/>
                      <a:pt x="765059" y="143116"/>
                      <a:pt x="765059" y="143116"/>
                    </a:cubicBezTo>
                    <a:cubicBezTo>
                      <a:pt x="765059" y="143116"/>
                      <a:pt x="721376" y="-19669"/>
                      <a:pt x="546349" y="1983"/>
                    </a:cubicBezTo>
                    <a:cubicBezTo>
                      <a:pt x="371322" y="23635"/>
                      <a:pt x="339675" y="132911"/>
                      <a:pt x="339675" y="132911"/>
                    </a:cubicBezTo>
                    <a:cubicBezTo>
                      <a:pt x="339675" y="132911"/>
                      <a:pt x="310300" y="114137"/>
                      <a:pt x="283745" y="133929"/>
                    </a:cubicBezTo>
                    <a:cubicBezTo>
                      <a:pt x="257232" y="153721"/>
                      <a:pt x="266364" y="190713"/>
                      <a:pt x="266364" y="190713"/>
                    </a:cubicBezTo>
                    <a:cubicBezTo>
                      <a:pt x="266364" y="190713"/>
                      <a:pt x="205132" y="171480"/>
                      <a:pt x="131839" y="208544"/>
                    </a:cubicBezTo>
                    <a:cubicBezTo>
                      <a:pt x="58550" y="245607"/>
                      <a:pt x="81995" y="329527"/>
                      <a:pt x="81995" y="329527"/>
                    </a:cubicBezTo>
                    <a:cubicBezTo>
                      <a:pt x="81995" y="329527"/>
                      <a:pt x="5692" y="340191"/>
                      <a:pt x="318" y="382531"/>
                    </a:cubicBezTo>
                    <a:cubicBezTo>
                      <a:pt x="-5056" y="424872"/>
                      <a:pt x="59025" y="444466"/>
                      <a:pt x="89073" y="430562"/>
                    </a:cubicBezTo>
                    <a:cubicBezTo>
                      <a:pt x="183207" y="490170"/>
                      <a:pt x="298390" y="428378"/>
                      <a:pt x="298390" y="428378"/>
                    </a:cubicBezTo>
                    <a:cubicBezTo>
                      <a:pt x="306470" y="464166"/>
                      <a:pt x="370606" y="460399"/>
                      <a:pt x="392069" y="444159"/>
                    </a:cubicBezTo>
                    <a:cubicBezTo>
                      <a:pt x="572777" y="555227"/>
                      <a:pt x="724112" y="449946"/>
                      <a:pt x="754875" y="426114"/>
                    </a:cubicBezTo>
                    <a:cubicBezTo>
                      <a:pt x="812698" y="461321"/>
                      <a:pt x="890048" y="425895"/>
                      <a:pt x="903641" y="408388"/>
                    </a:cubicBezTo>
                    <a:cubicBezTo>
                      <a:pt x="1018026" y="482494"/>
                      <a:pt x="1112883" y="396263"/>
                      <a:pt x="1112883" y="396263"/>
                    </a:cubicBezTo>
                    <a:cubicBezTo>
                      <a:pt x="1170538" y="408131"/>
                      <a:pt x="1231265" y="371501"/>
                      <a:pt x="1224995" y="33291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41"/>
              <p:cNvSpPr/>
              <p:nvPr/>
            </p:nvSpPr>
            <p:spPr>
              <a:xfrm>
                <a:off x="7679848" y="4010654"/>
                <a:ext cx="78881" cy="251366"/>
              </a:xfrm>
              <a:custGeom>
                <a:avLst/>
                <a:gdLst/>
                <a:ahLst/>
                <a:cxnLst/>
                <a:rect l="l" t="t" r="r" b="b"/>
                <a:pathLst>
                  <a:path w="78881" h="251366" extrusionOk="0">
                    <a:moveTo>
                      <a:pt x="78780" y="535"/>
                    </a:moveTo>
                    <a:cubicBezTo>
                      <a:pt x="61568" y="15735"/>
                      <a:pt x="47175" y="33987"/>
                      <a:pt x="35392" y="53578"/>
                    </a:cubicBezTo>
                    <a:cubicBezTo>
                      <a:pt x="23650" y="73193"/>
                      <a:pt x="15023" y="94635"/>
                      <a:pt x="10184" y="116859"/>
                    </a:cubicBezTo>
                    <a:cubicBezTo>
                      <a:pt x="5428" y="139147"/>
                      <a:pt x="5133" y="162057"/>
                      <a:pt x="7574" y="184576"/>
                    </a:cubicBezTo>
                    <a:cubicBezTo>
                      <a:pt x="10057" y="207167"/>
                      <a:pt x="16159" y="229303"/>
                      <a:pt x="23945" y="250976"/>
                    </a:cubicBezTo>
                    <a:cubicBezTo>
                      <a:pt x="23987" y="251103"/>
                      <a:pt x="23903" y="251271"/>
                      <a:pt x="23777" y="251355"/>
                    </a:cubicBezTo>
                    <a:cubicBezTo>
                      <a:pt x="23608" y="251397"/>
                      <a:pt x="23482" y="251313"/>
                      <a:pt x="23398" y="251187"/>
                    </a:cubicBezTo>
                    <a:cubicBezTo>
                      <a:pt x="12456" y="230818"/>
                      <a:pt x="5302" y="208387"/>
                      <a:pt x="1682" y="185321"/>
                    </a:cubicBezTo>
                    <a:cubicBezTo>
                      <a:pt x="-1600" y="162175"/>
                      <a:pt x="41" y="138410"/>
                      <a:pt x="5554" y="115799"/>
                    </a:cubicBezTo>
                    <a:cubicBezTo>
                      <a:pt x="11109" y="93162"/>
                      <a:pt x="20452" y="71573"/>
                      <a:pt x="32909" y="52020"/>
                    </a:cubicBezTo>
                    <a:cubicBezTo>
                      <a:pt x="45492" y="32590"/>
                      <a:pt x="60600" y="14751"/>
                      <a:pt x="78401" y="68"/>
                    </a:cubicBezTo>
                    <a:cubicBezTo>
                      <a:pt x="78528" y="-37"/>
                      <a:pt x="78738" y="-17"/>
                      <a:pt x="78822" y="106"/>
                    </a:cubicBezTo>
                    <a:cubicBezTo>
                      <a:pt x="78907" y="232"/>
                      <a:pt x="78907" y="430"/>
                      <a:pt x="78780" y="5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41"/>
              <p:cNvSpPr/>
              <p:nvPr/>
            </p:nvSpPr>
            <p:spPr>
              <a:xfrm>
                <a:off x="7829561" y="4136043"/>
                <a:ext cx="150107" cy="276501"/>
              </a:xfrm>
              <a:custGeom>
                <a:avLst/>
                <a:gdLst/>
                <a:ahLst/>
                <a:cxnLst/>
                <a:rect l="l" t="t" r="r" b="b"/>
                <a:pathLst>
                  <a:path w="150107" h="276501" extrusionOk="0">
                    <a:moveTo>
                      <a:pt x="652" y="312"/>
                    </a:moveTo>
                    <a:cubicBezTo>
                      <a:pt x="904" y="27826"/>
                      <a:pt x="4734" y="55248"/>
                      <a:pt x="10962" y="81946"/>
                    </a:cubicBezTo>
                    <a:cubicBezTo>
                      <a:pt x="17149" y="108669"/>
                      <a:pt x="26113" y="134804"/>
                      <a:pt x="38486" y="159212"/>
                    </a:cubicBezTo>
                    <a:cubicBezTo>
                      <a:pt x="44630" y="171417"/>
                      <a:pt x="51658" y="183158"/>
                      <a:pt x="59611" y="194226"/>
                    </a:cubicBezTo>
                    <a:cubicBezTo>
                      <a:pt x="67481" y="205336"/>
                      <a:pt x="75982" y="215983"/>
                      <a:pt x="85451" y="225789"/>
                    </a:cubicBezTo>
                    <a:cubicBezTo>
                      <a:pt x="103842" y="245947"/>
                      <a:pt x="126188" y="262065"/>
                      <a:pt x="149966" y="275953"/>
                    </a:cubicBezTo>
                    <a:cubicBezTo>
                      <a:pt x="150092" y="276037"/>
                      <a:pt x="150134" y="276206"/>
                      <a:pt x="150092" y="276374"/>
                    </a:cubicBezTo>
                    <a:cubicBezTo>
                      <a:pt x="150008" y="276500"/>
                      <a:pt x="149839" y="276542"/>
                      <a:pt x="149713" y="276458"/>
                    </a:cubicBezTo>
                    <a:cubicBezTo>
                      <a:pt x="124294" y="265600"/>
                      <a:pt x="100770" y="249777"/>
                      <a:pt x="81201" y="229913"/>
                    </a:cubicBezTo>
                    <a:cubicBezTo>
                      <a:pt x="76193" y="225031"/>
                      <a:pt x="71732" y="219645"/>
                      <a:pt x="67145" y="214384"/>
                    </a:cubicBezTo>
                    <a:cubicBezTo>
                      <a:pt x="62936" y="208871"/>
                      <a:pt x="58559" y="203400"/>
                      <a:pt x="54772" y="197551"/>
                    </a:cubicBezTo>
                    <a:cubicBezTo>
                      <a:pt x="46944" y="186019"/>
                      <a:pt x="40127" y="173857"/>
                      <a:pt x="34235" y="161274"/>
                    </a:cubicBezTo>
                    <a:cubicBezTo>
                      <a:pt x="22199" y="136234"/>
                      <a:pt x="13740" y="109679"/>
                      <a:pt x="8058" y="82619"/>
                    </a:cubicBezTo>
                    <a:cubicBezTo>
                      <a:pt x="2588" y="55509"/>
                      <a:pt x="-484" y="27902"/>
                      <a:pt x="63" y="290"/>
                    </a:cubicBezTo>
                    <a:cubicBezTo>
                      <a:pt x="105" y="126"/>
                      <a:pt x="231" y="-4"/>
                      <a:pt x="400" y="0"/>
                    </a:cubicBezTo>
                    <a:cubicBezTo>
                      <a:pt x="568" y="4"/>
                      <a:pt x="652" y="152"/>
                      <a:pt x="652" y="31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41"/>
              <p:cNvSpPr/>
              <p:nvPr/>
            </p:nvSpPr>
            <p:spPr>
              <a:xfrm>
                <a:off x="7766414" y="4243745"/>
                <a:ext cx="86366" cy="216038"/>
              </a:xfrm>
              <a:custGeom>
                <a:avLst/>
                <a:gdLst/>
                <a:ahLst/>
                <a:cxnLst/>
                <a:rect l="l" t="t" r="r" b="b"/>
                <a:pathLst>
                  <a:path w="86366" h="216038" extrusionOk="0">
                    <a:moveTo>
                      <a:pt x="589" y="252"/>
                    </a:moveTo>
                    <a:cubicBezTo>
                      <a:pt x="2988" y="19821"/>
                      <a:pt x="6733" y="39222"/>
                      <a:pt x="11194" y="58371"/>
                    </a:cubicBezTo>
                    <a:cubicBezTo>
                      <a:pt x="15655" y="77519"/>
                      <a:pt x="20873" y="96498"/>
                      <a:pt x="27691" y="114931"/>
                    </a:cubicBezTo>
                    <a:cubicBezTo>
                      <a:pt x="29206" y="119603"/>
                      <a:pt x="31142" y="124106"/>
                      <a:pt x="32994" y="128608"/>
                    </a:cubicBezTo>
                    <a:cubicBezTo>
                      <a:pt x="34887" y="133154"/>
                      <a:pt x="36613" y="137741"/>
                      <a:pt x="38843" y="142075"/>
                    </a:cubicBezTo>
                    <a:lnTo>
                      <a:pt x="45072" y="155332"/>
                    </a:lnTo>
                    <a:lnTo>
                      <a:pt x="51931" y="168252"/>
                    </a:lnTo>
                    <a:cubicBezTo>
                      <a:pt x="61274" y="185338"/>
                      <a:pt x="72511" y="201330"/>
                      <a:pt x="86272" y="215554"/>
                    </a:cubicBezTo>
                    <a:cubicBezTo>
                      <a:pt x="86398" y="215638"/>
                      <a:pt x="86398" y="215849"/>
                      <a:pt x="86272" y="215975"/>
                    </a:cubicBezTo>
                    <a:cubicBezTo>
                      <a:pt x="86188" y="216059"/>
                      <a:pt x="86019" y="216059"/>
                      <a:pt x="85893" y="215975"/>
                    </a:cubicBezTo>
                    <a:cubicBezTo>
                      <a:pt x="69775" y="204233"/>
                      <a:pt x="57276" y="188115"/>
                      <a:pt x="46797" y="171197"/>
                    </a:cubicBezTo>
                    <a:cubicBezTo>
                      <a:pt x="36318" y="154112"/>
                      <a:pt x="29543" y="135216"/>
                      <a:pt x="23188" y="116488"/>
                    </a:cubicBezTo>
                    <a:cubicBezTo>
                      <a:pt x="16875" y="97635"/>
                      <a:pt x="12204" y="78360"/>
                      <a:pt x="8290" y="59002"/>
                    </a:cubicBezTo>
                    <a:cubicBezTo>
                      <a:pt x="4587" y="39559"/>
                      <a:pt x="1599" y="19990"/>
                      <a:pt x="0" y="295"/>
                    </a:cubicBezTo>
                    <a:cubicBezTo>
                      <a:pt x="0" y="126"/>
                      <a:pt x="126" y="0"/>
                      <a:pt x="294" y="0"/>
                    </a:cubicBezTo>
                    <a:cubicBezTo>
                      <a:pt x="463" y="0"/>
                      <a:pt x="589" y="84"/>
                      <a:pt x="589" y="25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41"/>
              <p:cNvSpPr/>
              <p:nvPr/>
            </p:nvSpPr>
            <p:spPr>
              <a:xfrm>
                <a:off x="7845137" y="3709778"/>
                <a:ext cx="50416" cy="233237"/>
              </a:xfrm>
              <a:custGeom>
                <a:avLst/>
                <a:gdLst/>
                <a:ahLst/>
                <a:cxnLst/>
                <a:rect l="l" t="t" r="r" b="b"/>
                <a:pathLst>
                  <a:path w="50416" h="233237" extrusionOk="0">
                    <a:moveTo>
                      <a:pt x="522" y="107"/>
                    </a:moveTo>
                    <a:cubicBezTo>
                      <a:pt x="13610" y="16284"/>
                      <a:pt x="24130" y="34455"/>
                      <a:pt x="32505" y="53541"/>
                    </a:cubicBezTo>
                    <a:cubicBezTo>
                      <a:pt x="40712" y="72714"/>
                      <a:pt x="46519" y="93020"/>
                      <a:pt x="49002" y="113877"/>
                    </a:cubicBezTo>
                    <a:cubicBezTo>
                      <a:pt x="50223" y="124296"/>
                      <a:pt x="50686" y="134830"/>
                      <a:pt x="50265" y="145364"/>
                    </a:cubicBezTo>
                    <a:cubicBezTo>
                      <a:pt x="49676" y="155884"/>
                      <a:pt x="48203" y="166368"/>
                      <a:pt x="45593" y="176590"/>
                    </a:cubicBezTo>
                    <a:cubicBezTo>
                      <a:pt x="40165" y="196942"/>
                      <a:pt x="31159" y="216300"/>
                      <a:pt x="18870" y="233117"/>
                    </a:cubicBezTo>
                    <a:cubicBezTo>
                      <a:pt x="18786" y="233247"/>
                      <a:pt x="18618" y="233277"/>
                      <a:pt x="18449" y="233180"/>
                    </a:cubicBezTo>
                    <a:cubicBezTo>
                      <a:pt x="18323" y="233092"/>
                      <a:pt x="18323" y="232932"/>
                      <a:pt x="18365" y="232802"/>
                    </a:cubicBezTo>
                    <a:cubicBezTo>
                      <a:pt x="27708" y="214280"/>
                      <a:pt x="35577" y="195195"/>
                      <a:pt x="39828" y="175205"/>
                    </a:cubicBezTo>
                    <a:cubicBezTo>
                      <a:pt x="42100" y="165257"/>
                      <a:pt x="43489" y="155148"/>
                      <a:pt x="44415" y="144993"/>
                    </a:cubicBezTo>
                    <a:cubicBezTo>
                      <a:pt x="45172" y="134817"/>
                      <a:pt x="45131" y="124570"/>
                      <a:pt x="44289" y="114360"/>
                    </a:cubicBezTo>
                    <a:cubicBezTo>
                      <a:pt x="42479" y="93945"/>
                      <a:pt x="37345" y="73821"/>
                      <a:pt x="29770" y="54660"/>
                    </a:cubicBezTo>
                    <a:cubicBezTo>
                      <a:pt x="22195" y="35512"/>
                      <a:pt x="12473" y="17041"/>
                      <a:pt x="58" y="473"/>
                    </a:cubicBezTo>
                    <a:cubicBezTo>
                      <a:pt x="-25" y="346"/>
                      <a:pt x="-25" y="162"/>
                      <a:pt x="101" y="56"/>
                    </a:cubicBezTo>
                    <a:cubicBezTo>
                      <a:pt x="227" y="-37"/>
                      <a:pt x="437" y="-11"/>
                      <a:pt x="522" y="10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41"/>
              <p:cNvSpPr/>
              <p:nvPr/>
            </p:nvSpPr>
            <p:spPr>
              <a:xfrm>
                <a:off x="7852207" y="3942452"/>
                <a:ext cx="59181" cy="93692"/>
              </a:xfrm>
              <a:custGeom>
                <a:avLst/>
                <a:gdLst/>
                <a:ahLst/>
                <a:cxnLst/>
                <a:rect l="l" t="t" r="r" b="b"/>
                <a:pathLst>
                  <a:path w="59181" h="93692" extrusionOk="0">
                    <a:moveTo>
                      <a:pt x="59102" y="485"/>
                    </a:moveTo>
                    <a:cubicBezTo>
                      <a:pt x="48034" y="15168"/>
                      <a:pt x="37849" y="30491"/>
                      <a:pt x="28422" y="46175"/>
                    </a:cubicBezTo>
                    <a:cubicBezTo>
                      <a:pt x="23751" y="54041"/>
                      <a:pt x="19711" y="62252"/>
                      <a:pt x="14956" y="70054"/>
                    </a:cubicBezTo>
                    <a:cubicBezTo>
                      <a:pt x="10200" y="77856"/>
                      <a:pt x="5739" y="85785"/>
                      <a:pt x="563" y="93554"/>
                    </a:cubicBezTo>
                    <a:cubicBezTo>
                      <a:pt x="479" y="93692"/>
                      <a:pt x="268" y="93734"/>
                      <a:pt x="142" y="93646"/>
                    </a:cubicBezTo>
                    <a:cubicBezTo>
                      <a:pt x="16" y="93579"/>
                      <a:pt x="-26" y="93440"/>
                      <a:pt x="16" y="93322"/>
                    </a:cubicBezTo>
                    <a:cubicBezTo>
                      <a:pt x="2246" y="84253"/>
                      <a:pt x="5655" y="75542"/>
                      <a:pt x="9779" y="67226"/>
                    </a:cubicBezTo>
                    <a:cubicBezTo>
                      <a:pt x="13903" y="58897"/>
                      <a:pt x="19164" y="51213"/>
                      <a:pt x="24424" y="43621"/>
                    </a:cubicBezTo>
                    <a:cubicBezTo>
                      <a:pt x="34861" y="28332"/>
                      <a:pt x="46224" y="13737"/>
                      <a:pt x="58681" y="98"/>
                    </a:cubicBezTo>
                    <a:cubicBezTo>
                      <a:pt x="58765" y="-24"/>
                      <a:pt x="58976" y="-33"/>
                      <a:pt x="59102" y="77"/>
                    </a:cubicBezTo>
                    <a:cubicBezTo>
                      <a:pt x="59186" y="182"/>
                      <a:pt x="59228" y="363"/>
                      <a:pt x="59102" y="48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41"/>
              <p:cNvSpPr/>
              <p:nvPr/>
            </p:nvSpPr>
            <p:spPr>
              <a:xfrm>
                <a:off x="7956086" y="4054973"/>
                <a:ext cx="115026" cy="24471"/>
              </a:xfrm>
              <a:custGeom>
                <a:avLst/>
                <a:gdLst/>
                <a:ahLst/>
                <a:cxnLst/>
                <a:rect l="l" t="t" r="r" b="b"/>
                <a:pathLst>
                  <a:path w="115026" h="24471" extrusionOk="0">
                    <a:moveTo>
                      <a:pt x="295" y="23882"/>
                    </a:moveTo>
                    <a:cubicBezTo>
                      <a:pt x="19653" y="21437"/>
                      <a:pt x="38928" y="17995"/>
                      <a:pt x="57908" y="13774"/>
                    </a:cubicBezTo>
                    <a:cubicBezTo>
                      <a:pt x="67419" y="11590"/>
                      <a:pt x="76677" y="8719"/>
                      <a:pt x="86146" y="6594"/>
                    </a:cubicBezTo>
                    <a:cubicBezTo>
                      <a:pt x="95615" y="4410"/>
                      <a:pt x="104958" y="2024"/>
                      <a:pt x="114637" y="8"/>
                    </a:cubicBezTo>
                    <a:cubicBezTo>
                      <a:pt x="114805" y="-30"/>
                      <a:pt x="114973" y="71"/>
                      <a:pt x="115016" y="235"/>
                    </a:cubicBezTo>
                    <a:cubicBezTo>
                      <a:pt x="115058" y="361"/>
                      <a:pt x="114973" y="496"/>
                      <a:pt x="114889" y="559"/>
                    </a:cubicBezTo>
                    <a:cubicBezTo>
                      <a:pt x="106346" y="5601"/>
                      <a:pt x="97088" y="9296"/>
                      <a:pt x="87703" y="12305"/>
                    </a:cubicBezTo>
                    <a:cubicBezTo>
                      <a:pt x="78276" y="15230"/>
                      <a:pt x="68513" y="16850"/>
                      <a:pt x="58834" y="18420"/>
                    </a:cubicBezTo>
                    <a:cubicBezTo>
                      <a:pt x="39433" y="21643"/>
                      <a:pt x="19906" y="23727"/>
                      <a:pt x="337" y="24471"/>
                    </a:cubicBezTo>
                    <a:cubicBezTo>
                      <a:pt x="169" y="24475"/>
                      <a:pt x="42" y="24349"/>
                      <a:pt x="0" y="24185"/>
                    </a:cubicBezTo>
                    <a:cubicBezTo>
                      <a:pt x="0" y="24034"/>
                      <a:pt x="127" y="23903"/>
                      <a:pt x="295" y="2388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41"/>
              <p:cNvSpPr/>
              <p:nvPr/>
            </p:nvSpPr>
            <p:spPr>
              <a:xfrm>
                <a:off x="7733956" y="4399360"/>
                <a:ext cx="65914" cy="139666"/>
              </a:xfrm>
              <a:custGeom>
                <a:avLst/>
                <a:gdLst/>
                <a:ahLst/>
                <a:cxnLst/>
                <a:rect l="l" t="t" r="r" b="b"/>
                <a:pathLst>
                  <a:path w="65914" h="139666" extrusionOk="0">
                    <a:moveTo>
                      <a:pt x="558" y="221"/>
                    </a:moveTo>
                    <a:cubicBezTo>
                      <a:pt x="4514" y="12468"/>
                      <a:pt x="9017" y="24546"/>
                      <a:pt x="13772" y="36456"/>
                    </a:cubicBezTo>
                    <a:cubicBezTo>
                      <a:pt x="18486" y="48407"/>
                      <a:pt x="23493" y="60275"/>
                      <a:pt x="28964" y="71848"/>
                    </a:cubicBezTo>
                    <a:cubicBezTo>
                      <a:pt x="34519" y="83421"/>
                      <a:pt x="40706" y="94615"/>
                      <a:pt x="46640" y="105894"/>
                    </a:cubicBezTo>
                    <a:cubicBezTo>
                      <a:pt x="52574" y="117257"/>
                      <a:pt x="59097" y="128156"/>
                      <a:pt x="65872" y="139224"/>
                    </a:cubicBezTo>
                    <a:cubicBezTo>
                      <a:pt x="65956" y="139351"/>
                      <a:pt x="65914" y="139519"/>
                      <a:pt x="65746" y="139603"/>
                    </a:cubicBezTo>
                    <a:cubicBezTo>
                      <a:pt x="65662" y="139687"/>
                      <a:pt x="65494" y="139687"/>
                      <a:pt x="65409" y="139603"/>
                    </a:cubicBezTo>
                    <a:cubicBezTo>
                      <a:pt x="55940" y="130597"/>
                      <a:pt x="48450" y="119824"/>
                      <a:pt x="41506" y="108840"/>
                    </a:cubicBezTo>
                    <a:cubicBezTo>
                      <a:pt x="34772" y="97688"/>
                      <a:pt x="29680" y="85694"/>
                      <a:pt x="24630" y="73784"/>
                    </a:cubicBezTo>
                    <a:cubicBezTo>
                      <a:pt x="14698" y="49880"/>
                      <a:pt x="6449" y="25345"/>
                      <a:pt x="11" y="347"/>
                    </a:cubicBezTo>
                    <a:cubicBezTo>
                      <a:pt x="-31" y="221"/>
                      <a:pt x="53" y="53"/>
                      <a:pt x="221" y="11"/>
                    </a:cubicBezTo>
                    <a:cubicBezTo>
                      <a:pt x="347" y="-31"/>
                      <a:pt x="516" y="53"/>
                      <a:pt x="558" y="2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41"/>
              <p:cNvSpPr/>
              <p:nvPr/>
            </p:nvSpPr>
            <p:spPr>
              <a:xfrm>
                <a:off x="8139574" y="4245783"/>
                <a:ext cx="65408" cy="57046"/>
              </a:xfrm>
              <a:custGeom>
                <a:avLst/>
                <a:gdLst/>
                <a:ahLst/>
                <a:cxnLst/>
                <a:rect l="l" t="t" r="r" b="b"/>
                <a:pathLst>
                  <a:path w="65408" h="57046" extrusionOk="0">
                    <a:moveTo>
                      <a:pt x="62872" y="445"/>
                    </a:moveTo>
                    <a:cubicBezTo>
                      <a:pt x="58327" y="4905"/>
                      <a:pt x="48353" y="12396"/>
                      <a:pt x="30678" y="14837"/>
                    </a:cubicBezTo>
                    <a:cubicBezTo>
                      <a:pt x="2271" y="20518"/>
                      <a:pt x="-591" y="36805"/>
                      <a:pt x="83" y="45642"/>
                    </a:cubicBezTo>
                    <a:cubicBezTo>
                      <a:pt x="335" y="49178"/>
                      <a:pt x="2734" y="52250"/>
                      <a:pt x="6059" y="53512"/>
                    </a:cubicBezTo>
                    <a:cubicBezTo>
                      <a:pt x="52603" y="71103"/>
                      <a:pt x="63251" y="18162"/>
                      <a:pt x="65397" y="1665"/>
                    </a:cubicBezTo>
                    <a:cubicBezTo>
                      <a:pt x="65565" y="276"/>
                      <a:pt x="63882" y="-566"/>
                      <a:pt x="62872" y="44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41"/>
              <p:cNvSpPr/>
              <p:nvPr/>
            </p:nvSpPr>
            <p:spPr>
              <a:xfrm>
                <a:off x="8179596" y="4026746"/>
                <a:ext cx="65414" cy="57030"/>
              </a:xfrm>
              <a:custGeom>
                <a:avLst/>
                <a:gdLst/>
                <a:ahLst/>
                <a:cxnLst/>
                <a:rect l="l" t="t" r="r" b="b"/>
                <a:pathLst>
                  <a:path w="65414" h="57030" extrusionOk="0">
                    <a:moveTo>
                      <a:pt x="62872" y="443"/>
                    </a:moveTo>
                    <a:cubicBezTo>
                      <a:pt x="58327" y="4921"/>
                      <a:pt x="48395" y="12395"/>
                      <a:pt x="30720" y="14828"/>
                    </a:cubicBezTo>
                    <a:cubicBezTo>
                      <a:pt x="2271" y="20509"/>
                      <a:pt x="-591" y="36829"/>
                      <a:pt x="83" y="45633"/>
                    </a:cubicBezTo>
                    <a:cubicBezTo>
                      <a:pt x="335" y="49193"/>
                      <a:pt x="2776" y="52232"/>
                      <a:pt x="6101" y="53495"/>
                    </a:cubicBezTo>
                    <a:cubicBezTo>
                      <a:pt x="52645" y="71086"/>
                      <a:pt x="63250" y="18169"/>
                      <a:pt x="65397" y="1689"/>
                    </a:cubicBezTo>
                    <a:cubicBezTo>
                      <a:pt x="65607" y="267"/>
                      <a:pt x="63882" y="-562"/>
                      <a:pt x="62872" y="44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41"/>
              <p:cNvSpPr/>
              <p:nvPr/>
            </p:nvSpPr>
            <p:spPr>
              <a:xfrm>
                <a:off x="7280725" y="4107530"/>
                <a:ext cx="65408" cy="57030"/>
              </a:xfrm>
              <a:custGeom>
                <a:avLst/>
                <a:gdLst/>
                <a:ahLst/>
                <a:cxnLst/>
                <a:rect l="l" t="t" r="r" b="b"/>
                <a:pathLst>
                  <a:path w="65408" h="57030" extrusionOk="0">
                    <a:moveTo>
                      <a:pt x="62872" y="443"/>
                    </a:moveTo>
                    <a:cubicBezTo>
                      <a:pt x="58327" y="4921"/>
                      <a:pt x="48353" y="12395"/>
                      <a:pt x="30678" y="14828"/>
                    </a:cubicBezTo>
                    <a:cubicBezTo>
                      <a:pt x="2271" y="20509"/>
                      <a:pt x="-591" y="36829"/>
                      <a:pt x="83" y="45633"/>
                    </a:cubicBezTo>
                    <a:cubicBezTo>
                      <a:pt x="335" y="49193"/>
                      <a:pt x="2734" y="52232"/>
                      <a:pt x="6101" y="53495"/>
                    </a:cubicBezTo>
                    <a:cubicBezTo>
                      <a:pt x="52603" y="71086"/>
                      <a:pt x="63250" y="18169"/>
                      <a:pt x="65397" y="1689"/>
                    </a:cubicBezTo>
                    <a:cubicBezTo>
                      <a:pt x="65565" y="267"/>
                      <a:pt x="63882" y="-562"/>
                      <a:pt x="62872" y="44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41"/>
              <p:cNvSpPr/>
              <p:nvPr/>
            </p:nvSpPr>
            <p:spPr>
              <a:xfrm>
                <a:off x="7949804" y="4175672"/>
                <a:ext cx="65450" cy="57019"/>
              </a:xfrm>
              <a:custGeom>
                <a:avLst/>
                <a:gdLst/>
                <a:ahLst/>
                <a:cxnLst/>
                <a:rect l="l" t="t" r="r" b="b"/>
                <a:pathLst>
                  <a:path w="65450" h="57019" extrusionOk="0">
                    <a:moveTo>
                      <a:pt x="2537" y="444"/>
                    </a:moveTo>
                    <a:cubicBezTo>
                      <a:pt x="7082" y="4922"/>
                      <a:pt x="17056" y="12396"/>
                      <a:pt x="34731" y="14828"/>
                    </a:cubicBezTo>
                    <a:cubicBezTo>
                      <a:pt x="63180" y="20509"/>
                      <a:pt x="66041" y="36846"/>
                      <a:pt x="65368" y="45642"/>
                    </a:cubicBezTo>
                    <a:cubicBezTo>
                      <a:pt x="65073" y="49177"/>
                      <a:pt x="62675" y="52207"/>
                      <a:pt x="59350" y="53469"/>
                    </a:cubicBezTo>
                    <a:cubicBezTo>
                      <a:pt x="12805" y="71103"/>
                      <a:pt x="2200" y="18169"/>
                      <a:pt x="12" y="1685"/>
                    </a:cubicBezTo>
                    <a:cubicBezTo>
                      <a:pt x="-157" y="267"/>
                      <a:pt x="1527" y="-562"/>
                      <a:pt x="2537" y="44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41"/>
              <p:cNvSpPr/>
              <p:nvPr/>
            </p:nvSpPr>
            <p:spPr>
              <a:xfrm>
                <a:off x="7931212" y="3607313"/>
                <a:ext cx="71360" cy="50589"/>
              </a:xfrm>
              <a:custGeom>
                <a:avLst/>
                <a:gdLst/>
                <a:ahLst/>
                <a:cxnLst/>
                <a:rect l="l" t="t" r="r" b="b"/>
                <a:pathLst>
                  <a:path w="71360" h="50589" extrusionOk="0">
                    <a:moveTo>
                      <a:pt x="70451" y="6536"/>
                    </a:moveTo>
                    <a:cubicBezTo>
                      <a:pt x="64602" y="9061"/>
                      <a:pt x="53954" y="15495"/>
                      <a:pt x="45033" y="30961"/>
                    </a:cubicBezTo>
                    <a:cubicBezTo>
                      <a:pt x="29125" y="55197"/>
                      <a:pt x="12923" y="51721"/>
                      <a:pt x="5011" y="47799"/>
                    </a:cubicBezTo>
                    <a:cubicBezTo>
                      <a:pt x="1812" y="46212"/>
                      <a:pt x="-82" y="42841"/>
                      <a:pt x="3" y="39273"/>
                    </a:cubicBezTo>
                    <a:cubicBezTo>
                      <a:pt x="1139" y="-10466"/>
                      <a:pt x="54165" y="-463"/>
                      <a:pt x="70241" y="3729"/>
                    </a:cubicBezTo>
                    <a:cubicBezTo>
                      <a:pt x="71630" y="4090"/>
                      <a:pt x="71756" y="5972"/>
                      <a:pt x="70451" y="65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41"/>
              <p:cNvSpPr/>
              <p:nvPr/>
            </p:nvSpPr>
            <p:spPr>
              <a:xfrm>
                <a:off x="7512426" y="4147158"/>
                <a:ext cx="65442" cy="57032"/>
              </a:xfrm>
              <a:custGeom>
                <a:avLst/>
                <a:gdLst/>
                <a:ahLst/>
                <a:cxnLst/>
                <a:rect l="l" t="t" r="r" b="b"/>
                <a:pathLst>
                  <a:path w="65442" h="57032" extrusionOk="0">
                    <a:moveTo>
                      <a:pt x="2537" y="446"/>
                    </a:moveTo>
                    <a:cubicBezTo>
                      <a:pt x="7082" y="4924"/>
                      <a:pt x="17056" y="12398"/>
                      <a:pt x="34731" y="14831"/>
                    </a:cubicBezTo>
                    <a:cubicBezTo>
                      <a:pt x="63180" y="20512"/>
                      <a:pt x="65999" y="36832"/>
                      <a:pt x="65368" y="45636"/>
                    </a:cubicBezTo>
                    <a:cubicBezTo>
                      <a:pt x="65073" y="49196"/>
                      <a:pt x="62675" y="52235"/>
                      <a:pt x="59350" y="53497"/>
                    </a:cubicBezTo>
                    <a:cubicBezTo>
                      <a:pt x="12805" y="71084"/>
                      <a:pt x="2158" y="18176"/>
                      <a:pt x="12" y="1692"/>
                    </a:cubicBezTo>
                    <a:cubicBezTo>
                      <a:pt x="-157" y="265"/>
                      <a:pt x="1527" y="-564"/>
                      <a:pt x="2537" y="44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41"/>
              <p:cNvSpPr/>
              <p:nvPr/>
            </p:nvSpPr>
            <p:spPr>
              <a:xfrm>
                <a:off x="8105067" y="3603187"/>
                <a:ext cx="65204" cy="56133"/>
              </a:xfrm>
              <a:custGeom>
                <a:avLst/>
                <a:gdLst/>
                <a:ahLst/>
                <a:cxnLst/>
                <a:rect l="l" t="t" r="r" b="b"/>
                <a:pathLst>
                  <a:path w="65204" h="56133" extrusionOk="0">
                    <a:moveTo>
                      <a:pt x="670" y="52990"/>
                    </a:moveTo>
                    <a:cubicBezTo>
                      <a:pt x="6014" y="49502"/>
                      <a:pt x="15441" y="41337"/>
                      <a:pt x="21543" y="24579"/>
                    </a:cubicBezTo>
                    <a:cubicBezTo>
                      <a:pt x="33074" y="-2026"/>
                      <a:pt x="49655" y="-1374"/>
                      <a:pt x="58114" y="1139"/>
                    </a:cubicBezTo>
                    <a:cubicBezTo>
                      <a:pt x="61523" y="2153"/>
                      <a:pt x="64006" y="5145"/>
                      <a:pt x="64511" y="8676"/>
                    </a:cubicBezTo>
                    <a:cubicBezTo>
                      <a:pt x="71918" y="57881"/>
                      <a:pt x="17924" y="57094"/>
                      <a:pt x="1385" y="55721"/>
                    </a:cubicBezTo>
                    <a:cubicBezTo>
                      <a:pt x="-46" y="55604"/>
                      <a:pt x="-509" y="53773"/>
                      <a:pt x="670" y="5299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41"/>
              <p:cNvSpPr/>
              <p:nvPr/>
            </p:nvSpPr>
            <p:spPr>
              <a:xfrm>
                <a:off x="7134382" y="3379361"/>
                <a:ext cx="1225425" cy="242519"/>
              </a:xfrm>
              <a:custGeom>
                <a:avLst/>
                <a:gdLst/>
                <a:ahLst/>
                <a:cxnLst/>
                <a:rect l="l" t="t" r="r" b="b"/>
                <a:pathLst>
                  <a:path w="1225425" h="242519" extrusionOk="0">
                    <a:moveTo>
                      <a:pt x="1224995" y="81420"/>
                    </a:moveTo>
                    <a:cubicBezTo>
                      <a:pt x="1181017" y="123222"/>
                      <a:pt x="1116712" y="96402"/>
                      <a:pt x="1093230" y="74981"/>
                    </a:cubicBezTo>
                    <a:cubicBezTo>
                      <a:pt x="1012892" y="140359"/>
                      <a:pt x="918076" y="91070"/>
                      <a:pt x="895646" y="60786"/>
                    </a:cubicBezTo>
                    <a:cubicBezTo>
                      <a:pt x="850195" y="112516"/>
                      <a:pt x="781935" y="104191"/>
                      <a:pt x="742586" y="60786"/>
                    </a:cubicBezTo>
                    <a:cubicBezTo>
                      <a:pt x="644152" y="184690"/>
                      <a:pt x="453890" y="130435"/>
                      <a:pt x="418792" y="94352"/>
                    </a:cubicBezTo>
                    <a:cubicBezTo>
                      <a:pt x="367240" y="137000"/>
                      <a:pt x="319390" y="105833"/>
                      <a:pt x="312825" y="74981"/>
                    </a:cubicBezTo>
                    <a:cubicBezTo>
                      <a:pt x="283282" y="104819"/>
                      <a:pt x="227521" y="110757"/>
                      <a:pt x="208709" y="86150"/>
                    </a:cubicBezTo>
                    <a:cubicBezTo>
                      <a:pt x="133518" y="104789"/>
                      <a:pt x="100230" y="34959"/>
                      <a:pt x="88501" y="0"/>
                    </a:cubicBezTo>
                    <a:cubicBezTo>
                      <a:pt x="70666" y="37223"/>
                      <a:pt x="81995" y="77906"/>
                      <a:pt x="81995" y="77906"/>
                    </a:cubicBezTo>
                    <a:cubicBezTo>
                      <a:pt x="81995" y="77906"/>
                      <a:pt x="5692" y="88570"/>
                      <a:pt x="318" y="130911"/>
                    </a:cubicBezTo>
                    <a:cubicBezTo>
                      <a:pt x="-5056" y="173251"/>
                      <a:pt x="59025" y="192846"/>
                      <a:pt x="89073" y="178941"/>
                    </a:cubicBezTo>
                    <a:cubicBezTo>
                      <a:pt x="183207" y="238549"/>
                      <a:pt x="298390" y="176757"/>
                      <a:pt x="298390" y="176757"/>
                    </a:cubicBezTo>
                    <a:cubicBezTo>
                      <a:pt x="306470" y="212545"/>
                      <a:pt x="370606" y="208779"/>
                      <a:pt x="392069" y="192538"/>
                    </a:cubicBezTo>
                    <a:cubicBezTo>
                      <a:pt x="572777" y="303607"/>
                      <a:pt x="724112" y="198325"/>
                      <a:pt x="754875" y="174493"/>
                    </a:cubicBezTo>
                    <a:cubicBezTo>
                      <a:pt x="812698" y="209700"/>
                      <a:pt x="890048" y="174274"/>
                      <a:pt x="903641" y="156767"/>
                    </a:cubicBezTo>
                    <a:cubicBezTo>
                      <a:pt x="1018026" y="230873"/>
                      <a:pt x="1112883" y="144643"/>
                      <a:pt x="1112883" y="144643"/>
                    </a:cubicBezTo>
                    <a:cubicBezTo>
                      <a:pt x="1170454" y="156506"/>
                      <a:pt x="1231139" y="119965"/>
                      <a:pt x="1224995" y="81420"/>
                    </a:cubicBezTo>
                    <a:close/>
                  </a:path>
                </a:pathLst>
              </a:custGeom>
              <a:solidFill>
                <a:srgbClr val="000000">
                  <a:alpha val="8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41"/>
              <p:cNvSpPr/>
              <p:nvPr/>
            </p:nvSpPr>
            <p:spPr>
              <a:xfrm>
                <a:off x="7852496" y="3716152"/>
                <a:ext cx="654199" cy="259748"/>
              </a:xfrm>
              <a:custGeom>
                <a:avLst/>
                <a:gdLst/>
                <a:ahLst/>
                <a:cxnLst/>
                <a:rect l="l" t="t" r="r" b="b"/>
                <a:pathLst>
                  <a:path w="654199" h="259748" extrusionOk="0">
                    <a:moveTo>
                      <a:pt x="287624" y="41582"/>
                    </a:moveTo>
                    <a:cubicBezTo>
                      <a:pt x="287624" y="41582"/>
                      <a:pt x="354874" y="-18135"/>
                      <a:pt x="446112" y="5559"/>
                    </a:cubicBezTo>
                    <a:cubicBezTo>
                      <a:pt x="537308" y="29252"/>
                      <a:pt x="565168" y="90547"/>
                      <a:pt x="561001" y="145488"/>
                    </a:cubicBezTo>
                    <a:cubicBezTo>
                      <a:pt x="561127" y="143901"/>
                      <a:pt x="605315" y="158180"/>
                      <a:pt x="608051" y="159409"/>
                    </a:cubicBezTo>
                    <a:cubicBezTo>
                      <a:pt x="634059" y="171205"/>
                      <a:pt x="666085" y="194797"/>
                      <a:pt x="649756" y="226878"/>
                    </a:cubicBezTo>
                    <a:cubicBezTo>
                      <a:pt x="649083" y="228221"/>
                      <a:pt x="648325" y="229525"/>
                      <a:pt x="647484" y="230779"/>
                    </a:cubicBezTo>
                    <a:cubicBezTo>
                      <a:pt x="633217" y="252074"/>
                      <a:pt x="601864" y="252238"/>
                      <a:pt x="578761" y="251384"/>
                    </a:cubicBezTo>
                    <a:cubicBezTo>
                      <a:pt x="554436" y="250483"/>
                      <a:pt x="527082" y="245260"/>
                      <a:pt x="508312" y="228645"/>
                    </a:cubicBezTo>
                    <a:cubicBezTo>
                      <a:pt x="498801" y="234781"/>
                      <a:pt x="475108" y="254300"/>
                      <a:pt x="452635" y="232105"/>
                    </a:cubicBezTo>
                    <a:cubicBezTo>
                      <a:pt x="431888" y="246632"/>
                      <a:pt x="309171" y="304704"/>
                      <a:pt x="193734" y="190375"/>
                    </a:cubicBezTo>
                    <a:cubicBezTo>
                      <a:pt x="177195" y="198063"/>
                      <a:pt x="80823" y="243451"/>
                      <a:pt x="10459" y="165044"/>
                    </a:cubicBezTo>
                    <a:cubicBezTo>
                      <a:pt x="-14413" y="130944"/>
                      <a:pt x="7387" y="92483"/>
                      <a:pt x="51449" y="89899"/>
                    </a:cubicBezTo>
                    <a:cubicBezTo>
                      <a:pt x="51449" y="89899"/>
                      <a:pt x="50018" y="16256"/>
                      <a:pt x="123076" y="5546"/>
                    </a:cubicBezTo>
                    <a:cubicBezTo>
                      <a:pt x="196091" y="-5165"/>
                      <a:pt x="218859" y="49785"/>
                      <a:pt x="218859" y="49785"/>
                    </a:cubicBezTo>
                    <a:cubicBezTo>
                      <a:pt x="218859" y="49785"/>
                      <a:pt x="248486" y="12608"/>
                      <a:pt x="287624" y="4158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41"/>
              <p:cNvSpPr/>
              <p:nvPr/>
            </p:nvSpPr>
            <p:spPr>
              <a:xfrm>
                <a:off x="7852488" y="3774416"/>
                <a:ext cx="654187" cy="201488"/>
              </a:xfrm>
              <a:custGeom>
                <a:avLst/>
                <a:gdLst/>
                <a:ahLst/>
                <a:cxnLst/>
                <a:rect l="l" t="t" r="r" b="b"/>
                <a:pathLst>
                  <a:path w="654187" h="201488" extrusionOk="0">
                    <a:moveTo>
                      <a:pt x="517410" y="136592"/>
                    </a:moveTo>
                    <a:cubicBezTo>
                      <a:pt x="490266" y="152807"/>
                      <a:pt x="474442" y="137354"/>
                      <a:pt x="455462" y="116627"/>
                    </a:cubicBezTo>
                    <a:cubicBezTo>
                      <a:pt x="422889" y="152478"/>
                      <a:pt x="359006" y="135089"/>
                      <a:pt x="337501" y="103404"/>
                    </a:cubicBezTo>
                    <a:cubicBezTo>
                      <a:pt x="288852" y="139614"/>
                      <a:pt x="190417" y="93220"/>
                      <a:pt x="175688" y="62667"/>
                    </a:cubicBezTo>
                    <a:cubicBezTo>
                      <a:pt x="96276" y="77906"/>
                      <a:pt x="67406" y="29501"/>
                      <a:pt x="57306" y="0"/>
                    </a:cubicBezTo>
                    <a:cubicBezTo>
                      <a:pt x="51203" y="17095"/>
                      <a:pt x="51456" y="31639"/>
                      <a:pt x="51456" y="31639"/>
                    </a:cubicBezTo>
                    <a:cubicBezTo>
                      <a:pt x="7352" y="34227"/>
                      <a:pt x="-14405" y="72687"/>
                      <a:pt x="10466" y="106783"/>
                    </a:cubicBezTo>
                    <a:cubicBezTo>
                      <a:pt x="80831" y="185190"/>
                      <a:pt x="177203" y="139798"/>
                      <a:pt x="193742" y="132114"/>
                    </a:cubicBezTo>
                    <a:cubicBezTo>
                      <a:pt x="309178" y="246443"/>
                      <a:pt x="431895" y="188372"/>
                      <a:pt x="452600" y="173845"/>
                    </a:cubicBezTo>
                    <a:cubicBezTo>
                      <a:pt x="475115" y="196044"/>
                      <a:pt x="498809" y="176525"/>
                      <a:pt x="508277" y="170389"/>
                    </a:cubicBezTo>
                    <a:cubicBezTo>
                      <a:pt x="527089" y="187004"/>
                      <a:pt x="554444" y="192227"/>
                      <a:pt x="578768" y="193128"/>
                    </a:cubicBezTo>
                    <a:cubicBezTo>
                      <a:pt x="601872" y="193982"/>
                      <a:pt x="633224" y="193813"/>
                      <a:pt x="647491" y="172523"/>
                    </a:cubicBezTo>
                    <a:cubicBezTo>
                      <a:pt x="648333" y="171269"/>
                      <a:pt x="649090" y="169969"/>
                      <a:pt x="649764" y="168622"/>
                    </a:cubicBezTo>
                    <a:cubicBezTo>
                      <a:pt x="656539" y="155349"/>
                      <a:pt x="654940" y="143557"/>
                      <a:pt x="648964" y="133423"/>
                    </a:cubicBezTo>
                    <a:cubicBezTo>
                      <a:pt x="611173" y="180687"/>
                      <a:pt x="532518" y="150269"/>
                      <a:pt x="517410" y="136592"/>
                    </a:cubicBezTo>
                    <a:close/>
                  </a:path>
                </a:pathLst>
              </a:custGeom>
              <a:solidFill>
                <a:srgbClr val="000000">
                  <a:alpha val="8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41"/>
              <p:cNvSpPr/>
              <p:nvPr/>
            </p:nvSpPr>
            <p:spPr>
              <a:xfrm>
                <a:off x="7052123" y="3564537"/>
                <a:ext cx="706310" cy="331396"/>
              </a:xfrm>
              <a:custGeom>
                <a:avLst/>
                <a:gdLst/>
                <a:ahLst/>
                <a:cxnLst/>
                <a:rect l="l" t="t" r="r" b="b"/>
                <a:pathLst>
                  <a:path w="706310" h="331396" extrusionOk="0">
                    <a:moveTo>
                      <a:pt x="675026" y="239889"/>
                    </a:moveTo>
                    <a:cubicBezTo>
                      <a:pt x="674900" y="239864"/>
                      <a:pt x="674816" y="239851"/>
                      <a:pt x="674816" y="239851"/>
                    </a:cubicBezTo>
                    <a:cubicBezTo>
                      <a:pt x="687820" y="205448"/>
                      <a:pt x="674858" y="157245"/>
                      <a:pt x="617876" y="118591"/>
                    </a:cubicBezTo>
                    <a:cubicBezTo>
                      <a:pt x="560895" y="79941"/>
                      <a:pt x="492929" y="114500"/>
                      <a:pt x="492929" y="114500"/>
                    </a:cubicBezTo>
                    <a:cubicBezTo>
                      <a:pt x="492929" y="114500"/>
                      <a:pt x="489436" y="97780"/>
                      <a:pt x="469320" y="95209"/>
                    </a:cubicBezTo>
                    <a:cubicBezTo>
                      <a:pt x="449246" y="92642"/>
                      <a:pt x="436915" y="101972"/>
                      <a:pt x="436915" y="101972"/>
                    </a:cubicBezTo>
                    <a:cubicBezTo>
                      <a:pt x="421807" y="53281"/>
                      <a:pt x="367182" y="-2169"/>
                      <a:pt x="273924" y="65"/>
                    </a:cubicBezTo>
                    <a:cubicBezTo>
                      <a:pt x="180637" y="2300"/>
                      <a:pt x="141822" y="77815"/>
                      <a:pt x="134327" y="108440"/>
                    </a:cubicBezTo>
                    <a:cubicBezTo>
                      <a:pt x="52878" y="118944"/>
                      <a:pt x="82261" y="190184"/>
                      <a:pt x="82261" y="190184"/>
                    </a:cubicBezTo>
                    <a:cubicBezTo>
                      <a:pt x="28322" y="168595"/>
                      <a:pt x="-18366" y="220202"/>
                      <a:pt x="7192" y="246046"/>
                    </a:cubicBezTo>
                    <a:cubicBezTo>
                      <a:pt x="74905" y="313267"/>
                      <a:pt x="164300" y="279221"/>
                      <a:pt x="181937" y="269853"/>
                    </a:cubicBezTo>
                    <a:cubicBezTo>
                      <a:pt x="316681" y="378518"/>
                      <a:pt x="473444" y="312943"/>
                      <a:pt x="492887" y="299669"/>
                    </a:cubicBezTo>
                    <a:cubicBezTo>
                      <a:pt x="544229" y="333236"/>
                      <a:pt x="583031" y="297952"/>
                      <a:pt x="598518" y="290382"/>
                    </a:cubicBezTo>
                    <a:cubicBezTo>
                      <a:pt x="623137" y="306938"/>
                      <a:pt x="644052" y="314799"/>
                      <a:pt x="661433" y="317538"/>
                    </a:cubicBezTo>
                    <a:cubicBezTo>
                      <a:pt x="711555" y="325442"/>
                      <a:pt x="724685" y="250090"/>
                      <a:pt x="675026" y="2398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41"/>
              <p:cNvSpPr/>
              <p:nvPr/>
            </p:nvSpPr>
            <p:spPr>
              <a:xfrm>
                <a:off x="7052128" y="3708075"/>
                <a:ext cx="706310" cy="187858"/>
              </a:xfrm>
              <a:custGeom>
                <a:avLst/>
                <a:gdLst/>
                <a:ahLst/>
                <a:cxnLst/>
                <a:rect l="l" t="t" r="r" b="b"/>
                <a:pathLst>
                  <a:path w="706310" h="187858" extrusionOk="0">
                    <a:moveTo>
                      <a:pt x="675022" y="96351"/>
                    </a:moveTo>
                    <a:cubicBezTo>
                      <a:pt x="674896" y="96326"/>
                      <a:pt x="674812" y="96313"/>
                      <a:pt x="674812" y="96313"/>
                    </a:cubicBezTo>
                    <a:cubicBezTo>
                      <a:pt x="678347" y="86971"/>
                      <a:pt x="679862" y="76589"/>
                      <a:pt x="679230" y="65676"/>
                    </a:cubicBezTo>
                    <a:cubicBezTo>
                      <a:pt x="653980" y="93237"/>
                      <a:pt x="611223" y="100505"/>
                      <a:pt x="589129" y="79362"/>
                    </a:cubicBezTo>
                    <a:cubicBezTo>
                      <a:pt x="574484" y="125810"/>
                      <a:pt x="497260" y="124771"/>
                      <a:pt x="486612" y="103935"/>
                    </a:cubicBezTo>
                    <a:cubicBezTo>
                      <a:pt x="394743" y="141676"/>
                      <a:pt x="352154" y="72852"/>
                      <a:pt x="337509" y="58207"/>
                    </a:cubicBezTo>
                    <a:cubicBezTo>
                      <a:pt x="296266" y="88827"/>
                      <a:pt x="199069" y="66194"/>
                      <a:pt x="187669" y="35574"/>
                    </a:cubicBezTo>
                    <a:cubicBezTo>
                      <a:pt x="128592" y="59183"/>
                      <a:pt x="96119" y="24527"/>
                      <a:pt x="80170" y="0"/>
                    </a:cubicBezTo>
                    <a:cubicBezTo>
                      <a:pt x="72258" y="22321"/>
                      <a:pt x="82261" y="46646"/>
                      <a:pt x="82261" y="46646"/>
                    </a:cubicBezTo>
                    <a:cubicBezTo>
                      <a:pt x="28322" y="25057"/>
                      <a:pt x="-18366" y="76664"/>
                      <a:pt x="7192" y="102508"/>
                    </a:cubicBezTo>
                    <a:cubicBezTo>
                      <a:pt x="74905" y="169729"/>
                      <a:pt x="164300" y="135683"/>
                      <a:pt x="181937" y="126315"/>
                    </a:cubicBezTo>
                    <a:cubicBezTo>
                      <a:pt x="316677" y="234980"/>
                      <a:pt x="473440" y="169405"/>
                      <a:pt x="492925" y="156131"/>
                    </a:cubicBezTo>
                    <a:cubicBezTo>
                      <a:pt x="544225" y="189698"/>
                      <a:pt x="583027" y="154414"/>
                      <a:pt x="598513" y="146844"/>
                    </a:cubicBezTo>
                    <a:cubicBezTo>
                      <a:pt x="623133" y="163400"/>
                      <a:pt x="644090" y="171261"/>
                      <a:pt x="661471" y="174000"/>
                    </a:cubicBezTo>
                    <a:cubicBezTo>
                      <a:pt x="711551" y="181904"/>
                      <a:pt x="724681" y="106553"/>
                      <a:pt x="675022" y="96351"/>
                    </a:cubicBezTo>
                    <a:close/>
                  </a:path>
                </a:pathLst>
              </a:custGeom>
              <a:solidFill>
                <a:srgbClr val="000000">
                  <a:alpha val="8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41"/>
              <p:cNvSpPr/>
              <p:nvPr/>
            </p:nvSpPr>
            <p:spPr>
              <a:xfrm>
                <a:off x="7139100" y="3892120"/>
                <a:ext cx="414051" cy="163147"/>
              </a:xfrm>
              <a:custGeom>
                <a:avLst/>
                <a:gdLst/>
                <a:ahLst/>
                <a:cxnLst/>
                <a:rect l="l" t="t" r="r" b="b"/>
                <a:pathLst>
                  <a:path w="414051" h="163147" extrusionOk="0">
                    <a:moveTo>
                      <a:pt x="413569" y="90986"/>
                    </a:moveTo>
                    <a:cubicBezTo>
                      <a:pt x="409950" y="69430"/>
                      <a:pt x="377882" y="70062"/>
                      <a:pt x="377882" y="70062"/>
                    </a:cubicBezTo>
                    <a:cubicBezTo>
                      <a:pt x="377882" y="70062"/>
                      <a:pt x="370349" y="20807"/>
                      <a:pt x="331632" y="13151"/>
                    </a:cubicBezTo>
                    <a:cubicBezTo>
                      <a:pt x="292957" y="5497"/>
                      <a:pt x="269263" y="45034"/>
                      <a:pt x="269263" y="45034"/>
                    </a:cubicBezTo>
                    <a:cubicBezTo>
                      <a:pt x="269263" y="45034"/>
                      <a:pt x="260594" y="31407"/>
                      <a:pt x="240730" y="30259"/>
                    </a:cubicBezTo>
                    <a:cubicBezTo>
                      <a:pt x="220909" y="29110"/>
                      <a:pt x="210766" y="46369"/>
                      <a:pt x="210766" y="46369"/>
                    </a:cubicBezTo>
                    <a:cubicBezTo>
                      <a:pt x="210766" y="46369"/>
                      <a:pt x="173733" y="-2294"/>
                      <a:pt x="119861" y="84"/>
                    </a:cubicBezTo>
                    <a:cubicBezTo>
                      <a:pt x="65977" y="2462"/>
                      <a:pt x="53196" y="60525"/>
                      <a:pt x="53196" y="60525"/>
                    </a:cubicBezTo>
                    <a:cubicBezTo>
                      <a:pt x="30487" y="56026"/>
                      <a:pt x="-4514" y="68517"/>
                      <a:pt x="482" y="100985"/>
                    </a:cubicBezTo>
                    <a:cubicBezTo>
                      <a:pt x="5477" y="133453"/>
                      <a:pt x="56424" y="135452"/>
                      <a:pt x="75904" y="132935"/>
                    </a:cubicBezTo>
                    <a:cubicBezTo>
                      <a:pt x="137877" y="184349"/>
                      <a:pt x="211777" y="156426"/>
                      <a:pt x="233618" y="147938"/>
                    </a:cubicBezTo>
                    <a:cubicBezTo>
                      <a:pt x="297417" y="179408"/>
                      <a:pt x="349055" y="144504"/>
                      <a:pt x="358608" y="132809"/>
                    </a:cubicBezTo>
                    <a:cubicBezTo>
                      <a:pt x="400607" y="140556"/>
                      <a:pt x="417188" y="112541"/>
                      <a:pt x="413569" y="9098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41"/>
              <p:cNvSpPr/>
              <p:nvPr/>
            </p:nvSpPr>
            <p:spPr>
              <a:xfrm>
                <a:off x="7139118" y="3970329"/>
                <a:ext cx="414033" cy="84925"/>
              </a:xfrm>
              <a:custGeom>
                <a:avLst/>
                <a:gdLst/>
                <a:ahLst/>
                <a:cxnLst/>
                <a:rect l="l" t="t" r="r" b="b"/>
                <a:pathLst>
                  <a:path w="414033" h="84925" extrusionOk="0">
                    <a:moveTo>
                      <a:pt x="347522" y="15887"/>
                    </a:moveTo>
                    <a:cubicBezTo>
                      <a:pt x="320714" y="53438"/>
                      <a:pt x="264280" y="44849"/>
                      <a:pt x="227499" y="24653"/>
                    </a:cubicBezTo>
                    <a:cubicBezTo>
                      <a:pt x="187476" y="58867"/>
                      <a:pt x="98658" y="40851"/>
                      <a:pt x="77856" y="18971"/>
                    </a:cubicBezTo>
                    <a:cubicBezTo>
                      <a:pt x="43882" y="34673"/>
                      <a:pt x="17794" y="14364"/>
                      <a:pt x="4723" y="0"/>
                    </a:cubicBezTo>
                    <a:cubicBezTo>
                      <a:pt x="918" y="6056"/>
                      <a:pt x="-942" y="13581"/>
                      <a:pt x="472" y="22764"/>
                    </a:cubicBezTo>
                    <a:cubicBezTo>
                      <a:pt x="5467" y="55231"/>
                      <a:pt x="56415" y="57230"/>
                      <a:pt x="75895" y="54714"/>
                    </a:cubicBezTo>
                    <a:cubicBezTo>
                      <a:pt x="137860" y="106128"/>
                      <a:pt x="211759" y="78205"/>
                      <a:pt x="233601" y="69716"/>
                    </a:cubicBezTo>
                    <a:cubicBezTo>
                      <a:pt x="297442" y="101187"/>
                      <a:pt x="349037" y="66282"/>
                      <a:pt x="358632" y="54587"/>
                    </a:cubicBezTo>
                    <a:cubicBezTo>
                      <a:pt x="398191" y="61902"/>
                      <a:pt x="415193" y="37409"/>
                      <a:pt x="413972" y="16518"/>
                    </a:cubicBezTo>
                    <a:cubicBezTo>
                      <a:pt x="394235" y="34307"/>
                      <a:pt x="367680" y="26824"/>
                      <a:pt x="347522" y="15887"/>
                    </a:cubicBezTo>
                    <a:close/>
                  </a:path>
                </a:pathLst>
              </a:custGeom>
              <a:solidFill>
                <a:srgbClr val="000000">
                  <a:alpha val="8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5" name="Google Shape;1095;p41"/>
            <p:cNvGrpSpPr/>
            <p:nvPr/>
          </p:nvGrpSpPr>
          <p:grpSpPr>
            <a:xfrm>
              <a:off x="3242513" y="-4141"/>
              <a:ext cx="443967" cy="1601707"/>
              <a:chOff x="9002293" y="2233836"/>
              <a:chExt cx="406489" cy="1466496"/>
            </a:xfrm>
          </p:grpSpPr>
          <p:sp>
            <p:nvSpPr>
              <p:cNvPr id="1096" name="Google Shape;1096;p41"/>
              <p:cNvSpPr/>
              <p:nvPr/>
            </p:nvSpPr>
            <p:spPr>
              <a:xfrm rot="10800000">
                <a:off x="9198453" y="2233836"/>
                <a:ext cx="11872" cy="843003"/>
              </a:xfrm>
              <a:custGeom>
                <a:avLst/>
                <a:gdLst/>
                <a:ahLst/>
                <a:cxnLst/>
                <a:rect l="l" t="t" r="r" b="b"/>
                <a:pathLst>
                  <a:path w="11842" h="338216" extrusionOk="0">
                    <a:moveTo>
                      <a:pt x="0" y="0"/>
                    </a:moveTo>
                    <a:lnTo>
                      <a:pt x="11842" y="0"/>
                    </a:lnTo>
                    <a:lnTo>
                      <a:pt x="11842" y="338216"/>
                    </a:lnTo>
                    <a:lnTo>
                      <a:pt x="0" y="3382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97" name="Google Shape;1097;p41"/>
              <p:cNvGrpSpPr/>
              <p:nvPr/>
            </p:nvGrpSpPr>
            <p:grpSpPr>
              <a:xfrm>
                <a:off x="9002293" y="3076837"/>
                <a:ext cx="406489" cy="623495"/>
                <a:chOff x="9002293" y="3076837"/>
                <a:chExt cx="406489" cy="623495"/>
              </a:xfrm>
            </p:grpSpPr>
            <p:sp>
              <p:nvSpPr>
                <p:cNvPr id="1098" name="Google Shape;1098;p41"/>
                <p:cNvSpPr/>
                <p:nvPr/>
              </p:nvSpPr>
              <p:spPr>
                <a:xfrm>
                  <a:off x="9002293" y="3196444"/>
                  <a:ext cx="406489" cy="440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489" h="440896" extrusionOk="0">
                      <a:moveTo>
                        <a:pt x="323415" y="0"/>
                      </a:moveTo>
                      <a:lnTo>
                        <a:pt x="203224" y="0"/>
                      </a:lnTo>
                      <a:lnTo>
                        <a:pt x="83074" y="0"/>
                      </a:lnTo>
                      <a:cubicBezTo>
                        <a:pt x="83074" y="0"/>
                        <a:pt x="0" y="41831"/>
                        <a:pt x="0" y="220448"/>
                      </a:cubicBezTo>
                      <a:cubicBezTo>
                        <a:pt x="0" y="399065"/>
                        <a:pt x="83074" y="440897"/>
                        <a:pt x="83074" y="440897"/>
                      </a:cubicBezTo>
                      <a:lnTo>
                        <a:pt x="203224" y="440897"/>
                      </a:lnTo>
                      <a:lnTo>
                        <a:pt x="323415" y="440897"/>
                      </a:lnTo>
                      <a:cubicBezTo>
                        <a:pt x="323415" y="440897"/>
                        <a:pt x="406489" y="399065"/>
                        <a:pt x="406489" y="220448"/>
                      </a:cubicBezTo>
                      <a:cubicBezTo>
                        <a:pt x="406489" y="41831"/>
                        <a:pt x="323415" y="0"/>
                        <a:pt x="32341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9" name="Google Shape;1099;p41"/>
                <p:cNvSpPr/>
                <p:nvPr/>
              </p:nvSpPr>
              <p:spPr>
                <a:xfrm>
                  <a:off x="9122190" y="3076837"/>
                  <a:ext cx="164422" cy="91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422" h="91069" extrusionOk="0">
                      <a:moveTo>
                        <a:pt x="155500" y="91070"/>
                      </a:moveTo>
                      <a:cubicBezTo>
                        <a:pt x="150619" y="91070"/>
                        <a:pt x="146621" y="87088"/>
                        <a:pt x="146621" y="82186"/>
                      </a:cubicBezTo>
                      <a:cubicBezTo>
                        <a:pt x="146621" y="46663"/>
                        <a:pt x="117751" y="17764"/>
                        <a:pt x="82232" y="17764"/>
                      </a:cubicBezTo>
                      <a:cubicBezTo>
                        <a:pt x="46713" y="17764"/>
                        <a:pt x="17801" y="46663"/>
                        <a:pt x="17801" y="82186"/>
                      </a:cubicBezTo>
                      <a:cubicBezTo>
                        <a:pt x="17801" y="87088"/>
                        <a:pt x="13803" y="91070"/>
                        <a:pt x="8922" y="91070"/>
                      </a:cubicBezTo>
                      <a:cubicBezTo>
                        <a:pt x="3998" y="91070"/>
                        <a:pt x="0" y="87088"/>
                        <a:pt x="0" y="82186"/>
                      </a:cubicBezTo>
                      <a:cubicBezTo>
                        <a:pt x="0" y="36866"/>
                        <a:pt x="36908" y="0"/>
                        <a:pt x="82232" y="0"/>
                      </a:cubicBezTo>
                      <a:cubicBezTo>
                        <a:pt x="127514" y="0"/>
                        <a:pt x="164422" y="36870"/>
                        <a:pt x="164422" y="82186"/>
                      </a:cubicBezTo>
                      <a:cubicBezTo>
                        <a:pt x="164422" y="87088"/>
                        <a:pt x="160424" y="91070"/>
                        <a:pt x="155500" y="9107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0" name="Google Shape;1100;p41"/>
                <p:cNvSpPr/>
                <p:nvPr/>
              </p:nvSpPr>
              <p:spPr>
                <a:xfrm>
                  <a:off x="9085155" y="3637345"/>
                  <a:ext cx="240552" cy="62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552" h="62987" extrusionOk="0">
                      <a:moveTo>
                        <a:pt x="212" y="0"/>
                      </a:moveTo>
                      <a:lnTo>
                        <a:pt x="240553" y="0"/>
                      </a:lnTo>
                      <a:lnTo>
                        <a:pt x="240553" y="23483"/>
                      </a:lnTo>
                      <a:cubicBezTo>
                        <a:pt x="240553" y="45299"/>
                        <a:pt x="222836" y="62987"/>
                        <a:pt x="201036" y="62987"/>
                      </a:cubicBezTo>
                      <a:lnTo>
                        <a:pt x="39518" y="62987"/>
                      </a:lnTo>
                      <a:cubicBezTo>
                        <a:pt x="17550" y="62987"/>
                        <a:pt x="-167" y="45089"/>
                        <a:pt x="1" y="23138"/>
                      </a:cubicBezTo>
                      <a:lnTo>
                        <a:pt x="2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1" name="Google Shape;1101;p41"/>
                <p:cNvSpPr/>
                <p:nvPr/>
              </p:nvSpPr>
              <p:spPr>
                <a:xfrm>
                  <a:off x="9085155" y="3145307"/>
                  <a:ext cx="240552" cy="51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552" h="51136" extrusionOk="0">
                      <a:moveTo>
                        <a:pt x="212" y="51136"/>
                      </a:moveTo>
                      <a:lnTo>
                        <a:pt x="240553" y="51136"/>
                      </a:lnTo>
                      <a:lnTo>
                        <a:pt x="240553" y="39504"/>
                      </a:lnTo>
                      <a:cubicBezTo>
                        <a:pt x="240553" y="17688"/>
                        <a:pt x="222836" y="0"/>
                        <a:pt x="201036" y="0"/>
                      </a:cubicBezTo>
                      <a:lnTo>
                        <a:pt x="39518" y="0"/>
                      </a:lnTo>
                      <a:cubicBezTo>
                        <a:pt x="17550" y="0"/>
                        <a:pt x="-167" y="17898"/>
                        <a:pt x="1" y="39849"/>
                      </a:cubicBezTo>
                      <a:lnTo>
                        <a:pt x="212" y="5113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2" name="Google Shape;1102;p41"/>
                <p:cNvSpPr/>
                <p:nvPr/>
              </p:nvSpPr>
              <p:spPr>
                <a:xfrm>
                  <a:off x="9056960" y="3216682"/>
                  <a:ext cx="297870" cy="24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870" h="24341" extrusionOk="0">
                      <a:moveTo>
                        <a:pt x="4293" y="0"/>
                      </a:moveTo>
                      <a:cubicBezTo>
                        <a:pt x="2904" y="1549"/>
                        <a:pt x="1473" y="3207"/>
                        <a:pt x="0" y="4970"/>
                      </a:cubicBezTo>
                      <a:cubicBezTo>
                        <a:pt x="47850" y="17877"/>
                        <a:pt x="100076" y="24341"/>
                        <a:pt x="151839" y="24341"/>
                      </a:cubicBezTo>
                      <a:cubicBezTo>
                        <a:pt x="202424" y="24341"/>
                        <a:pt x="252588" y="18138"/>
                        <a:pt x="297870" y="5816"/>
                      </a:cubicBezTo>
                      <a:cubicBezTo>
                        <a:pt x="296440" y="4057"/>
                        <a:pt x="295008" y="2411"/>
                        <a:pt x="293620" y="858"/>
                      </a:cubicBezTo>
                      <a:cubicBezTo>
                        <a:pt x="204359" y="24598"/>
                        <a:pt x="96456" y="24324"/>
                        <a:pt x="42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3" name="Google Shape;1103;p41"/>
                <p:cNvSpPr/>
                <p:nvPr/>
              </p:nvSpPr>
              <p:spPr>
                <a:xfrm>
                  <a:off x="9022788" y="3277729"/>
                  <a:ext cx="365793" cy="35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793" h="35539" extrusionOk="0">
                      <a:moveTo>
                        <a:pt x="2062" y="0"/>
                      </a:moveTo>
                      <a:cubicBezTo>
                        <a:pt x="1347" y="1789"/>
                        <a:pt x="716" y="3674"/>
                        <a:pt x="0" y="5538"/>
                      </a:cubicBezTo>
                      <a:cubicBezTo>
                        <a:pt x="56561" y="25511"/>
                        <a:pt x="121623" y="35540"/>
                        <a:pt x="186011" y="35540"/>
                      </a:cubicBezTo>
                      <a:cubicBezTo>
                        <a:pt x="249516" y="35540"/>
                        <a:pt x="312389" y="25789"/>
                        <a:pt x="365794" y="6363"/>
                      </a:cubicBezTo>
                      <a:cubicBezTo>
                        <a:pt x="365121" y="4491"/>
                        <a:pt x="364447" y="2630"/>
                        <a:pt x="363731" y="829"/>
                      </a:cubicBezTo>
                      <a:cubicBezTo>
                        <a:pt x="257470" y="39559"/>
                        <a:pt x="113164" y="39273"/>
                        <a:pt x="20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4" name="Google Shape;1104;p41"/>
                <p:cNvSpPr/>
                <p:nvPr/>
              </p:nvSpPr>
              <p:spPr>
                <a:xfrm>
                  <a:off x="9006796" y="3343481"/>
                  <a:ext cx="397567" cy="42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567" h="42033" extrusionOk="0">
                      <a:moveTo>
                        <a:pt x="842" y="0"/>
                      </a:moveTo>
                      <a:cubicBezTo>
                        <a:pt x="547" y="1957"/>
                        <a:pt x="295" y="4015"/>
                        <a:pt x="0" y="6022"/>
                      </a:cubicBezTo>
                      <a:cubicBezTo>
                        <a:pt x="60096" y="30002"/>
                        <a:pt x="131428" y="42033"/>
                        <a:pt x="202003" y="42033"/>
                      </a:cubicBezTo>
                      <a:cubicBezTo>
                        <a:pt x="271905" y="42033"/>
                        <a:pt x="341006" y="30221"/>
                        <a:pt x="397567" y="6691"/>
                      </a:cubicBezTo>
                      <a:cubicBezTo>
                        <a:pt x="397272" y="4667"/>
                        <a:pt x="397020" y="2613"/>
                        <a:pt x="396725" y="640"/>
                      </a:cubicBezTo>
                      <a:cubicBezTo>
                        <a:pt x="283940" y="48199"/>
                        <a:pt x="119771" y="47984"/>
                        <a:pt x="8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5" name="Google Shape;1105;p41"/>
                <p:cNvSpPr/>
                <p:nvPr/>
              </p:nvSpPr>
              <p:spPr>
                <a:xfrm>
                  <a:off x="9002293" y="3413580"/>
                  <a:ext cx="406489" cy="44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489" h="44188" extrusionOk="0">
                      <a:moveTo>
                        <a:pt x="406447" y="598"/>
                      </a:moveTo>
                      <a:cubicBezTo>
                        <a:pt x="291895" y="51119"/>
                        <a:pt x="121160" y="50913"/>
                        <a:pt x="42" y="0"/>
                      </a:cubicBezTo>
                      <a:cubicBezTo>
                        <a:pt x="42" y="1119"/>
                        <a:pt x="0" y="2180"/>
                        <a:pt x="0" y="3312"/>
                      </a:cubicBezTo>
                      <a:cubicBezTo>
                        <a:pt x="0" y="4364"/>
                        <a:pt x="42" y="5353"/>
                        <a:pt x="42" y="6401"/>
                      </a:cubicBezTo>
                      <a:cubicBezTo>
                        <a:pt x="61064" y="31584"/>
                        <a:pt x="134206" y="44188"/>
                        <a:pt x="206506" y="44188"/>
                      </a:cubicBezTo>
                      <a:cubicBezTo>
                        <a:pt x="278217" y="44188"/>
                        <a:pt x="349086" y="31769"/>
                        <a:pt x="406405" y="7011"/>
                      </a:cubicBezTo>
                      <a:cubicBezTo>
                        <a:pt x="406447" y="5761"/>
                        <a:pt x="406489" y="4575"/>
                        <a:pt x="406489" y="3312"/>
                      </a:cubicBezTo>
                      <a:cubicBezTo>
                        <a:pt x="406489" y="2386"/>
                        <a:pt x="406447" y="1519"/>
                        <a:pt x="406447" y="59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6" name="Google Shape;1106;p41"/>
                <p:cNvSpPr/>
                <p:nvPr/>
              </p:nvSpPr>
              <p:spPr>
                <a:xfrm>
                  <a:off x="9007301" y="3487841"/>
                  <a:ext cx="396346" cy="42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346" h="42172" extrusionOk="0">
                      <a:moveTo>
                        <a:pt x="0" y="0"/>
                      </a:moveTo>
                      <a:cubicBezTo>
                        <a:pt x="337" y="2298"/>
                        <a:pt x="716" y="4553"/>
                        <a:pt x="1094" y="6788"/>
                      </a:cubicBezTo>
                      <a:cubicBezTo>
                        <a:pt x="60853" y="30346"/>
                        <a:pt x="131554" y="42172"/>
                        <a:pt x="201498" y="42172"/>
                      </a:cubicBezTo>
                      <a:cubicBezTo>
                        <a:pt x="270642" y="42172"/>
                        <a:pt x="338986" y="30620"/>
                        <a:pt x="395253" y="7592"/>
                      </a:cubicBezTo>
                      <a:cubicBezTo>
                        <a:pt x="395631" y="5323"/>
                        <a:pt x="396010" y="3051"/>
                        <a:pt x="396347" y="711"/>
                      </a:cubicBezTo>
                      <a:cubicBezTo>
                        <a:pt x="283435" y="48384"/>
                        <a:pt x="118971" y="48144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7" name="Google Shape;1107;p41"/>
                <p:cNvSpPr/>
                <p:nvPr/>
              </p:nvSpPr>
              <p:spPr>
                <a:xfrm>
                  <a:off x="9030195" y="3568621"/>
                  <a:ext cx="350180" cy="33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180" h="33642" extrusionOk="0">
                      <a:moveTo>
                        <a:pt x="346603" y="8527"/>
                      </a:moveTo>
                      <a:cubicBezTo>
                        <a:pt x="347824" y="6140"/>
                        <a:pt x="349002" y="3666"/>
                        <a:pt x="350180" y="1107"/>
                      </a:cubicBezTo>
                      <a:cubicBezTo>
                        <a:pt x="246275" y="37034"/>
                        <a:pt x="108198" y="36685"/>
                        <a:pt x="0" y="0"/>
                      </a:cubicBezTo>
                      <a:cubicBezTo>
                        <a:pt x="1136" y="2521"/>
                        <a:pt x="2272" y="4962"/>
                        <a:pt x="3451" y="7319"/>
                      </a:cubicBezTo>
                      <a:cubicBezTo>
                        <a:pt x="57402" y="24838"/>
                        <a:pt x="118256" y="33642"/>
                        <a:pt x="178604" y="33642"/>
                      </a:cubicBezTo>
                      <a:cubicBezTo>
                        <a:pt x="237522" y="33642"/>
                        <a:pt x="295850" y="25242"/>
                        <a:pt x="346603" y="85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8" name="Google Shape;1108;p41"/>
                <p:cNvSpPr/>
                <p:nvPr/>
              </p:nvSpPr>
              <p:spPr>
                <a:xfrm>
                  <a:off x="9092879" y="3304570"/>
                  <a:ext cx="225275" cy="2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75" h="225275" extrusionOk="0">
                      <a:moveTo>
                        <a:pt x="225276" y="112638"/>
                      </a:moveTo>
                      <a:cubicBezTo>
                        <a:pt x="225276" y="174846"/>
                        <a:pt x="174846" y="225275"/>
                        <a:pt x="112638" y="225275"/>
                      </a:cubicBezTo>
                      <a:cubicBezTo>
                        <a:pt x="50429" y="225275"/>
                        <a:pt x="0" y="174846"/>
                        <a:pt x="0" y="112638"/>
                      </a:cubicBezTo>
                      <a:cubicBezTo>
                        <a:pt x="0" y="50430"/>
                        <a:pt x="50429" y="0"/>
                        <a:pt x="112638" y="0"/>
                      </a:cubicBezTo>
                      <a:cubicBezTo>
                        <a:pt x="174846" y="0"/>
                        <a:pt x="225276" y="50430"/>
                        <a:pt x="225276" y="11263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9" name="Google Shape;1109;p41"/>
                <p:cNvSpPr/>
                <p:nvPr/>
              </p:nvSpPr>
              <p:spPr>
                <a:xfrm>
                  <a:off x="9030952" y="3251759"/>
                  <a:ext cx="377829" cy="3855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829" h="385581" extrusionOk="0">
                      <a:moveTo>
                        <a:pt x="0" y="318517"/>
                      </a:moveTo>
                      <a:cubicBezTo>
                        <a:pt x="23988" y="370196"/>
                        <a:pt x="54414" y="385581"/>
                        <a:pt x="54414" y="385581"/>
                      </a:cubicBezTo>
                      <a:lnTo>
                        <a:pt x="174564" y="385581"/>
                      </a:lnTo>
                      <a:lnTo>
                        <a:pt x="294756" y="385581"/>
                      </a:lnTo>
                      <a:cubicBezTo>
                        <a:pt x="294756" y="385581"/>
                        <a:pt x="377830" y="343750"/>
                        <a:pt x="377830" y="165133"/>
                      </a:cubicBezTo>
                      <a:cubicBezTo>
                        <a:pt x="377830" y="85952"/>
                        <a:pt x="361501" y="33692"/>
                        <a:pt x="343321" y="0"/>
                      </a:cubicBezTo>
                      <a:cubicBezTo>
                        <a:pt x="310033" y="110786"/>
                        <a:pt x="213408" y="347037"/>
                        <a:pt x="0" y="318517"/>
                      </a:cubicBezTo>
                      <a:close/>
                    </a:path>
                  </a:pathLst>
                </a:custGeom>
                <a:solidFill>
                  <a:srgbClr val="F1E3D8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4" name="Google Shape;1053;p41">
            <a:extLst>
              <a:ext uri="{FF2B5EF4-FFF2-40B4-BE49-F238E27FC236}">
                <a16:creationId xmlns:a16="http://schemas.microsoft.com/office/drawing/2014/main" id="{F3119A6B-DF29-61B8-91E5-E262DE77CB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72426" y="1768260"/>
            <a:ext cx="4009800" cy="1606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TERIMA KASIH 👍</a:t>
            </a:r>
            <a:endParaRPr dirty="0"/>
          </a:p>
        </p:txBody>
      </p:sp>
      <p:sp>
        <p:nvSpPr>
          <p:cNvPr id="15" name="Google Shape;1054;p41">
            <a:extLst>
              <a:ext uri="{FF2B5EF4-FFF2-40B4-BE49-F238E27FC236}">
                <a16:creationId xmlns:a16="http://schemas.microsoft.com/office/drawing/2014/main" id="{9A052A91-917D-254B-48F0-B6EA5A6F35A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72426" y="3497878"/>
            <a:ext cx="4009800" cy="3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100" i="1" dirty="0"/>
              <a:t>Kelompok 14 IF-ISSI-C</a:t>
            </a:r>
            <a:endParaRPr sz="1100" i="1" dirty="0"/>
          </a:p>
        </p:txBody>
      </p:sp>
      <p:cxnSp>
        <p:nvCxnSpPr>
          <p:cNvPr id="16" name="Konektor Lurus 15">
            <a:extLst>
              <a:ext uri="{FF2B5EF4-FFF2-40B4-BE49-F238E27FC236}">
                <a16:creationId xmlns:a16="http://schemas.microsoft.com/office/drawing/2014/main" id="{F8F177D7-1684-B1C5-07DE-E398B4066452}"/>
              </a:ext>
            </a:extLst>
          </p:cNvPr>
          <p:cNvCxnSpPr>
            <a:cxnSpLocks/>
          </p:cNvCxnSpPr>
          <p:nvPr/>
        </p:nvCxnSpPr>
        <p:spPr>
          <a:xfrm>
            <a:off x="3151669" y="3399304"/>
            <a:ext cx="7783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49"/>
          <p:cNvSpPr/>
          <p:nvPr/>
        </p:nvSpPr>
        <p:spPr>
          <a:xfrm>
            <a:off x="5503210" y="1409878"/>
            <a:ext cx="818187" cy="455182"/>
          </a:xfrm>
          <a:custGeom>
            <a:avLst/>
            <a:gdLst/>
            <a:ahLst/>
            <a:cxnLst/>
            <a:rect l="l" t="t" r="r" b="b"/>
            <a:pathLst>
              <a:path w="437533" h="243413" extrusionOk="0">
                <a:moveTo>
                  <a:pt x="321382" y="164927"/>
                </a:moveTo>
                <a:lnTo>
                  <a:pt x="321382" y="164927"/>
                </a:lnTo>
                <a:cubicBezTo>
                  <a:pt x="321760" y="167747"/>
                  <a:pt x="321970" y="170608"/>
                  <a:pt x="321970" y="173512"/>
                </a:cubicBezTo>
                <a:cubicBezTo>
                  <a:pt x="321970" y="208526"/>
                  <a:pt x="293606" y="236891"/>
                  <a:pt x="258592" y="236891"/>
                </a:cubicBezTo>
                <a:cubicBezTo>
                  <a:pt x="251648" y="236891"/>
                  <a:pt x="244957" y="235754"/>
                  <a:pt x="238729" y="233734"/>
                </a:cubicBezTo>
                <a:cubicBezTo>
                  <a:pt x="229596" y="230704"/>
                  <a:pt x="223831" y="221951"/>
                  <a:pt x="223789" y="212356"/>
                </a:cubicBezTo>
                <a:cubicBezTo>
                  <a:pt x="223789" y="212314"/>
                  <a:pt x="223789" y="212272"/>
                  <a:pt x="223789" y="212187"/>
                </a:cubicBezTo>
                <a:cubicBezTo>
                  <a:pt x="223663" y="193544"/>
                  <a:pt x="212636" y="175617"/>
                  <a:pt x="195677" y="166484"/>
                </a:cubicBezTo>
                <a:cubicBezTo>
                  <a:pt x="189448" y="163160"/>
                  <a:pt x="182041" y="161476"/>
                  <a:pt x="174929" y="161476"/>
                </a:cubicBezTo>
                <a:cubicBezTo>
                  <a:pt x="168027" y="161476"/>
                  <a:pt x="161378" y="163033"/>
                  <a:pt x="156160" y="166148"/>
                </a:cubicBezTo>
                <a:cubicBezTo>
                  <a:pt x="148164" y="170945"/>
                  <a:pt x="143745" y="179067"/>
                  <a:pt x="143787" y="188957"/>
                </a:cubicBezTo>
                <a:cubicBezTo>
                  <a:pt x="143829" y="199731"/>
                  <a:pt x="150184" y="209620"/>
                  <a:pt x="160452" y="214797"/>
                </a:cubicBezTo>
                <a:cubicBezTo>
                  <a:pt x="170805" y="220057"/>
                  <a:pt x="182673" y="219384"/>
                  <a:pt x="191468" y="213113"/>
                </a:cubicBezTo>
                <a:cubicBezTo>
                  <a:pt x="193488" y="211682"/>
                  <a:pt x="194288" y="208905"/>
                  <a:pt x="193026" y="206759"/>
                </a:cubicBezTo>
                <a:cubicBezTo>
                  <a:pt x="191594" y="204402"/>
                  <a:pt x="188481" y="203855"/>
                  <a:pt x="186292" y="205412"/>
                </a:cubicBezTo>
                <a:cubicBezTo>
                  <a:pt x="180274" y="209831"/>
                  <a:pt x="171984" y="210252"/>
                  <a:pt x="164619" y="206548"/>
                </a:cubicBezTo>
                <a:cubicBezTo>
                  <a:pt x="157380" y="202887"/>
                  <a:pt x="153046" y="196280"/>
                  <a:pt x="153046" y="188957"/>
                </a:cubicBezTo>
                <a:cubicBezTo>
                  <a:pt x="153046" y="182223"/>
                  <a:pt x="155655" y="177258"/>
                  <a:pt x="160916" y="174101"/>
                </a:cubicBezTo>
                <a:cubicBezTo>
                  <a:pt x="168827" y="169346"/>
                  <a:pt x="181873" y="169598"/>
                  <a:pt x="191300" y="174648"/>
                </a:cubicBezTo>
                <a:cubicBezTo>
                  <a:pt x="205314" y="182182"/>
                  <a:pt x="214446" y="196953"/>
                  <a:pt x="214530" y="212272"/>
                </a:cubicBezTo>
                <a:cubicBezTo>
                  <a:pt x="214530" y="214923"/>
                  <a:pt x="214320" y="217658"/>
                  <a:pt x="213857" y="220478"/>
                </a:cubicBezTo>
                <a:cubicBezTo>
                  <a:pt x="212931" y="226370"/>
                  <a:pt x="209649" y="231756"/>
                  <a:pt x="204683" y="235081"/>
                </a:cubicBezTo>
                <a:cubicBezTo>
                  <a:pt x="196813" y="240342"/>
                  <a:pt x="187344" y="243414"/>
                  <a:pt x="177160" y="243414"/>
                </a:cubicBezTo>
                <a:cubicBezTo>
                  <a:pt x="154056" y="243414"/>
                  <a:pt x="134655" y="227590"/>
                  <a:pt x="129184" y="206211"/>
                </a:cubicBezTo>
                <a:cubicBezTo>
                  <a:pt x="114076" y="218205"/>
                  <a:pt x="94591" y="224855"/>
                  <a:pt x="73465" y="223298"/>
                </a:cubicBezTo>
                <a:cubicBezTo>
                  <a:pt x="35000" y="220394"/>
                  <a:pt x="3774" y="189631"/>
                  <a:pt x="323" y="151208"/>
                </a:cubicBezTo>
                <a:cubicBezTo>
                  <a:pt x="-3675" y="106094"/>
                  <a:pt x="29950" y="67924"/>
                  <a:pt x="73339" y="64557"/>
                </a:cubicBezTo>
                <a:cubicBezTo>
                  <a:pt x="73170" y="62916"/>
                  <a:pt x="73044" y="61274"/>
                  <a:pt x="73044" y="59591"/>
                </a:cubicBezTo>
                <a:cubicBezTo>
                  <a:pt x="73044" y="36908"/>
                  <a:pt x="91393" y="18559"/>
                  <a:pt x="114076" y="18559"/>
                </a:cubicBezTo>
                <a:cubicBezTo>
                  <a:pt x="114160" y="18559"/>
                  <a:pt x="114244" y="18559"/>
                  <a:pt x="114370" y="18559"/>
                </a:cubicBezTo>
                <a:cubicBezTo>
                  <a:pt x="127416" y="18644"/>
                  <a:pt x="137264" y="30385"/>
                  <a:pt x="135876" y="43431"/>
                </a:cubicBezTo>
                <a:cubicBezTo>
                  <a:pt x="135076" y="51259"/>
                  <a:pt x="135497" y="59255"/>
                  <a:pt x="137222" y="67166"/>
                </a:cubicBezTo>
                <a:cubicBezTo>
                  <a:pt x="141515" y="86735"/>
                  <a:pt x="153130" y="103485"/>
                  <a:pt x="169964" y="114300"/>
                </a:cubicBezTo>
                <a:cubicBezTo>
                  <a:pt x="198202" y="132438"/>
                  <a:pt x="235951" y="124190"/>
                  <a:pt x="254089" y="95951"/>
                </a:cubicBezTo>
                <a:cubicBezTo>
                  <a:pt x="268861" y="72932"/>
                  <a:pt x="262169" y="42168"/>
                  <a:pt x="239149" y="27397"/>
                </a:cubicBezTo>
                <a:cubicBezTo>
                  <a:pt x="220380" y="15361"/>
                  <a:pt x="195382" y="20705"/>
                  <a:pt x="183220" y="39307"/>
                </a:cubicBezTo>
                <a:cubicBezTo>
                  <a:pt x="181873" y="41369"/>
                  <a:pt x="182084" y="44230"/>
                  <a:pt x="184019" y="45745"/>
                </a:cubicBezTo>
                <a:cubicBezTo>
                  <a:pt x="186208" y="47471"/>
                  <a:pt x="189322" y="46882"/>
                  <a:pt x="190795" y="44609"/>
                </a:cubicBezTo>
                <a:cubicBezTo>
                  <a:pt x="200137" y="30048"/>
                  <a:pt x="219580" y="25840"/>
                  <a:pt x="234142" y="35182"/>
                </a:cubicBezTo>
                <a:cubicBezTo>
                  <a:pt x="252869" y="47218"/>
                  <a:pt x="258298" y="72216"/>
                  <a:pt x="246262" y="90944"/>
                </a:cubicBezTo>
                <a:cubicBezTo>
                  <a:pt x="230901" y="114889"/>
                  <a:pt x="198917" y="121875"/>
                  <a:pt x="174971" y="106515"/>
                </a:cubicBezTo>
                <a:cubicBezTo>
                  <a:pt x="160200" y="97004"/>
                  <a:pt x="150016" y="82358"/>
                  <a:pt x="146270" y="65230"/>
                </a:cubicBezTo>
                <a:cubicBezTo>
                  <a:pt x="143745" y="53531"/>
                  <a:pt x="144419" y="41663"/>
                  <a:pt x="148080" y="30595"/>
                </a:cubicBezTo>
                <a:cubicBezTo>
                  <a:pt x="149216" y="27186"/>
                  <a:pt x="151236" y="24156"/>
                  <a:pt x="153887" y="21716"/>
                </a:cubicBezTo>
                <a:cubicBezTo>
                  <a:pt x="168448" y="8249"/>
                  <a:pt x="187891" y="0"/>
                  <a:pt x="209312" y="0"/>
                </a:cubicBezTo>
                <a:cubicBezTo>
                  <a:pt x="239739" y="0"/>
                  <a:pt x="266252" y="16623"/>
                  <a:pt x="280307" y="41285"/>
                </a:cubicBezTo>
                <a:cubicBezTo>
                  <a:pt x="284053" y="47850"/>
                  <a:pt x="284684" y="55761"/>
                  <a:pt x="282117" y="62874"/>
                </a:cubicBezTo>
                <a:cubicBezTo>
                  <a:pt x="278203" y="73647"/>
                  <a:pt x="277530" y="86988"/>
                  <a:pt x="282580" y="100707"/>
                </a:cubicBezTo>
                <a:cubicBezTo>
                  <a:pt x="288935" y="117919"/>
                  <a:pt x="302570" y="127431"/>
                  <a:pt x="319025" y="126210"/>
                </a:cubicBezTo>
                <a:cubicBezTo>
                  <a:pt x="335606" y="124947"/>
                  <a:pt x="344443" y="110513"/>
                  <a:pt x="344359" y="97551"/>
                </a:cubicBezTo>
                <a:cubicBezTo>
                  <a:pt x="344275" y="85851"/>
                  <a:pt x="336784" y="73605"/>
                  <a:pt x="320245" y="72553"/>
                </a:cubicBezTo>
                <a:cubicBezTo>
                  <a:pt x="317425" y="72384"/>
                  <a:pt x="315195" y="74615"/>
                  <a:pt x="315321" y="77477"/>
                </a:cubicBezTo>
                <a:cubicBezTo>
                  <a:pt x="315447" y="79833"/>
                  <a:pt x="317510" y="81643"/>
                  <a:pt x="319866" y="81811"/>
                </a:cubicBezTo>
                <a:cubicBezTo>
                  <a:pt x="331019" y="82611"/>
                  <a:pt x="335059" y="90480"/>
                  <a:pt x="335101" y="97635"/>
                </a:cubicBezTo>
                <a:cubicBezTo>
                  <a:pt x="335143" y="106389"/>
                  <a:pt x="329293" y="116152"/>
                  <a:pt x="318310" y="116951"/>
                </a:cubicBezTo>
                <a:cubicBezTo>
                  <a:pt x="300887" y="118298"/>
                  <a:pt x="293606" y="103821"/>
                  <a:pt x="291292" y="97509"/>
                </a:cubicBezTo>
                <a:cubicBezTo>
                  <a:pt x="289272" y="92080"/>
                  <a:pt x="288261" y="85767"/>
                  <a:pt x="288430" y="79539"/>
                </a:cubicBezTo>
                <a:cubicBezTo>
                  <a:pt x="288808" y="65904"/>
                  <a:pt x="300087" y="54836"/>
                  <a:pt x="313722" y="54793"/>
                </a:cubicBezTo>
                <a:cubicBezTo>
                  <a:pt x="313806" y="54793"/>
                  <a:pt x="313848" y="54793"/>
                  <a:pt x="313933" y="54793"/>
                </a:cubicBezTo>
                <a:cubicBezTo>
                  <a:pt x="329293" y="54793"/>
                  <a:pt x="343181" y="61022"/>
                  <a:pt x="353239" y="71164"/>
                </a:cubicBezTo>
                <a:cubicBezTo>
                  <a:pt x="362077" y="79328"/>
                  <a:pt x="397595" y="109166"/>
                  <a:pt x="437533" y="100623"/>
                </a:cubicBezTo>
                <a:cubicBezTo>
                  <a:pt x="437533" y="100581"/>
                  <a:pt x="392419" y="162697"/>
                  <a:pt x="321382" y="16492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9" name="Google Shape;1269;p49"/>
          <p:cNvSpPr/>
          <p:nvPr/>
        </p:nvSpPr>
        <p:spPr>
          <a:xfrm>
            <a:off x="2611645" y="2045263"/>
            <a:ext cx="1322348" cy="517826"/>
          </a:xfrm>
          <a:custGeom>
            <a:avLst/>
            <a:gdLst/>
            <a:ahLst/>
            <a:cxnLst/>
            <a:rect l="l" t="t" r="r" b="b"/>
            <a:pathLst>
              <a:path w="823893" h="322633" extrusionOk="0">
                <a:moveTo>
                  <a:pt x="676811" y="144900"/>
                </a:moveTo>
                <a:lnTo>
                  <a:pt x="676811" y="144900"/>
                </a:lnTo>
                <a:cubicBezTo>
                  <a:pt x="672602" y="112538"/>
                  <a:pt x="647646" y="85436"/>
                  <a:pt x="613811" y="80007"/>
                </a:cubicBezTo>
                <a:cubicBezTo>
                  <a:pt x="604300" y="78450"/>
                  <a:pt x="594983" y="78787"/>
                  <a:pt x="586128" y="80680"/>
                </a:cubicBezTo>
                <a:cubicBezTo>
                  <a:pt x="579256" y="68307"/>
                  <a:pt x="567022" y="59091"/>
                  <a:pt x="551982" y="56692"/>
                </a:cubicBezTo>
                <a:cubicBezTo>
                  <a:pt x="551948" y="56692"/>
                  <a:pt x="551914" y="56692"/>
                  <a:pt x="551885" y="56692"/>
                </a:cubicBezTo>
                <a:cubicBezTo>
                  <a:pt x="546679" y="55851"/>
                  <a:pt x="541645" y="59007"/>
                  <a:pt x="539748" y="63931"/>
                </a:cubicBezTo>
                <a:cubicBezTo>
                  <a:pt x="533326" y="80512"/>
                  <a:pt x="513247" y="117967"/>
                  <a:pt x="465116" y="118556"/>
                </a:cubicBezTo>
                <a:cubicBezTo>
                  <a:pt x="464068" y="118556"/>
                  <a:pt x="463016" y="118514"/>
                  <a:pt x="461951" y="118472"/>
                </a:cubicBezTo>
                <a:cubicBezTo>
                  <a:pt x="446073" y="117925"/>
                  <a:pt x="431617" y="111864"/>
                  <a:pt x="422283" y="101806"/>
                </a:cubicBezTo>
                <a:cubicBezTo>
                  <a:pt x="414262" y="93137"/>
                  <a:pt x="410280" y="82027"/>
                  <a:pt x="410777" y="69612"/>
                </a:cubicBezTo>
                <a:cubicBezTo>
                  <a:pt x="411421" y="53410"/>
                  <a:pt x="423293" y="38259"/>
                  <a:pt x="439003" y="33630"/>
                </a:cubicBezTo>
                <a:cubicBezTo>
                  <a:pt x="451914" y="29801"/>
                  <a:pt x="464421" y="34219"/>
                  <a:pt x="472531" y="45414"/>
                </a:cubicBezTo>
                <a:cubicBezTo>
                  <a:pt x="474660" y="48318"/>
                  <a:pt x="474580" y="52568"/>
                  <a:pt x="471942" y="55051"/>
                </a:cubicBezTo>
                <a:cubicBezTo>
                  <a:pt x="468714" y="58081"/>
                  <a:pt x="463672" y="57492"/>
                  <a:pt x="461215" y="53999"/>
                </a:cubicBezTo>
                <a:cubicBezTo>
                  <a:pt x="455373" y="45708"/>
                  <a:pt x="448101" y="45751"/>
                  <a:pt x="443022" y="47224"/>
                </a:cubicBezTo>
                <a:cubicBezTo>
                  <a:pt x="433132" y="50169"/>
                  <a:pt x="425372" y="60017"/>
                  <a:pt x="424968" y="70201"/>
                </a:cubicBezTo>
                <a:cubicBezTo>
                  <a:pt x="424627" y="78828"/>
                  <a:pt x="427224" y="86235"/>
                  <a:pt x="432699" y="92127"/>
                </a:cubicBezTo>
                <a:cubicBezTo>
                  <a:pt x="439474" y="99450"/>
                  <a:pt x="450319" y="103868"/>
                  <a:pt x="462443" y="104289"/>
                </a:cubicBezTo>
                <a:cubicBezTo>
                  <a:pt x="489163" y="105173"/>
                  <a:pt x="520949" y="88592"/>
                  <a:pt x="527367" y="59175"/>
                </a:cubicBezTo>
                <a:lnTo>
                  <a:pt x="527404" y="59007"/>
                </a:lnTo>
                <a:cubicBezTo>
                  <a:pt x="529706" y="48360"/>
                  <a:pt x="527278" y="37165"/>
                  <a:pt x="520524" y="28664"/>
                </a:cubicBezTo>
                <a:cubicBezTo>
                  <a:pt x="509199" y="14356"/>
                  <a:pt x="492710" y="4088"/>
                  <a:pt x="473276" y="973"/>
                </a:cubicBezTo>
                <a:cubicBezTo>
                  <a:pt x="442466" y="-3993"/>
                  <a:pt x="413020" y="10442"/>
                  <a:pt x="397331" y="35230"/>
                </a:cubicBezTo>
                <a:cubicBezTo>
                  <a:pt x="392782" y="32747"/>
                  <a:pt x="387774" y="30979"/>
                  <a:pt x="382375" y="30095"/>
                </a:cubicBezTo>
                <a:lnTo>
                  <a:pt x="382025" y="30053"/>
                </a:lnTo>
                <a:cubicBezTo>
                  <a:pt x="366092" y="27528"/>
                  <a:pt x="351767" y="40069"/>
                  <a:pt x="352133" y="56187"/>
                </a:cubicBezTo>
                <a:cubicBezTo>
                  <a:pt x="352449" y="70033"/>
                  <a:pt x="350513" y="85267"/>
                  <a:pt x="343472" y="98482"/>
                </a:cubicBezTo>
                <a:cubicBezTo>
                  <a:pt x="335476" y="113506"/>
                  <a:pt x="322245" y="123606"/>
                  <a:pt x="304157" y="128446"/>
                </a:cubicBezTo>
                <a:cubicBezTo>
                  <a:pt x="298194" y="130045"/>
                  <a:pt x="292391" y="130844"/>
                  <a:pt x="286853" y="130844"/>
                </a:cubicBezTo>
                <a:cubicBezTo>
                  <a:pt x="269000" y="130844"/>
                  <a:pt x="253993" y="122722"/>
                  <a:pt x="245716" y="107866"/>
                </a:cubicBezTo>
                <a:cubicBezTo>
                  <a:pt x="234416" y="87582"/>
                  <a:pt x="238351" y="53747"/>
                  <a:pt x="270296" y="46213"/>
                </a:cubicBezTo>
                <a:cubicBezTo>
                  <a:pt x="274602" y="45203"/>
                  <a:pt x="279079" y="44909"/>
                  <a:pt x="283473" y="45372"/>
                </a:cubicBezTo>
                <a:cubicBezTo>
                  <a:pt x="301178" y="47266"/>
                  <a:pt x="312490" y="58628"/>
                  <a:pt x="314657" y="75672"/>
                </a:cubicBezTo>
                <a:cubicBezTo>
                  <a:pt x="315120" y="79291"/>
                  <a:pt x="313083" y="82995"/>
                  <a:pt x="309565" y="83963"/>
                </a:cubicBezTo>
                <a:cubicBezTo>
                  <a:pt x="305273" y="85099"/>
                  <a:pt x="301102" y="82153"/>
                  <a:pt x="300618" y="77903"/>
                </a:cubicBezTo>
                <a:cubicBezTo>
                  <a:pt x="299680" y="69570"/>
                  <a:pt x="295816" y="63973"/>
                  <a:pt x="289150" y="61237"/>
                </a:cubicBezTo>
                <a:cubicBezTo>
                  <a:pt x="280982" y="57871"/>
                  <a:pt x="269627" y="59512"/>
                  <a:pt x="262751" y="65067"/>
                </a:cubicBezTo>
                <a:cubicBezTo>
                  <a:pt x="252260" y="73526"/>
                  <a:pt x="252179" y="90275"/>
                  <a:pt x="258126" y="100923"/>
                </a:cubicBezTo>
                <a:cubicBezTo>
                  <a:pt x="269434" y="121249"/>
                  <a:pt x="293405" y="116620"/>
                  <a:pt x="300475" y="114726"/>
                </a:cubicBezTo>
                <a:cubicBezTo>
                  <a:pt x="314796" y="110897"/>
                  <a:pt x="324753" y="103406"/>
                  <a:pt x="330910" y="91833"/>
                </a:cubicBezTo>
                <a:cubicBezTo>
                  <a:pt x="338582" y="77440"/>
                  <a:pt x="338793" y="59386"/>
                  <a:pt x="337059" y="44825"/>
                </a:cubicBezTo>
                <a:cubicBezTo>
                  <a:pt x="336078" y="36618"/>
                  <a:pt x="331331" y="29296"/>
                  <a:pt x="324168" y="25130"/>
                </a:cubicBezTo>
                <a:cubicBezTo>
                  <a:pt x="317351" y="21215"/>
                  <a:pt x="309721" y="18438"/>
                  <a:pt x="301485" y="17091"/>
                </a:cubicBezTo>
                <a:cubicBezTo>
                  <a:pt x="268256" y="11789"/>
                  <a:pt x="236836" y="31989"/>
                  <a:pt x="227245" y="63299"/>
                </a:cubicBezTo>
                <a:cubicBezTo>
                  <a:pt x="196805" y="65151"/>
                  <a:pt x="170634" y="87877"/>
                  <a:pt x="165596" y="119229"/>
                </a:cubicBezTo>
                <a:cubicBezTo>
                  <a:pt x="164333" y="127099"/>
                  <a:pt x="164506" y="134842"/>
                  <a:pt x="165916" y="142249"/>
                </a:cubicBezTo>
                <a:cubicBezTo>
                  <a:pt x="149907" y="147425"/>
                  <a:pt x="124732" y="149488"/>
                  <a:pt x="95753" y="129919"/>
                </a:cubicBezTo>
                <a:cubicBezTo>
                  <a:pt x="55572" y="103742"/>
                  <a:pt x="12478" y="126425"/>
                  <a:pt x="0" y="155000"/>
                </a:cubicBezTo>
                <a:cubicBezTo>
                  <a:pt x="0" y="155000"/>
                  <a:pt x="51902" y="132738"/>
                  <a:pt x="72115" y="166574"/>
                </a:cubicBezTo>
                <a:cubicBezTo>
                  <a:pt x="89437" y="195570"/>
                  <a:pt x="142576" y="236012"/>
                  <a:pt x="199145" y="223008"/>
                </a:cubicBezTo>
                <a:cubicBezTo>
                  <a:pt x="199019" y="223639"/>
                  <a:pt x="198893" y="224270"/>
                  <a:pt x="198787" y="224902"/>
                </a:cubicBezTo>
                <a:cubicBezTo>
                  <a:pt x="193952" y="255034"/>
                  <a:pt x="214447" y="283356"/>
                  <a:pt x="244567" y="288196"/>
                </a:cubicBezTo>
                <a:cubicBezTo>
                  <a:pt x="257541" y="290300"/>
                  <a:pt x="270179" y="287649"/>
                  <a:pt x="280755" y="281589"/>
                </a:cubicBezTo>
                <a:cubicBezTo>
                  <a:pt x="283376" y="301747"/>
                  <a:pt x="298905" y="318665"/>
                  <a:pt x="319994" y="322032"/>
                </a:cubicBezTo>
                <a:cubicBezTo>
                  <a:pt x="335194" y="324473"/>
                  <a:pt x="349835" y="319338"/>
                  <a:pt x="360117" y="309407"/>
                </a:cubicBezTo>
                <a:cubicBezTo>
                  <a:pt x="364459" y="305240"/>
                  <a:pt x="366673" y="299306"/>
                  <a:pt x="366627" y="293246"/>
                </a:cubicBezTo>
                <a:cubicBezTo>
                  <a:pt x="366534" y="281799"/>
                  <a:pt x="364666" y="269048"/>
                  <a:pt x="358723" y="258022"/>
                </a:cubicBezTo>
                <a:cubicBezTo>
                  <a:pt x="354536" y="250279"/>
                  <a:pt x="347083" y="244008"/>
                  <a:pt x="339272" y="241693"/>
                </a:cubicBezTo>
                <a:cubicBezTo>
                  <a:pt x="333616" y="240010"/>
                  <a:pt x="328297" y="240473"/>
                  <a:pt x="323457" y="243124"/>
                </a:cubicBezTo>
                <a:cubicBezTo>
                  <a:pt x="316985" y="246617"/>
                  <a:pt x="312886" y="254781"/>
                  <a:pt x="313706" y="262483"/>
                </a:cubicBezTo>
                <a:cubicBezTo>
                  <a:pt x="314140" y="266523"/>
                  <a:pt x="316139" y="269637"/>
                  <a:pt x="319649" y="271741"/>
                </a:cubicBezTo>
                <a:cubicBezTo>
                  <a:pt x="324572" y="274645"/>
                  <a:pt x="331765" y="274982"/>
                  <a:pt x="337521" y="272583"/>
                </a:cubicBezTo>
                <a:cubicBezTo>
                  <a:pt x="341457" y="270942"/>
                  <a:pt x="346018" y="273088"/>
                  <a:pt x="347146" y="277380"/>
                </a:cubicBezTo>
                <a:cubicBezTo>
                  <a:pt x="348076" y="280916"/>
                  <a:pt x="345892" y="284535"/>
                  <a:pt x="342500" y="285882"/>
                </a:cubicBezTo>
                <a:cubicBezTo>
                  <a:pt x="332602" y="289838"/>
                  <a:pt x="321126" y="289122"/>
                  <a:pt x="312414" y="283946"/>
                </a:cubicBezTo>
                <a:cubicBezTo>
                  <a:pt x="305045" y="279569"/>
                  <a:pt x="300488" y="272499"/>
                  <a:pt x="299583" y="263998"/>
                </a:cubicBezTo>
                <a:cubicBezTo>
                  <a:pt x="298152" y="250573"/>
                  <a:pt x="305184" y="236854"/>
                  <a:pt x="316690" y="230625"/>
                </a:cubicBezTo>
                <a:cubicBezTo>
                  <a:pt x="324850" y="226207"/>
                  <a:pt x="334058" y="225323"/>
                  <a:pt x="343329" y="228100"/>
                </a:cubicBezTo>
                <a:cubicBezTo>
                  <a:pt x="354793" y="231509"/>
                  <a:pt x="365221" y="240178"/>
                  <a:pt x="371218" y="251288"/>
                </a:cubicBezTo>
                <a:cubicBezTo>
                  <a:pt x="375355" y="258948"/>
                  <a:pt x="378137" y="267617"/>
                  <a:pt x="379593" y="277212"/>
                </a:cubicBezTo>
                <a:cubicBezTo>
                  <a:pt x="380994" y="286429"/>
                  <a:pt x="388473" y="293541"/>
                  <a:pt x="397664" y="295014"/>
                </a:cubicBezTo>
                <a:lnTo>
                  <a:pt x="397828" y="295056"/>
                </a:lnTo>
                <a:cubicBezTo>
                  <a:pt x="398021" y="295056"/>
                  <a:pt x="398215" y="295098"/>
                  <a:pt x="398408" y="295140"/>
                </a:cubicBezTo>
                <a:cubicBezTo>
                  <a:pt x="422746" y="298801"/>
                  <a:pt x="444356" y="278433"/>
                  <a:pt x="442702" y="253898"/>
                </a:cubicBezTo>
                <a:cubicBezTo>
                  <a:pt x="440813" y="225743"/>
                  <a:pt x="452764" y="197253"/>
                  <a:pt x="476975" y="179199"/>
                </a:cubicBezTo>
                <a:cubicBezTo>
                  <a:pt x="487921" y="171077"/>
                  <a:pt x="501055" y="166027"/>
                  <a:pt x="514695" y="165353"/>
                </a:cubicBezTo>
                <a:cubicBezTo>
                  <a:pt x="537281" y="164259"/>
                  <a:pt x="557957" y="173307"/>
                  <a:pt x="571992" y="189635"/>
                </a:cubicBezTo>
                <a:cubicBezTo>
                  <a:pt x="581760" y="200998"/>
                  <a:pt x="587231" y="215727"/>
                  <a:pt x="586431" y="230710"/>
                </a:cubicBezTo>
                <a:cubicBezTo>
                  <a:pt x="585501" y="248090"/>
                  <a:pt x="577143" y="263661"/>
                  <a:pt x="563420" y="273888"/>
                </a:cubicBezTo>
                <a:cubicBezTo>
                  <a:pt x="556021" y="279443"/>
                  <a:pt x="547121" y="282851"/>
                  <a:pt x="537900" y="283315"/>
                </a:cubicBezTo>
                <a:cubicBezTo>
                  <a:pt x="521550" y="284114"/>
                  <a:pt x="506669" y="277086"/>
                  <a:pt x="497196" y="264545"/>
                </a:cubicBezTo>
                <a:cubicBezTo>
                  <a:pt x="495240" y="261936"/>
                  <a:pt x="495118" y="257685"/>
                  <a:pt x="497285" y="255244"/>
                </a:cubicBezTo>
                <a:cubicBezTo>
                  <a:pt x="500382" y="251794"/>
                  <a:pt x="505622" y="252172"/>
                  <a:pt x="508273" y="255623"/>
                </a:cubicBezTo>
                <a:cubicBezTo>
                  <a:pt x="511787" y="260210"/>
                  <a:pt x="516181" y="264124"/>
                  <a:pt x="521504" y="266354"/>
                </a:cubicBezTo>
                <a:cubicBezTo>
                  <a:pt x="532943" y="271194"/>
                  <a:pt x="545303" y="269637"/>
                  <a:pt x="554772" y="262651"/>
                </a:cubicBezTo>
                <a:cubicBezTo>
                  <a:pt x="564720" y="255286"/>
                  <a:pt x="570953" y="244260"/>
                  <a:pt x="572119" y="231804"/>
                </a:cubicBezTo>
                <a:cubicBezTo>
                  <a:pt x="573171" y="220609"/>
                  <a:pt x="566934" y="204701"/>
                  <a:pt x="559131" y="196579"/>
                </a:cubicBezTo>
                <a:cubicBezTo>
                  <a:pt x="547916" y="184922"/>
                  <a:pt x="532147" y="178609"/>
                  <a:pt x="515031" y="179578"/>
                </a:cubicBezTo>
                <a:cubicBezTo>
                  <a:pt x="505739" y="180125"/>
                  <a:pt x="492353" y="185385"/>
                  <a:pt x="484941" y="191024"/>
                </a:cubicBezTo>
                <a:cubicBezTo>
                  <a:pt x="469985" y="202387"/>
                  <a:pt x="460234" y="218842"/>
                  <a:pt x="457457" y="237443"/>
                </a:cubicBezTo>
                <a:cubicBezTo>
                  <a:pt x="457246" y="238874"/>
                  <a:pt x="457078" y="240262"/>
                  <a:pt x="456952" y="241693"/>
                </a:cubicBezTo>
                <a:cubicBezTo>
                  <a:pt x="454468" y="269427"/>
                  <a:pt x="470978" y="295140"/>
                  <a:pt x="496123" y="307134"/>
                </a:cubicBezTo>
                <a:cubicBezTo>
                  <a:pt x="503804" y="310753"/>
                  <a:pt x="512123" y="313405"/>
                  <a:pt x="520945" y="314835"/>
                </a:cubicBezTo>
                <a:cubicBezTo>
                  <a:pt x="570978" y="322873"/>
                  <a:pt x="618062" y="288827"/>
                  <a:pt x="626099" y="238789"/>
                </a:cubicBezTo>
                <a:cubicBezTo>
                  <a:pt x="626689" y="234876"/>
                  <a:pt x="627068" y="231046"/>
                  <a:pt x="627194" y="227216"/>
                </a:cubicBezTo>
                <a:cubicBezTo>
                  <a:pt x="731225" y="305324"/>
                  <a:pt x="823894" y="196453"/>
                  <a:pt x="823894" y="196453"/>
                </a:cubicBezTo>
                <a:cubicBezTo>
                  <a:pt x="712456" y="232435"/>
                  <a:pt x="676811" y="144900"/>
                  <a:pt x="676811" y="1449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0" name="Google Shape;1280;p49"/>
          <p:cNvGrpSpPr/>
          <p:nvPr/>
        </p:nvGrpSpPr>
        <p:grpSpPr>
          <a:xfrm>
            <a:off x="-100155" y="1170125"/>
            <a:ext cx="1014220" cy="749355"/>
            <a:chOff x="7103453" y="400825"/>
            <a:chExt cx="818117" cy="604416"/>
          </a:xfrm>
        </p:grpSpPr>
        <p:grpSp>
          <p:nvGrpSpPr>
            <p:cNvPr id="1281" name="Google Shape;1281;p49"/>
            <p:cNvGrpSpPr/>
            <p:nvPr/>
          </p:nvGrpSpPr>
          <p:grpSpPr>
            <a:xfrm>
              <a:off x="7103453" y="400825"/>
              <a:ext cx="818117" cy="604416"/>
              <a:chOff x="7103453" y="400825"/>
              <a:chExt cx="818117" cy="604416"/>
            </a:xfrm>
          </p:grpSpPr>
          <p:sp>
            <p:nvSpPr>
              <p:cNvPr id="1282" name="Google Shape;1282;p49"/>
              <p:cNvSpPr/>
              <p:nvPr/>
            </p:nvSpPr>
            <p:spPr>
              <a:xfrm>
                <a:off x="7103457" y="400825"/>
                <a:ext cx="818113" cy="604416"/>
              </a:xfrm>
              <a:custGeom>
                <a:avLst/>
                <a:gdLst/>
                <a:ahLst/>
                <a:cxnLst/>
                <a:rect l="l" t="t" r="r" b="b"/>
                <a:pathLst>
                  <a:path w="818113" h="604416" extrusionOk="0">
                    <a:moveTo>
                      <a:pt x="763074" y="596392"/>
                    </a:moveTo>
                    <a:cubicBezTo>
                      <a:pt x="757730" y="594974"/>
                      <a:pt x="751586" y="593311"/>
                      <a:pt x="744516" y="591397"/>
                    </a:cubicBezTo>
                    <a:cubicBezTo>
                      <a:pt x="707566" y="581393"/>
                      <a:pt x="645786" y="564156"/>
                      <a:pt x="542134" y="535286"/>
                    </a:cubicBezTo>
                    <a:cubicBezTo>
                      <a:pt x="537673" y="534040"/>
                      <a:pt x="534853" y="533598"/>
                      <a:pt x="535695" y="529163"/>
                    </a:cubicBezTo>
                    <a:cubicBezTo>
                      <a:pt x="539062" y="511845"/>
                      <a:pt x="546468" y="488257"/>
                      <a:pt x="538010" y="444784"/>
                    </a:cubicBezTo>
                    <a:cubicBezTo>
                      <a:pt x="527320" y="389983"/>
                      <a:pt x="493569" y="337033"/>
                      <a:pt x="440711" y="304140"/>
                    </a:cubicBezTo>
                    <a:cubicBezTo>
                      <a:pt x="436713" y="301623"/>
                      <a:pt x="418197" y="293632"/>
                      <a:pt x="401026" y="289221"/>
                    </a:cubicBezTo>
                    <a:cubicBezTo>
                      <a:pt x="340762" y="273558"/>
                      <a:pt x="276206" y="285093"/>
                      <a:pt x="231554" y="315389"/>
                    </a:cubicBezTo>
                    <a:cubicBezTo>
                      <a:pt x="194899" y="340248"/>
                      <a:pt x="202601" y="348139"/>
                      <a:pt x="192458" y="338607"/>
                    </a:cubicBezTo>
                    <a:cubicBezTo>
                      <a:pt x="192458" y="338607"/>
                      <a:pt x="188292" y="334764"/>
                      <a:pt x="181390" y="328229"/>
                    </a:cubicBezTo>
                    <a:cubicBezTo>
                      <a:pt x="154301" y="302844"/>
                      <a:pt x="83789" y="236747"/>
                      <a:pt x="39407" y="194768"/>
                    </a:cubicBezTo>
                    <a:cubicBezTo>
                      <a:pt x="34538" y="190113"/>
                      <a:pt x="29959" y="185762"/>
                      <a:pt x="25751" y="181814"/>
                    </a:cubicBezTo>
                    <a:cubicBezTo>
                      <a:pt x="11581" y="168238"/>
                      <a:pt x="2163" y="159182"/>
                      <a:pt x="1288" y="158024"/>
                    </a:cubicBezTo>
                    <a:cubicBezTo>
                      <a:pt x="-463" y="155718"/>
                      <a:pt x="-387" y="154637"/>
                      <a:pt x="1263" y="152520"/>
                    </a:cubicBezTo>
                    <a:cubicBezTo>
                      <a:pt x="30692" y="114337"/>
                      <a:pt x="136343" y="24303"/>
                      <a:pt x="303602" y="3715"/>
                    </a:cubicBezTo>
                    <a:cubicBezTo>
                      <a:pt x="499587" y="-20361"/>
                      <a:pt x="670532" y="74197"/>
                      <a:pt x="757940" y="240404"/>
                    </a:cubicBezTo>
                    <a:cubicBezTo>
                      <a:pt x="764337" y="252600"/>
                      <a:pt x="770229" y="264981"/>
                      <a:pt x="775532" y="277488"/>
                    </a:cubicBezTo>
                    <a:cubicBezTo>
                      <a:pt x="825106" y="393551"/>
                      <a:pt x="828684" y="519370"/>
                      <a:pt x="800235" y="602789"/>
                    </a:cubicBezTo>
                    <a:cubicBezTo>
                      <a:pt x="799141" y="604750"/>
                      <a:pt x="802886" y="606917"/>
                      <a:pt x="763074" y="59639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49"/>
              <p:cNvSpPr/>
              <p:nvPr/>
            </p:nvSpPr>
            <p:spPr>
              <a:xfrm rot="-2700000">
                <a:off x="7528358" y="532491"/>
                <a:ext cx="145892" cy="145892"/>
              </a:xfrm>
              <a:custGeom>
                <a:avLst/>
                <a:gdLst/>
                <a:ahLst/>
                <a:cxnLst/>
                <a:rect l="l" t="t" r="r" b="b"/>
                <a:pathLst>
                  <a:path w="145811" h="145811" extrusionOk="0">
                    <a:moveTo>
                      <a:pt x="145811" y="72906"/>
                    </a:moveTo>
                    <a:cubicBezTo>
                      <a:pt x="145811" y="113170"/>
                      <a:pt x="113170" y="145811"/>
                      <a:pt x="72905" y="145811"/>
                    </a:cubicBezTo>
                    <a:cubicBezTo>
                      <a:pt x="32641" y="145811"/>
                      <a:pt x="0" y="113170"/>
                      <a:pt x="0" y="72906"/>
                    </a:cubicBezTo>
                    <a:cubicBezTo>
                      <a:pt x="0" y="32641"/>
                      <a:pt x="32641" y="0"/>
                      <a:pt x="72905" y="0"/>
                    </a:cubicBezTo>
                    <a:cubicBezTo>
                      <a:pt x="113170" y="0"/>
                      <a:pt x="145811" y="32641"/>
                      <a:pt x="145811" y="729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49"/>
              <p:cNvSpPr/>
              <p:nvPr/>
            </p:nvSpPr>
            <p:spPr>
              <a:xfrm>
                <a:off x="7103453" y="400825"/>
                <a:ext cx="818117" cy="604416"/>
              </a:xfrm>
              <a:custGeom>
                <a:avLst/>
                <a:gdLst/>
                <a:ahLst/>
                <a:cxnLst/>
                <a:rect l="l" t="t" r="r" b="b"/>
                <a:pathLst>
                  <a:path w="818117" h="604416" extrusionOk="0">
                    <a:moveTo>
                      <a:pt x="763079" y="596392"/>
                    </a:moveTo>
                    <a:cubicBezTo>
                      <a:pt x="765940" y="547532"/>
                      <a:pt x="766445" y="470153"/>
                      <a:pt x="765478" y="460490"/>
                    </a:cubicBezTo>
                    <a:cubicBezTo>
                      <a:pt x="731684" y="104199"/>
                      <a:pt x="430994" y="-71560"/>
                      <a:pt x="82413" y="141229"/>
                    </a:cubicBezTo>
                    <a:cubicBezTo>
                      <a:pt x="78074" y="143893"/>
                      <a:pt x="49255" y="164341"/>
                      <a:pt x="25751" y="181814"/>
                    </a:cubicBezTo>
                    <a:cubicBezTo>
                      <a:pt x="11581" y="168238"/>
                      <a:pt x="2163" y="159182"/>
                      <a:pt x="1288" y="158024"/>
                    </a:cubicBezTo>
                    <a:cubicBezTo>
                      <a:pt x="-463" y="155718"/>
                      <a:pt x="-387" y="154637"/>
                      <a:pt x="1263" y="152520"/>
                    </a:cubicBezTo>
                    <a:cubicBezTo>
                      <a:pt x="30692" y="114337"/>
                      <a:pt x="136344" y="24303"/>
                      <a:pt x="303606" y="3715"/>
                    </a:cubicBezTo>
                    <a:cubicBezTo>
                      <a:pt x="499591" y="-20361"/>
                      <a:pt x="670536" y="74197"/>
                      <a:pt x="757903" y="240404"/>
                    </a:cubicBezTo>
                    <a:cubicBezTo>
                      <a:pt x="764341" y="252600"/>
                      <a:pt x="770233" y="264981"/>
                      <a:pt x="775536" y="277488"/>
                    </a:cubicBezTo>
                    <a:cubicBezTo>
                      <a:pt x="825111" y="393551"/>
                      <a:pt x="828688" y="519370"/>
                      <a:pt x="800239" y="602789"/>
                    </a:cubicBezTo>
                    <a:cubicBezTo>
                      <a:pt x="799145" y="604750"/>
                      <a:pt x="802890" y="606917"/>
                      <a:pt x="763079" y="59639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49"/>
              <p:cNvSpPr/>
              <p:nvPr/>
            </p:nvSpPr>
            <p:spPr>
              <a:xfrm>
                <a:off x="7284805" y="615454"/>
                <a:ext cx="636765" cy="389786"/>
              </a:xfrm>
              <a:custGeom>
                <a:avLst/>
                <a:gdLst/>
                <a:ahLst/>
                <a:cxnLst/>
                <a:rect l="l" t="t" r="r" b="b"/>
                <a:pathLst>
                  <a:path w="636765" h="389786" extrusionOk="0">
                    <a:moveTo>
                      <a:pt x="360786" y="320644"/>
                    </a:moveTo>
                    <a:cubicBezTo>
                      <a:pt x="356283" y="319403"/>
                      <a:pt x="353505" y="318940"/>
                      <a:pt x="354347" y="314538"/>
                    </a:cubicBezTo>
                    <a:cubicBezTo>
                      <a:pt x="357714" y="297241"/>
                      <a:pt x="365163" y="273624"/>
                      <a:pt x="356661" y="230189"/>
                    </a:cubicBezTo>
                    <a:cubicBezTo>
                      <a:pt x="345930" y="175354"/>
                      <a:pt x="312221" y="122383"/>
                      <a:pt x="259406" y="89515"/>
                    </a:cubicBezTo>
                    <a:cubicBezTo>
                      <a:pt x="255365" y="87028"/>
                      <a:pt x="236848" y="79002"/>
                      <a:pt x="219678" y="74571"/>
                    </a:cubicBezTo>
                    <a:cubicBezTo>
                      <a:pt x="159414" y="58945"/>
                      <a:pt x="94857" y="70459"/>
                      <a:pt x="50206" y="100756"/>
                    </a:cubicBezTo>
                    <a:cubicBezTo>
                      <a:pt x="13551" y="125631"/>
                      <a:pt x="21210" y="133489"/>
                      <a:pt x="11110" y="123990"/>
                    </a:cubicBezTo>
                    <a:cubicBezTo>
                      <a:pt x="11068" y="123978"/>
                      <a:pt x="6986" y="120148"/>
                      <a:pt x="0" y="113608"/>
                    </a:cubicBezTo>
                    <a:cubicBezTo>
                      <a:pt x="1136" y="110355"/>
                      <a:pt x="2188" y="107072"/>
                      <a:pt x="3409" y="103882"/>
                    </a:cubicBezTo>
                    <a:cubicBezTo>
                      <a:pt x="27018" y="42495"/>
                      <a:pt x="88124" y="1076"/>
                      <a:pt x="159119" y="19"/>
                    </a:cubicBezTo>
                    <a:cubicBezTo>
                      <a:pt x="209199" y="-726"/>
                      <a:pt x="260121" y="20194"/>
                      <a:pt x="301573" y="47343"/>
                    </a:cubicBezTo>
                    <a:cubicBezTo>
                      <a:pt x="345930" y="76419"/>
                      <a:pt x="390918" y="117593"/>
                      <a:pt x="446932" y="127866"/>
                    </a:cubicBezTo>
                    <a:cubicBezTo>
                      <a:pt x="535603" y="144153"/>
                      <a:pt x="582863" y="77715"/>
                      <a:pt x="594183" y="62846"/>
                    </a:cubicBezTo>
                    <a:cubicBezTo>
                      <a:pt x="643758" y="178943"/>
                      <a:pt x="647335" y="304745"/>
                      <a:pt x="618886" y="388160"/>
                    </a:cubicBezTo>
                    <a:cubicBezTo>
                      <a:pt x="616782" y="391775"/>
                      <a:pt x="631133" y="396055"/>
                      <a:pt x="360786" y="320644"/>
                    </a:cubicBezTo>
                    <a:close/>
                  </a:path>
                </a:pathLst>
              </a:custGeom>
              <a:solidFill>
                <a:srgbClr val="000000">
                  <a:alpha val="8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86" name="Google Shape;1286;p49"/>
              <p:cNvGrpSpPr/>
              <p:nvPr/>
            </p:nvGrpSpPr>
            <p:grpSpPr>
              <a:xfrm>
                <a:off x="7133118" y="586700"/>
                <a:ext cx="728195" cy="408462"/>
                <a:chOff x="7133118" y="586700"/>
                <a:chExt cx="728195" cy="408462"/>
              </a:xfrm>
            </p:grpSpPr>
            <p:sp>
              <p:nvSpPr>
                <p:cNvPr id="1287" name="Google Shape;1287;p49"/>
                <p:cNvSpPr/>
                <p:nvPr/>
              </p:nvSpPr>
              <p:spPr>
                <a:xfrm>
                  <a:off x="7133118" y="586700"/>
                  <a:ext cx="167974" cy="156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974" h="156030" extrusionOk="0">
                      <a:moveTo>
                        <a:pt x="0" y="0"/>
                      </a:moveTo>
                      <a:cubicBezTo>
                        <a:pt x="52752" y="48763"/>
                        <a:pt x="115474" y="107020"/>
                        <a:pt x="167974" y="156030"/>
                      </a:cubicBezTo>
                      <a:cubicBezTo>
                        <a:pt x="115239" y="107268"/>
                        <a:pt x="52517" y="49007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EB4B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8" name="Google Shape;1288;p49"/>
                <p:cNvSpPr/>
                <p:nvPr/>
              </p:nvSpPr>
              <p:spPr>
                <a:xfrm>
                  <a:off x="7640583" y="933152"/>
                  <a:ext cx="220730" cy="62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730" h="62010" extrusionOk="0">
                      <a:moveTo>
                        <a:pt x="220730" y="62011"/>
                      </a:moveTo>
                      <a:cubicBezTo>
                        <a:pt x="151544" y="42745"/>
                        <a:pt x="69102" y="19594"/>
                        <a:pt x="0" y="0"/>
                      </a:cubicBezTo>
                      <a:cubicBezTo>
                        <a:pt x="69228" y="19266"/>
                        <a:pt x="151628" y="42416"/>
                        <a:pt x="220730" y="62011"/>
                      </a:cubicBezTo>
                      <a:lnTo>
                        <a:pt x="220730" y="62011"/>
                      </a:lnTo>
                      <a:close/>
                    </a:path>
                  </a:pathLst>
                </a:custGeom>
                <a:solidFill>
                  <a:srgbClr val="BEB4B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9" name="Google Shape;1289;p49"/>
                <p:cNvSpPr/>
                <p:nvPr/>
              </p:nvSpPr>
              <p:spPr>
                <a:xfrm>
                  <a:off x="7301092" y="682309"/>
                  <a:ext cx="341414" cy="251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414" h="251024" extrusionOk="0">
                      <a:moveTo>
                        <a:pt x="0" y="60422"/>
                      </a:moveTo>
                      <a:cubicBezTo>
                        <a:pt x="67082" y="-7072"/>
                        <a:pt x="176247" y="-20846"/>
                        <a:pt x="255491" y="33476"/>
                      </a:cubicBezTo>
                      <a:cubicBezTo>
                        <a:pt x="286970" y="55359"/>
                        <a:pt x="310411" y="87528"/>
                        <a:pt x="324930" y="122757"/>
                      </a:cubicBezTo>
                      <a:cubicBezTo>
                        <a:pt x="341427" y="163019"/>
                        <a:pt x="346729" y="208705"/>
                        <a:pt x="335367" y="251025"/>
                      </a:cubicBezTo>
                      <a:cubicBezTo>
                        <a:pt x="346687" y="208701"/>
                        <a:pt x="341343" y="163040"/>
                        <a:pt x="324804" y="122812"/>
                      </a:cubicBezTo>
                      <a:cubicBezTo>
                        <a:pt x="310243" y="87634"/>
                        <a:pt x="286802" y="55528"/>
                        <a:pt x="255323" y="33703"/>
                      </a:cubicBezTo>
                      <a:cubicBezTo>
                        <a:pt x="176121" y="-20581"/>
                        <a:pt x="67166" y="-6975"/>
                        <a:pt x="0" y="60422"/>
                      </a:cubicBezTo>
                      <a:lnTo>
                        <a:pt x="0" y="60422"/>
                      </a:lnTo>
                      <a:close/>
                    </a:path>
                  </a:pathLst>
                </a:custGeom>
                <a:solidFill>
                  <a:srgbClr val="BEB4B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90" name="Google Shape;1290;p49"/>
              <p:cNvGrpSpPr/>
              <p:nvPr/>
            </p:nvGrpSpPr>
            <p:grpSpPr>
              <a:xfrm>
                <a:off x="7190146" y="405373"/>
                <a:ext cx="724824" cy="490644"/>
                <a:chOff x="7190146" y="405373"/>
                <a:chExt cx="724824" cy="490644"/>
              </a:xfrm>
            </p:grpSpPr>
            <p:sp>
              <p:nvSpPr>
                <p:cNvPr id="1291" name="Google Shape;1291;p49"/>
                <p:cNvSpPr/>
                <p:nvPr/>
              </p:nvSpPr>
              <p:spPr>
                <a:xfrm>
                  <a:off x="7453351" y="780518"/>
                  <a:ext cx="451139" cy="9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139" h="93448" extrusionOk="0">
                      <a:moveTo>
                        <a:pt x="451140" y="0"/>
                      </a:moveTo>
                      <a:cubicBezTo>
                        <a:pt x="449288" y="690"/>
                        <a:pt x="446132" y="1338"/>
                        <a:pt x="444154" y="1835"/>
                      </a:cubicBezTo>
                      <a:cubicBezTo>
                        <a:pt x="437168" y="3472"/>
                        <a:pt x="430098" y="5000"/>
                        <a:pt x="423070" y="6527"/>
                      </a:cubicBezTo>
                      <a:cubicBezTo>
                        <a:pt x="290926" y="34778"/>
                        <a:pt x="139256" y="64986"/>
                        <a:pt x="6986" y="92378"/>
                      </a:cubicBezTo>
                      <a:cubicBezTo>
                        <a:pt x="6986" y="92378"/>
                        <a:pt x="3451" y="93153"/>
                        <a:pt x="3451" y="93153"/>
                      </a:cubicBezTo>
                      <a:cubicBezTo>
                        <a:pt x="2862" y="93279"/>
                        <a:pt x="2273" y="93506"/>
                        <a:pt x="1683" y="93435"/>
                      </a:cubicBezTo>
                      <a:cubicBezTo>
                        <a:pt x="1094" y="93384"/>
                        <a:pt x="547" y="93052"/>
                        <a:pt x="0" y="92841"/>
                      </a:cubicBezTo>
                      <a:cubicBezTo>
                        <a:pt x="547" y="93052"/>
                        <a:pt x="1094" y="93380"/>
                        <a:pt x="1683" y="93431"/>
                      </a:cubicBezTo>
                      <a:cubicBezTo>
                        <a:pt x="2273" y="93502"/>
                        <a:pt x="2862" y="93275"/>
                        <a:pt x="3451" y="93144"/>
                      </a:cubicBezTo>
                      <a:cubicBezTo>
                        <a:pt x="3451" y="93144"/>
                        <a:pt x="6944" y="92366"/>
                        <a:pt x="6944" y="92366"/>
                      </a:cubicBezTo>
                      <a:cubicBezTo>
                        <a:pt x="139172" y="64725"/>
                        <a:pt x="290884" y="34458"/>
                        <a:pt x="423070" y="6489"/>
                      </a:cubicBezTo>
                      <a:cubicBezTo>
                        <a:pt x="430098" y="4970"/>
                        <a:pt x="437168" y="3451"/>
                        <a:pt x="444154" y="1826"/>
                      </a:cubicBezTo>
                      <a:cubicBezTo>
                        <a:pt x="444154" y="1826"/>
                        <a:pt x="447647" y="993"/>
                        <a:pt x="447647" y="993"/>
                      </a:cubicBezTo>
                      <a:cubicBezTo>
                        <a:pt x="448825" y="682"/>
                        <a:pt x="450004" y="438"/>
                        <a:pt x="451140" y="0"/>
                      </a:cubicBezTo>
                      <a:lnTo>
                        <a:pt x="4511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2" name="Google Shape;1292;p49"/>
                <p:cNvSpPr/>
                <p:nvPr/>
              </p:nvSpPr>
              <p:spPr>
                <a:xfrm>
                  <a:off x="7293643" y="439436"/>
                  <a:ext cx="154321" cy="430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321" h="430897" extrusionOk="0">
                      <a:moveTo>
                        <a:pt x="0" y="0"/>
                      </a:moveTo>
                      <a:cubicBezTo>
                        <a:pt x="42715" y="118525"/>
                        <a:pt x="108324" y="300307"/>
                        <a:pt x="149693" y="417372"/>
                      </a:cubicBezTo>
                      <a:cubicBezTo>
                        <a:pt x="151250" y="421875"/>
                        <a:pt x="152849" y="426369"/>
                        <a:pt x="154322" y="430898"/>
                      </a:cubicBezTo>
                      <a:cubicBezTo>
                        <a:pt x="152849" y="426369"/>
                        <a:pt x="151250" y="421875"/>
                        <a:pt x="149650" y="417376"/>
                      </a:cubicBezTo>
                      <a:cubicBezTo>
                        <a:pt x="108282" y="301031"/>
                        <a:pt x="42168" y="117856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3" name="Google Shape;1293;p49"/>
                <p:cNvSpPr/>
                <p:nvPr/>
              </p:nvSpPr>
              <p:spPr>
                <a:xfrm>
                  <a:off x="7456129" y="663790"/>
                  <a:ext cx="412633" cy="208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633" h="208782" extrusionOk="0">
                      <a:moveTo>
                        <a:pt x="412633" y="0"/>
                      </a:moveTo>
                      <a:cubicBezTo>
                        <a:pt x="285329" y="65878"/>
                        <a:pt x="140603" y="137030"/>
                        <a:pt x="12794" y="202074"/>
                      </a:cubicBezTo>
                      <a:cubicBezTo>
                        <a:pt x="8543" y="204288"/>
                        <a:pt x="4208" y="206439"/>
                        <a:pt x="0" y="208783"/>
                      </a:cubicBezTo>
                      <a:cubicBezTo>
                        <a:pt x="4208" y="206434"/>
                        <a:pt x="8543" y="204280"/>
                        <a:pt x="12794" y="202058"/>
                      </a:cubicBezTo>
                      <a:cubicBezTo>
                        <a:pt x="140477" y="136743"/>
                        <a:pt x="285161" y="65643"/>
                        <a:pt x="412633" y="0"/>
                      </a:cubicBezTo>
                      <a:lnTo>
                        <a:pt x="41263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4" name="Google Shape;1294;p49"/>
                <p:cNvSpPr/>
                <p:nvPr/>
              </p:nvSpPr>
              <p:spPr>
                <a:xfrm>
                  <a:off x="7412656" y="409114"/>
                  <a:ext cx="36150" cy="458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50" h="458731" extrusionOk="0">
                      <a:moveTo>
                        <a:pt x="0" y="0"/>
                      </a:moveTo>
                      <a:cubicBezTo>
                        <a:pt x="10100" y="144878"/>
                        <a:pt x="24914" y="306699"/>
                        <a:pt x="35687" y="451557"/>
                      </a:cubicBezTo>
                      <a:cubicBezTo>
                        <a:pt x="35687" y="451557"/>
                        <a:pt x="35940" y="455142"/>
                        <a:pt x="35940" y="455142"/>
                      </a:cubicBezTo>
                      <a:cubicBezTo>
                        <a:pt x="35940" y="455142"/>
                        <a:pt x="36066" y="456935"/>
                        <a:pt x="36066" y="456935"/>
                      </a:cubicBezTo>
                      <a:cubicBezTo>
                        <a:pt x="36108" y="457533"/>
                        <a:pt x="36150" y="458130"/>
                        <a:pt x="36150" y="458732"/>
                      </a:cubicBezTo>
                      <a:cubicBezTo>
                        <a:pt x="36108" y="456846"/>
                        <a:pt x="35814" y="453509"/>
                        <a:pt x="35687" y="451557"/>
                      </a:cubicBezTo>
                      <a:cubicBezTo>
                        <a:pt x="24619" y="306716"/>
                        <a:pt x="9848" y="144908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5" name="Google Shape;1295;p49"/>
                <p:cNvSpPr/>
                <p:nvPr/>
              </p:nvSpPr>
              <p:spPr>
                <a:xfrm>
                  <a:off x="7453401" y="405373"/>
                  <a:ext cx="66863" cy="463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63" h="463621" extrusionOk="0">
                      <a:moveTo>
                        <a:pt x="66864" y="0"/>
                      </a:moveTo>
                      <a:cubicBezTo>
                        <a:pt x="45106" y="146814"/>
                        <a:pt x="21497" y="302196"/>
                        <a:pt x="1508" y="449069"/>
                      </a:cubicBezTo>
                      <a:cubicBezTo>
                        <a:pt x="1044" y="452701"/>
                        <a:pt x="582" y="456333"/>
                        <a:pt x="245" y="459973"/>
                      </a:cubicBezTo>
                      <a:cubicBezTo>
                        <a:pt x="161" y="461185"/>
                        <a:pt x="-91" y="462410"/>
                        <a:pt x="35" y="463622"/>
                      </a:cubicBezTo>
                      <a:cubicBezTo>
                        <a:pt x="-91" y="462414"/>
                        <a:pt x="161" y="461185"/>
                        <a:pt x="245" y="459973"/>
                      </a:cubicBezTo>
                      <a:cubicBezTo>
                        <a:pt x="582" y="456333"/>
                        <a:pt x="1044" y="452701"/>
                        <a:pt x="1508" y="449069"/>
                      </a:cubicBezTo>
                      <a:cubicBezTo>
                        <a:pt x="21203" y="302196"/>
                        <a:pt x="44854" y="146717"/>
                        <a:pt x="66864" y="0"/>
                      </a:cubicBezTo>
                      <a:lnTo>
                        <a:pt x="6686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6" name="Google Shape;1296;p49"/>
                <p:cNvSpPr/>
                <p:nvPr/>
              </p:nvSpPr>
              <p:spPr>
                <a:xfrm>
                  <a:off x="7451542" y="570763"/>
                  <a:ext cx="362847" cy="301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847" h="301586" extrusionOk="0">
                      <a:moveTo>
                        <a:pt x="362848" y="0"/>
                      </a:moveTo>
                      <a:cubicBezTo>
                        <a:pt x="250694" y="94020"/>
                        <a:pt x="124105" y="199230"/>
                        <a:pt x="10647" y="291705"/>
                      </a:cubicBezTo>
                      <a:cubicBezTo>
                        <a:pt x="8711" y="293245"/>
                        <a:pt x="6775" y="294773"/>
                        <a:pt x="4840" y="296288"/>
                      </a:cubicBezTo>
                      <a:cubicBezTo>
                        <a:pt x="3872" y="297033"/>
                        <a:pt x="2904" y="297811"/>
                        <a:pt x="1894" y="298485"/>
                      </a:cubicBezTo>
                      <a:cubicBezTo>
                        <a:pt x="799" y="299120"/>
                        <a:pt x="631" y="300568"/>
                        <a:pt x="0" y="301586"/>
                      </a:cubicBezTo>
                      <a:cubicBezTo>
                        <a:pt x="631" y="300572"/>
                        <a:pt x="799" y="299124"/>
                        <a:pt x="1894" y="298480"/>
                      </a:cubicBezTo>
                      <a:cubicBezTo>
                        <a:pt x="2904" y="297807"/>
                        <a:pt x="3872" y="297029"/>
                        <a:pt x="4840" y="296279"/>
                      </a:cubicBezTo>
                      <a:cubicBezTo>
                        <a:pt x="6775" y="294760"/>
                        <a:pt x="8711" y="293233"/>
                        <a:pt x="10605" y="291688"/>
                      </a:cubicBezTo>
                      <a:cubicBezTo>
                        <a:pt x="123937" y="198977"/>
                        <a:pt x="250526" y="93818"/>
                        <a:pt x="362848" y="0"/>
                      </a:cubicBezTo>
                      <a:lnTo>
                        <a:pt x="3628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7" name="Google Shape;1297;p49"/>
                <p:cNvSpPr/>
                <p:nvPr/>
              </p:nvSpPr>
              <p:spPr>
                <a:xfrm>
                  <a:off x="7451121" y="497024"/>
                  <a:ext cx="284529" cy="375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529" h="375073" extrusionOk="0">
                      <a:moveTo>
                        <a:pt x="284529" y="0"/>
                      </a:moveTo>
                      <a:cubicBezTo>
                        <a:pt x="213702" y="93569"/>
                        <a:pt x="70996" y="281693"/>
                        <a:pt x="0" y="375073"/>
                      </a:cubicBezTo>
                      <a:cubicBezTo>
                        <a:pt x="70785" y="281504"/>
                        <a:pt x="213534" y="93380"/>
                        <a:pt x="284529" y="0"/>
                      </a:cubicBezTo>
                      <a:lnTo>
                        <a:pt x="2845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8" name="Google Shape;1298;p49"/>
                <p:cNvSpPr/>
                <p:nvPr/>
              </p:nvSpPr>
              <p:spPr>
                <a:xfrm>
                  <a:off x="7458191" y="434339"/>
                  <a:ext cx="165979" cy="422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79" h="422893" extrusionOk="0">
                      <a:moveTo>
                        <a:pt x="165979" y="0"/>
                      </a:moveTo>
                      <a:cubicBezTo>
                        <a:pt x="112911" y="134652"/>
                        <a:pt x="51974" y="288229"/>
                        <a:pt x="0" y="422893"/>
                      </a:cubicBezTo>
                      <a:cubicBezTo>
                        <a:pt x="51637" y="288237"/>
                        <a:pt x="112659" y="134429"/>
                        <a:pt x="165979" y="0"/>
                      </a:cubicBezTo>
                      <a:lnTo>
                        <a:pt x="16597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9" name="Google Shape;1299;p49"/>
                <p:cNvSpPr/>
                <p:nvPr/>
              </p:nvSpPr>
              <p:spPr>
                <a:xfrm>
                  <a:off x="7190146" y="487302"/>
                  <a:ext cx="255125" cy="381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125" h="381520" extrusionOk="0">
                      <a:moveTo>
                        <a:pt x="0" y="0"/>
                      </a:moveTo>
                      <a:cubicBezTo>
                        <a:pt x="78423" y="118710"/>
                        <a:pt x="168601" y="250921"/>
                        <a:pt x="247298" y="369510"/>
                      </a:cubicBezTo>
                      <a:cubicBezTo>
                        <a:pt x="247298" y="369510"/>
                        <a:pt x="251254" y="375494"/>
                        <a:pt x="251254" y="375494"/>
                      </a:cubicBezTo>
                      <a:cubicBezTo>
                        <a:pt x="252558" y="377497"/>
                        <a:pt x="253905" y="379479"/>
                        <a:pt x="255125" y="381520"/>
                      </a:cubicBezTo>
                      <a:cubicBezTo>
                        <a:pt x="253063" y="378162"/>
                        <a:pt x="249528" y="372918"/>
                        <a:pt x="247298" y="369522"/>
                      </a:cubicBezTo>
                      <a:cubicBezTo>
                        <a:pt x="168348" y="251090"/>
                        <a:pt x="78205" y="118875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0" name="Google Shape;1300;p49"/>
                <p:cNvSpPr/>
                <p:nvPr/>
              </p:nvSpPr>
              <p:spPr>
                <a:xfrm>
                  <a:off x="7457812" y="875872"/>
                  <a:ext cx="457158" cy="20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158" h="20145" extrusionOk="0">
                      <a:moveTo>
                        <a:pt x="457158" y="20146"/>
                      </a:moveTo>
                      <a:cubicBezTo>
                        <a:pt x="320007" y="14405"/>
                        <a:pt x="165853" y="6527"/>
                        <a:pt x="28575" y="854"/>
                      </a:cubicBezTo>
                      <a:cubicBezTo>
                        <a:pt x="19064" y="488"/>
                        <a:pt x="9553" y="147"/>
                        <a:pt x="0" y="0"/>
                      </a:cubicBezTo>
                      <a:cubicBezTo>
                        <a:pt x="9553" y="135"/>
                        <a:pt x="19064" y="463"/>
                        <a:pt x="28575" y="816"/>
                      </a:cubicBezTo>
                      <a:cubicBezTo>
                        <a:pt x="165895" y="6195"/>
                        <a:pt x="319965" y="14149"/>
                        <a:pt x="457158" y="20146"/>
                      </a:cubicBezTo>
                      <a:lnTo>
                        <a:pt x="457158" y="2014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301" name="Google Shape;1301;p49"/>
            <p:cNvGrpSpPr/>
            <p:nvPr/>
          </p:nvGrpSpPr>
          <p:grpSpPr>
            <a:xfrm>
              <a:off x="7377544" y="861464"/>
              <a:ext cx="118115" cy="89653"/>
              <a:chOff x="7377544" y="861464"/>
              <a:chExt cx="118115" cy="89653"/>
            </a:xfrm>
          </p:grpSpPr>
          <p:sp>
            <p:nvSpPr>
              <p:cNvPr id="1302" name="Google Shape;1302;p49"/>
              <p:cNvSpPr/>
              <p:nvPr/>
            </p:nvSpPr>
            <p:spPr>
              <a:xfrm>
                <a:off x="7377544" y="861464"/>
                <a:ext cx="118115" cy="89652"/>
              </a:xfrm>
              <a:custGeom>
                <a:avLst/>
                <a:gdLst/>
                <a:ahLst/>
                <a:cxnLst/>
                <a:rect l="l" t="t" r="r" b="b"/>
                <a:pathLst>
                  <a:path w="118115" h="89652" extrusionOk="0">
                    <a:moveTo>
                      <a:pt x="116503" y="67349"/>
                    </a:moveTo>
                    <a:cubicBezTo>
                      <a:pt x="109475" y="76292"/>
                      <a:pt x="99501" y="82630"/>
                      <a:pt x="88727" y="86182"/>
                    </a:cubicBezTo>
                    <a:cubicBezTo>
                      <a:pt x="42813" y="101248"/>
                      <a:pt x="-911" y="64938"/>
                      <a:pt x="14" y="22248"/>
                    </a:cubicBezTo>
                    <a:cubicBezTo>
                      <a:pt x="98" y="16310"/>
                      <a:pt x="1108" y="10245"/>
                      <a:pt x="3086" y="4181"/>
                    </a:cubicBezTo>
                    <a:cubicBezTo>
                      <a:pt x="4770" y="-1105"/>
                      <a:pt x="6117" y="-474"/>
                      <a:pt x="20888" y="1185"/>
                    </a:cubicBezTo>
                    <a:cubicBezTo>
                      <a:pt x="78038" y="7573"/>
                      <a:pt x="75050" y="6508"/>
                      <a:pt x="77196" y="9298"/>
                    </a:cubicBezTo>
                    <a:cubicBezTo>
                      <a:pt x="79427" y="12164"/>
                      <a:pt x="81489" y="14896"/>
                      <a:pt x="83509" y="17463"/>
                    </a:cubicBezTo>
                    <a:cubicBezTo>
                      <a:pt x="83845" y="17892"/>
                      <a:pt x="84182" y="18300"/>
                      <a:pt x="84477" y="18717"/>
                    </a:cubicBezTo>
                    <a:cubicBezTo>
                      <a:pt x="120290" y="64908"/>
                      <a:pt x="120248" y="62661"/>
                      <a:pt x="116503" y="6734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49"/>
              <p:cNvSpPr/>
              <p:nvPr/>
            </p:nvSpPr>
            <p:spPr>
              <a:xfrm>
                <a:off x="7393817" y="869980"/>
                <a:ext cx="89034" cy="62926"/>
              </a:xfrm>
              <a:custGeom>
                <a:avLst/>
                <a:gdLst/>
                <a:ahLst/>
                <a:cxnLst/>
                <a:rect l="l" t="t" r="r" b="b"/>
                <a:pathLst>
                  <a:path w="89034" h="62926" extrusionOk="0">
                    <a:moveTo>
                      <a:pt x="89035" y="49423"/>
                    </a:moveTo>
                    <a:cubicBezTo>
                      <a:pt x="76915" y="59999"/>
                      <a:pt x="62690" y="64174"/>
                      <a:pt x="46740" y="62608"/>
                    </a:cubicBezTo>
                    <a:cubicBezTo>
                      <a:pt x="39839" y="62057"/>
                      <a:pt x="33021" y="60201"/>
                      <a:pt x="26961" y="56746"/>
                    </a:cubicBezTo>
                    <a:cubicBezTo>
                      <a:pt x="12484" y="48481"/>
                      <a:pt x="2763" y="32914"/>
                      <a:pt x="490" y="16514"/>
                    </a:cubicBezTo>
                    <a:cubicBezTo>
                      <a:pt x="-267" y="11034"/>
                      <a:pt x="-141" y="5437"/>
                      <a:pt x="827" y="0"/>
                    </a:cubicBezTo>
                    <a:cubicBezTo>
                      <a:pt x="-99" y="5446"/>
                      <a:pt x="-183" y="11034"/>
                      <a:pt x="616" y="16493"/>
                    </a:cubicBezTo>
                    <a:cubicBezTo>
                      <a:pt x="4025" y="40060"/>
                      <a:pt x="22248" y="60710"/>
                      <a:pt x="46740" y="62373"/>
                    </a:cubicBezTo>
                    <a:cubicBezTo>
                      <a:pt x="62522" y="64014"/>
                      <a:pt x="76957" y="59789"/>
                      <a:pt x="89035" y="49423"/>
                    </a:cubicBezTo>
                    <a:lnTo>
                      <a:pt x="89035" y="49423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49"/>
              <p:cNvSpPr/>
              <p:nvPr/>
            </p:nvSpPr>
            <p:spPr>
              <a:xfrm>
                <a:off x="7377544" y="880177"/>
                <a:ext cx="118115" cy="70940"/>
              </a:xfrm>
              <a:custGeom>
                <a:avLst/>
                <a:gdLst/>
                <a:ahLst/>
                <a:cxnLst/>
                <a:rect l="l" t="t" r="r" b="b"/>
                <a:pathLst>
                  <a:path w="118115" h="70940" extrusionOk="0">
                    <a:moveTo>
                      <a:pt x="116503" y="48636"/>
                    </a:moveTo>
                    <a:cubicBezTo>
                      <a:pt x="109475" y="57579"/>
                      <a:pt x="99501" y="63917"/>
                      <a:pt x="88727" y="67469"/>
                    </a:cubicBezTo>
                    <a:cubicBezTo>
                      <a:pt x="42813" y="82535"/>
                      <a:pt x="-911" y="46225"/>
                      <a:pt x="14" y="3535"/>
                    </a:cubicBezTo>
                    <a:cubicBezTo>
                      <a:pt x="15627" y="6986"/>
                      <a:pt x="26401" y="15992"/>
                      <a:pt x="43992" y="18618"/>
                    </a:cubicBezTo>
                    <a:cubicBezTo>
                      <a:pt x="62046" y="21324"/>
                      <a:pt x="76439" y="15853"/>
                      <a:pt x="84477" y="0"/>
                    </a:cubicBezTo>
                    <a:cubicBezTo>
                      <a:pt x="120290" y="46196"/>
                      <a:pt x="120248" y="43948"/>
                      <a:pt x="116503" y="48636"/>
                    </a:cubicBezTo>
                    <a:close/>
                  </a:path>
                </a:pathLst>
              </a:custGeom>
              <a:solidFill>
                <a:srgbClr val="000000">
                  <a:alpha val="8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" name="Grup 18">
            <a:extLst>
              <a:ext uri="{FF2B5EF4-FFF2-40B4-BE49-F238E27FC236}">
                <a16:creationId xmlns:a16="http://schemas.microsoft.com/office/drawing/2014/main" id="{EE6B2270-FE73-4E1E-79F8-B9E797CF5748}"/>
              </a:ext>
            </a:extLst>
          </p:cNvPr>
          <p:cNvGrpSpPr/>
          <p:nvPr/>
        </p:nvGrpSpPr>
        <p:grpSpPr>
          <a:xfrm>
            <a:off x="3714966" y="1182117"/>
            <a:ext cx="1714067" cy="1765692"/>
            <a:chOff x="3333899" y="1091805"/>
            <a:chExt cx="1714067" cy="176569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6EB0807-04A6-4AEB-D4DF-521A3532CFA7}"/>
                </a:ext>
              </a:extLst>
            </p:cNvPr>
            <p:cNvSpPr/>
            <p:nvPr/>
          </p:nvSpPr>
          <p:spPr>
            <a:xfrm>
              <a:off x="3469366" y="1091805"/>
              <a:ext cx="1578600" cy="1581545"/>
            </a:xfrm>
            <a:prstGeom prst="ellipse">
              <a:avLst/>
            </a:prstGeom>
            <a:noFill/>
            <a:ln>
              <a:solidFill>
                <a:schemeClr val="accent6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pic>
          <p:nvPicPr>
            <p:cNvPr id="21" name="Google Shape;1278;p49">
              <a:extLst>
                <a:ext uri="{FF2B5EF4-FFF2-40B4-BE49-F238E27FC236}">
                  <a16:creationId xmlns:a16="http://schemas.microsoft.com/office/drawing/2014/main" id="{995D3916-97C2-AFCA-6347-90F2CD134E76}"/>
                </a:ext>
              </a:extLst>
            </p:cNvPr>
            <p:cNvPicPr preferRelativeResize="0"/>
            <p:nvPr/>
          </p:nvPicPr>
          <p:blipFill>
            <a:blip r:embed="rId3"/>
            <a:srcRect/>
            <a:stretch/>
          </p:blipFill>
          <p:spPr>
            <a:xfrm>
              <a:off x="3333899" y="1278897"/>
              <a:ext cx="1578600" cy="1578600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22" name="Grup 21">
            <a:extLst>
              <a:ext uri="{FF2B5EF4-FFF2-40B4-BE49-F238E27FC236}">
                <a16:creationId xmlns:a16="http://schemas.microsoft.com/office/drawing/2014/main" id="{1E035A9E-9228-46FB-B0AC-FE7A24D5F51E}"/>
              </a:ext>
            </a:extLst>
          </p:cNvPr>
          <p:cNvGrpSpPr/>
          <p:nvPr/>
        </p:nvGrpSpPr>
        <p:grpSpPr>
          <a:xfrm>
            <a:off x="6328866" y="1182116"/>
            <a:ext cx="1713544" cy="1765695"/>
            <a:chOff x="5947799" y="1091804"/>
            <a:chExt cx="1713544" cy="176569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E13EA9C-79A9-F712-725E-62A3DAA1F69D}"/>
                </a:ext>
              </a:extLst>
            </p:cNvPr>
            <p:cNvSpPr/>
            <p:nvPr/>
          </p:nvSpPr>
          <p:spPr>
            <a:xfrm>
              <a:off x="6082743" y="1091804"/>
              <a:ext cx="1578600" cy="1581545"/>
            </a:xfrm>
            <a:prstGeom prst="ellips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pic>
          <p:nvPicPr>
            <p:cNvPr id="24" name="Google Shape;1277;p49">
              <a:extLst>
                <a:ext uri="{FF2B5EF4-FFF2-40B4-BE49-F238E27FC236}">
                  <a16:creationId xmlns:a16="http://schemas.microsoft.com/office/drawing/2014/main" id="{61C7F4AD-1BBC-51BB-6F28-25EDFFD12FAC}"/>
                </a:ext>
              </a:extLst>
            </p:cNvPr>
            <p:cNvPicPr preferRelativeResize="0"/>
            <p:nvPr/>
          </p:nvPicPr>
          <p:blipFill>
            <a:blip r:embed="rId4"/>
            <a:srcRect/>
            <a:stretch/>
          </p:blipFill>
          <p:spPr>
            <a:xfrm>
              <a:off x="5947799" y="1278899"/>
              <a:ext cx="1578600" cy="1578600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25" name="Grup 24">
            <a:extLst>
              <a:ext uri="{FF2B5EF4-FFF2-40B4-BE49-F238E27FC236}">
                <a16:creationId xmlns:a16="http://schemas.microsoft.com/office/drawing/2014/main" id="{51E2CC4D-2A98-3A2A-32E0-1FB254745AD2}"/>
              </a:ext>
            </a:extLst>
          </p:cNvPr>
          <p:cNvGrpSpPr/>
          <p:nvPr/>
        </p:nvGrpSpPr>
        <p:grpSpPr>
          <a:xfrm>
            <a:off x="1101067" y="1182115"/>
            <a:ext cx="1723711" cy="1765697"/>
            <a:chOff x="720000" y="1091803"/>
            <a:chExt cx="1723711" cy="1765697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B14E062-526A-5A2E-FB73-A2E59AC92654}"/>
                </a:ext>
              </a:extLst>
            </p:cNvPr>
            <p:cNvSpPr/>
            <p:nvPr/>
          </p:nvSpPr>
          <p:spPr>
            <a:xfrm>
              <a:off x="865111" y="1091803"/>
              <a:ext cx="1578600" cy="1581545"/>
            </a:xfrm>
            <a:prstGeom prst="ellipse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pic>
          <p:nvPicPr>
            <p:cNvPr id="27" name="Google Shape;1279;p49">
              <a:extLst>
                <a:ext uri="{FF2B5EF4-FFF2-40B4-BE49-F238E27FC236}">
                  <a16:creationId xmlns:a16="http://schemas.microsoft.com/office/drawing/2014/main" id="{411918C6-0FDE-89BE-A52C-7C0644898170}"/>
                </a:ext>
              </a:extLst>
            </p:cNvPr>
            <p:cNvPicPr preferRelativeResize="0"/>
            <p:nvPr/>
          </p:nvPicPr>
          <p:blipFill>
            <a:blip r:embed="rId5"/>
            <a:srcRect/>
            <a:stretch/>
          </p:blipFill>
          <p:spPr>
            <a:xfrm>
              <a:off x="720000" y="1278900"/>
              <a:ext cx="1578600" cy="15786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28" name="Google Shape;1270;p49">
            <a:extLst>
              <a:ext uri="{FF2B5EF4-FFF2-40B4-BE49-F238E27FC236}">
                <a16:creationId xmlns:a16="http://schemas.microsoft.com/office/drawing/2014/main" id="{69AF2004-D4BA-DCD8-219E-5EA4D3CACC0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16351" y="3594258"/>
            <a:ext cx="2476200" cy="629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DEDE YAYAN SUCIYANA</a:t>
            </a:r>
            <a:endParaRPr dirty="0"/>
          </a:p>
        </p:txBody>
      </p:sp>
      <p:sp>
        <p:nvSpPr>
          <p:cNvPr id="29" name="Google Shape;1271;p49">
            <a:extLst>
              <a:ext uri="{FF2B5EF4-FFF2-40B4-BE49-F238E27FC236}">
                <a16:creationId xmlns:a16="http://schemas.microsoft.com/office/drawing/2014/main" id="{31C30820-C24A-8063-74ED-98C90EE032F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6522796" y="3594334"/>
            <a:ext cx="247620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AGUNG FEBRIAN</a:t>
            </a:r>
            <a:endParaRPr dirty="0"/>
          </a:p>
        </p:txBody>
      </p:sp>
      <p:sp>
        <p:nvSpPr>
          <p:cNvPr id="30" name="Google Shape;1272;p49">
            <a:extLst>
              <a:ext uri="{FF2B5EF4-FFF2-40B4-BE49-F238E27FC236}">
                <a16:creationId xmlns:a16="http://schemas.microsoft.com/office/drawing/2014/main" id="{F79DE197-9955-10DD-C1E1-2A2791144A71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275238" y="3594254"/>
            <a:ext cx="2476200" cy="780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KEMAL HAPIDZ PRASTIAWAN</a:t>
            </a:r>
            <a:endParaRPr dirty="0"/>
          </a:p>
        </p:txBody>
      </p:sp>
      <p:sp>
        <p:nvSpPr>
          <p:cNvPr id="31" name="Google Shape;1273;p49">
            <a:extLst>
              <a:ext uri="{FF2B5EF4-FFF2-40B4-BE49-F238E27FC236}">
                <a16:creationId xmlns:a16="http://schemas.microsoft.com/office/drawing/2014/main" id="{37C7CF7B-9005-E795-4907-DE133E69B428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638766" y="3214213"/>
            <a:ext cx="2476200" cy="3798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220660121179</a:t>
            </a:r>
            <a:endParaRPr dirty="0"/>
          </a:p>
        </p:txBody>
      </p:sp>
      <p:sp>
        <p:nvSpPr>
          <p:cNvPr id="1248" name="Google Shape;1274;p49">
            <a:extLst>
              <a:ext uri="{FF2B5EF4-FFF2-40B4-BE49-F238E27FC236}">
                <a16:creationId xmlns:a16="http://schemas.microsoft.com/office/drawing/2014/main" id="{578E7FF4-385C-31F4-5491-63E221D0EAE2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6252666" y="3214213"/>
            <a:ext cx="2476200" cy="3798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220660121086</a:t>
            </a:r>
            <a:endParaRPr dirty="0"/>
          </a:p>
        </p:txBody>
      </p:sp>
      <p:sp>
        <p:nvSpPr>
          <p:cNvPr id="1249" name="Google Shape;1276;p49">
            <a:extLst>
              <a:ext uri="{FF2B5EF4-FFF2-40B4-BE49-F238E27FC236}">
                <a16:creationId xmlns:a16="http://schemas.microsoft.com/office/drawing/2014/main" id="{B3592102-D301-8E17-38BD-D81C7F6A226A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024867" y="3214215"/>
            <a:ext cx="2476200" cy="3798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220660121115</a:t>
            </a:r>
            <a:endParaRPr dirty="0"/>
          </a:p>
        </p:txBody>
      </p:sp>
      <p:sp>
        <p:nvSpPr>
          <p:cNvPr id="1250" name="Google Shape;1272;p49">
            <a:extLst>
              <a:ext uri="{FF2B5EF4-FFF2-40B4-BE49-F238E27FC236}">
                <a16:creationId xmlns:a16="http://schemas.microsoft.com/office/drawing/2014/main" id="{BE3B1DAD-B524-8CF8-322E-4C92EDA7CE5E}"/>
              </a:ext>
            </a:extLst>
          </p:cNvPr>
          <p:cNvSpPr txBox="1">
            <a:spLocks/>
          </p:cNvSpPr>
          <p:nvPr/>
        </p:nvSpPr>
        <p:spPr>
          <a:xfrm>
            <a:off x="1037307" y="3581997"/>
            <a:ext cx="403154" cy="48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ID" dirty="0"/>
              <a:t>—</a:t>
            </a:r>
          </a:p>
        </p:txBody>
      </p:sp>
      <p:sp>
        <p:nvSpPr>
          <p:cNvPr id="1251" name="Google Shape;1272;p49">
            <a:extLst>
              <a:ext uri="{FF2B5EF4-FFF2-40B4-BE49-F238E27FC236}">
                <a16:creationId xmlns:a16="http://schemas.microsoft.com/office/drawing/2014/main" id="{01B1E3B8-6204-2F49-A989-A206A681F24C}"/>
              </a:ext>
            </a:extLst>
          </p:cNvPr>
          <p:cNvSpPr txBox="1">
            <a:spLocks/>
          </p:cNvSpPr>
          <p:nvPr/>
        </p:nvSpPr>
        <p:spPr>
          <a:xfrm>
            <a:off x="3648409" y="3586867"/>
            <a:ext cx="403154" cy="48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ID" dirty="0"/>
              <a:t>—</a:t>
            </a:r>
          </a:p>
        </p:txBody>
      </p:sp>
      <p:sp>
        <p:nvSpPr>
          <p:cNvPr id="1252" name="Google Shape;1272;p49">
            <a:extLst>
              <a:ext uri="{FF2B5EF4-FFF2-40B4-BE49-F238E27FC236}">
                <a16:creationId xmlns:a16="http://schemas.microsoft.com/office/drawing/2014/main" id="{281BAAC2-9582-F635-685C-0EDC9F685E09}"/>
              </a:ext>
            </a:extLst>
          </p:cNvPr>
          <p:cNvSpPr txBox="1">
            <a:spLocks/>
          </p:cNvSpPr>
          <p:nvPr/>
        </p:nvSpPr>
        <p:spPr>
          <a:xfrm>
            <a:off x="6256604" y="3586867"/>
            <a:ext cx="403154" cy="48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ID" dirty="0"/>
              <a:t>—</a:t>
            </a:r>
          </a:p>
        </p:txBody>
      </p:sp>
      <p:sp>
        <p:nvSpPr>
          <p:cNvPr id="1253" name="Google Shape;1275;p49">
            <a:extLst>
              <a:ext uri="{FF2B5EF4-FFF2-40B4-BE49-F238E27FC236}">
                <a16:creationId xmlns:a16="http://schemas.microsoft.com/office/drawing/2014/main" id="{E95B8290-23FC-F55E-F7EB-F57ED8CB6C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067" y="343011"/>
            <a:ext cx="30314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ANGGOTA TIM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Ringkasan Kasus</a:t>
            </a:r>
            <a:endParaRPr dirty="0"/>
          </a:p>
        </p:txBody>
      </p:sp>
      <p:sp>
        <p:nvSpPr>
          <p:cNvPr id="2" name="Google Shape;979;p37">
            <a:extLst>
              <a:ext uri="{FF2B5EF4-FFF2-40B4-BE49-F238E27FC236}">
                <a16:creationId xmlns:a16="http://schemas.microsoft.com/office/drawing/2014/main" id="{4E659EB2-9096-83A9-39ED-AFB6E72DE045}"/>
              </a:ext>
            </a:extLst>
          </p:cNvPr>
          <p:cNvSpPr txBox="1">
            <a:spLocks/>
          </p:cNvSpPr>
          <p:nvPr/>
        </p:nvSpPr>
        <p:spPr>
          <a:xfrm>
            <a:off x="720000" y="1338110"/>
            <a:ext cx="7704000" cy="2256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Dalam era digital,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layanan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ekspedisi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memegang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peran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penting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dalam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mendukung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e-commerce.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Namun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keterlambatan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pengiriman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masih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sering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terjadi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karena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berbagai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faktor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seperti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berat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paket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diskon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dan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prioritas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produk</a:t>
            </a:r>
            <a:endParaRPr lang="en-US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algn="just">
              <a:lnSpc>
                <a:spcPct val="130000"/>
              </a:lnSpc>
            </a:pPr>
            <a:endParaRPr lang="en-US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Penjelasan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berikiut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ini</a:t>
            </a:r>
            <a:r>
              <a:rPr lang="id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bertujuan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untuk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memprediksi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risiko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keterlambatan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pengiriman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dengan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menggunakan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data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historis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agar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perusahaan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dapat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meningkatkan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efisiensi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dan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kepuasan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pelanggan</a:t>
            </a:r>
            <a:endParaRPr lang="en-US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Google Shape;978;p37">
            <a:extLst>
              <a:ext uri="{FF2B5EF4-FFF2-40B4-BE49-F238E27FC236}">
                <a16:creationId xmlns:a16="http://schemas.microsoft.com/office/drawing/2014/main" id="{267FAFFD-57A8-B7EA-4619-32D407EC4F70}"/>
              </a:ext>
            </a:extLst>
          </p:cNvPr>
          <p:cNvSpPr txBox="1">
            <a:spLocks/>
          </p:cNvSpPr>
          <p:nvPr/>
        </p:nvSpPr>
        <p:spPr>
          <a:xfrm>
            <a:off x="9309208" y="731375"/>
            <a:ext cx="49690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id-ID" sz="1800"/>
              <a:t>2. METODE ANALISIS</a:t>
            </a:r>
            <a:endParaRPr lang="id-ID" sz="1800" dirty="0"/>
          </a:p>
        </p:txBody>
      </p:sp>
      <p:sp>
        <p:nvSpPr>
          <p:cNvPr id="12" name="Google Shape;979;p37">
            <a:extLst>
              <a:ext uri="{FF2B5EF4-FFF2-40B4-BE49-F238E27FC236}">
                <a16:creationId xmlns:a16="http://schemas.microsoft.com/office/drawing/2014/main" id="{DE508759-1834-2FCC-ACE0-F71916B549E0}"/>
              </a:ext>
            </a:extLst>
          </p:cNvPr>
          <p:cNvSpPr txBox="1">
            <a:spLocks/>
          </p:cNvSpPr>
          <p:nvPr/>
        </p:nvSpPr>
        <p:spPr>
          <a:xfrm>
            <a:off x="9359311" y="1694341"/>
            <a:ext cx="744965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D" sz="1050"/>
              <a:t>Menghapus data duplikat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D" sz="1050"/>
              <a:t>Meng-encode fitur kategorial:</a:t>
            </a:r>
            <a:endParaRPr lang="en-ID" sz="1050" dirty="0"/>
          </a:p>
        </p:txBody>
      </p:sp>
      <p:sp>
        <p:nvSpPr>
          <p:cNvPr id="13" name="Google Shape;980;p37">
            <a:extLst>
              <a:ext uri="{FF2B5EF4-FFF2-40B4-BE49-F238E27FC236}">
                <a16:creationId xmlns:a16="http://schemas.microsoft.com/office/drawing/2014/main" id="{3C55D451-F017-1FB3-4D56-8EE234A19F28}"/>
              </a:ext>
            </a:extLst>
          </p:cNvPr>
          <p:cNvSpPr txBox="1">
            <a:spLocks/>
          </p:cNvSpPr>
          <p:nvPr/>
        </p:nvSpPr>
        <p:spPr>
          <a:xfrm>
            <a:off x="9309208" y="1281973"/>
            <a:ext cx="7499768" cy="4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1050"/>
              <a:t>a. Data Cleaning &amp; Preprocessing</a:t>
            </a:r>
            <a:endParaRPr lang="en-ID" sz="1050" dirty="0"/>
          </a:p>
        </p:txBody>
      </p:sp>
      <p:sp>
        <p:nvSpPr>
          <p:cNvPr id="14" name="Google Shape;979;p37">
            <a:extLst>
              <a:ext uri="{FF2B5EF4-FFF2-40B4-BE49-F238E27FC236}">
                <a16:creationId xmlns:a16="http://schemas.microsoft.com/office/drawing/2014/main" id="{8DAC1B8D-2F0A-8E6D-7018-E4AB229B60CF}"/>
              </a:ext>
            </a:extLst>
          </p:cNvPr>
          <p:cNvSpPr txBox="1">
            <a:spLocks/>
          </p:cNvSpPr>
          <p:nvPr/>
        </p:nvSpPr>
        <p:spPr>
          <a:xfrm>
            <a:off x="9528204" y="2171433"/>
            <a:ext cx="5213700" cy="37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marL="0" indent="0"/>
            <a:r>
              <a:rPr lang="en-US" sz="1000" dirty="0" err="1">
                <a:solidFill>
                  <a:schemeClr val="bg1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Warehouse_block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Mode_of_Shipment</a:t>
            </a:r>
            <a:r>
              <a:rPr lang="en-US" sz="1000" dirty="0">
                <a:solidFill>
                  <a:schemeClr val="tx1"/>
                </a:solidFill>
              </a:rPr>
              <a:t>,</a:t>
            </a:r>
            <a:r>
              <a:rPr lang="en-US" sz="1000" dirty="0"/>
              <a:t> </a:t>
            </a:r>
            <a:r>
              <a:rPr lang="en-US" sz="1000" dirty="0" err="1">
                <a:solidFill>
                  <a:schemeClr val="bg1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Product_importance</a:t>
            </a:r>
            <a:endParaRPr lang="en-ID" sz="1000" dirty="0">
              <a:solidFill>
                <a:schemeClr val="bg1"/>
              </a:solidFill>
              <a:highlight>
                <a:srgbClr val="800000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Google Shape;979;p37">
            <a:extLst>
              <a:ext uri="{FF2B5EF4-FFF2-40B4-BE49-F238E27FC236}">
                <a16:creationId xmlns:a16="http://schemas.microsoft.com/office/drawing/2014/main" id="{DED45037-28A7-39A3-A023-EA26A74EAE36}"/>
              </a:ext>
            </a:extLst>
          </p:cNvPr>
          <p:cNvSpPr txBox="1">
            <a:spLocks/>
          </p:cNvSpPr>
          <p:nvPr/>
        </p:nvSpPr>
        <p:spPr>
          <a:xfrm>
            <a:off x="9359311" y="2424732"/>
            <a:ext cx="744965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D" sz="1000" dirty="0" err="1"/>
              <a:t>Melakukan</a:t>
            </a:r>
            <a:r>
              <a:rPr lang="en-ID" sz="1000" dirty="0"/>
              <a:t> </a:t>
            </a:r>
            <a:r>
              <a:rPr lang="en-ID" sz="1000" dirty="0" err="1"/>
              <a:t>standarisasi</a:t>
            </a:r>
            <a:r>
              <a:rPr lang="en-ID" sz="1000" dirty="0"/>
              <a:t> </a:t>
            </a:r>
            <a:r>
              <a:rPr lang="en-ID" sz="1000" dirty="0" err="1"/>
              <a:t>fitur</a:t>
            </a:r>
            <a:r>
              <a:rPr lang="en-ID" sz="1000" dirty="0"/>
              <a:t> </a:t>
            </a:r>
            <a:r>
              <a:rPr lang="en-ID" sz="1000" dirty="0" err="1"/>
              <a:t>numerik</a:t>
            </a:r>
            <a:r>
              <a:rPr lang="en-ID" sz="1000" dirty="0"/>
              <a:t> (</a:t>
            </a:r>
            <a:r>
              <a:rPr lang="en-ID" sz="1000" dirty="0" err="1"/>
              <a:t>menggunakan</a:t>
            </a:r>
            <a:r>
              <a:rPr lang="en-ID" sz="1000" dirty="0"/>
              <a:t> </a:t>
            </a:r>
            <a:r>
              <a:rPr lang="en-ID" sz="1000" dirty="0" err="1">
                <a:solidFill>
                  <a:schemeClr val="bg1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StandardScaler</a:t>
            </a:r>
            <a:r>
              <a:rPr lang="en-ID" sz="1000" dirty="0"/>
              <a:t>)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D" sz="1000" dirty="0" err="1"/>
              <a:t>Menetapkan</a:t>
            </a:r>
            <a:r>
              <a:rPr lang="en-ID" sz="1000" dirty="0"/>
              <a:t> target </a:t>
            </a:r>
            <a:r>
              <a:rPr lang="en-ID" sz="1000" dirty="0" err="1"/>
              <a:t>prediksi</a:t>
            </a:r>
            <a:r>
              <a:rPr lang="en-ID" sz="1000" dirty="0"/>
              <a:t>:</a:t>
            </a:r>
          </a:p>
        </p:txBody>
      </p:sp>
      <p:sp>
        <p:nvSpPr>
          <p:cNvPr id="16" name="Google Shape;979;p37">
            <a:extLst>
              <a:ext uri="{FF2B5EF4-FFF2-40B4-BE49-F238E27FC236}">
                <a16:creationId xmlns:a16="http://schemas.microsoft.com/office/drawing/2014/main" id="{4AAB840D-EF3E-0995-37A1-CC9C7F3F9710}"/>
              </a:ext>
            </a:extLst>
          </p:cNvPr>
          <p:cNvSpPr txBox="1">
            <a:spLocks/>
          </p:cNvSpPr>
          <p:nvPr/>
        </p:nvSpPr>
        <p:spPr>
          <a:xfrm>
            <a:off x="9528203" y="2897294"/>
            <a:ext cx="7280745" cy="37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marL="0" indent="0"/>
            <a:r>
              <a:rPr lang="en-US" sz="1000" dirty="0" err="1">
                <a:solidFill>
                  <a:schemeClr val="bg1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Reached.on.Time_Y.N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→ (0: </a:t>
            </a: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Terlambat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, 1: </a:t>
            </a: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Tepat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Waktu)</a:t>
            </a:r>
            <a:endParaRPr lang="en-ID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Google Shape;979;p37">
            <a:extLst>
              <a:ext uri="{FF2B5EF4-FFF2-40B4-BE49-F238E27FC236}">
                <a16:creationId xmlns:a16="http://schemas.microsoft.com/office/drawing/2014/main" id="{CE4B60BC-540E-365A-3B27-B722E70DC5A6}"/>
              </a:ext>
            </a:extLst>
          </p:cNvPr>
          <p:cNvSpPr txBox="1">
            <a:spLocks/>
          </p:cNvSpPr>
          <p:nvPr/>
        </p:nvSpPr>
        <p:spPr>
          <a:xfrm>
            <a:off x="9359311" y="3621344"/>
            <a:ext cx="7664149" cy="124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D" sz="1050" dirty="0" err="1"/>
              <a:t>Visualisasi</a:t>
            </a:r>
            <a:r>
              <a:rPr lang="en-ID" sz="1050" dirty="0"/>
              <a:t> </a:t>
            </a:r>
            <a:r>
              <a:rPr lang="en-ID" sz="1050" dirty="0" err="1"/>
              <a:t>distribusi</a:t>
            </a:r>
            <a:r>
              <a:rPr lang="en-ID" sz="1050" dirty="0"/>
              <a:t> </a:t>
            </a:r>
            <a:r>
              <a:rPr lang="en-ID" sz="1050" dirty="0" err="1"/>
              <a:t>keterlambatan</a:t>
            </a:r>
            <a:r>
              <a:rPr lang="en-ID" sz="1050" dirty="0"/>
              <a:t> </a:t>
            </a:r>
            <a:r>
              <a:rPr lang="en-ID" sz="1050" dirty="0" err="1"/>
              <a:t>pengiriman</a:t>
            </a:r>
            <a:endParaRPr lang="en-ID" sz="1050" dirty="0"/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D" sz="1050" dirty="0" err="1"/>
              <a:t>Analisis</a:t>
            </a:r>
            <a:r>
              <a:rPr lang="en-ID" sz="1050" dirty="0"/>
              <a:t> </a:t>
            </a:r>
            <a:r>
              <a:rPr lang="en-ID" sz="1050" dirty="0" err="1"/>
              <a:t>korelasi</a:t>
            </a:r>
            <a:r>
              <a:rPr lang="en-ID" sz="1050" dirty="0"/>
              <a:t> </a:t>
            </a:r>
            <a:r>
              <a:rPr lang="en-ID" sz="1050" dirty="0" err="1"/>
              <a:t>antara</a:t>
            </a:r>
            <a:r>
              <a:rPr lang="en-ID" sz="1050" dirty="0"/>
              <a:t> </a:t>
            </a:r>
            <a:r>
              <a:rPr lang="en-ID" sz="1050" dirty="0" err="1"/>
              <a:t>fitur-fitur</a:t>
            </a:r>
            <a:r>
              <a:rPr lang="en-ID" sz="1050" dirty="0"/>
              <a:t> (</a:t>
            </a:r>
            <a:r>
              <a:rPr lang="en-ID" sz="1050" dirty="0" err="1"/>
              <a:t>diskon</a:t>
            </a:r>
            <a:r>
              <a:rPr lang="en-ID" sz="1050" dirty="0"/>
              <a:t>, </a:t>
            </a:r>
            <a:r>
              <a:rPr lang="en-ID" sz="1050" dirty="0" err="1"/>
              <a:t>berat</a:t>
            </a:r>
            <a:r>
              <a:rPr lang="en-ID" sz="1050" dirty="0"/>
              <a:t>, rating)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D" sz="1050" dirty="0"/>
              <a:t>Boxplot </a:t>
            </a:r>
            <a:r>
              <a:rPr lang="en-ID" sz="1050" dirty="0" err="1"/>
              <a:t>menunjukkan</a:t>
            </a:r>
            <a:r>
              <a:rPr lang="en-ID" sz="1050" dirty="0"/>
              <a:t> </a:t>
            </a:r>
            <a:r>
              <a:rPr lang="en-ID" sz="1050" dirty="0" err="1"/>
              <a:t>bahwa</a:t>
            </a:r>
            <a:r>
              <a:rPr lang="en-ID" sz="1050" dirty="0"/>
              <a:t> </a:t>
            </a:r>
            <a:r>
              <a:rPr lang="en-ID" sz="1050" dirty="0" err="1"/>
              <a:t>paket</a:t>
            </a:r>
            <a:r>
              <a:rPr lang="en-ID" sz="1050" dirty="0"/>
              <a:t> </a:t>
            </a:r>
            <a:r>
              <a:rPr lang="en-ID" sz="1050" dirty="0" err="1"/>
              <a:t>dengan</a:t>
            </a:r>
            <a:r>
              <a:rPr lang="en-ID" sz="1050" dirty="0"/>
              <a:t> </a:t>
            </a:r>
            <a:r>
              <a:rPr lang="en-ID" sz="1050" dirty="0" err="1"/>
              <a:t>berat</a:t>
            </a:r>
            <a:r>
              <a:rPr lang="en-ID" sz="1050" dirty="0"/>
              <a:t> </a:t>
            </a:r>
            <a:r>
              <a:rPr lang="en-ID" sz="1050" dirty="0" err="1"/>
              <a:t>tertentu</a:t>
            </a:r>
            <a:r>
              <a:rPr lang="en-ID" sz="1050" dirty="0"/>
              <a:t> </a:t>
            </a:r>
            <a:r>
              <a:rPr lang="en-ID" sz="1050" dirty="0" err="1"/>
              <a:t>lebih</a:t>
            </a:r>
            <a:r>
              <a:rPr lang="en-ID" sz="1050" dirty="0"/>
              <a:t> </a:t>
            </a:r>
            <a:r>
              <a:rPr lang="en-ID" sz="1050" dirty="0" err="1"/>
              <a:t>rentan</a:t>
            </a:r>
            <a:r>
              <a:rPr lang="en-ID" sz="1050" dirty="0"/>
              <a:t> </a:t>
            </a:r>
            <a:r>
              <a:rPr lang="en-ID" sz="1050" dirty="0" err="1"/>
              <a:t>terlambat</a:t>
            </a:r>
            <a:endParaRPr lang="en-ID" sz="1050" dirty="0"/>
          </a:p>
        </p:txBody>
      </p:sp>
      <p:sp>
        <p:nvSpPr>
          <p:cNvPr id="18" name="Google Shape;980;p37">
            <a:extLst>
              <a:ext uri="{FF2B5EF4-FFF2-40B4-BE49-F238E27FC236}">
                <a16:creationId xmlns:a16="http://schemas.microsoft.com/office/drawing/2014/main" id="{D4E62B62-1CBB-8A03-509C-002C7951F026}"/>
              </a:ext>
            </a:extLst>
          </p:cNvPr>
          <p:cNvSpPr txBox="1">
            <a:spLocks/>
          </p:cNvSpPr>
          <p:nvPr/>
        </p:nvSpPr>
        <p:spPr>
          <a:xfrm>
            <a:off x="9309208" y="3208978"/>
            <a:ext cx="52137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sz="1100"/>
              <a:t>b. Exploratory Data Analysis (EDA)</a:t>
            </a:r>
            <a:endParaRPr lang="en-US" sz="11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7"/>
          <p:cNvSpPr txBox="1">
            <a:spLocks noGrp="1"/>
          </p:cNvSpPr>
          <p:nvPr>
            <p:ph type="title"/>
          </p:nvPr>
        </p:nvSpPr>
        <p:spPr>
          <a:xfrm>
            <a:off x="705034" y="449706"/>
            <a:ext cx="496907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METODE ANALISIS</a:t>
            </a:r>
            <a:endParaRPr dirty="0"/>
          </a:p>
        </p:txBody>
      </p:sp>
      <p:sp>
        <p:nvSpPr>
          <p:cNvPr id="979" name="Google Shape;979;p37"/>
          <p:cNvSpPr txBox="1">
            <a:spLocks noGrp="1"/>
          </p:cNvSpPr>
          <p:nvPr>
            <p:ph type="subTitle" idx="3"/>
          </p:nvPr>
        </p:nvSpPr>
        <p:spPr>
          <a:xfrm>
            <a:off x="755137" y="1412672"/>
            <a:ext cx="744965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400" dirty="0"/>
              <a:t>Menghapus data </a:t>
            </a:r>
            <a:r>
              <a:rPr lang="en-ID" sz="1400" dirty="0" err="1"/>
              <a:t>duplikat</a:t>
            </a:r>
            <a:endParaRPr lang="en-ID" sz="1400" dirty="0"/>
          </a:p>
          <a:p>
            <a:pPr marL="17145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400" dirty="0"/>
              <a:t>Meng-encode </a:t>
            </a:r>
            <a:r>
              <a:rPr lang="en-ID" sz="1400" dirty="0" err="1"/>
              <a:t>fitur</a:t>
            </a:r>
            <a:r>
              <a:rPr lang="en-ID" sz="1400" dirty="0"/>
              <a:t> </a:t>
            </a:r>
            <a:r>
              <a:rPr lang="id-ID" sz="1400" dirty="0"/>
              <a:t>kategorial</a:t>
            </a:r>
            <a:r>
              <a:rPr lang="en-ID" sz="1400" dirty="0"/>
              <a:t>:</a:t>
            </a:r>
            <a:endParaRPr sz="1400" dirty="0"/>
          </a:p>
        </p:txBody>
      </p:sp>
      <p:sp>
        <p:nvSpPr>
          <p:cNvPr id="980" name="Google Shape;980;p37"/>
          <p:cNvSpPr txBox="1">
            <a:spLocks noGrp="1"/>
          </p:cNvSpPr>
          <p:nvPr>
            <p:ph type="subTitle" idx="1"/>
          </p:nvPr>
        </p:nvSpPr>
        <p:spPr>
          <a:xfrm>
            <a:off x="705034" y="1000304"/>
            <a:ext cx="7499768" cy="4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a. Data Cleaning &amp; Preprocessing</a:t>
            </a:r>
            <a:endParaRPr dirty="0"/>
          </a:p>
        </p:txBody>
      </p:sp>
      <p:grpSp>
        <p:nvGrpSpPr>
          <p:cNvPr id="989" name="Google Shape;989;p37"/>
          <p:cNvGrpSpPr/>
          <p:nvPr/>
        </p:nvGrpSpPr>
        <p:grpSpPr>
          <a:xfrm>
            <a:off x="-495057" y="4446740"/>
            <a:ext cx="1493957" cy="712754"/>
            <a:chOff x="3399102" y="312169"/>
            <a:chExt cx="1469891" cy="701224"/>
          </a:xfrm>
        </p:grpSpPr>
        <p:sp>
          <p:nvSpPr>
            <p:cNvPr id="990" name="Google Shape;990;p37"/>
            <p:cNvSpPr/>
            <p:nvPr/>
          </p:nvSpPr>
          <p:spPr>
            <a:xfrm>
              <a:off x="3399102" y="312169"/>
              <a:ext cx="1469891" cy="701224"/>
            </a:xfrm>
            <a:custGeom>
              <a:avLst/>
              <a:gdLst/>
              <a:ahLst/>
              <a:cxnLst/>
              <a:rect l="l" t="t" r="r" b="b"/>
              <a:pathLst>
                <a:path w="1469891" h="701224" extrusionOk="0">
                  <a:moveTo>
                    <a:pt x="0" y="701225"/>
                  </a:moveTo>
                  <a:lnTo>
                    <a:pt x="701943" y="36126"/>
                  </a:lnTo>
                  <a:cubicBezTo>
                    <a:pt x="756139" y="-15225"/>
                    <a:pt x="842129" y="-11349"/>
                    <a:pt x="891481" y="44673"/>
                  </a:cubicBezTo>
                  <a:lnTo>
                    <a:pt x="1469891" y="701225"/>
                  </a:lnTo>
                  <a:lnTo>
                    <a:pt x="0" y="7012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37"/>
            <p:cNvSpPr/>
            <p:nvPr/>
          </p:nvSpPr>
          <p:spPr>
            <a:xfrm>
              <a:off x="3944510" y="312173"/>
              <a:ext cx="430935" cy="216580"/>
            </a:xfrm>
            <a:custGeom>
              <a:avLst/>
              <a:gdLst/>
              <a:ahLst/>
              <a:cxnLst/>
              <a:rect l="l" t="t" r="r" b="b"/>
              <a:pathLst>
                <a:path w="430935" h="216580" extrusionOk="0">
                  <a:moveTo>
                    <a:pt x="749" y="185924"/>
                  </a:moveTo>
                  <a:cubicBezTo>
                    <a:pt x="4200" y="191243"/>
                    <a:pt x="11582" y="192194"/>
                    <a:pt x="17903" y="191672"/>
                  </a:cubicBezTo>
                  <a:cubicBezTo>
                    <a:pt x="36188" y="190157"/>
                    <a:pt x="53034" y="180874"/>
                    <a:pt x="67385" y="169389"/>
                  </a:cubicBezTo>
                  <a:cubicBezTo>
                    <a:pt x="79534" y="159651"/>
                    <a:pt x="89037" y="142792"/>
                    <a:pt x="104570" y="137889"/>
                  </a:cubicBezTo>
                  <a:cubicBezTo>
                    <a:pt x="139449" y="126872"/>
                    <a:pt x="116227" y="176939"/>
                    <a:pt x="132480" y="186782"/>
                  </a:cubicBezTo>
                  <a:cubicBezTo>
                    <a:pt x="149213" y="196908"/>
                    <a:pt x="180145" y="146428"/>
                    <a:pt x="189588" y="136627"/>
                  </a:cubicBezTo>
                  <a:cubicBezTo>
                    <a:pt x="205302" y="120315"/>
                    <a:pt x="215188" y="138373"/>
                    <a:pt x="222102" y="151701"/>
                  </a:cubicBezTo>
                  <a:cubicBezTo>
                    <a:pt x="227687" y="162466"/>
                    <a:pt x="263959" y="232414"/>
                    <a:pt x="281937" y="213287"/>
                  </a:cubicBezTo>
                  <a:cubicBezTo>
                    <a:pt x="299777" y="194307"/>
                    <a:pt x="307579" y="167074"/>
                    <a:pt x="309035" y="141559"/>
                  </a:cubicBezTo>
                  <a:cubicBezTo>
                    <a:pt x="309224" y="138247"/>
                    <a:pt x="309342" y="134758"/>
                    <a:pt x="311068" y="131917"/>
                  </a:cubicBezTo>
                  <a:cubicBezTo>
                    <a:pt x="316463" y="123038"/>
                    <a:pt x="329753" y="132793"/>
                    <a:pt x="334647" y="137254"/>
                  </a:cubicBezTo>
                  <a:cubicBezTo>
                    <a:pt x="341814" y="143785"/>
                    <a:pt x="352609" y="158493"/>
                    <a:pt x="363037" y="159844"/>
                  </a:cubicBezTo>
                  <a:cubicBezTo>
                    <a:pt x="383044" y="162432"/>
                    <a:pt x="374257" y="141130"/>
                    <a:pt x="384378" y="135701"/>
                  </a:cubicBezTo>
                  <a:cubicBezTo>
                    <a:pt x="388523" y="133479"/>
                    <a:pt x="393569" y="133980"/>
                    <a:pt x="398165" y="134985"/>
                  </a:cubicBezTo>
                  <a:cubicBezTo>
                    <a:pt x="407768" y="137081"/>
                    <a:pt x="419859" y="141016"/>
                    <a:pt x="430935" y="140991"/>
                  </a:cubicBezTo>
                  <a:lnTo>
                    <a:pt x="346082" y="44673"/>
                  </a:lnTo>
                  <a:cubicBezTo>
                    <a:pt x="296726" y="-11349"/>
                    <a:pt x="210740" y="-15225"/>
                    <a:pt x="156540" y="36126"/>
                  </a:cubicBezTo>
                  <a:lnTo>
                    <a:pt x="0" y="184451"/>
                  </a:lnTo>
                  <a:cubicBezTo>
                    <a:pt x="219" y="184947"/>
                    <a:pt x="442" y="185448"/>
                    <a:pt x="749" y="1859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7"/>
            <p:cNvSpPr/>
            <p:nvPr/>
          </p:nvSpPr>
          <p:spPr>
            <a:xfrm>
              <a:off x="3575198" y="598297"/>
              <a:ext cx="495609" cy="415096"/>
            </a:xfrm>
            <a:custGeom>
              <a:avLst/>
              <a:gdLst/>
              <a:ahLst/>
              <a:cxnLst/>
              <a:rect l="l" t="t" r="r" b="b"/>
              <a:pathLst>
                <a:path w="495609" h="415096" extrusionOk="0">
                  <a:moveTo>
                    <a:pt x="365247" y="415096"/>
                  </a:moveTo>
                  <a:cubicBezTo>
                    <a:pt x="378545" y="376943"/>
                    <a:pt x="397769" y="325765"/>
                    <a:pt x="416585" y="289796"/>
                  </a:cubicBezTo>
                  <a:cubicBezTo>
                    <a:pt x="450244" y="225441"/>
                    <a:pt x="509889" y="-11096"/>
                    <a:pt x="492496" y="405"/>
                  </a:cubicBezTo>
                  <a:cubicBezTo>
                    <a:pt x="475103" y="11907"/>
                    <a:pt x="346397" y="248057"/>
                    <a:pt x="329004" y="227183"/>
                  </a:cubicBezTo>
                  <a:cubicBezTo>
                    <a:pt x="311611" y="206314"/>
                    <a:pt x="362052" y="100216"/>
                    <a:pt x="376967" y="51154"/>
                  </a:cubicBezTo>
                  <a:cubicBezTo>
                    <a:pt x="391886" y="2093"/>
                    <a:pt x="318618" y="106802"/>
                    <a:pt x="238262" y="181863"/>
                  </a:cubicBezTo>
                  <a:cubicBezTo>
                    <a:pt x="175242" y="240730"/>
                    <a:pt x="54461" y="367129"/>
                    <a:pt x="0" y="415096"/>
                  </a:cubicBezTo>
                  <a:lnTo>
                    <a:pt x="365247" y="4150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37"/>
            <p:cNvSpPr/>
            <p:nvPr/>
          </p:nvSpPr>
          <p:spPr>
            <a:xfrm>
              <a:off x="4526386" y="741300"/>
              <a:ext cx="268943" cy="272093"/>
            </a:xfrm>
            <a:custGeom>
              <a:avLst/>
              <a:gdLst/>
              <a:ahLst/>
              <a:cxnLst/>
              <a:rect l="l" t="t" r="r" b="b"/>
              <a:pathLst>
                <a:path w="268943" h="272093" extrusionOk="0">
                  <a:moveTo>
                    <a:pt x="26292" y="17957"/>
                  </a:moveTo>
                  <a:cubicBezTo>
                    <a:pt x="-22711" y="-41541"/>
                    <a:pt x="10115" y="63761"/>
                    <a:pt x="19104" y="88923"/>
                  </a:cubicBezTo>
                  <a:cubicBezTo>
                    <a:pt x="25337" y="106371"/>
                    <a:pt x="81056" y="209376"/>
                    <a:pt x="115455" y="272094"/>
                  </a:cubicBezTo>
                  <a:lnTo>
                    <a:pt x="268944" y="272094"/>
                  </a:lnTo>
                  <a:cubicBezTo>
                    <a:pt x="218729" y="217683"/>
                    <a:pt x="68081" y="68693"/>
                    <a:pt x="26292" y="179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37"/>
            <p:cNvSpPr/>
            <p:nvPr/>
          </p:nvSpPr>
          <p:spPr>
            <a:xfrm>
              <a:off x="4231820" y="572795"/>
              <a:ext cx="253876" cy="440598"/>
            </a:xfrm>
            <a:custGeom>
              <a:avLst/>
              <a:gdLst/>
              <a:ahLst/>
              <a:cxnLst/>
              <a:rect l="l" t="t" r="r" b="b"/>
              <a:pathLst>
                <a:path w="253876" h="440598" extrusionOk="0">
                  <a:moveTo>
                    <a:pt x="133777" y="144197"/>
                  </a:moveTo>
                  <a:cubicBezTo>
                    <a:pt x="119557" y="106452"/>
                    <a:pt x="101583" y="140604"/>
                    <a:pt x="119557" y="221485"/>
                  </a:cubicBezTo>
                  <a:cubicBezTo>
                    <a:pt x="137531" y="302366"/>
                    <a:pt x="29691" y="57248"/>
                    <a:pt x="13514" y="15349"/>
                  </a:cubicBezTo>
                  <a:cubicBezTo>
                    <a:pt x="-2663" y="-26550"/>
                    <a:pt x="-6257" y="20180"/>
                    <a:pt x="13514" y="120832"/>
                  </a:cubicBezTo>
                  <a:cubicBezTo>
                    <a:pt x="28917" y="199247"/>
                    <a:pt x="65046" y="369292"/>
                    <a:pt x="80259" y="440599"/>
                  </a:cubicBezTo>
                  <a:lnTo>
                    <a:pt x="253877" y="440599"/>
                  </a:lnTo>
                  <a:cubicBezTo>
                    <a:pt x="228134" y="377654"/>
                    <a:pt x="145750" y="175979"/>
                    <a:pt x="133777" y="1441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Google Shape;979;p37">
            <a:extLst>
              <a:ext uri="{FF2B5EF4-FFF2-40B4-BE49-F238E27FC236}">
                <a16:creationId xmlns:a16="http://schemas.microsoft.com/office/drawing/2014/main" id="{987DD8B8-07C9-A6A8-1C89-1C21DFF68935}"/>
              </a:ext>
            </a:extLst>
          </p:cNvPr>
          <p:cNvSpPr txBox="1">
            <a:spLocks/>
          </p:cNvSpPr>
          <p:nvPr/>
        </p:nvSpPr>
        <p:spPr>
          <a:xfrm>
            <a:off x="924030" y="1932796"/>
            <a:ext cx="5213700" cy="37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marL="0" indent="0"/>
            <a:r>
              <a:rPr lang="en-US" dirty="0" err="1">
                <a:solidFill>
                  <a:schemeClr val="bg1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Warehouse_block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Mode_of_Shipment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Product_importance</a:t>
            </a:r>
            <a:endParaRPr lang="en-ID" dirty="0">
              <a:solidFill>
                <a:schemeClr val="bg1"/>
              </a:solidFill>
              <a:highlight>
                <a:srgbClr val="800000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Google Shape;979;p37">
            <a:extLst>
              <a:ext uri="{FF2B5EF4-FFF2-40B4-BE49-F238E27FC236}">
                <a16:creationId xmlns:a16="http://schemas.microsoft.com/office/drawing/2014/main" id="{2E33267C-6F92-0BA9-26B9-286C27DAA0DB}"/>
              </a:ext>
            </a:extLst>
          </p:cNvPr>
          <p:cNvSpPr txBox="1">
            <a:spLocks/>
          </p:cNvSpPr>
          <p:nvPr/>
        </p:nvSpPr>
        <p:spPr>
          <a:xfrm>
            <a:off x="755137" y="2186095"/>
            <a:ext cx="744965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D" sz="1400" dirty="0" err="1"/>
              <a:t>Melakukan</a:t>
            </a:r>
            <a:r>
              <a:rPr lang="en-ID" sz="1400" dirty="0"/>
              <a:t> </a:t>
            </a:r>
            <a:r>
              <a:rPr lang="en-ID" sz="1400" dirty="0" err="1"/>
              <a:t>standarisasi</a:t>
            </a:r>
            <a:r>
              <a:rPr lang="en-ID" sz="1400" dirty="0"/>
              <a:t> </a:t>
            </a:r>
            <a:r>
              <a:rPr lang="en-ID" sz="1400" dirty="0" err="1"/>
              <a:t>fitur</a:t>
            </a:r>
            <a:r>
              <a:rPr lang="en-ID" sz="1400" dirty="0"/>
              <a:t> </a:t>
            </a:r>
            <a:r>
              <a:rPr lang="en-ID" sz="1400" dirty="0" err="1"/>
              <a:t>numerik</a:t>
            </a:r>
            <a:r>
              <a:rPr lang="en-ID" sz="1400" dirty="0"/>
              <a:t> (</a:t>
            </a:r>
            <a:r>
              <a:rPr lang="en-ID" sz="1400" dirty="0" err="1"/>
              <a:t>menggunakan</a:t>
            </a:r>
            <a:r>
              <a:rPr lang="en-ID" sz="1400" dirty="0"/>
              <a:t> </a:t>
            </a:r>
            <a:r>
              <a:rPr lang="en-ID" sz="1400" dirty="0" err="1">
                <a:solidFill>
                  <a:schemeClr val="bg1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StandardScaler</a:t>
            </a:r>
            <a:r>
              <a:rPr lang="en-ID" sz="1400" dirty="0"/>
              <a:t>)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D" sz="1400" dirty="0" err="1"/>
              <a:t>Menetapkan</a:t>
            </a:r>
            <a:r>
              <a:rPr lang="en-ID" sz="1400" dirty="0"/>
              <a:t> target </a:t>
            </a:r>
            <a:r>
              <a:rPr lang="en-ID" sz="1400" dirty="0" err="1"/>
              <a:t>prediksi</a:t>
            </a:r>
            <a:r>
              <a:rPr lang="en-ID" sz="1400" dirty="0"/>
              <a:t>:</a:t>
            </a:r>
          </a:p>
        </p:txBody>
      </p:sp>
      <p:sp>
        <p:nvSpPr>
          <p:cNvPr id="8" name="Google Shape;979;p37">
            <a:extLst>
              <a:ext uri="{FF2B5EF4-FFF2-40B4-BE49-F238E27FC236}">
                <a16:creationId xmlns:a16="http://schemas.microsoft.com/office/drawing/2014/main" id="{246D9EB4-72CB-9F55-5482-9479200145D4}"/>
              </a:ext>
            </a:extLst>
          </p:cNvPr>
          <p:cNvSpPr txBox="1">
            <a:spLocks/>
          </p:cNvSpPr>
          <p:nvPr/>
        </p:nvSpPr>
        <p:spPr>
          <a:xfrm>
            <a:off x="924029" y="2658657"/>
            <a:ext cx="7280745" cy="37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marL="0" indent="0"/>
            <a:r>
              <a:rPr lang="en-US" sz="1400" dirty="0" err="1">
                <a:solidFill>
                  <a:schemeClr val="bg1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Reached.on.Time_Y.N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→ (0: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Terlambat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1: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Tepat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Waktu)</a:t>
            </a:r>
            <a:endParaRPr lang="en-ID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Google Shape;979;p37">
            <a:extLst>
              <a:ext uri="{FF2B5EF4-FFF2-40B4-BE49-F238E27FC236}">
                <a16:creationId xmlns:a16="http://schemas.microsoft.com/office/drawing/2014/main" id="{00486ACD-6BC9-338F-E614-051AD6BDB6D8}"/>
              </a:ext>
            </a:extLst>
          </p:cNvPr>
          <p:cNvSpPr txBox="1">
            <a:spLocks/>
          </p:cNvSpPr>
          <p:nvPr/>
        </p:nvSpPr>
        <p:spPr>
          <a:xfrm>
            <a:off x="755137" y="3544077"/>
            <a:ext cx="7664149" cy="124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D" sz="1400" dirty="0" err="1"/>
              <a:t>Visualisasi</a:t>
            </a:r>
            <a:r>
              <a:rPr lang="en-ID" sz="1400" dirty="0"/>
              <a:t> </a:t>
            </a:r>
            <a:r>
              <a:rPr lang="en-ID" sz="1400" dirty="0" err="1"/>
              <a:t>distribusi</a:t>
            </a:r>
            <a:r>
              <a:rPr lang="en-ID" sz="1400" dirty="0"/>
              <a:t> </a:t>
            </a:r>
            <a:r>
              <a:rPr lang="en-ID" sz="1400" dirty="0" err="1"/>
              <a:t>keterlambatan</a:t>
            </a:r>
            <a:r>
              <a:rPr lang="en-ID" sz="1400" dirty="0"/>
              <a:t> </a:t>
            </a:r>
            <a:r>
              <a:rPr lang="en-ID" sz="1400" dirty="0" err="1"/>
              <a:t>pengiriman</a:t>
            </a:r>
            <a:endParaRPr lang="en-ID" sz="1400" dirty="0"/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D" sz="1400" dirty="0" err="1"/>
              <a:t>Analisis</a:t>
            </a:r>
            <a:r>
              <a:rPr lang="en-ID" sz="1400" dirty="0"/>
              <a:t> </a:t>
            </a:r>
            <a:r>
              <a:rPr lang="en-ID" sz="1400" dirty="0" err="1"/>
              <a:t>korelasi</a:t>
            </a:r>
            <a:r>
              <a:rPr lang="en-ID" sz="1400" dirty="0"/>
              <a:t> </a:t>
            </a:r>
            <a:r>
              <a:rPr lang="en-ID" sz="1400" dirty="0" err="1"/>
              <a:t>antara</a:t>
            </a:r>
            <a:r>
              <a:rPr lang="en-ID" sz="1400" dirty="0"/>
              <a:t> </a:t>
            </a:r>
            <a:r>
              <a:rPr lang="en-ID" sz="1400" dirty="0" err="1"/>
              <a:t>fitur-fitur</a:t>
            </a:r>
            <a:r>
              <a:rPr lang="en-ID" sz="1400" dirty="0"/>
              <a:t> (</a:t>
            </a:r>
            <a:r>
              <a:rPr lang="en-ID" sz="1400" dirty="0" err="1"/>
              <a:t>diskon</a:t>
            </a:r>
            <a:r>
              <a:rPr lang="en-ID" sz="1400" dirty="0"/>
              <a:t>, </a:t>
            </a:r>
            <a:r>
              <a:rPr lang="en-ID" sz="1400" dirty="0" err="1"/>
              <a:t>berat</a:t>
            </a:r>
            <a:r>
              <a:rPr lang="en-ID" sz="1400" dirty="0"/>
              <a:t>, rating)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D" sz="1400" dirty="0"/>
              <a:t>Boxplot </a:t>
            </a:r>
            <a:r>
              <a:rPr lang="en-ID" sz="1400" dirty="0" err="1"/>
              <a:t>menunjukkan</a:t>
            </a:r>
            <a:r>
              <a:rPr lang="en-ID" sz="1400" dirty="0"/>
              <a:t> </a:t>
            </a:r>
            <a:r>
              <a:rPr lang="en-ID" sz="1400" dirty="0" err="1"/>
              <a:t>bahwa</a:t>
            </a:r>
            <a:r>
              <a:rPr lang="en-ID" sz="1400" dirty="0"/>
              <a:t> </a:t>
            </a:r>
            <a:r>
              <a:rPr lang="en-ID" sz="1400" dirty="0" err="1"/>
              <a:t>paket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berat</a:t>
            </a:r>
            <a:r>
              <a:rPr lang="en-ID" sz="1400" dirty="0"/>
              <a:t> </a:t>
            </a:r>
            <a:r>
              <a:rPr lang="en-ID" sz="1400" dirty="0" err="1"/>
              <a:t>tertentu</a:t>
            </a:r>
            <a:r>
              <a:rPr lang="en-ID" sz="1400" dirty="0"/>
              <a:t> </a:t>
            </a:r>
            <a:r>
              <a:rPr lang="en-ID" sz="1400" dirty="0" err="1"/>
              <a:t>lebih</a:t>
            </a:r>
            <a:r>
              <a:rPr lang="en-ID" sz="1400" dirty="0"/>
              <a:t> </a:t>
            </a:r>
            <a:r>
              <a:rPr lang="en-ID" sz="1400" dirty="0" err="1"/>
              <a:t>rentan</a:t>
            </a:r>
            <a:r>
              <a:rPr lang="en-ID" sz="1400" dirty="0"/>
              <a:t> </a:t>
            </a:r>
            <a:r>
              <a:rPr lang="en-ID" sz="1400" dirty="0" err="1"/>
              <a:t>terlambat</a:t>
            </a:r>
            <a:endParaRPr lang="en-ID" sz="1400" dirty="0"/>
          </a:p>
        </p:txBody>
      </p:sp>
      <p:sp>
        <p:nvSpPr>
          <p:cNvPr id="3" name="Google Shape;980;p37">
            <a:extLst>
              <a:ext uri="{FF2B5EF4-FFF2-40B4-BE49-F238E27FC236}">
                <a16:creationId xmlns:a16="http://schemas.microsoft.com/office/drawing/2014/main" id="{BB924AC0-B6AA-9D37-7195-9B8B3232B59B}"/>
              </a:ext>
            </a:extLst>
          </p:cNvPr>
          <p:cNvSpPr txBox="1">
            <a:spLocks/>
          </p:cNvSpPr>
          <p:nvPr/>
        </p:nvSpPr>
        <p:spPr>
          <a:xfrm>
            <a:off x="705034" y="3131711"/>
            <a:ext cx="52137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/>
              <a:t>b. Exploratory Data Analysis (EDA)</a:t>
            </a:r>
            <a:endParaRPr lang="en-US" dirty="0"/>
          </a:p>
        </p:txBody>
      </p:sp>
      <p:sp>
        <p:nvSpPr>
          <p:cNvPr id="4" name="Google Shape;979;p37">
            <a:extLst>
              <a:ext uri="{FF2B5EF4-FFF2-40B4-BE49-F238E27FC236}">
                <a16:creationId xmlns:a16="http://schemas.microsoft.com/office/drawing/2014/main" id="{DC2F6758-3765-9D74-62F5-45EB443E8473}"/>
              </a:ext>
            </a:extLst>
          </p:cNvPr>
          <p:cNvSpPr txBox="1">
            <a:spLocks/>
          </p:cNvSpPr>
          <p:nvPr/>
        </p:nvSpPr>
        <p:spPr>
          <a:xfrm>
            <a:off x="-7797611" y="851840"/>
            <a:ext cx="7722512" cy="10374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D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PCA </a:t>
            </a:r>
            <a:r>
              <a:rPr lang="en-ID" sz="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digunakan</a:t>
            </a:r>
            <a:r>
              <a:rPr lang="en-ID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sz="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untuk</a:t>
            </a:r>
            <a:r>
              <a:rPr lang="en-ID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sz="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reduksi</a:t>
            </a:r>
            <a:r>
              <a:rPr lang="en-ID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sz="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dimensi</a:t>
            </a:r>
            <a:r>
              <a:rPr lang="en-ID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agar clustering </a:t>
            </a:r>
            <a:r>
              <a:rPr lang="en-ID" sz="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dapat</a:t>
            </a:r>
            <a:r>
              <a:rPr lang="en-ID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sz="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divisualisasikan</a:t>
            </a:r>
            <a:endParaRPr lang="en-ID" sz="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D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Clustering </a:t>
            </a:r>
            <a:r>
              <a:rPr lang="en-ID" sz="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dilakukan</a:t>
            </a:r>
            <a:r>
              <a:rPr lang="en-ID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sz="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menggunakan</a:t>
            </a:r>
            <a:r>
              <a:rPr lang="en-ID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K-Means </a:t>
            </a:r>
            <a:r>
              <a:rPr lang="en-ID" sz="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dengan</a:t>
            </a:r>
            <a:r>
              <a:rPr lang="en-ID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3 </a:t>
            </a:r>
            <a:r>
              <a:rPr lang="en-ID" sz="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klaster</a:t>
            </a:r>
            <a:endParaRPr lang="en-ID" sz="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D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Visualisasi </a:t>
            </a:r>
            <a:r>
              <a:rPr lang="en-ID" sz="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menunjukkan</a:t>
            </a:r>
            <a:r>
              <a:rPr lang="en-ID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sz="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pola</a:t>
            </a:r>
            <a:r>
              <a:rPr lang="en-ID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yang </a:t>
            </a:r>
            <a:r>
              <a:rPr lang="en-ID" sz="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dapat</a:t>
            </a:r>
            <a:r>
              <a:rPr lang="en-ID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sz="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dimanfaatkan</a:t>
            </a:r>
            <a:r>
              <a:rPr lang="en-ID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sz="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untuk</a:t>
            </a:r>
            <a:r>
              <a:rPr lang="en-ID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sz="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segmentasi</a:t>
            </a:r>
            <a:r>
              <a:rPr lang="en-ID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sz="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operasional</a:t>
            </a:r>
            <a:endParaRPr lang="en-ID" sz="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Google Shape;980;p37">
            <a:extLst>
              <a:ext uri="{FF2B5EF4-FFF2-40B4-BE49-F238E27FC236}">
                <a16:creationId xmlns:a16="http://schemas.microsoft.com/office/drawing/2014/main" id="{3D3A4612-E4DC-4E1E-97BB-D6EB53FADD09}"/>
              </a:ext>
            </a:extLst>
          </p:cNvPr>
          <p:cNvSpPr txBox="1">
            <a:spLocks/>
          </p:cNvSpPr>
          <p:nvPr/>
        </p:nvSpPr>
        <p:spPr>
          <a:xfrm>
            <a:off x="-7847715" y="439473"/>
            <a:ext cx="52137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just"/>
            <a:r>
              <a:rPr lang="en-ID" sz="700">
                <a:latin typeface="Montserrat Black" panose="00000A00000000000000" pitchFamily="2" charset="0"/>
              </a:rPr>
              <a:t>c. Segmentasi Pelanggan (Clustering)</a:t>
            </a:r>
            <a:endParaRPr lang="en-ID" sz="700" dirty="0">
              <a:latin typeface="Montserrat Black" panose="00000A00000000000000" pitchFamily="2" charset="0"/>
            </a:endParaRPr>
          </a:p>
        </p:txBody>
      </p:sp>
      <p:sp>
        <p:nvSpPr>
          <p:cNvPr id="9" name="Google Shape;879;p35">
            <a:extLst>
              <a:ext uri="{FF2B5EF4-FFF2-40B4-BE49-F238E27FC236}">
                <a16:creationId xmlns:a16="http://schemas.microsoft.com/office/drawing/2014/main" id="{1001B270-D2C8-A6CD-CD33-0BF67A150961}"/>
              </a:ext>
            </a:extLst>
          </p:cNvPr>
          <p:cNvSpPr/>
          <p:nvPr/>
        </p:nvSpPr>
        <p:spPr>
          <a:xfrm>
            <a:off x="-5844478" y="2406252"/>
            <a:ext cx="947550" cy="517983"/>
          </a:xfrm>
          <a:custGeom>
            <a:avLst/>
            <a:gdLst/>
            <a:ahLst/>
            <a:cxnLst/>
            <a:rect l="l" t="t" r="r" b="b"/>
            <a:pathLst>
              <a:path w="506711" h="276996" extrusionOk="0">
                <a:moveTo>
                  <a:pt x="446018" y="121581"/>
                </a:moveTo>
                <a:cubicBezTo>
                  <a:pt x="450972" y="113837"/>
                  <a:pt x="453879" y="104705"/>
                  <a:pt x="453879" y="94857"/>
                </a:cubicBezTo>
                <a:cubicBezTo>
                  <a:pt x="453879" y="67503"/>
                  <a:pt x="431693" y="45283"/>
                  <a:pt x="404326" y="45283"/>
                </a:cubicBezTo>
                <a:cubicBezTo>
                  <a:pt x="388485" y="45283"/>
                  <a:pt x="382619" y="52268"/>
                  <a:pt x="378566" y="66366"/>
                </a:cubicBezTo>
                <a:cubicBezTo>
                  <a:pt x="376416" y="73857"/>
                  <a:pt x="372923" y="80928"/>
                  <a:pt x="368336" y="87198"/>
                </a:cubicBezTo>
                <a:cubicBezTo>
                  <a:pt x="357882" y="101507"/>
                  <a:pt x="342484" y="110891"/>
                  <a:pt x="324972" y="113627"/>
                </a:cubicBezTo>
                <a:cubicBezTo>
                  <a:pt x="322149" y="114048"/>
                  <a:pt x="319321" y="114300"/>
                  <a:pt x="316514" y="114300"/>
                </a:cubicBezTo>
                <a:cubicBezTo>
                  <a:pt x="305117" y="114300"/>
                  <a:pt x="294045" y="110681"/>
                  <a:pt x="284669" y="103821"/>
                </a:cubicBezTo>
                <a:cubicBezTo>
                  <a:pt x="272978" y="95278"/>
                  <a:pt x="265314" y="82737"/>
                  <a:pt x="263084" y="68429"/>
                </a:cubicBezTo>
                <a:cubicBezTo>
                  <a:pt x="261257" y="56687"/>
                  <a:pt x="264110" y="44946"/>
                  <a:pt x="271114" y="35351"/>
                </a:cubicBezTo>
                <a:cubicBezTo>
                  <a:pt x="278116" y="25755"/>
                  <a:pt x="288439" y="19485"/>
                  <a:pt x="300177" y="17633"/>
                </a:cubicBezTo>
                <a:cubicBezTo>
                  <a:pt x="320133" y="14519"/>
                  <a:pt x="338957" y="28239"/>
                  <a:pt x="342075" y="48228"/>
                </a:cubicBezTo>
                <a:cubicBezTo>
                  <a:pt x="342546" y="51300"/>
                  <a:pt x="340468" y="54120"/>
                  <a:pt x="337429" y="54583"/>
                </a:cubicBezTo>
                <a:cubicBezTo>
                  <a:pt x="334412" y="55046"/>
                  <a:pt x="331546" y="52984"/>
                  <a:pt x="331070" y="49954"/>
                </a:cubicBezTo>
                <a:cubicBezTo>
                  <a:pt x="328903" y="36024"/>
                  <a:pt x="315802" y="26471"/>
                  <a:pt x="301894" y="28659"/>
                </a:cubicBezTo>
                <a:cubicBezTo>
                  <a:pt x="293098" y="30006"/>
                  <a:pt x="285359" y="34719"/>
                  <a:pt x="280111" y="41916"/>
                </a:cubicBezTo>
                <a:cubicBezTo>
                  <a:pt x="274859" y="49112"/>
                  <a:pt x="272721" y="57908"/>
                  <a:pt x="274093" y="66703"/>
                </a:cubicBezTo>
                <a:cubicBezTo>
                  <a:pt x="275864" y="78066"/>
                  <a:pt x="281950" y="88082"/>
                  <a:pt x="291238" y="94857"/>
                </a:cubicBezTo>
                <a:cubicBezTo>
                  <a:pt x="300522" y="101633"/>
                  <a:pt x="311884" y="104368"/>
                  <a:pt x="323259" y="102601"/>
                </a:cubicBezTo>
                <a:cubicBezTo>
                  <a:pt x="337829" y="100328"/>
                  <a:pt x="350644" y="92543"/>
                  <a:pt x="359342" y="80633"/>
                </a:cubicBezTo>
                <a:cubicBezTo>
                  <a:pt x="388990" y="40022"/>
                  <a:pt x="345888" y="0"/>
                  <a:pt x="304524" y="0"/>
                </a:cubicBezTo>
                <a:cubicBezTo>
                  <a:pt x="264645" y="0"/>
                  <a:pt x="232316" y="32321"/>
                  <a:pt x="232316" y="72216"/>
                </a:cubicBezTo>
                <a:cubicBezTo>
                  <a:pt x="232316" y="75709"/>
                  <a:pt x="232581" y="79160"/>
                  <a:pt x="233069" y="82569"/>
                </a:cubicBezTo>
                <a:cubicBezTo>
                  <a:pt x="228427" y="81391"/>
                  <a:pt x="223588" y="80675"/>
                  <a:pt x="218580" y="80675"/>
                </a:cubicBezTo>
                <a:cubicBezTo>
                  <a:pt x="187913" y="80675"/>
                  <a:pt x="162764" y="104200"/>
                  <a:pt x="160075" y="134164"/>
                </a:cubicBezTo>
                <a:cubicBezTo>
                  <a:pt x="155690" y="134206"/>
                  <a:pt x="151494" y="134753"/>
                  <a:pt x="147597" y="135847"/>
                </a:cubicBezTo>
                <a:cubicBezTo>
                  <a:pt x="131891" y="140182"/>
                  <a:pt x="118908" y="150955"/>
                  <a:pt x="104646" y="158867"/>
                </a:cubicBezTo>
                <a:cubicBezTo>
                  <a:pt x="73062" y="176332"/>
                  <a:pt x="33776" y="179151"/>
                  <a:pt x="0" y="166442"/>
                </a:cubicBezTo>
                <a:cubicBezTo>
                  <a:pt x="16059" y="192492"/>
                  <a:pt x="42387" y="214923"/>
                  <a:pt x="72953" y="215470"/>
                </a:cubicBezTo>
                <a:cubicBezTo>
                  <a:pt x="98350" y="215933"/>
                  <a:pt x="124232" y="201372"/>
                  <a:pt x="148127" y="209999"/>
                </a:cubicBezTo>
                <a:cubicBezTo>
                  <a:pt x="157718" y="213450"/>
                  <a:pt x="163858" y="223340"/>
                  <a:pt x="173681" y="226201"/>
                </a:cubicBezTo>
                <a:cubicBezTo>
                  <a:pt x="184984" y="229526"/>
                  <a:pt x="187110" y="217869"/>
                  <a:pt x="191962" y="210209"/>
                </a:cubicBezTo>
                <a:cubicBezTo>
                  <a:pt x="201982" y="194386"/>
                  <a:pt x="215462" y="184791"/>
                  <a:pt x="230948" y="182434"/>
                </a:cubicBezTo>
                <a:cubicBezTo>
                  <a:pt x="249495" y="179615"/>
                  <a:pt x="267536" y="188494"/>
                  <a:pt x="275822" y="204528"/>
                </a:cubicBezTo>
                <a:cubicBezTo>
                  <a:pt x="282867" y="218121"/>
                  <a:pt x="280599" y="233482"/>
                  <a:pt x="269910" y="244592"/>
                </a:cubicBezTo>
                <a:cubicBezTo>
                  <a:pt x="261935" y="252883"/>
                  <a:pt x="248110" y="256334"/>
                  <a:pt x="237051" y="252798"/>
                </a:cubicBezTo>
                <a:cubicBezTo>
                  <a:pt x="227640" y="249768"/>
                  <a:pt x="221378" y="242193"/>
                  <a:pt x="219876" y="231967"/>
                </a:cubicBezTo>
                <a:cubicBezTo>
                  <a:pt x="219426" y="228937"/>
                  <a:pt x="221534" y="226075"/>
                  <a:pt x="224577" y="225654"/>
                </a:cubicBezTo>
                <a:cubicBezTo>
                  <a:pt x="227603" y="225191"/>
                  <a:pt x="230447" y="227296"/>
                  <a:pt x="230898" y="230326"/>
                </a:cubicBezTo>
                <a:cubicBezTo>
                  <a:pt x="231798" y="236470"/>
                  <a:pt x="235014" y="240426"/>
                  <a:pt x="240455" y="242193"/>
                </a:cubicBezTo>
                <a:cubicBezTo>
                  <a:pt x="247572" y="244466"/>
                  <a:pt x="256784" y="242193"/>
                  <a:pt x="261888" y="236891"/>
                </a:cubicBezTo>
                <a:cubicBezTo>
                  <a:pt x="269388" y="229105"/>
                  <a:pt x="270861" y="219174"/>
                  <a:pt x="265937" y="209662"/>
                </a:cubicBezTo>
                <a:cubicBezTo>
                  <a:pt x="260870" y="199857"/>
                  <a:pt x="248594" y="191019"/>
                  <a:pt x="232623" y="193460"/>
                </a:cubicBezTo>
                <a:cubicBezTo>
                  <a:pt x="220095" y="195354"/>
                  <a:pt x="209961" y="203771"/>
                  <a:pt x="202895" y="213913"/>
                </a:cubicBezTo>
                <a:cubicBezTo>
                  <a:pt x="194815" y="225528"/>
                  <a:pt x="185081" y="241815"/>
                  <a:pt x="194853" y="254356"/>
                </a:cubicBezTo>
                <a:cubicBezTo>
                  <a:pt x="205345" y="267822"/>
                  <a:pt x="218614" y="276997"/>
                  <a:pt x="236356" y="276997"/>
                </a:cubicBezTo>
                <a:cubicBezTo>
                  <a:pt x="258219" y="276997"/>
                  <a:pt x="276727" y="262772"/>
                  <a:pt x="283183" y="243077"/>
                </a:cubicBezTo>
                <a:cubicBezTo>
                  <a:pt x="291777" y="247580"/>
                  <a:pt x="301552" y="250147"/>
                  <a:pt x="311930" y="250147"/>
                </a:cubicBezTo>
                <a:cubicBezTo>
                  <a:pt x="331033" y="250147"/>
                  <a:pt x="348363" y="241225"/>
                  <a:pt x="348880" y="219931"/>
                </a:cubicBezTo>
                <a:cubicBezTo>
                  <a:pt x="349057" y="212692"/>
                  <a:pt x="350248" y="205496"/>
                  <a:pt x="352508" y="198594"/>
                </a:cubicBezTo>
                <a:cubicBezTo>
                  <a:pt x="357167" y="184370"/>
                  <a:pt x="366231" y="171829"/>
                  <a:pt x="378255" y="162907"/>
                </a:cubicBezTo>
                <a:cubicBezTo>
                  <a:pt x="390977" y="153523"/>
                  <a:pt x="406607" y="149608"/>
                  <a:pt x="422266" y="151923"/>
                </a:cubicBezTo>
                <a:cubicBezTo>
                  <a:pt x="437921" y="154280"/>
                  <a:pt x="451733" y="162571"/>
                  <a:pt x="461152" y="175280"/>
                </a:cubicBezTo>
                <a:cubicBezTo>
                  <a:pt x="477076" y="196785"/>
                  <a:pt x="472535" y="227253"/>
                  <a:pt x="451031" y="243161"/>
                </a:cubicBezTo>
                <a:cubicBezTo>
                  <a:pt x="442458" y="249516"/>
                  <a:pt x="431937" y="252167"/>
                  <a:pt x="421374" y="250568"/>
                </a:cubicBezTo>
                <a:cubicBezTo>
                  <a:pt x="410824" y="249011"/>
                  <a:pt x="401519" y="243414"/>
                  <a:pt x="395168" y="234828"/>
                </a:cubicBezTo>
                <a:cubicBezTo>
                  <a:pt x="393338" y="232346"/>
                  <a:pt x="393860" y="228895"/>
                  <a:pt x="396330" y="227043"/>
                </a:cubicBezTo>
                <a:cubicBezTo>
                  <a:pt x="398805" y="225233"/>
                  <a:pt x="402289" y="225738"/>
                  <a:pt x="404120" y="228222"/>
                </a:cubicBezTo>
                <a:cubicBezTo>
                  <a:pt x="408698" y="234366"/>
                  <a:pt x="415406" y="238406"/>
                  <a:pt x="423015" y="239542"/>
                </a:cubicBezTo>
                <a:cubicBezTo>
                  <a:pt x="430628" y="240678"/>
                  <a:pt x="438220" y="238784"/>
                  <a:pt x="444398" y="234197"/>
                </a:cubicBezTo>
                <a:cubicBezTo>
                  <a:pt x="452428" y="228264"/>
                  <a:pt x="457659" y="219552"/>
                  <a:pt x="459128" y="209662"/>
                </a:cubicBezTo>
                <a:cubicBezTo>
                  <a:pt x="460601" y="199815"/>
                  <a:pt x="458138" y="189925"/>
                  <a:pt x="452196" y="181929"/>
                </a:cubicBezTo>
                <a:cubicBezTo>
                  <a:pt x="444545" y="171576"/>
                  <a:pt x="433334" y="164843"/>
                  <a:pt x="420617" y="162949"/>
                </a:cubicBezTo>
                <a:cubicBezTo>
                  <a:pt x="407911" y="161055"/>
                  <a:pt x="395211" y="164212"/>
                  <a:pt x="384879" y="171871"/>
                </a:cubicBezTo>
                <a:cubicBezTo>
                  <a:pt x="361531" y="189167"/>
                  <a:pt x="354010" y="219931"/>
                  <a:pt x="364969" y="245518"/>
                </a:cubicBezTo>
                <a:cubicBezTo>
                  <a:pt x="379336" y="264666"/>
                  <a:pt x="402192" y="276997"/>
                  <a:pt x="427939" y="276997"/>
                </a:cubicBezTo>
                <a:cubicBezTo>
                  <a:pt x="471445" y="276997"/>
                  <a:pt x="506712" y="241730"/>
                  <a:pt x="506712" y="198258"/>
                </a:cubicBezTo>
                <a:cubicBezTo>
                  <a:pt x="506716" y="160929"/>
                  <a:pt x="480809" y="129745"/>
                  <a:pt x="446018" y="1215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979;p37">
            <a:extLst>
              <a:ext uri="{FF2B5EF4-FFF2-40B4-BE49-F238E27FC236}">
                <a16:creationId xmlns:a16="http://schemas.microsoft.com/office/drawing/2014/main" id="{FEDF184F-9C19-518A-8B6C-FAB5A7901F44}"/>
              </a:ext>
            </a:extLst>
          </p:cNvPr>
          <p:cNvSpPr txBox="1">
            <a:spLocks/>
          </p:cNvSpPr>
          <p:nvPr/>
        </p:nvSpPr>
        <p:spPr>
          <a:xfrm>
            <a:off x="-7826961" y="2251660"/>
            <a:ext cx="7751861" cy="1223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D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 </a:t>
            </a:r>
            <a:r>
              <a:rPr lang="en-ID" sz="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dibagi</a:t>
            </a:r>
            <a:r>
              <a:rPr lang="en-ID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sz="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menjadi</a:t>
            </a:r>
            <a:r>
              <a:rPr lang="en-ID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80% data </a:t>
            </a:r>
            <a:r>
              <a:rPr lang="en-ID" sz="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latih</a:t>
            </a:r>
            <a:r>
              <a:rPr lang="en-ID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dan 20% data uji</a:t>
            </a:r>
          </a:p>
          <a:p>
            <a:pPr marL="17145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D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Model Random Forest </a:t>
            </a:r>
            <a:r>
              <a:rPr lang="en-ID" sz="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digunakan</a:t>
            </a:r>
            <a:r>
              <a:rPr lang="en-ID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sz="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karena</a:t>
            </a:r>
            <a:r>
              <a:rPr lang="en-ID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sz="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kemampuannya</a:t>
            </a:r>
            <a:r>
              <a:rPr lang="en-ID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sz="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menangani</a:t>
            </a:r>
            <a:r>
              <a:rPr lang="en-ID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sz="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fitur</a:t>
            </a:r>
            <a:r>
              <a:rPr lang="en-ID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sz="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kategorikal</a:t>
            </a:r>
            <a:r>
              <a:rPr lang="en-ID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dan </a:t>
            </a:r>
            <a:r>
              <a:rPr lang="en-ID" sz="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numerik</a:t>
            </a:r>
            <a:endParaRPr lang="en-ID" sz="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D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Model </a:t>
            </a:r>
            <a:r>
              <a:rPr lang="en-ID" sz="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dilatih</a:t>
            </a:r>
            <a:r>
              <a:rPr lang="en-ID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sz="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untuk</a:t>
            </a:r>
            <a:r>
              <a:rPr lang="en-ID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sz="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memprediksi</a:t>
            </a:r>
            <a:r>
              <a:rPr lang="en-ID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sz="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apakah</a:t>
            </a:r>
            <a:r>
              <a:rPr lang="en-ID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sz="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paket</a:t>
            </a:r>
            <a:r>
              <a:rPr lang="en-ID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sz="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akan</a:t>
            </a:r>
            <a:r>
              <a:rPr lang="en-ID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sz="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terlambat</a:t>
            </a:r>
            <a:r>
              <a:rPr lang="en-ID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sz="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atau</a:t>
            </a:r>
            <a:r>
              <a:rPr lang="en-ID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sz="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tidak</a:t>
            </a:r>
            <a:endParaRPr lang="en-ID" sz="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Google Shape;980;p37">
            <a:extLst>
              <a:ext uri="{FF2B5EF4-FFF2-40B4-BE49-F238E27FC236}">
                <a16:creationId xmlns:a16="http://schemas.microsoft.com/office/drawing/2014/main" id="{F4F3F484-6A8C-7F90-A44D-B966C70F8829}"/>
              </a:ext>
            </a:extLst>
          </p:cNvPr>
          <p:cNvSpPr txBox="1">
            <a:spLocks/>
          </p:cNvSpPr>
          <p:nvPr/>
        </p:nvSpPr>
        <p:spPr>
          <a:xfrm>
            <a:off x="-7877064" y="1839293"/>
            <a:ext cx="52137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O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marL="0" indent="0" algn="just">
              <a:buNone/>
            </a:pPr>
            <a:r>
              <a:rPr lang="en-US" sz="700" dirty="0">
                <a:latin typeface="Montserrat Black" panose="00000A00000000000000" pitchFamily="2" charset="0"/>
              </a:rPr>
              <a:t>d. Model </a:t>
            </a:r>
            <a:r>
              <a:rPr lang="en-US" sz="700" dirty="0" err="1">
                <a:latin typeface="Montserrat Black" panose="00000A00000000000000" pitchFamily="2" charset="0"/>
              </a:rPr>
              <a:t>Prediksi</a:t>
            </a:r>
            <a:r>
              <a:rPr lang="en-US" sz="700" dirty="0">
                <a:latin typeface="Montserrat Black" panose="00000A00000000000000" pitchFamily="2" charset="0"/>
              </a:rPr>
              <a:t> (Supervised Learning)</a:t>
            </a:r>
            <a:endParaRPr lang="en-ID" sz="700" dirty="0">
              <a:latin typeface="Montserrat Black" panose="00000A00000000000000" pitchFamily="2" charset="0"/>
            </a:endParaRPr>
          </a:p>
        </p:txBody>
      </p:sp>
      <p:sp>
        <p:nvSpPr>
          <p:cNvPr id="12" name="Google Shape;879;p35">
            <a:extLst>
              <a:ext uri="{FF2B5EF4-FFF2-40B4-BE49-F238E27FC236}">
                <a16:creationId xmlns:a16="http://schemas.microsoft.com/office/drawing/2014/main" id="{70EF4078-F06A-E508-54BF-C02C85E8D1F7}"/>
              </a:ext>
            </a:extLst>
          </p:cNvPr>
          <p:cNvSpPr/>
          <p:nvPr/>
        </p:nvSpPr>
        <p:spPr>
          <a:xfrm>
            <a:off x="-5854807" y="3975607"/>
            <a:ext cx="947550" cy="517983"/>
          </a:xfrm>
          <a:custGeom>
            <a:avLst/>
            <a:gdLst/>
            <a:ahLst/>
            <a:cxnLst/>
            <a:rect l="l" t="t" r="r" b="b"/>
            <a:pathLst>
              <a:path w="506711" h="276996" extrusionOk="0">
                <a:moveTo>
                  <a:pt x="446018" y="121581"/>
                </a:moveTo>
                <a:cubicBezTo>
                  <a:pt x="450972" y="113837"/>
                  <a:pt x="453879" y="104705"/>
                  <a:pt x="453879" y="94857"/>
                </a:cubicBezTo>
                <a:cubicBezTo>
                  <a:pt x="453879" y="67503"/>
                  <a:pt x="431693" y="45283"/>
                  <a:pt x="404326" y="45283"/>
                </a:cubicBezTo>
                <a:cubicBezTo>
                  <a:pt x="388485" y="45283"/>
                  <a:pt x="382619" y="52268"/>
                  <a:pt x="378566" y="66366"/>
                </a:cubicBezTo>
                <a:cubicBezTo>
                  <a:pt x="376416" y="73857"/>
                  <a:pt x="372923" y="80928"/>
                  <a:pt x="368336" y="87198"/>
                </a:cubicBezTo>
                <a:cubicBezTo>
                  <a:pt x="357882" y="101507"/>
                  <a:pt x="342484" y="110891"/>
                  <a:pt x="324972" y="113627"/>
                </a:cubicBezTo>
                <a:cubicBezTo>
                  <a:pt x="322149" y="114048"/>
                  <a:pt x="319321" y="114300"/>
                  <a:pt x="316514" y="114300"/>
                </a:cubicBezTo>
                <a:cubicBezTo>
                  <a:pt x="305117" y="114300"/>
                  <a:pt x="294045" y="110681"/>
                  <a:pt x="284669" y="103821"/>
                </a:cubicBezTo>
                <a:cubicBezTo>
                  <a:pt x="272978" y="95278"/>
                  <a:pt x="265314" y="82737"/>
                  <a:pt x="263084" y="68429"/>
                </a:cubicBezTo>
                <a:cubicBezTo>
                  <a:pt x="261257" y="56687"/>
                  <a:pt x="264110" y="44946"/>
                  <a:pt x="271114" y="35351"/>
                </a:cubicBezTo>
                <a:cubicBezTo>
                  <a:pt x="278116" y="25755"/>
                  <a:pt x="288439" y="19485"/>
                  <a:pt x="300177" y="17633"/>
                </a:cubicBezTo>
                <a:cubicBezTo>
                  <a:pt x="320133" y="14519"/>
                  <a:pt x="338957" y="28239"/>
                  <a:pt x="342075" y="48228"/>
                </a:cubicBezTo>
                <a:cubicBezTo>
                  <a:pt x="342546" y="51300"/>
                  <a:pt x="340468" y="54120"/>
                  <a:pt x="337429" y="54583"/>
                </a:cubicBezTo>
                <a:cubicBezTo>
                  <a:pt x="334412" y="55046"/>
                  <a:pt x="331546" y="52984"/>
                  <a:pt x="331070" y="49954"/>
                </a:cubicBezTo>
                <a:cubicBezTo>
                  <a:pt x="328903" y="36024"/>
                  <a:pt x="315802" y="26471"/>
                  <a:pt x="301894" y="28659"/>
                </a:cubicBezTo>
                <a:cubicBezTo>
                  <a:pt x="293098" y="30006"/>
                  <a:pt x="285359" y="34719"/>
                  <a:pt x="280111" y="41916"/>
                </a:cubicBezTo>
                <a:cubicBezTo>
                  <a:pt x="274859" y="49112"/>
                  <a:pt x="272721" y="57908"/>
                  <a:pt x="274093" y="66703"/>
                </a:cubicBezTo>
                <a:cubicBezTo>
                  <a:pt x="275864" y="78066"/>
                  <a:pt x="281950" y="88082"/>
                  <a:pt x="291238" y="94857"/>
                </a:cubicBezTo>
                <a:cubicBezTo>
                  <a:pt x="300522" y="101633"/>
                  <a:pt x="311884" y="104368"/>
                  <a:pt x="323259" y="102601"/>
                </a:cubicBezTo>
                <a:cubicBezTo>
                  <a:pt x="337829" y="100328"/>
                  <a:pt x="350644" y="92543"/>
                  <a:pt x="359342" y="80633"/>
                </a:cubicBezTo>
                <a:cubicBezTo>
                  <a:pt x="388990" y="40022"/>
                  <a:pt x="345888" y="0"/>
                  <a:pt x="304524" y="0"/>
                </a:cubicBezTo>
                <a:cubicBezTo>
                  <a:pt x="264645" y="0"/>
                  <a:pt x="232316" y="32321"/>
                  <a:pt x="232316" y="72216"/>
                </a:cubicBezTo>
                <a:cubicBezTo>
                  <a:pt x="232316" y="75709"/>
                  <a:pt x="232581" y="79160"/>
                  <a:pt x="233069" y="82569"/>
                </a:cubicBezTo>
                <a:cubicBezTo>
                  <a:pt x="228427" y="81391"/>
                  <a:pt x="223588" y="80675"/>
                  <a:pt x="218580" y="80675"/>
                </a:cubicBezTo>
                <a:cubicBezTo>
                  <a:pt x="187913" y="80675"/>
                  <a:pt x="162764" y="104200"/>
                  <a:pt x="160075" y="134164"/>
                </a:cubicBezTo>
                <a:cubicBezTo>
                  <a:pt x="155690" y="134206"/>
                  <a:pt x="151494" y="134753"/>
                  <a:pt x="147597" y="135847"/>
                </a:cubicBezTo>
                <a:cubicBezTo>
                  <a:pt x="131891" y="140182"/>
                  <a:pt x="118908" y="150955"/>
                  <a:pt x="104646" y="158867"/>
                </a:cubicBezTo>
                <a:cubicBezTo>
                  <a:pt x="73062" y="176332"/>
                  <a:pt x="33776" y="179151"/>
                  <a:pt x="0" y="166442"/>
                </a:cubicBezTo>
                <a:cubicBezTo>
                  <a:pt x="16059" y="192492"/>
                  <a:pt x="42387" y="214923"/>
                  <a:pt x="72953" y="215470"/>
                </a:cubicBezTo>
                <a:cubicBezTo>
                  <a:pt x="98350" y="215933"/>
                  <a:pt x="124232" y="201372"/>
                  <a:pt x="148127" y="209999"/>
                </a:cubicBezTo>
                <a:cubicBezTo>
                  <a:pt x="157718" y="213450"/>
                  <a:pt x="163858" y="223340"/>
                  <a:pt x="173681" y="226201"/>
                </a:cubicBezTo>
                <a:cubicBezTo>
                  <a:pt x="184984" y="229526"/>
                  <a:pt x="187110" y="217869"/>
                  <a:pt x="191962" y="210209"/>
                </a:cubicBezTo>
                <a:cubicBezTo>
                  <a:pt x="201982" y="194386"/>
                  <a:pt x="215462" y="184791"/>
                  <a:pt x="230948" y="182434"/>
                </a:cubicBezTo>
                <a:cubicBezTo>
                  <a:pt x="249495" y="179615"/>
                  <a:pt x="267536" y="188494"/>
                  <a:pt x="275822" y="204528"/>
                </a:cubicBezTo>
                <a:cubicBezTo>
                  <a:pt x="282867" y="218121"/>
                  <a:pt x="280599" y="233482"/>
                  <a:pt x="269910" y="244592"/>
                </a:cubicBezTo>
                <a:cubicBezTo>
                  <a:pt x="261935" y="252883"/>
                  <a:pt x="248110" y="256334"/>
                  <a:pt x="237051" y="252798"/>
                </a:cubicBezTo>
                <a:cubicBezTo>
                  <a:pt x="227640" y="249768"/>
                  <a:pt x="221378" y="242193"/>
                  <a:pt x="219876" y="231967"/>
                </a:cubicBezTo>
                <a:cubicBezTo>
                  <a:pt x="219426" y="228937"/>
                  <a:pt x="221534" y="226075"/>
                  <a:pt x="224577" y="225654"/>
                </a:cubicBezTo>
                <a:cubicBezTo>
                  <a:pt x="227603" y="225191"/>
                  <a:pt x="230447" y="227296"/>
                  <a:pt x="230898" y="230326"/>
                </a:cubicBezTo>
                <a:cubicBezTo>
                  <a:pt x="231798" y="236470"/>
                  <a:pt x="235014" y="240426"/>
                  <a:pt x="240455" y="242193"/>
                </a:cubicBezTo>
                <a:cubicBezTo>
                  <a:pt x="247572" y="244466"/>
                  <a:pt x="256784" y="242193"/>
                  <a:pt x="261888" y="236891"/>
                </a:cubicBezTo>
                <a:cubicBezTo>
                  <a:pt x="269388" y="229105"/>
                  <a:pt x="270861" y="219174"/>
                  <a:pt x="265937" y="209662"/>
                </a:cubicBezTo>
                <a:cubicBezTo>
                  <a:pt x="260870" y="199857"/>
                  <a:pt x="248594" y="191019"/>
                  <a:pt x="232623" y="193460"/>
                </a:cubicBezTo>
                <a:cubicBezTo>
                  <a:pt x="220095" y="195354"/>
                  <a:pt x="209961" y="203771"/>
                  <a:pt x="202895" y="213913"/>
                </a:cubicBezTo>
                <a:cubicBezTo>
                  <a:pt x="194815" y="225528"/>
                  <a:pt x="185081" y="241815"/>
                  <a:pt x="194853" y="254356"/>
                </a:cubicBezTo>
                <a:cubicBezTo>
                  <a:pt x="205345" y="267822"/>
                  <a:pt x="218614" y="276997"/>
                  <a:pt x="236356" y="276997"/>
                </a:cubicBezTo>
                <a:cubicBezTo>
                  <a:pt x="258219" y="276997"/>
                  <a:pt x="276727" y="262772"/>
                  <a:pt x="283183" y="243077"/>
                </a:cubicBezTo>
                <a:cubicBezTo>
                  <a:pt x="291777" y="247580"/>
                  <a:pt x="301552" y="250147"/>
                  <a:pt x="311930" y="250147"/>
                </a:cubicBezTo>
                <a:cubicBezTo>
                  <a:pt x="331033" y="250147"/>
                  <a:pt x="348363" y="241225"/>
                  <a:pt x="348880" y="219931"/>
                </a:cubicBezTo>
                <a:cubicBezTo>
                  <a:pt x="349057" y="212692"/>
                  <a:pt x="350248" y="205496"/>
                  <a:pt x="352508" y="198594"/>
                </a:cubicBezTo>
                <a:cubicBezTo>
                  <a:pt x="357167" y="184370"/>
                  <a:pt x="366231" y="171829"/>
                  <a:pt x="378255" y="162907"/>
                </a:cubicBezTo>
                <a:cubicBezTo>
                  <a:pt x="390977" y="153523"/>
                  <a:pt x="406607" y="149608"/>
                  <a:pt x="422266" y="151923"/>
                </a:cubicBezTo>
                <a:cubicBezTo>
                  <a:pt x="437921" y="154280"/>
                  <a:pt x="451733" y="162571"/>
                  <a:pt x="461152" y="175280"/>
                </a:cubicBezTo>
                <a:cubicBezTo>
                  <a:pt x="477076" y="196785"/>
                  <a:pt x="472535" y="227253"/>
                  <a:pt x="451031" y="243161"/>
                </a:cubicBezTo>
                <a:cubicBezTo>
                  <a:pt x="442458" y="249516"/>
                  <a:pt x="431937" y="252167"/>
                  <a:pt x="421374" y="250568"/>
                </a:cubicBezTo>
                <a:cubicBezTo>
                  <a:pt x="410824" y="249011"/>
                  <a:pt x="401519" y="243414"/>
                  <a:pt x="395168" y="234828"/>
                </a:cubicBezTo>
                <a:cubicBezTo>
                  <a:pt x="393338" y="232346"/>
                  <a:pt x="393860" y="228895"/>
                  <a:pt x="396330" y="227043"/>
                </a:cubicBezTo>
                <a:cubicBezTo>
                  <a:pt x="398805" y="225233"/>
                  <a:pt x="402289" y="225738"/>
                  <a:pt x="404120" y="228222"/>
                </a:cubicBezTo>
                <a:cubicBezTo>
                  <a:pt x="408698" y="234366"/>
                  <a:pt x="415406" y="238406"/>
                  <a:pt x="423015" y="239542"/>
                </a:cubicBezTo>
                <a:cubicBezTo>
                  <a:pt x="430628" y="240678"/>
                  <a:pt x="438220" y="238784"/>
                  <a:pt x="444398" y="234197"/>
                </a:cubicBezTo>
                <a:cubicBezTo>
                  <a:pt x="452428" y="228264"/>
                  <a:pt x="457659" y="219552"/>
                  <a:pt x="459128" y="209662"/>
                </a:cubicBezTo>
                <a:cubicBezTo>
                  <a:pt x="460601" y="199815"/>
                  <a:pt x="458138" y="189925"/>
                  <a:pt x="452196" y="181929"/>
                </a:cubicBezTo>
                <a:cubicBezTo>
                  <a:pt x="444545" y="171576"/>
                  <a:pt x="433334" y="164843"/>
                  <a:pt x="420617" y="162949"/>
                </a:cubicBezTo>
                <a:cubicBezTo>
                  <a:pt x="407911" y="161055"/>
                  <a:pt x="395211" y="164212"/>
                  <a:pt x="384879" y="171871"/>
                </a:cubicBezTo>
                <a:cubicBezTo>
                  <a:pt x="361531" y="189167"/>
                  <a:pt x="354010" y="219931"/>
                  <a:pt x="364969" y="245518"/>
                </a:cubicBezTo>
                <a:cubicBezTo>
                  <a:pt x="379336" y="264666"/>
                  <a:pt x="402192" y="276997"/>
                  <a:pt x="427939" y="276997"/>
                </a:cubicBezTo>
                <a:cubicBezTo>
                  <a:pt x="471445" y="276997"/>
                  <a:pt x="506712" y="241730"/>
                  <a:pt x="506712" y="198258"/>
                </a:cubicBezTo>
                <a:cubicBezTo>
                  <a:pt x="506716" y="160929"/>
                  <a:pt x="480809" y="129745"/>
                  <a:pt x="446018" y="1215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979;p37">
            <a:extLst>
              <a:ext uri="{FF2B5EF4-FFF2-40B4-BE49-F238E27FC236}">
                <a16:creationId xmlns:a16="http://schemas.microsoft.com/office/drawing/2014/main" id="{245D3DB6-8503-76B2-DBAE-8D14475BDF3B}"/>
              </a:ext>
            </a:extLst>
          </p:cNvPr>
          <p:cNvSpPr txBox="1">
            <a:spLocks/>
          </p:cNvSpPr>
          <p:nvPr/>
        </p:nvSpPr>
        <p:spPr>
          <a:xfrm>
            <a:off x="-7837289" y="3821016"/>
            <a:ext cx="6936716" cy="5179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D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Model </a:t>
            </a:r>
            <a:r>
              <a:rPr lang="en-ID" sz="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menghasilkan</a:t>
            </a:r>
            <a:r>
              <a:rPr lang="en-ID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sz="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metrik</a:t>
            </a:r>
            <a:r>
              <a:rPr lang="en-ID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</a:t>
            </a:r>
          </a:p>
        </p:txBody>
      </p:sp>
      <p:sp>
        <p:nvSpPr>
          <p:cNvPr id="14" name="Google Shape;980;p37">
            <a:extLst>
              <a:ext uri="{FF2B5EF4-FFF2-40B4-BE49-F238E27FC236}">
                <a16:creationId xmlns:a16="http://schemas.microsoft.com/office/drawing/2014/main" id="{FAFBAA93-E271-E2A8-0AE2-2504382B428D}"/>
              </a:ext>
            </a:extLst>
          </p:cNvPr>
          <p:cNvSpPr txBox="1">
            <a:spLocks/>
          </p:cNvSpPr>
          <p:nvPr/>
        </p:nvSpPr>
        <p:spPr>
          <a:xfrm>
            <a:off x="-7887393" y="3408648"/>
            <a:ext cx="52137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O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marL="0" indent="0" algn="just">
              <a:buNone/>
            </a:pPr>
            <a:r>
              <a:rPr lang="en-US" sz="700" dirty="0">
                <a:latin typeface="Montserrat Black" panose="00000A00000000000000" pitchFamily="2" charset="0"/>
              </a:rPr>
              <a:t>e. </a:t>
            </a:r>
            <a:r>
              <a:rPr lang="en-US" sz="700" dirty="0" err="1">
                <a:latin typeface="Montserrat Black" panose="00000A00000000000000" pitchFamily="2" charset="0"/>
              </a:rPr>
              <a:t>Evaluasi</a:t>
            </a:r>
            <a:r>
              <a:rPr lang="en-US" sz="700" dirty="0">
                <a:latin typeface="Montserrat Black" panose="00000A00000000000000" pitchFamily="2" charset="0"/>
              </a:rPr>
              <a:t> Model</a:t>
            </a:r>
            <a:endParaRPr lang="en-ID" sz="700" dirty="0">
              <a:latin typeface="Montserrat Black" panose="00000A00000000000000" pitchFamily="2" charset="0"/>
            </a:endParaRPr>
          </a:p>
        </p:txBody>
      </p:sp>
      <p:sp>
        <p:nvSpPr>
          <p:cNvPr id="15" name="Google Shape;979;p37">
            <a:extLst>
              <a:ext uri="{FF2B5EF4-FFF2-40B4-BE49-F238E27FC236}">
                <a16:creationId xmlns:a16="http://schemas.microsoft.com/office/drawing/2014/main" id="{9FFC212A-2563-41C2-85A9-239D9676BF94}"/>
              </a:ext>
            </a:extLst>
          </p:cNvPr>
          <p:cNvSpPr txBox="1">
            <a:spLocks/>
          </p:cNvSpPr>
          <p:nvPr/>
        </p:nvSpPr>
        <p:spPr>
          <a:xfrm>
            <a:off x="-7634451" y="4159136"/>
            <a:ext cx="7559352" cy="899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en-US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Accuracy: (</a:t>
            </a:r>
            <a:r>
              <a:rPr lang="en-US" sz="6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contoh</a:t>
            </a:r>
            <a:r>
              <a:rPr lang="en-US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0.94)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Precision, Recall, F1-Score </a:t>
            </a:r>
            <a:r>
              <a:rPr lang="en-US" sz="6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ditampilkan</a:t>
            </a:r>
            <a:r>
              <a:rPr lang="en-US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6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menggunakan</a:t>
            </a:r>
            <a:r>
              <a:rPr lang="en-US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600" dirty="0" err="1">
                <a:solidFill>
                  <a:schemeClr val="bg1"/>
                </a:solidFill>
                <a:highlight>
                  <a:srgbClr val="800000"/>
                </a:highlight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classification_report</a:t>
            </a:r>
            <a:endParaRPr lang="en-US" sz="600" dirty="0">
              <a:solidFill>
                <a:schemeClr val="bg1"/>
              </a:solidFill>
              <a:highlight>
                <a:srgbClr val="800000"/>
              </a:highlight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Google Shape;979;p37">
            <a:extLst>
              <a:ext uri="{FF2B5EF4-FFF2-40B4-BE49-F238E27FC236}">
                <a16:creationId xmlns:a16="http://schemas.microsoft.com/office/drawing/2014/main" id="{C5EE04FF-ED87-F64F-BD8C-F51D499BC3E0}"/>
              </a:ext>
            </a:extLst>
          </p:cNvPr>
          <p:cNvSpPr txBox="1">
            <a:spLocks/>
          </p:cNvSpPr>
          <p:nvPr/>
        </p:nvSpPr>
        <p:spPr>
          <a:xfrm>
            <a:off x="-7826960" y="4630439"/>
            <a:ext cx="6936716" cy="403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D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Confusion matrix </a:t>
            </a:r>
            <a:r>
              <a:rPr lang="en-ID" sz="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divisualisasikan</a:t>
            </a:r>
            <a:r>
              <a:rPr lang="en-ID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sz="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untuk</a:t>
            </a:r>
            <a:r>
              <a:rPr lang="en-ID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sz="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memahami</a:t>
            </a:r>
            <a:r>
              <a:rPr lang="en-ID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sz="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kesalahan</a:t>
            </a:r>
            <a:r>
              <a:rPr lang="en-ID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sz="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prediksi</a:t>
            </a:r>
            <a:endParaRPr lang="en-ID" sz="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>
          <a:extLst>
            <a:ext uri="{FF2B5EF4-FFF2-40B4-BE49-F238E27FC236}">
              <a16:creationId xmlns:a16="http://schemas.microsoft.com/office/drawing/2014/main" id="{1E879624-1698-3021-A1EB-603628A82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37">
            <a:extLst>
              <a:ext uri="{FF2B5EF4-FFF2-40B4-BE49-F238E27FC236}">
                <a16:creationId xmlns:a16="http://schemas.microsoft.com/office/drawing/2014/main" id="{E6EC6435-F457-F263-8608-8C9034397CFD}"/>
              </a:ext>
            </a:extLst>
          </p:cNvPr>
          <p:cNvGrpSpPr/>
          <p:nvPr/>
        </p:nvGrpSpPr>
        <p:grpSpPr>
          <a:xfrm>
            <a:off x="-495057" y="4446740"/>
            <a:ext cx="1493957" cy="712754"/>
            <a:chOff x="3399102" y="312169"/>
            <a:chExt cx="1469891" cy="701224"/>
          </a:xfrm>
        </p:grpSpPr>
        <p:sp>
          <p:nvSpPr>
            <p:cNvPr id="990" name="Google Shape;990;p37">
              <a:extLst>
                <a:ext uri="{FF2B5EF4-FFF2-40B4-BE49-F238E27FC236}">
                  <a16:creationId xmlns:a16="http://schemas.microsoft.com/office/drawing/2014/main" id="{D1D6FA68-B28F-93F7-CA17-723A5518D617}"/>
                </a:ext>
              </a:extLst>
            </p:cNvPr>
            <p:cNvSpPr/>
            <p:nvPr/>
          </p:nvSpPr>
          <p:spPr>
            <a:xfrm>
              <a:off x="3399102" y="312169"/>
              <a:ext cx="1469891" cy="701224"/>
            </a:xfrm>
            <a:custGeom>
              <a:avLst/>
              <a:gdLst/>
              <a:ahLst/>
              <a:cxnLst/>
              <a:rect l="l" t="t" r="r" b="b"/>
              <a:pathLst>
                <a:path w="1469891" h="701224" extrusionOk="0">
                  <a:moveTo>
                    <a:pt x="0" y="701225"/>
                  </a:moveTo>
                  <a:lnTo>
                    <a:pt x="701943" y="36126"/>
                  </a:lnTo>
                  <a:cubicBezTo>
                    <a:pt x="756139" y="-15225"/>
                    <a:pt x="842129" y="-11349"/>
                    <a:pt x="891481" y="44673"/>
                  </a:cubicBezTo>
                  <a:lnTo>
                    <a:pt x="1469891" y="701225"/>
                  </a:lnTo>
                  <a:lnTo>
                    <a:pt x="0" y="7012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37">
              <a:extLst>
                <a:ext uri="{FF2B5EF4-FFF2-40B4-BE49-F238E27FC236}">
                  <a16:creationId xmlns:a16="http://schemas.microsoft.com/office/drawing/2014/main" id="{E55F5DC7-FA20-5D32-E484-CD2386D9956F}"/>
                </a:ext>
              </a:extLst>
            </p:cNvPr>
            <p:cNvSpPr/>
            <p:nvPr/>
          </p:nvSpPr>
          <p:spPr>
            <a:xfrm>
              <a:off x="3944510" y="312173"/>
              <a:ext cx="430935" cy="216580"/>
            </a:xfrm>
            <a:custGeom>
              <a:avLst/>
              <a:gdLst/>
              <a:ahLst/>
              <a:cxnLst/>
              <a:rect l="l" t="t" r="r" b="b"/>
              <a:pathLst>
                <a:path w="430935" h="216580" extrusionOk="0">
                  <a:moveTo>
                    <a:pt x="749" y="185924"/>
                  </a:moveTo>
                  <a:cubicBezTo>
                    <a:pt x="4200" y="191243"/>
                    <a:pt x="11582" y="192194"/>
                    <a:pt x="17903" y="191672"/>
                  </a:cubicBezTo>
                  <a:cubicBezTo>
                    <a:pt x="36188" y="190157"/>
                    <a:pt x="53034" y="180874"/>
                    <a:pt x="67385" y="169389"/>
                  </a:cubicBezTo>
                  <a:cubicBezTo>
                    <a:pt x="79534" y="159651"/>
                    <a:pt x="89037" y="142792"/>
                    <a:pt x="104570" y="137889"/>
                  </a:cubicBezTo>
                  <a:cubicBezTo>
                    <a:pt x="139449" y="126872"/>
                    <a:pt x="116227" y="176939"/>
                    <a:pt x="132480" y="186782"/>
                  </a:cubicBezTo>
                  <a:cubicBezTo>
                    <a:pt x="149213" y="196908"/>
                    <a:pt x="180145" y="146428"/>
                    <a:pt x="189588" y="136627"/>
                  </a:cubicBezTo>
                  <a:cubicBezTo>
                    <a:pt x="205302" y="120315"/>
                    <a:pt x="215188" y="138373"/>
                    <a:pt x="222102" y="151701"/>
                  </a:cubicBezTo>
                  <a:cubicBezTo>
                    <a:pt x="227687" y="162466"/>
                    <a:pt x="263959" y="232414"/>
                    <a:pt x="281937" y="213287"/>
                  </a:cubicBezTo>
                  <a:cubicBezTo>
                    <a:pt x="299777" y="194307"/>
                    <a:pt x="307579" y="167074"/>
                    <a:pt x="309035" y="141559"/>
                  </a:cubicBezTo>
                  <a:cubicBezTo>
                    <a:pt x="309224" y="138247"/>
                    <a:pt x="309342" y="134758"/>
                    <a:pt x="311068" y="131917"/>
                  </a:cubicBezTo>
                  <a:cubicBezTo>
                    <a:pt x="316463" y="123038"/>
                    <a:pt x="329753" y="132793"/>
                    <a:pt x="334647" y="137254"/>
                  </a:cubicBezTo>
                  <a:cubicBezTo>
                    <a:pt x="341814" y="143785"/>
                    <a:pt x="352609" y="158493"/>
                    <a:pt x="363037" y="159844"/>
                  </a:cubicBezTo>
                  <a:cubicBezTo>
                    <a:pt x="383044" y="162432"/>
                    <a:pt x="374257" y="141130"/>
                    <a:pt x="384378" y="135701"/>
                  </a:cubicBezTo>
                  <a:cubicBezTo>
                    <a:pt x="388523" y="133479"/>
                    <a:pt x="393569" y="133980"/>
                    <a:pt x="398165" y="134985"/>
                  </a:cubicBezTo>
                  <a:cubicBezTo>
                    <a:pt x="407768" y="137081"/>
                    <a:pt x="419859" y="141016"/>
                    <a:pt x="430935" y="140991"/>
                  </a:cubicBezTo>
                  <a:lnTo>
                    <a:pt x="346082" y="44673"/>
                  </a:lnTo>
                  <a:cubicBezTo>
                    <a:pt x="296726" y="-11349"/>
                    <a:pt x="210740" y="-15225"/>
                    <a:pt x="156540" y="36126"/>
                  </a:cubicBezTo>
                  <a:lnTo>
                    <a:pt x="0" y="184451"/>
                  </a:lnTo>
                  <a:cubicBezTo>
                    <a:pt x="219" y="184947"/>
                    <a:pt x="442" y="185448"/>
                    <a:pt x="749" y="1859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7">
              <a:extLst>
                <a:ext uri="{FF2B5EF4-FFF2-40B4-BE49-F238E27FC236}">
                  <a16:creationId xmlns:a16="http://schemas.microsoft.com/office/drawing/2014/main" id="{E1BD6236-393F-D408-048E-8AE5B346DCAF}"/>
                </a:ext>
              </a:extLst>
            </p:cNvPr>
            <p:cNvSpPr/>
            <p:nvPr/>
          </p:nvSpPr>
          <p:spPr>
            <a:xfrm>
              <a:off x="3575198" y="598297"/>
              <a:ext cx="495609" cy="415096"/>
            </a:xfrm>
            <a:custGeom>
              <a:avLst/>
              <a:gdLst/>
              <a:ahLst/>
              <a:cxnLst/>
              <a:rect l="l" t="t" r="r" b="b"/>
              <a:pathLst>
                <a:path w="495609" h="415096" extrusionOk="0">
                  <a:moveTo>
                    <a:pt x="365247" y="415096"/>
                  </a:moveTo>
                  <a:cubicBezTo>
                    <a:pt x="378545" y="376943"/>
                    <a:pt x="397769" y="325765"/>
                    <a:pt x="416585" y="289796"/>
                  </a:cubicBezTo>
                  <a:cubicBezTo>
                    <a:pt x="450244" y="225441"/>
                    <a:pt x="509889" y="-11096"/>
                    <a:pt x="492496" y="405"/>
                  </a:cubicBezTo>
                  <a:cubicBezTo>
                    <a:pt x="475103" y="11907"/>
                    <a:pt x="346397" y="248057"/>
                    <a:pt x="329004" y="227183"/>
                  </a:cubicBezTo>
                  <a:cubicBezTo>
                    <a:pt x="311611" y="206314"/>
                    <a:pt x="362052" y="100216"/>
                    <a:pt x="376967" y="51154"/>
                  </a:cubicBezTo>
                  <a:cubicBezTo>
                    <a:pt x="391886" y="2093"/>
                    <a:pt x="318618" y="106802"/>
                    <a:pt x="238262" y="181863"/>
                  </a:cubicBezTo>
                  <a:cubicBezTo>
                    <a:pt x="175242" y="240730"/>
                    <a:pt x="54461" y="367129"/>
                    <a:pt x="0" y="415096"/>
                  </a:cubicBezTo>
                  <a:lnTo>
                    <a:pt x="365247" y="4150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37">
              <a:extLst>
                <a:ext uri="{FF2B5EF4-FFF2-40B4-BE49-F238E27FC236}">
                  <a16:creationId xmlns:a16="http://schemas.microsoft.com/office/drawing/2014/main" id="{AE31F89F-F415-281C-B88D-A7BAFB056002}"/>
                </a:ext>
              </a:extLst>
            </p:cNvPr>
            <p:cNvSpPr/>
            <p:nvPr/>
          </p:nvSpPr>
          <p:spPr>
            <a:xfrm>
              <a:off x="4526386" y="741300"/>
              <a:ext cx="268943" cy="272093"/>
            </a:xfrm>
            <a:custGeom>
              <a:avLst/>
              <a:gdLst/>
              <a:ahLst/>
              <a:cxnLst/>
              <a:rect l="l" t="t" r="r" b="b"/>
              <a:pathLst>
                <a:path w="268943" h="272093" extrusionOk="0">
                  <a:moveTo>
                    <a:pt x="26292" y="17957"/>
                  </a:moveTo>
                  <a:cubicBezTo>
                    <a:pt x="-22711" y="-41541"/>
                    <a:pt x="10115" y="63761"/>
                    <a:pt x="19104" y="88923"/>
                  </a:cubicBezTo>
                  <a:cubicBezTo>
                    <a:pt x="25337" y="106371"/>
                    <a:pt x="81056" y="209376"/>
                    <a:pt x="115455" y="272094"/>
                  </a:cubicBezTo>
                  <a:lnTo>
                    <a:pt x="268944" y="272094"/>
                  </a:lnTo>
                  <a:cubicBezTo>
                    <a:pt x="218729" y="217683"/>
                    <a:pt x="68081" y="68693"/>
                    <a:pt x="26292" y="179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37">
              <a:extLst>
                <a:ext uri="{FF2B5EF4-FFF2-40B4-BE49-F238E27FC236}">
                  <a16:creationId xmlns:a16="http://schemas.microsoft.com/office/drawing/2014/main" id="{D03B31E0-DF47-DE4F-2C89-560DAB4F3F0E}"/>
                </a:ext>
              </a:extLst>
            </p:cNvPr>
            <p:cNvSpPr/>
            <p:nvPr/>
          </p:nvSpPr>
          <p:spPr>
            <a:xfrm>
              <a:off x="4231820" y="572795"/>
              <a:ext cx="253876" cy="440598"/>
            </a:xfrm>
            <a:custGeom>
              <a:avLst/>
              <a:gdLst/>
              <a:ahLst/>
              <a:cxnLst/>
              <a:rect l="l" t="t" r="r" b="b"/>
              <a:pathLst>
                <a:path w="253876" h="440598" extrusionOk="0">
                  <a:moveTo>
                    <a:pt x="133777" y="144197"/>
                  </a:moveTo>
                  <a:cubicBezTo>
                    <a:pt x="119557" y="106452"/>
                    <a:pt x="101583" y="140604"/>
                    <a:pt x="119557" y="221485"/>
                  </a:cubicBezTo>
                  <a:cubicBezTo>
                    <a:pt x="137531" y="302366"/>
                    <a:pt x="29691" y="57248"/>
                    <a:pt x="13514" y="15349"/>
                  </a:cubicBezTo>
                  <a:cubicBezTo>
                    <a:pt x="-2663" y="-26550"/>
                    <a:pt x="-6257" y="20180"/>
                    <a:pt x="13514" y="120832"/>
                  </a:cubicBezTo>
                  <a:cubicBezTo>
                    <a:pt x="28917" y="199247"/>
                    <a:pt x="65046" y="369292"/>
                    <a:pt x="80259" y="440599"/>
                  </a:cubicBezTo>
                  <a:lnTo>
                    <a:pt x="253877" y="440599"/>
                  </a:lnTo>
                  <a:cubicBezTo>
                    <a:pt x="228134" y="377654"/>
                    <a:pt x="145750" y="175979"/>
                    <a:pt x="133777" y="1441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" name="Google Shape;979;p37">
            <a:extLst>
              <a:ext uri="{FF2B5EF4-FFF2-40B4-BE49-F238E27FC236}">
                <a16:creationId xmlns:a16="http://schemas.microsoft.com/office/drawing/2014/main" id="{93691722-1B6A-0BB0-F101-4FB0DFDF4C31}"/>
              </a:ext>
            </a:extLst>
          </p:cNvPr>
          <p:cNvSpPr txBox="1">
            <a:spLocks/>
          </p:cNvSpPr>
          <p:nvPr/>
        </p:nvSpPr>
        <p:spPr>
          <a:xfrm>
            <a:off x="677022" y="633313"/>
            <a:ext cx="7722512" cy="10374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PCA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digunakan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untuk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reduksi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dimensi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agar clustering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dapat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divisualisasikan</a:t>
            </a:r>
            <a:endParaRPr lang="en-ID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Clustering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dilakukan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menggunakan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K-Means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dengan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3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klaster</a:t>
            </a:r>
            <a:endParaRPr lang="en-ID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Visualisasi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menunjukkan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pola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yang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dapat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dimanfaatkan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untuk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segmentasi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operasional</a:t>
            </a:r>
            <a:endParaRPr lang="en-ID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Google Shape;980;p37">
            <a:extLst>
              <a:ext uri="{FF2B5EF4-FFF2-40B4-BE49-F238E27FC236}">
                <a16:creationId xmlns:a16="http://schemas.microsoft.com/office/drawing/2014/main" id="{6C554DBA-34B9-439E-A0C8-77990CF169C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6918" y="220946"/>
            <a:ext cx="5213700" cy="4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/>
            <a:r>
              <a:rPr lang="en-ID" sz="1600" dirty="0">
                <a:latin typeface="Montserrat Black" panose="00000A00000000000000" pitchFamily="2" charset="0"/>
              </a:rPr>
              <a:t>c. </a:t>
            </a:r>
            <a:r>
              <a:rPr lang="en-ID" sz="1600" dirty="0" err="1">
                <a:latin typeface="Montserrat Black" panose="00000A00000000000000" pitchFamily="2" charset="0"/>
              </a:rPr>
              <a:t>Segmentasi</a:t>
            </a:r>
            <a:r>
              <a:rPr lang="en-ID" sz="1600" dirty="0">
                <a:latin typeface="Montserrat Black" panose="00000A00000000000000" pitchFamily="2" charset="0"/>
              </a:rPr>
              <a:t> </a:t>
            </a:r>
            <a:r>
              <a:rPr lang="en-ID" sz="1600" dirty="0" err="1">
                <a:latin typeface="Montserrat Black" panose="00000A00000000000000" pitchFamily="2" charset="0"/>
              </a:rPr>
              <a:t>Pelanggan</a:t>
            </a:r>
            <a:r>
              <a:rPr lang="en-ID" sz="1600" dirty="0">
                <a:latin typeface="Montserrat Black" panose="00000A00000000000000" pitchFamily="2" charset="0"/>
              </a:rPr>
              <a:t> (Clustering)</a:t>
            </a:r>
            <a:endParaRPr sz="1600" dirty="0">
              <a:latin typeface="Montserrat Black" panose="00000A00000000000000" pitchFamily="2" charset="0"/>
            </a:endParaRPr>
          </a:p>
        </p:txBody>
      </p:sp>
      <p:sp>
        <p:nvSpPr>
          <p:cNvPr id="11" name="Google Shape;879;p35">
            <a:extLst>
              <a:ext uri="{FF2B5EF4-FFF2-40B4-BE49-F238E27FC236}">
                <a16:creationId xmlns:a16="http://schemas.microsoft.com/office/drawing/2014/main" id="{78B06D2A-FDF0-3B4F-8DCC-419DF1A40AB1}"/>
              </a:ext>
            </a:extLst>
          </p:cNvPr>
          <p:cNvSpPr/>
          <p:nvPr/>
        </p:nvSpPr>
        <p:spPr>
          <a:xfrm>
            <a:off x="2630155" y="2187725"/>
            <a:ext cx="947550" cy="517983"/>
          </a:xfrm>
          <a:custGeom>
            <a:avLst/>
            <a:gdLst/>
            <a:ahLst/>
            <a:cxnLst/>
            <a:rect l="l" t="t" r="r" b="b"/>
            <a:pathLst>
              <a:path w="506711" h="276996" extrusionOk="0">
                <a:moveTo>
                  <a:pt x="446018" y="121581"/>
                </a:moveTo>
                <a:cubicBezTo>
                  <a:pt x="450972" y="113837"/>
                  <a:pt x="453879" y="104705"/>
                  <a:pt x="453879" y="94857"/>
                </a:cubicBezTo>
                <a:cubicBezTo>
                  <a:pt x="453879" y="67503"/>
                  <a:pt x="431693" y="45283"/>
                  <a:pt x="404326" y="45283"/>
                </a:cubicBezTo>
                <a:cubicBezTo>
                  <a:pt x="388485" y="45283"/>
                  <a:pt x="382619" y="52268"/>
                  <a:pt x="378566" y="66366"/>
                </a:cubicBezTo>
                <a:cubicBezTo>
                  <a:pt x="376416" y="73857"/>
                  <a:pt x="372923" y="80928"/>
                  <a:pt x="368336" y="87198"/>
                </a:cubicBezTo>
                <a:cubicBezTo>
                  <a:pt x="357882" y="101507"/>
                  <a:pt x="342484" y="110891"/>
                  <a:pt x="324972" y="113627"/>
                </a:cubicBezTo>
                <a:cubicBezTo>
                  <a:pt x="322149" y="114048"/>
                  <a:pt x="319321" y="114300"/>
                  <a:pt x="316514" y="114300"/>
                </a:cubicBezTo>
                <a:cubicBezTo>
                  <a:pt x="305117" y="114300"/>
                  <a:pt x="294045" y="110681"/>
                  <a:pt x="284669" y="103821"/>
                </a:cubicBezTo>
                <a:cubicBezTo>
                  <a:pt x="272978" y="95278"/>
                  <a:pt x="265314" y="82737"/>
                  <a:pt x="263084" y="68429"/>
                </a:cubicBezTo>
                <a:cubicBezTo>
                  <a:pt x="261257" y="56687"/>
                  <a:pt x="264110" y="44946"/>
                  <a:pt x="271114" y="35351"/>
                </a:cubicBezTo>
                <a:cubicBezTo>
                  <a:pt x="278116" y="25755"/>
                  <a:pt x="288439" y="19485"/>
                  <a:pt x="300177" y="17633"/>
                </a:cubicBezTo>
                <a:cubicBezTo>
                  <a:pt x="320133" y="14519"/>
                  <a:pt x="338957" y="28239"/>
                  <a:pt x="342075" y="48228"/>
                </a:cubicBezTo>
                <a:cubicBezTo>
                  <a:pt x="342546" y="51300"/>
                  <a:pt x="340468" y="54120"/>
                  <a:pt x="337429" y="54583"/>
                </a:cubicBezTo>
                <a:cubicBezTo>
                  <a:pt x="334412" y="55046"/>
                  <a:pt x="331546" y="52984"/>
                  <a:pt x="331070" y="49954"/>
                </a:cubicBezTo>
                <a:cubicBezTo>
                  <a:pt x="328903" y="36024"/>
                  <a:pt x="315802" y="26471"/>
                  <a:pt x="301894" y="28659"/>
                </a:cubicBezTo>
                <a:cubicBezTo>
                  <a:pt x="293098" y="30006"/>
                  <a:pt x="285359" y="34719"/>
                  <a:pt x="280111" y="41916"/>
                </a:cubicBezTo>
                <a:cubicBezTo>
                  <a:pt x="274859" y="49112"/>
                  <a:pt x="272721" y="57908"/>
                  <a:pt x="274093" y="66703"/>
                </a:cubicBezTo>
                <a:cubicBezTo>
                  <a:pt x="275864" y="78066"/>
                  <a:pt x="281950" y="88082"/>
                  <a:pt x="291238" y="94857"/>
                </a:cubicBezTo>
                <a:cubicBezTo>
                  <a:pt x="300522" y="101633"/>
                  <a:pt x="311884" y="104368"/>
                  <a:pt x="323259" y="102601"/>
                </a:cubicBezTo>
                <a:cubicBezTo>
                  <a:pt x="337829" y="100328"/>
                  <a:pt x="350644" y="92543"/>
                  <a:pt x="359342" y="80633"/>
                </a:cubicBezTo>
                <a:cubicBezTo>
                  <a:pt x="388990" y="40022"/>
                  <a:pt x="345888" y="0"/>
                  <a:pt x="304524" y="0"/>
                </a:cubicBezTo>
                <a:cubicBezTo>
                  <a:pt x="264645" y="0"/>
                  <a:pt x="232316" y="32321"/>
                  <a:pt x="232316" y="72216"/>
                </a:cubicBezTo>
                <a:cubicBezTo>
                  <a:pt x="232316" y="75709"/>
                  <a:pt x="232581" y="79160"/>
                  <a:pt x="233069" y="82569"/>
                </a:cubicBezTo>
                <a:cubicBezTo>
                  <a:pt x="228427" y="81391"/>
                  <a:pt x="223588" y="80675"/>
                  <a:pt x="218580" y="80675"/>
                </a:cubicBezTo>
                <a:cubicBezTo>
                  <a:pt x="187913" y="80675"/>
                  <a:pt x="162764" y="104200"/>
                  <a:pt x="160075" y="134164"/>
                </a:cubicBezTo>
                <a:cubicBezTo>
                  <a:pt x="155690" y="134206"/>
                  <a:pt x="151494" y="134753"/>
                  <a:pt x="147597" y="135847"/>
                </a:cubicBezTo>
                <a:cubicBezTo>
                  <a:pt x="131891" y="140182"/>
                  <a:pt x="118908" y="150955"/>
                  <a:pt x="104646" y="158867"/>
                </a:cubicBezTo>
                <a:cubicBezTo>
                  <a:pt x="73062" y="176332"/>
                  <a:pt x="33776" y="179151"/>
                  <a:pt x="0" y="166442"/>
                </a:cubicBezTo>
                <a:cubicBezTo>
                  <a:pt x="16059" y="192492"/>
                  <a:pt x="42387" y="214923"/>
                  <a:pt x="72953" y="215470"/>
                </a:cubicBezTo>
                <a:cubicBezTo>
                  <a:pt x="98350" y="215933"/>
                  <a:pt x="124232" y="201372"/>
                  <a:pt x="148127" y="209999"/>
                </a:cubicBezTo>
                <a:cubicBezTo>
                  <a:pt x="157718" y="213450"/>
                  <a:pt x="163858" y="223340"/>
                  <a:pt x="173681" y="226201"/>
                </a:cubicBezTo>
                <a:cubicBezTo>
                  <a:pt x="184984" y="229526"/>
                  <a:pt x="187110" y="217869"/>
                  <a:pt x="191962" y="210209"/>
                </a:cubicBezTo>
                <a:cubicBezTo>
                  <a:pt x="201982" y="194386"/>
                  <a:pt x="215462" y="184791"/>
                  <a:pt x="230948" y="182434"/>
                </a:cubicBezTo>
                <a:cubicBezTo>
                  <a:pt x="249495" y="179615"/>
                  <a:pt x="267536" y="188494"/>
                  <a:pt x="275822" y="204528"/>
                </a:cubicBezTo>
                <a:cubicBezTo>
                  <a:pt x="282867" y="218121"/>
                  <a:pt x="280599" y="233482"/>
                  <a:pt x="269910" y="244592"/>
                </a:cubicBezTo>
                <a:cubicBezTo>
                  <a:pt x="261935" y="252883"/>
                  <a:pt x="248110" y="256334"/>
                  <a:pt x="237051" y="252798"/>
                </a:cubicBezTo>
                <a:cubicBezTo>
                  <a:pt x="227640" y="249768"/>
                  <a:pt x="221378" y="242193"/>
                  <a:pt x="219876" y="231967"/>
                </a:cubicBezTo>
                <a:cubicBezTo>
                  <a:pt x="219426" y="228937"/>
                  <a:pt x="221534" y="226075"/>
                  <a:pt x="224577" y="225654"/>
                </a:cubicBezTo>
                <a:cubicBezTo>
                  <a:pt x="227603" y="225191"/>
                  <a:pt x="230447" y="227296"/>
                  <a:pt x="230898" y="230326"/>
                </a:cubicBezTo>
                <a:cubicBezTo>
                  <a:pt x="231798" y="236470"/>
                  <a:pt x="235014" y="240426"/>
                  <a:pt x="240455" y="242193"/>
                </a:cubicBezTo>
                <a:cubicBezTo>
                  <a:pt x="247572" y="244466"/>
                  <a:pt x="256784" y="242193"/>
                  <a:pt x="261888" y="236891"/>
                </a:cubicBezTo>
                <a:cubicBezTo>
                  <a:pt x="269388" y="229105"/>
                  <a:pt x="270861" y="219174"/>
                  <a:pt x="265937" y="209662"/>
                </a:cubicBezTo>
                <a:cubicBezTo>
                  <a:pt x="260870" y="199857"/>
                  <a:pt x="248594" y="191019"/>
                  <a:pt x="232623" y="193460"/>
                </a:cubicBezTo>
                <a:cubicBezTo>
                  <a:pt x="220095" y="195354"/>
                  <a:pt x="209961" y="203771"/>
                  <a:pt x="202895" y="213913"/>
                </a:cubicBezTo>
                <a:cubicBezTo>
                  <a:pt x="194815" y="225528"/>
                  <a:pt x="185081" y="241815"/>
                  <a:pt x="194853" y="254356"/>
                </a:cubicBezTo>
                <a:cubicBezTo>
                  <a:pt x="205345" y="267822"/>
                  <a:pt x="218614" y="276997"/>
                  <a:pt x="236356" y="276997"/>
                </a:cubicBezTo>
                <a:cubicBezTo>
                  <a:pt x="258219" y="276997"/>
                  <a:pt x="276727" y="262772"/>
                  <a:pt x="283183" y="243077"/>
                </a:cubicBezTo>
                <a:cubicBezTo>
                  <a:pt x="291777" y="247580"/>
                  <a:pt x="301552" y="250147"/>
                  <a:pt x="311930" y="250147"/>
                </a:cubicBezTo>
                <a:cubicBezTo>
                  <a:pt x="331033" y="250147"/>
                  <a:pt x="348363" y="241225"/>
                  <a:pt x="348880" y="219931"/>
                </a:cubicBezTo>
                <a:cubicBezTo>
                  <a:pt x="349057" y="212692"/>
                  <a:pt x="350248" y="205496"/>
                  <a:pt x="352508" y="198594"/>
                </a:cubicBezTo>
                <a:cubicBezTo>
                  <a:pt x="357167" y="184370"/>
                  <a:pt x="366231" y="171829"/>
                  <a:pt x="378255" y="162907"/>
                </a:cubicBezTo>
                <a:cubicBezTo>
                  <a:pt x="390977" y="153523"/>
                  <a:pt x="406607" y="149608"/>
                  <a:pt x="422266" y="151923"/>
                </a:cubicBezTo>
                <a:cubicBezTo>
                  <a:pt x="437921" y="154280"/>
                  <a:pt x="451733" y="162571"/>
                  <a:pt x="461152" y="175280"/>
                </a:cubicBezTo>
                <a:cubicBezTo>
                  <a:pt x="477076" y="196785"/>
                  <a:pt x="472535" y="227253"/>
                  <a:pt x="451031" y="243161"/>
                </a:cubicBezTo>
                <a:cubicBezTo>
                  <a:pt x="442458" y="249516"/>
                  <a:pt x="431937" y="252167"/>
                  <a:pt x="421374" y="250568"/>
                </a:cubicBezTo>
                <a:cubicBezTo>
                  <a:pt x="410824" y="249011"/>
                  <a:pt x="401519" y="243414"/>
                  <a:pt x="395168" y="234828"/>
                </a:cubicBezTo>
                <a:cubicBezTo>
                  <a:pt x="393338" y="232346"/>
                  <a:pt x="393860" y="228895"/>
                  <a:pt x="396330" y="227043"/>
                </a:cubicBezTo>
                <a:cubicBezTo>
                  <a:pt x="398805" y="225233"/>
                  <a:pt x="402289" y="225738"/>
                  <a:pt x="404120" y="228222"/>
                </a:cubicBezTo>
                <a:cubicBezTo>
                  <a:pt x="408698" y="234366"/>
                  <a:pt x="415406" y="238406"/>
                  <a:pt x="423015" y="239542"/>
                </a:cubicBezTo>
                <a:cubicBezTo>
                  <a:pt x="430628" y="240678"/>
                  <a:pt x="438220" y="238784"/>
                  <a:pt x="444398" y="234197"/>
                </a:cubicBezTo>
                <a:cubicBezTo>
                  <a:pt x="452428" y="228264"/>
                  <a:pt x="457659" y="219552"/>
                  <a:pt x="459128" y="209662"/>
                </a:cubicBezTo>
                <a:cubicBezTo>
                  <a:pt x="460601" y="199815"/>
                  <a:pt x="458138" y="189925"/>
                  <a:pt x="452196" y="181929"/>
                </a:cubicBezTo>
                <a:cubicBezTo>
                  <a:pt x="444545" y="171576"/>
                  <a:pt x="433334" y="164843"/>
                  <a:pt x="420617" y="162949"/>
                </a:cubicBezTo>
                <a:cubicBezTo>
                  <a:pt x="407911" y="161055"/>
                  <a:pt x="395211" y="164212"/>
                  <a:pt x="384879" y="171871"/>
                </a:cubicBezTo>
                <a:cubicBezTo>
                  <a:pt x="361531" y="189167"/>
                  <a:pt x="354010" y="219931"/>
                  <a:pt x="364969" y="245518"/>
                </a:cubicBezTo>
                <a:cubicBezTo>
                  <a:pt x="379336" y="264666"/>
                  <a:pt x="402192" y="276997"/>
                  <a:pt x="427939" y="276997"/>
                </a:cubicBezTo>
                <a:cubicBezTo>
                  <a:pt x="471445" y="276997"/>
                  <a:pt x="506712" y="241730"/>
                  <a:pt x="506712" y="198258"/>
                </a:cubicBezTo>
                <a:cubicBezTo>
                  <a:pt x="506716" y="160929"/>
                  <a:pt x="480809" y="129745"/>
                  <a:pt x="446018" y="1215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979;p37">
            <a:extLst>
              <a:ext uri="{FF2B5EF4-FFF2-40B4-BE49-F238E27FC236}">
                <a16:creationId xmlns:a16="http://schemas.microsoft.com/office/drawing/2014/main" id="{16E43F85-7507-9147-B493-8C87AB5BAA8F}"/>
              </a:ext>
            </a:extLst>
          </p:cNvPr>
          <p:cNvSpPr txBox="1">
            <a:spLocks/>
          </p:cNvSpPr>
          <p:nvPr/>
        </p:nvSpPr>
        <p:spPr>
          <a:xfrm>
            <a:off x="647672" y="2033133"/>
            <a:ext cx="7751861" cy="1223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dibagi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menjadi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80% data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latih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dan 20% data uji</a:t>
            </a:r>
          </a:p>
          <a:p>
            <a:pPr marL="17145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Model Random Forest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digunakan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karena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kemampuannya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menangani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fitur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kategorikal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dan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numerik</a:t>
            </a:r>
            <a:endParaRPr lang="en-ID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Model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dilatih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untuk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memprediksi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apakah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paket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akan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terlambat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atau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tidak</a:t>
            </a:r>
            <a:endParaRPr lang="en-ID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Google Shape;980;p37">
            <a:extLst>
              <a:ext uri="{FF2B5EF4-FFF2-40B4-BE49-F238E27FC236}">
                <a16:creationId xmlns:a16="http://schemas.microsoft.com/office/drawing/2014/main" id="{A02CDA5E-F731-779B-54FC-DA74B9F897E0}"/>
              </a:ext>
            </a:extLst>
          </p:cNvPr>
          <p:cNvSpPr txBox="1">
            <a:spLocks/>
          </p:cNvSpPr>
          <p:nvPr/>
        </p:nvSpPr>
        <p:spPr>
          <a:xfrm>
            <a:off x="597569" y="1620766"/>
            <a:ext cx="52137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O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marL="0" indent="0" algn="just">
              <a:buNone/>
            </a:pPr>
            <a:r>
              <a:rPr lang="en-US" sz="1600" dirty="0">
                <a:latin typeface="Montserrat Black" panose="00000A00000000000000" pitchFamily="2" charset="0"/>
              </a:rPr>
              <a:t>d. Model </a:t>
            </a:r>
            <a:r>
              <a:rPr lang="en-US" sz="1600" dirty="0" err="1">
                <a:latin typeface="Montserrat Black" panose="00000A00000000000000" pitchFamily="2" charset="0"/>
              </a:rPr>
              <a:t>Prediksi</a:t>
            </a:r>
            <a:r>
              <a:rPr lang="en-US" sz="1600" dirty="0">
                <a:latin typeface="Montserrat Black" panose="00000A00000000000000" pitchFamily="2" charset="0"/>
              </a:rPr>
              <a:t> (Supervised Learning)</a:t>
            </a:r>
            <a:endParaRPr lang="en-ID" sz="1600" dirty="0">
              <a:latin typeface="Montserrat Black" panose="00000A00000000000000" pitchFamily="2" charset="0"/>
            </a:endParaRPr>
          </a:p>
        </p:txBody>
      </p:sp>
      <p:sp>
        <p:nvSpPr>
          <p:cNvPr id="16" name="Google Shape;879;p35">
            <a:extLst>
              <a:ext uri="{FF2B5EF4-FFF2-40B4-BE49-F238E27FC236}">
                <a16:creationId xmlns:a16="http://schemas.microsoft.com/office/drawing/2014/main" id="{5982B678-5094-9B9E-792D-521DF680E9DE}"/>
              </a:ext>
            </a:extLst>
          </p:cNvPr>
          <p:cNvSpPr/>
          <p:nvPr/>
        </p:nvSpPr>
        <p:spPr>
          <a:xfrm>
            <a:off x="2619826" y="3757080"/>
            <a:ext cx="947550" cy="517983"/>
          </a:xfrm>
          <a:custGeom>
            <a:avLst/>
            <a:gdLst/>
            <a:ahLst/>
            <a:cxnLst/>
            <a:rect l="l" t="t" r="r" b="b"/>
            <a:pathLst>
              <a:path w="506711" h="276996" extrusionOk="0">
                <a:moveTo>
                  <a:pt x="446018" y="121581"/>
                </a:moveTo>
                <a:cubicBezTo>
                  <a:pt x="450972" y="113837"/>
                  <a:pt x="453879" y="104705"/>
                  <a:pt x="453879" y="94857"/>
                </a:cubicBezTo>
                <a:cubicBezTo>
                  <a:pt x="453879" y="67503"/>
                  <a:pt x="431693" y="45283"/>
                  <a:pt x="404326" y="45283"/>
                </a:cubicBezTo>
                <a:cubicBezTo>
                  <a:pt x="388485" y="45283"/>
                  <a:pt x="382619" y="52268"/>
                  <a:pt x="378566" y="66366"/>
                </a:cubicBezTo>
                <a:cubicBezTo>
                  <a:pt x="376416" y="73857"/>
                  <a:pt x="372923" y="80928"/>
                  <a:pt x="368336" y="87198"/>
                </a:cubicBezTo>
                <a:cubicBezTo>
                  <a:pt x="357882" y="101507"/>
                  <a:pt x="342484" y="110891"/>
                  <a:pt x="324972" y="113627"/>
                </a:cubicBezTo>
                <a:cubicBezTo>
                  <a:pt x="322149" y="114048"/>
                  <a:pt x="319321" y="114300"/>
                  <a:pt x="316514" y="114300"/>
                </a:cubicBezTo>
                <a:cubicBezTo>
                  <a:pt x="305117" y="114300"/>
                  <a:pt x="294045" y="110681"/>
                  <a:pt x="284669" y="103821"/>
                </a:cubicBezTo>
                <a:cubicBezTo>
                  <a:pt x="272978" y="95278"/>
                  <a:pt x="265314" y="82737"/>
                  <a:pt x="263084" y="68429"/>
                </a:cubicBezTo>
                <a:cubicBezTo>
                  <a:pt x="261257" y="56687"/>
                  <a:pt x="264110" y="44946"/>
                  <a:pt x="271114" y="35351"/>
                </a:cubicBezTo>
                <a:cubicBezTo>
                  <a:pt x="278116" y="25755"/>
                  <a:pt x="288439" y="19485"/>
                  <a:pt x="300177" y="17633"/>
                </a:cubicBezTo>
                <a:cubicBezTo>
                  <a:pt x="320133" y="14519"/>
                  <a:pt x="338957" y="28239"/>
                  <a:pt x="342075" y="48228"/>
                </a:cubicBezTo>
                <a:cubicBezTo>
                  <a:pt x="342546" y="51300"/>
                  <a:pt x="340468" y="54120"/>
                  <a:pt x="337429" y="54583"/>
                </a:cubicBezTo>
                <a:cubicBezTo>
                  <a:pt x="334412" y="55046"/>
                  <a:pt x="331546" y="52984"/>
                  <a:pt x="331070" y="49954"/>
                </a:cubicBezTo>
                <a:cubicBezTo>
                  <a:pt x="328903" y="36024"/>
                  <a:pt x="315802" y="26471"/>
                  <a:pt x="301894" y="28659"/>
                </a:cubicBezTo>
                <a:cubicBezTo>
                  <a:pt x="293098" y="30006"/>
                  <a:pt x="285359" y="34719"/>
                  <a:pt x="280111" y="41916"/>
                </a:cubicBezTo>
                <a:cubicBezTo>
                  <a:pt x="274859" y="49112"/>
                  <a:pt x="272721" y="57908"/>
                  <a:pt x="274093" y="66703"/>
                </a:cubicBezTo>
                <a:cubicBezTo>
                  <a:pt x="275864" y="78066"/>
                  <a:pt x="281950" y="88082"/>
                  <a:pt x="291238" y="94857"/>
                </a:cubicBezTo>
                <a:cubicBezTo>
                  <a:pt x="300522" y="101633"/>
                  <a:pt x="311884" y="104368"/>
                  <a:pt x="323259" y="102601"/>
                </a:cubicBezTo>
                <a:cubicBezTo>
                  <a:pt x="337829" y="100328"/>
                  <a:pt x="350644" y="92543"/>
                  <a:pt x="359342" y="80633"/>
                </a:cubicBezTo>
                <a:cubicBezTo>
                  <a:pt x="388990" y="40022"/>
                  <a:pt x="345888" y="0"/>
                  <a:pt x="304524" y="0"/>
                </a:cubicBezTo>
                <a:cubicBezTo>
                  <a:pt x="264645" y="0"/>
                  <a:pt x="232316" y="32321"/>
                  <a:pt x="232316" y="72216"/>
                </a:cubicBezTo>
                <a:cubicBezTo>
                  <a:pt x="232316" y="75709"/>
                  <a:pt x="232581" y="79160"/>
                  <a:pt x="233069" y="82569"/>
                </a:cubicBezTo>
                <a:cubicBezTo>
                  <a:pt x="228427" y="81391"/>
                  <a:pt x="223588" y="80675"/>
                  <a:pt x="218580" y="80675"/>
                </a:cubicBezTo>
                <a:cubicBezTo>
                  <a:pt x="187913" y="80675"/>
                  <a:pt x="162764" y="104200"/>
                  <a:pt x="160075" y="134164"/>
                </a:cubicBezTo>
                <a:cubicBezTo>
                  <a:pt x="155690" y="134206"/>
                  <a:pt x="151494" y="134753"/>
                  <a:pt x="147597" y="135847"/>
                </a:cubicBezTo>
                <a:cubicBezTo>
                  <a:pt x="131891" y="140182"/>
                  <a:pt x="118908" y="150955"/>
                  <a:pt x="104646" y="158867"/>
                </a:cubicBezTo>
                <a:cubicBezTo>
                  <a:pt x="73062" y="176332"/>
                  <a:pt x="33776" y="179151"/>
                  <a:pt x="0" y="166442"/>
                </a:cubicBezTo>
                <a:cubicBezTo>
                  <a:pt x="16059" y="192492"/>
                  <a:pt x="42387" y="214923"/>
                  <a:pt x="72953" y="215470"/>
                </a:cubicBezTo>
                <a:cubicBezTo>
                  <a:pt x="98350" y="215933"/>
                  <a:pt x="124232" y="201372"/>
                  <a:pt x="148127" y="209999"/>
                </a:cubicBezTo>
                <a:cubicBezTo>
                  <a:pt x="157718" y="213450"/>
                  <a:pt x="163858" y="223340"/>
                  <a:pt x="173681" y="226201"/>
                </a:cubicBezTo>
                <a:cubicBezTo>
                  <a:pt x="184984" y="229526"/>
                  <a:pt x="187110" y="217869"/>
                  <a:pt x="191962" y="210209"/>
                </a:cubicBezTo>
                <a:cubicBezTo>
                  <a:pt x="201982" y="194386"/>
                  <a:pt x="215462" y="184791"/>
                  <a:pt x="230948" y="182434"/>
                </a:cubicBezTo>
                <a:cubicBezTo>
                  <a:pt x="249495" y="179615"/>
                  <a:pt x="267536" y="188494"/>
                  <a:pt x="275822" y="204528"/>
                </a:cubicBezTo>
                <a:cubicBezTo>
                  <a:pt x="282867" y="218121"/>
                  <a:pt x="280599" y="233482"/>
                  <a:pt x="269910" y="244592"/>
                </a:cubicBezTo>
                <a:cubicBezTo>
                  <a:pt x="261935" y="252883"/>
                  <a:pt x="248110" y="256334"/>
                  <a:pt x="237051" y="252798"/>
                </a:cubicBezTo>
                <a:cubicBezTo>
                  <a:pt x="227640" y="249768"/>
                  <a:pt x="221378" y="242193"/>
                  <a:pt x="219876" y="231967"/>
                </a:cubicBezTo>
                <a:cubicBezTo>
                  <a:pt x="219426" y="228937"/>
                  <a:pt x="221534" y="226075"/>
                  <a:pt x="224577" y="225654"/>
                </a:cubicBezTo>
                <a:cubicBezTo>
                  <a:pt x="227603" y="225191"/>
                  <a:pt x="230447" y="227296"/>
                  <a:pt x="230898" y="230326"/>
                </a:cubicBezTo>
                <a:cubicBezTo>
                  <a:pt x="231798" y="236470"/>
                  <a:pt x="235014" y="240426"/>
                  <a:pt x="240455" y="242193"/>
                </a:cubicBezTo>
                <a:cubicBezTo>
                  <a:pt x="247572" y="244466"/>
                  <a:pt x="256784" y="242193"/>
                  <a:pt x="261888" y="236891"/>
                </a:cubicBezTo>
                <a:cubicBezTo>
                  <a:pt x="269388" y="229105"/>
                  <a:pt x="270861" y="219174"/>
                  <a:pt x="265937" y="209662"/>
                </a:cubicBezTo>
                <a:cubicBezTo>
                  <a:pt x="260870" y="199857"/>
                  <a:pt x="248594" y="191019"/>
                  <a:pt x="232623" y="193460"/>
                </a:cubicBezTo>
                <a:cubicBezTo>
                  <a:pt x="220095" y="195354"/>
                  <a:pt x="209961" y="203771"/>
                  <a:pt x="202895" y="213913"/>
                </a:cubicBezTo>
                <a:cubicBezTo>
                  <a:pt x="194815" y="225528"/>
                  <a:pt x="185081" y="241815"/>
                  <a:pt x="194853" y="254356"/>
                </a:cubicBezTo>
                <a:cubicBezTo>
                  <a:pt x="205345" y="267822"/>
                  <a:pt x="218614" y="276997"/>
                  <a:pt x="236356" y="276997"/>
                </a:cubicBezTo>
                <a:cubicBezTo>
                  <a:pt x="258219" y="276997"/>
                  <a:pt x="276727" y="262772"/>
                  <a:pt x="283183" y="243077"/>
                </a:cubicBezTo>
                <a:cubicBezTo>
                  <a:pt x="291777" y="247580"/>
                  <a:pt x="301552" y="250147"/>
                  <a:pt x="311930" y="250147"/>
                </a:cubicBezTo>
                <a:cubicBezTo>
                  <a:pt x="331033" y="250147"/>
                  <a:pt x="348363" y="241225"/>
                  <a:pt x="348880" y="219931"/>
                </a:cubicBezTo>
                <a:cubicBezTo>
                  <a:pt x="349057" y="212692"/>
                  <a:pt x="350248" y="205496"/>
                  <a:pt x="352508" y="198594"/>
                </a:cubicBezTo>
                <a:cubicBezTo>
                  <a:pt x="357167" y="184370"/>
                  <a:pt x="366231" y="171829"/>
                  <a:pt x="378255" y="162907"/>
                </a:cubicBezTo>
                <a:cubicBezTo>
                  <a:pt x="390977" y="153523"/>
                  <a:pt x="406607" y="149608"/>
                  <a:pt x="422266" y="151923"/>
                </a:cubicBezTo>
                <a:cubicBezTo>
                  <a:pt x="437921" y="154280"/>
                  <a:pt x="451733" y="162571"/>
                  <a:pt x="461152" y="175280"/>
                </a:cubicBezTo>
                <a:cubicBezTo>
                  <a:pt x="477076" y="196785"/>
                  <a:pt x="472535" y="227253"/>
                  <a:pt x="451031" y="243161"/>
                </a:cubicBezTo>
                <a:cubicBezTo>
                  <a:pt x="442458" y="249516"/>
                  <a:pt x="431937" y="252167"/>
                  <a:pt x="421374" y="250568"/>
                </a:cubicBezTo>
                <a:cubicBezTo>
                  <a:pt x="410824" y="249011"/>
                  <a:pt x="401519" y="243414"/>
                  <a:pt x="395168" y="234828"/>
                </a:cubicBezTo>
                <a:cubicBezTo>
                  <a:pt x="393338" y="232346"/>
                  <a:pt x="393860" y="228895"/>
                  <a:pt x="396330" y="227043"/>
                </a:cubicBezTo>
                <a:cubicBezTo>
                  <a:pt x="398805" y="225233"/>
                  <a:pt x="402289" y="225738"/>
                  <a:pt x="404120" y="228222"/>
                </a:cubicBezTo>
                <a:cubicBezTo>
                  <a:pt x="408698" y="234366"/>
                  <a:pt x="415406" y="238406"/>
                  <a:pt x="423015" y="239542"/>
                </a:cubicBezTo>
                <a:cubicBezTo>
                  <a:pt x="430628" y="240678"/>
                  <a:pt x="438220" y="238784"/>
                  <a:pt x="444398" y="234197"/>
                </a:cubicBezTo>
                <a:cubicBezTo>
                  <a:pt x="452428" y="228264"/>
                  <a:pt x="457659" y="219552"/>
                  <a:pt x="459128" y="209662"/>
                </a:cubicBezTo>
                <a:cubicBezTo>
                  <a:pt x="460601" y="199815"/>
                  <a:pt x="458138" y="189925"/>
                  <a:pt x="452196" y="181929"/>
                </a:cubicBezTo>
                <a:cubicBezTo>
                  <a:pt x="444545" y="171576"/>
                  <a:pt x="433334" y="164843"/>
                  <a:pt x="420617" y="162949"/>
                </a:cubicBezTo>
                <a:cubicBezTo>
                  <a:pt x="407911" y="161055"/>
                  <a:pt x="395211" y="164212"/>
                  <a:pt x="384879" y="171871"/>
                </a:cubicBezTo>
                <a:cubicBezTo>
                  <a:pt x="361531" y="189167"/>
                  <a:pt x="354010" y="219931"/>
                  <a:pt x="364969" y="245518"/>
                </a:cubicBezTo>
                <a:cubicBezTo>
                  <a:pt x="379336" y="264666"/>
                  <a:pt x="402192" y="276997"/>
                  <a:pt x="427939" y="276997"/>
                </a:cubicBezTo>
                <a:cubicBezTo>
                  <a:pt x="471445" y="276997"/>
                  <a:pt x="506712" y="241730"/>
                  <a:pt x="506712" y="198258"/>
                </a:cubicBezTo>
                <a:cubicBezTo>
                  <a:pt x="506716" y="160929"/>
                  <a:pt x="480809" y="129745"/>
                  <a:pt x="446018" y="1215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979;p37">
            <a:extLst>
              <a:ext uri="{FF2B5EF4-FFF2-40B4-BE49-F238E27FC236}">
                <a16:creationId xmlns:a16="http://schemas.microsoft.com/office/drawing/2014/main" id="{86C7F7C4-3584-96EA-90C8-B64CCE261CD6}"/>
              </a:ext>
            </a:extLst>
          </p:cNvPr>
          <p:cNvSpPr txBox="1">
            <a:spLocks/>
          </p:cNvSpPr>
          <p:nvPr/>
        </p:nvSpPr>
        <p:spPr>
          <a:xfrm>
            <a:off x="637344" y="3602489"/>
            <a:ext cx="6936716" cy="5179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Model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menghasilkan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metrik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</a:t>
            </a:r>
          </a:p>
        </p:txBody>
      </p:sp>
      <p:sp>
        <p:nvSpPr>
          <p:cNvPr id="18" name="Google Shape;980;p37">
            <a:extLst>
              <a:ext uri="{FF2B5EF4-FFF2-40B4-BE49-F238E27FC236}">
                <a16:creationId xmlns:a16="http://schemas.microsoft.com/office/drawing/2014/main" id="{7F5B1814-4606-E8CB-C014-A072B34942A6}"/>
              </a:ext>
            </a:extLst>
          </p:cNvPr>
          <p:cNvSpPr txBox="1">
            <a:spLocks/>
          </p:cNvSpPr>
          <p:nvPr/>
        </p:nvSpPr>
        <p:spPr>
          <a:xfrm>
            <a:off x="587240" y="3190121"/>
            <a:ext cx="52137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O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marL="0" indent="0" algn="just">
              <a:buNone/>
            </a:pPr>
            <a:r>
              <a:rPr lang="en-US" sz="1600" dirty="0">
                <a:latin typeface="Montserrat Black" panose="00000A00000000000000" pitchFamily="2" charset="0"/>
              </a:rPr>
              <a:t>e. </a:t>
            </a:r>
            <a:r>
              <a:rPr lang="en-US" sz="1600" dirty="0" err="1">
                <a:latin typeface="Montserrat Black" panose="00000A00000000000000" pitchFamily="2" charset="0"/>
              </a:rPr>
              <a:t>Evaluasi</a:t>
            </a:r>
            <a:r>
              <a:rPr lang="en-US" sz="1600" dirty="0">
                <a:latin typeface="Montserrat Black" panose="00000A00000000000000" pitchFamily="2" charset="0"/>
              </a:rPr>
              <a:t> Model</a:t>
            </a:r>
            <a:endParaRPr lang="en-ID" sz="1600" dirty="0">
              <a:latin typeface="Montserrat Black" panose="00000A00000000000000" pitchFamily="2" charset="0"/>
            </a:endParaRPr>
          </a:p>
        </p:txBody>
      </p:sp>
      <p:sp>
        <p:nvSpPr>
          <p:cNvPr id="19" name="Google Shape;979;p37">
            <a:extLst>
              <a:ext uri="{FF2B5EF4-FFF2-40B4-BE49-F238E27FC236}">
                <a16:creationId xmlns:a16="http://schemas.microsoft.com/office/drawing/2014/main" id="{26AEBE20-76B9-BA93-4552-8436C4F37189}"/>
              </a:ext>
            </a:extLst>
          </p:cNvPr>
          <p:cNvSpPr txBox="1">
            <a:spLocks/>
          </p:cNvSpPr>
          <p:nvPr/>
        </p:nvSpPr>
        <p:spPr>
          <a:xfrm>
            <a:off x="840182" y="3940609"/>
            <a:ext cx="7559352" cy="899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Accuracy: (0.66)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Precision, Recall, F1-Score </a:t>
            </a:r>
            <a:r>
              <a:rPr lang="en-US" sz="14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ditampilkan</a:t>
            </a:r>
            <a:r>
              <a:rPr lang="en-US" sz="14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menggunakan</a:t>
            </a:r>
            <a:r>
              <a:rPr lang="en-US" sz="14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highlight>
                  <a:srgbClr val="800000"/>
                </a:highlight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classification_report</a:t>
            </a:r>
            <a:endParaRPr lang="en-US" sz="1400" dirty="0">
              <a:solidFill>
                <a:schemeClr val="bg1"/>
              </a:solidFill>
              <a:highlight>
                <a:srgbClr val="800000"/>
              </a:highlight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Google Shape;979;p37">
            <a:extLst>
              <a:ext uri="{FF2B5EF4-FFF2-40B4-BE49-F238E27FC236}">
                <a16:creationId xmlns:a16="http://schemas.microsoft.com/office/drawing/2014/main" id="{3CEEC637-923C-9B8C-884E-E49DA466A368}"/>
              </a:ext>
            </a:extLst>
          </p:cNvPr>
          <p:cNvSpPr txBox="1">
            <a:spLocks/>
          </p:cNvSpPr>
          <p:nvPr/>
        </p:nvSpPr>
        <p:spPr>
          <a:xfrm>
            <a:off x="647673" y="4411912"/>
            <a:ext cx="6936716" cy="403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Confusion matrix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divisualisasikan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untuk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memahami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kesalahan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prediksi</a:t>
            </a:r>
            <a:endParaRPr lang="en-ID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3" name="Google Shape;979;p37">
            <a:extLst>
              <a:ext uri="{FF2B5EF4-FFF2-40B4-BE49-F238E27FC236}">
                <a16:creationId xmlns:a16="http://schemas.microsoft.com/office/drawing/2014/main" id="{1DC9D7F4-E9F7-4B92-B618-896F28753333}"/>
              </a:ext>
            </a:extLst>
          </p:cNvPr>
          <p:cNvSpPr txBox="1">
            <a:spLocks/>
          </p:cNvSpPr>
          <p:nvPr/>
        </p:nvSpPr>
        <p:spPr>
          <a:xfrm>
            <a:off x="-290885" y="-3369756"/>
            <a:ext cx="8079449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lnSpc>
                <a:spcPct val="130000"/>
              </a:lnSpc>
              <a:buFont typeface="+mj-lt"/>
              <a:buAutoNum type="arabicPeriod"/>
            </a:pPr>
            <a:r>
              <a:rPr lang="en-ID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Diskon</a:t>
            </a:r>
            <a:r>
              <a:rPr lang="en-ID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Besar &amp; </a:t>
            </a:r>
            <a:r>
              <a:rPr lang="en-ID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Risiko</a:t>
            </a:r>
            <a:r>
              <a:rPr lang="en-ID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Keterlambatan</a:t>
            </a:r>
            <a:endParaRPr lang="en-ID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4" name="Google Shape;980;p37">
            <a:extLst>
              <a:ext uri="{FF2B5EF4-FFF2-40B4-BE49-F238E27FC236}">
                <a16:creationId xmlns:a16="http://schemas.microsoft.com/office/drawing/2014/main" id="{02BD4B69-464B-FDEC-FD13-44FF20B30A7C}"/>
              </a:ext>
            </a:extLst>
          </p:cNvPr>
          <p:cNvSpPr txBox="1">
            <a:spLocks/>
          </p:cNvSpPr>
          <p:nvPr/>
        </p:nvSpPr>
        <p:spPr>
          <a:xfrm>
            <a:off x="-340988" y="-4010732"/>
            <a:ext cx="52137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just"/>
            <a:r>
              <a:rPr lang="id-ID">
                <a:latin typeface="Montserrat Black" panose="00000A00000000000000" pitchFamily="2" charset="0"/>
              </a:rPr>
              <a:t>f. Visualisasi &amp; Interpretasi</a:t>
            </a:r>
            <a:endParaRPr lang="id-ID" dirty="0">
              <a:latin typeface="Montserrat Black" panose="00000A00000000000000" pitchFamily="2" charset="0"/>
            </a:endParaRPr>
          </a:p>
        </p:txBody>
      </p:sp>
      <p:sp>
        <p:nvSpPr>
          <p:cNvPr id="25" name="Google Shape;979;p37">
            <a:extLst>
              <a:ext uri="{FF2B5EF4-FFF2-40B4-BE49-F238E27FC236}">
                <a16:creationId xmlns:a16="http://schemas.microsoft.com/office/drawing/2014/main" id="{DF7178BC-5DD4-944F-3D22-43B260710E35}"/>
              </a:ext>
            </a:extLst>
          </p:cNvPr>
          <p:cNvSpPr txBox="1">
            <a:spLocks/>
          </p:cNvSpPr>
          <p:nvPr/>
        </p:nvSpPr>
        <p:spPr>
          <a:xfrm>
            <a:off x="66053" y="-2975180"/>
            <a:ext cx="7722512" cy="1258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ID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Insight: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Semakin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tinggi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diskon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yang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ditawarkan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semakin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besar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kemungkinan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pengiriman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terlambat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 algn="just">
              <a:lnSpc>
                <a:spcPct val="130000"/>
              </a:lnSpc>
            </a:pPr>
            <a:r>
              <a:rPr lang="en-ID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Strategi: 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Batasi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diskon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besar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pada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produk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berat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atau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untuk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pengiriman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ke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area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rawan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keterlambatan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  <p:sp>
        <p:nvSpPr>
          <p:cNvPr id="26" name="Google Shape;979;p37">
            <a:extLst>
              <a:ext uri="{FF2B5EF4-FFF2-40B4-BE49-F238E27FC236}">
                <a16:creationId xmlns:a16="http://schemas.microsoft.com/office/drawing/2014/main" id="{1659C45F-E978-7C6B-AEB1-D0BEDF960B6B}"/>
              </a:ext>
            </a:extLst>
          </p:cNvPr>
          <p:cNvSpPr txBox="1">
            <a:spLocks/>
          </p:cNvSpPr>
          <p:nvPr/>
        </p:nvSpPr>
        <p:spPr>
          <a:xfrm>
            <a:off x="-290885" y="-1783499"/>
            <a:ext cx="8079449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lnSpc>
                <a:spcPct val="130000"/>
              </a:lnSpc>
              <a:buFont typeface="+mj-lt"/>
              <a:buAutoNum type="arabicPeriod" startAt="2"/>
            </a:pPr>
            <a:r>
              <a:rPr lang="en-ID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Berat Paket &amp; </a:t>
            </a:r>
            <a:r>
              <a:rPr lang="en-ID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Ketepatan</a:t>
            </a:r>
            <a:r>
              <a:rPr lang="en-ID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Waktu</a:t>
            </a:r>
          </a:p>
        </p:txBody>
      </p:sp>
      <p:sp>
        <p:nvSpPr>
          <p:cNvPr id="27" name="Google Shape;979;p37">
            <a:extLst>
              <a:ext uri="{FF2B5EF4-FFF2-40B4-BE49-F238E27FC236}">
                <a16:creationId xmlns:a16="http://schemas.microsoft.com/office/drawing/2014/main" id="{802019B8-2275-E19F-46D4-D5027B7EFB9A}"/>
              </a:ext>
            </a:extLst>
          </p:cNvPr>
          <p:cNvSpPr txBox="1">
            <a:spLocks/>
          </p:cNvSpPr>
          <p:nvPr/>
        </p:nvSpPr>
        <p:spPr>
          <a:xfrm>
            <a:off x="66053" y="-1388923"/>
            <a:ext cx="7722512" cy="1258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ID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Insight: 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Paket yang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lebih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berat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(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Weight_in_gms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cenderung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lebih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sering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terlambat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 algn="just">
              <a:lnSpc>
                <a:spcPct val="130000"/>
              </a:lnSpc>
            </a:pPr>
            <a:r>
              <a:rPr lang="en-ID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Strategi: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Prioritaskan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paket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berat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dengan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moda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pengiriman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yang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lebih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andal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dan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siapkan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lebih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awal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035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979;p37">
            <a:extLst>
              <a:ext uri="{FF2B5EF4-FFF2-40B4-BE49-F238E27FC236}">
                <a16:creationId xmlns:a16="http://schemas.microsoft.com/office/drawing/2014/main" id="{421AA346-E484-87EF-F678-743D604A44EE}"/>
              </a:ext>
            </a:extLst>
          </p:cNvPr>
          <p:cNvSpPr txBox="1">
            <a:spLocks/>
          </p:cNvSpPr>
          <p:nvPr/>
        </p:nvSpPr>
        <p:spPr>
          <a:xfrm>
            <a:off x="677021" y="861922"/>
            <a:ext cx="8079449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lnSpc>
                <a:spcPct val="130000"/>
              </a:lnSpc>
              <a:buFont typeface="+mj-lt"/>
              <a:buAutoNum type="arabicPeriod"/>
            </a:pPr>
            <a:r>
              <a:rPr lang="en-ID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Diskon</a:t>
            </a:r>
            <a:r>
              <a:rPr lang="en-ID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Besar &amp; </a:t>
            </a:r>
            <a:r>
              <a:rPr lang="en-ID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Risiko</a:t>
            </a:r>
            <a:r>
              <a:rPr lang="en-ID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Keterlambatan</a:t>
            </a:r>
            <a:endParaRPr lang="en-ID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1" name="Google Shape;980;p37">
            <a:extLst>
              <a:ext uri="{FF2B5EF4-FFF2-40B4-BE49-F238E27FC236}">
                <a16:creationId xmlns:a16="http://schemas.microsoft.com/office/drawing/2014/main" id="{C62C560D-E2DF-758E-5AB2-413B7ECE2FC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6918" y="220946"/>
            <a:ext cx="5213700" cy="4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>
              <a:buNone/>
            </a:pPr>
            <a:r>
              <a:rPr lang="id-ID" sz="1600" dirty="0">
                <a:latin typeface="Montserrat Black" panose="00000A00000000000000" pitchFamily="2" charset="0"/>
              </a:rPr>
              <a:t>f</a:t>
            </a:r>
            <a:r>
              <a:rPr lang="en-ID" sz="1600" dirty="0">
                <a:latin typeface="Montserrat Black" panose="00000A00000000000000" pitchFamily="2" charset="0"/>
              </a:rPr>
              <a:t>. </a:t>
            </a:r>
            <a:r>
              <a:rPr lang="id-ID" sz="1600" dirty="0">
                <a:latin typeface="Montserrat Black" panose="00000A00000000000000" pitchFamily="2" charset="0"/>
              </a:rPr>
              <a:t>Visualisasi &amp; Interpretasi</a:t>
            </a:r>
            <a:endParaRPr sz="1600" dirty="0">
              <a:latin typeface="Montserrat Black" panose="00000A00000000000000" pitchFamily="2" charset="0"/>
            </a:endParaRPr>
          </a:p>
        </p:txBody>
      </p:sp>
      <p:sp>
        <p:nvSpPr>
          <p:cNvPr id="1228" name="Google Shape;979;p37">
            <a:extLst>
              <a:ext uri="{FF2B5EF4-FFF2-40B4-BE49-F238E27FC236}">
                <a16:creationId xmlns:a16="http://schemas.microsoft.com/office/drawing/2014/main" id="{A1AC5F4B-1728-4AEF-FE5A-C6B9CB947750}"/>
              </a:ext>
            </a:extLst>
          </p:cNvPr>
          <p:cNvSpPr txBox="1">
            <a:spLocks/>
          </p:cNvSpPr>
          <p:nvPr/>
        </p:nvSpPr>
        <p:spPr>
          <a:xfrm>
            <a:off x="1033959" y="1256498"/>
            <a:ext cx="7722512" cy="1258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ID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Insight: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Semakin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tinggi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diskon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yang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ditawarkan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semakin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besar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kemungkinan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pengiriman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terlambat</a:t>
            </a:r>
            <a:endParaRPr lang="en-ID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n-ID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Strategi: 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Batasi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diskon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besar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pada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produk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berat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atau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untuk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pengiriman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ke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area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rawan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keterlambatan</a:t>
            </a:r>
            <a:endParaRPr lang="en-ID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229" name="Google Shape;979;p37">
            <a:extLst>
              <a:ext uri="{FF2B5EF4-FFF2-40B4-BE49-F238E27FC236}">
                <a16:creationId xmlns:a16="http://schemas.microsoft.com/office/drawing/2014/main" id="{754404A2-E7D8-F05D-E318-59217924BF2A}"/>
              </a:ext>
            </a:extLst>
          </p:cNvPr>
          <p:cNvSpPr txBox="1">
            <a:spLocks/>
          </p:cNvSpPr>
          <p:nvPr/>
        </p:nvSpPr>
        <p:spPr>
          <a:xfrm>
            <a:off x="677021" y="2448179"/>
            <a:ext cx="8079449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lnSpc>
                <a:spcPct val="130000"/>
              </a:lnSpc>
              <a:buFont typeface="+mj-lt"/>
              <a:buAutoNum type="arabicPeriod" startAt="2"/>
            </a:pPr>
            <a:r>
              <a:rPr lang="en-ID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Berat Paket &amp; </a:t>
            </a:r>
            <a:r>
              <a:rPr lang="en-ID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Ketepatan</a:t>
            </a:r>
            <a:r>
              <a:rPr lang="en-ID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Waktu</a:t>
            </a:r>
          </a:p>
        </p:txBody>
      </p:sp>
      <p:sp>
        <p:nvSpPr>
          <p:cNvPr id="1230" name="Google Shape;979;p37">
            <a:extLst>
              <a:ext uri="{FF2B5EF4-FFF2-40B4-BE49-F238E27FC236}">
                <a16:creationId xmlns:a16="http://schemas.microsoft.com/office/drawing/2014/main" id="{7280FBF4-CA54-4F7F-33CC-EA8CF039F46E}"/>
              </a:ext>
            </a:extLst>
          </p:cNvPr>
          <p:cNvSpPr txBox="1">
            <a:spLocks/>
          </p:cNvSpPr>
          <p:nvPr/>
        </p:nvSpPr>
        <p:spPr>
          <a:xfrm>
            <a:off x="1033959" y="2842755"/>
            <a:ext cx="7722512" cy="1258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ID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Insight: 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Paket yang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lebih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berat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(</a:t>
            </a:r>
            <a:r>
              <a:rPr lang="en-ID" dirty="0" err="1">
                <a:solidFill>
                  <a:schemeClr val="bg1"/>
                </a:solidFill>
                <a:highlight>
                  <a:srgbClr val="800000"/>
                </a:highlight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Weight_in_gms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cenderung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lebih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sering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terlambat</a:t>
            </a:r>
            <a:endParaRPr lang="en-ID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n-ID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Strategi: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Prioritaskan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paket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berat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dengan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moda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pengiriman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yang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lebih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andal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dan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siapkan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lebih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awal</a:t>
            </a:r>
            <a:endParaRPr lang="en-ID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231" name="Google Shape;979;p37">
            <a:extLst>
              <a:ext uri="{FF2B5EF4-FFF2-40B4-BE49-F238E27FC236}">
                <a16:creationId xmlns:a16="http://schemas.microsoft.com/office/drawing/2014/main" id="{2C9A4CBA-9E16-EDD2-9162-A6EC98D61286}"/>
              </a:ext>
            </a:extLst>
          </p:cNvPr>
          <p:cNvSpPr txBox="1">
            <a:spLocks/>
          </p:cNvSpPr>
          <p:nvPr/>
        </p:nvSpPr>
        <p:spPr>
          <a:xfrm>
            <a:off x="361930" y="5668398"/>
            <a:ext cx="7722512" cy="10374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PCA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digunakan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untuk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reduksi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dimensi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agar clustering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dapat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divisualisasikan</a:t>
            </a:r>
            <a:endParaRPr lang="en-ID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Clustering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dilakukan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menggunakan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K-Means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dengan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3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klaster</a:t>
            </a:r>
            <a:endParaRPr lang="en-ID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Visualisasi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menunjukkan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pola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yang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dapat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dimanfaatkan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untuk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segmentasi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operasional</a:t>
            </a:r>
            <a:endParaRPr lang="en-ID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232" name="Google Shape;980;p37">
            <a:extLst>
              <a:ext uri="{FF2B5EF4-FFF2-40B4-BE49-F238E27FC236}">
                <a16:creationId xmlns:a16="http://schemas.microsoft.com/office/drawing/2014/main" id="{F18CAE03-C88E-9869-30ED-1D5DE1374A28}"/>
              </a:ext>
            </a:extLst>
          </p:cNvPr>
          <p:cNvSpPr txBox="1">
            <a:spLocks/>
          </p:cNvSpPr>
          <p:nvPr/>
        </p:nvSpPr>
        <p:spPr>
          <a:xfrm>
            <a:off x="311826" y="5256031"/>
            <a:ext cx="52137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AutoNum type="arabicPeriod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AutoNum type="alphaLcPeriod"/>
              <a:defRPr sz="16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AutoNum type="romanLcPeriod"/>
              <a:defRPr sz="16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AutoNum type="arabicPeriod"/>
              <a:defRPr sz="16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AutoNum type="alphaLcPeriod"/>
              <a:defRPr sz="16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AutoNum type="romanLcPeriod"/>
              <a:defRPr sz="16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AutoNum type="arabicPeriod"/>
              <a:defRPr sz="16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AutoNum type="alphaLcPeriod"/>
              <a:defRPr sz="16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AutoNum type="romanLcPeriod"/>
              <a:defRPr sz="16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marL="0" indent="0" algn="just"/>
            <a:r>
              <a:rPr lang="en-ID" sz="1600">
                <a:latin typeface="Montserrat Black" panose="00000A00000000000000" pitchFamily="2" charset="0"/>
              </a:rPr>
              <a:t>c. Segmentasi Pelanggan (Clustering)</a:t>
            </a:r>
            <a:endParaRPr lang="en-ID" sz="1600" dirty="0">
              <a:latin typeface="Montserrat Black" panose="00000A00000000000000" pitchFamily="2" charset="0"/>
            </a:endParaRPr>
          </a:p>
        </p:txBody>
      </p:sp>
      <p:sp>
        <p:nvSpPr>
          <p:cNvPr id="1233" name="Google Shape;879;p35">
            <a:extLst>
              <a:ext uri="{FF2B5EF4-FFF2-40B4-BE49-F238E27FC236}">
                <a16:creationId xmlns:a16="http://schemas.microsoft.com/office/drawing/2014/main" id="{856AD4EA-E889-7C98-FE1D-780191BC2A98}"/>
              </a:ext>
            </a:extLst>
          </p:cNvPr>
          <p:cNvSpPr/>
          <p:nvPr/>
        </p:nvSpPr>
        <p:spPr>
          <a:xfrm>
            <a:off x="2315063" y="7222810"/>
            <a:ext cx="947550" cy="517983"/>
          </a:xfrm>
          <a:custGeom>
            <a:avLst/>
            <a:gdLst/>
            <a:ahLst/>
            <a:cxnLst/>
            <a:rect l="l" t="t" r="r" b="b"/>
            <a:pathLst>
              <a:path w="506711" h="276996" extrusionOk="0">
                <a:moveTo>
                  <a:pt x="446018" y="121581"/>
                </a:moveTo>
                <a:cubicBezTo>
                  <a:pt x="450972" y="113837"/>
                  <a:pt x="453879" y="104705"/>
                  <a:pt x="453879" y="94857"/>
                </a:cubicBezTo>
                <a:cubicBezTo>
                  <a:pt x="453879" y="67503"/>
                  <a:pt x="431693" y="45283"/>
                  <a:pt x="404326" y="45283"/>
                </a:cubicBezTo>
                <a:cubicBezTo>
                  <a:pt x="388485" y="45283"/>
                  <a:pt x="382619" y="52268"/>
                  <a:pt x="378566" y="66366"/>
                </a:cubicBezTo>
                <a:cubicBezTo>
                  <a:pt x="376416" y="73857"/>
                  <a:pt x="372923" y="80928"/>
                  <a:pt x="368336" y="87198"/>
                </a:cubicBezTo>
                <a:cubicBezTo>
                  <a:pt x="357882" y="101507"/>
                  <a:pt x="342484" y="110891"/>
                  <a:pt x="324972" y="113627"/>
                </a:cubicBezTo>
                <a:cubicBezTo>
                  <a:pt x="322149" y="114048"/>
                  <a:pt x="319321" y="114300"/>
                  <a:pt x="316514" y="114300"/>
                </a:cubicBezTo>
                <a:cubicBezTo>
                  <a:pt x="305117" y="114300"/>
                  <a:pt x="294045" y="110681"/>
                  <a:pt x="284669" y="103821"/>
                </a:cubicBezTo>
                <a:cubicBezTo>
                  <a:pt x="272978" y="95278"/>
                  <a:pt x="265314" y="82737"/>
                  <a:pt x="263084" y="68429"/>
                </a:cubicBezTo>
                <a:cubicBezTo>
                  <a:pt x="261257" y="56687"/>
                  <a:pt x="264110" y="44946"/>
                  <a:pt x="271114" y="35351"/>
                </a:cubicBezTo>
                <a:cubicBezTo>
                  <a:pt x="278116" y="25755"/>
                  <a:pt x="288439" y="19485"/>
                  <a:pt x="300177" y="17633"/>
                </a:cubicBezTo>
                <a:cubicBezTo>
                  <a:pt x="320133" y="14519"/>
                  <a:pt x="338957" y="28239"/>
                  <a:pt x="342075" y="48228"/>
                </a:cubicBezTo>
                <a:cubicBezTo>
                  <a:pt x="342546" y="51300"/>
                  <a:pt x="340468" y="54120"/>
                  <a:pt x="337429" y="54583"/>
                </a:cubicBezTo>
                <a:cubicBezTo>
                  <a:pt x="334412" y="55046"/>
                  <a:pt x="331546" y="52984"/>
                  <a:pt x="331070" y="49954"/>
                </a:cubicBezTo>
                <a:cubicBezTo>
                  <a:pt x="328903" y="36024"/>
                  <a:pt x="315802" y="26471"/>
                  <a:pt x="301894" y="28659"/>
                </a:cubicBezTo>
                <a:cubicBezTo>
                  <a:pt x="293098" y="30006"/>
                  <a:pt x="285359" y="34719"/>
                  <a:pt x="280111" y="41916"/>
                </a:cubicBezTo>
                <a:cubicBezTo>
                  <a:pt x="274859" y="49112"/>
                  <a:pt x="272721" y="57908"/>
                  <a:pt x="274093" y="66703"/>
                </a:cubicBezTo>
                <a:cubicBezTo>
                  <a:pt x="275864" y="78066"/>
                  <a:pt x="281950" y="88082"/>
                  <a:pt x="291238" y="94857"/>
                </a:cubicBezTo>
                <a:cubicBezTo>
                  <a:pt x="300522" y="101633"/>
                  <a:pt x="311884" y="104368"/>
                  <a:pt x="323259" y="102601"/>
                </a:cubicBezTo>
                <a:cubicBezTo>
                  <a:pt x="337829" y="100328"/>
                  <a:pt x="350644" y="92543"/>
                  <a:pt x="359342" y="80633"/>
                </a:cubicBezTo>
                <a:cubicBezTo>
                  <a:pt x="388990" y="40022"/>
                  <a:pt x="345888" y="0"/>
                  <a:pt x="304524" y="0"/>
                </a:cubicBezTo>
                <a:cubicBezTo>
                  <a:pt x="264645" y="0"/>
                  <a:pt x="232316" y="32321"/>
                  <a:pt x="232316" y="72216"/>
                </a:cubicBezTo>
                <a:cubicBezTo>
                  <a:pt x="232316" y="75709"/>
                  <a:pt x="232581" y="79160"/>
                  <a:pt x="233069" y="82569"/>
                </a:cubicBezTo>
                <a:cubicBezTo>
                  <a:pt x="228427" y="81391"/>
                  <a:pt x="223588" y="80675"/>
                  <a:pt x="218580" y="80675"/>
                </a:cubicBezTo>
                <a:cubicBezTo>
                  <a:pt x="187913" y="80675"/>
                  <a:pt x="162764" y="104200"/>
                  <a:pt x="160075" y="134164"/>
                </a:cubicBezTo>
                <a:cubicBezTo>
                  <a:pt x="155690" y="134206"/>
                  <a:pt x="151494" y="134753"/>
                  <a:pt x="147597" y="135847"/>
                </a:cubicBezTo>
                <a:cubicBezTo>
                  <a:pt x="131891" y="140182"/>
                  <a:pt x="118908" y="150955"/>
                  <a:pt x="104646" y="158867"/>
                </a:cubicBezTo>
                <a:cubicBezTo>
                  <a:pt x="73062" y="176332"/>
                  <a:pt x="33776" y="179151"/>
                  <a:pt x="0" y="166442"/>
                </a:cubicBezTo>
                <a:cubicBezTo>
                  <a:pt x="16059" y="192492"/>
                  <a:pt x="42387" y="214923"/>
                  <a:pt x="72953" y="215470"/>
                </a:cubicBezTo>
                <a:cubicBezTo>
                  <a:pt x="98350" y="215933"/>
                  <a:pt x="124232" y="201372"/>
                  <a:pt x="148127" y="209999"/>
                </a:cubicBezTo>
                <a:cubicBezTo>
                  <a:pt x="157718" y="213450"/>
                  <a:pt x="163858" y="223340"/>
                  <a:pt x="173681" y="226201"/>
                </a:cubicBezTo>
                <a:cubicBezTo>
                  <a:pt x="184984" y="229526"/>
                  <a:pt x="187110" y="217869"/>
                  <a:pt x="191962" y="210209"/>
                </a:cubicBezTo>
                <a:cubicBezTo>
                  <a:pt x="201982" y="194386"/>
                  <a:pt x="215462" y="184791"/>
                  <a:pt x="230948" y="182434"/>
                </a:cubicBezTo>
                <a:cubicBezTo>
                  <a:pt x="249495" y="179615"/>
                  <a:pt x="267536" y="188494"/>
                  <a:pt x="275822" y="204528"/>
                </a:cubicBezTo>
                <a:cubicBezTo>
                  <a:pt x="282867" y="218121"/>
                  <a:pt x="280599" y="233482"/>
                  <a:pt x="269910" y="244592"/>
                </a:cubicBezTo>
                <a:cubicBezTo>
                  <a:pt x="261935" y="252883"/>
                  <a:pt x="248110" y="256334"/>
                  <a:pt x="237051" y="252798"/>
                </a:cubicBezTo>
                <a:cubicBezTo>
                  <a:pt x="227640" y="249768"/>
                  <a:pt x="221378" y="242193"/>
                  <a:pt x="219876" y="231967"/>
                </a:cubicBezTo>
                <a:cubicBezTo>
                  <a:pt x="219426" y="228937"/>
                  <a:pt x="221534" y="226075"/>
                  <a:pt x="224577" y="225654"/>
                </a:cubicBezTo>
                <a:cubicBezTo>
                  <a:pt x="227603" y="225191"/>
                  <a:pt x="230447" y="227296"/>
                  <a:pt x="230898" y="230326"/>
                </a:cubicBezTo>
                <a:cubicBezTo>
                  <a:pt x="231798" y="236470"/>
                  <a:pt x="235014" y="240426"/>
                  <a:pt x="240455" y="242193"/>
                </a:cubicBezTo>
                <a:cubicBezTo>
                  <a:pt x="247572" y="244466"/>
                  <a:pt x="256784" y="242193"/>
                  <a:pt x="261888" y="236891"/>
                </a:cubicBezTo>
                <a:cubicBezTo>
                  <a:pt x="269388" y="229105"/>
                  <a:pt x="270861" y="219174"/>
                  <a:pt x="265937" y="209662"/>
                </a:cubicBezTo>
                <a:cubicBezTo>
                  <a:pt x="260870" y="199857"/>
                  <a:pt x="248594" y="191019"/>
                  <a:pt x="232623" y="193460"/>
                </a:cubicBezTo>
                <a:cubicBezTo>
                  <a:pt x="220095" y="195354"/>
                  <a:pt x="209961" y="203771"/>
                  <a:pt x="202895" y="213913"/>
                </a:cubicBezTo>
                <a:cubicBezTo>
                  <a:pt x="194815" y="225528"/>
                  <a:pt x="185081" y="241815"/>
                  <a:pt x="194853" y="254356"/>
                </a:cubicBezTo>
                <a:cubicBezTo>
                  <a:pt x="205345" y="267822"/>
                  <a:pt x="218614" y="276997"/>
                  <a:pt x="236356" y="276997"/>
                </a:cubicBezTo>
                <a:cubicBezTo>
                  <a:pt x="258219" y="276997"/>
                  <a:pt x="276727" y="262772"/>
                  <a:pt x="283183" y="243077"/>
                </a:cubicBezTo>
                <a:cubicBezTo>
                  <a:pt x="291777" y="247580"/>
                  <a:pt x="301552" y="250147"/>
                  <a:pt x="311930" y="250147"/>
                </a:cubicBezTo>
                <a:cubicBezTo>
                  <a:pt x="331033" y="250147"/>
                  <a:pt x="348363" y="241225"/>
                  <a:pt x="348880" y="219931"/>
                </a:cubicBezTo>
                <a:cubicBezTo>
                  <a:pt x="349057" y="212692"/>
                  <a:pt x="350248" y="205496"/>
                  <a:pt x="352508" y="198594"/>
                </a:cubicBezTo>
                <a:cubicBezTo>
                  <a:pt x="357167" y="184370"/>
                  <a:pt x="366231" y="171829"/>
                  <a:pt x="378255" y="162907"/>
                </a:cubicBezTo>
                <a:cubicBezTo>
                  <a:pt x="390977" y="153523"/>
                  <a:pt x="406607" y="149608"/>
                  <a:pt x="422266" y="151923"/>
                </a:cubicBezTo>
                <a:cubicBezTo>
                  <a:pt x="437921" y="154280"/>
                  <a:pt x="451733" y="162571"/>
                  <a:pt x="461152" y="175280"/>
                </a:cubicBezTo>
                <a:cubicBezTo>
                  <a:pt x="477076" y="196785"/>
                  <a:pt x="472535" y="227253"/>
                  <a:pt x="451031" y="243161"/>
                </a:cubicBezTo>
                <a:cubicBezTo>
                  <a:pt x="442458" y="249516"/>
                  <a:pt x="431937" y="252167"/>
                  <a:pt x="421374" y="250568"/>
                </a:cubicBezTo>
                <a:cubicBezTo>
                  <a:pt x="410824" y="249011"/>
                  <a:pt x="401519" y="243414"/>
                  <a:pt x="395168" y="234828"/>
                </a:cubicBezTo>
                <a:cubicBezTo>
                  <a:pt x="393338" y="232346"/>
                  <a:pt x="393860" y="228895"/>
                  <a:pt x="396330" y="227043"/>
                </a:cubicBezTo>
                <a:cubicBezTo>
                  <a:pt x="398805" y="225233"/>
                  <a:pt x="402289" y="225738"/>
                  <a:pt x="404120" y="228222"/>
                </a:cubicBezTo>
                <a:cubicBezTo>
                  <a:pt x="408698" y="234366"/>
                  <a:pt x="415406" y="238406"/>
                  <a:pt x="423015" y="239542"/>
                </a:cubicBezTo>
                <a:cubicBezTo>
                  <a:pt x="430628" y="240678"/>
                  <a:pt x="438220" y="238784"/>
                  <a:pt x="444398" y="234197"/>
                </a:cubicBezTo>
                <a:cubicBezTo>
                  <a:pt x="452428" y="228264"/>
                  <a:pt x="457659" y="219552"/>
                  <a:pt x="459128" y="209662"/>
                </a:cubicBezTo>
                <a:cubicBezTo>
                  <a:pt x="460601" y="199815"/>
                  <a:pt x="458138" y="189925"/>
                  <a:pt x="452196" y="181929"/>
                </a:cubicBezTo>
                <a:cubicBezTo>
                  <a:pt x="444545" y="171576"/>
                  <a:pt x="433334" y="164843"/>
                  <a:pt x="420617" y="162949"/>
                </a:cubicBezTo>
                <a:cubicBezTo>
                  <a:pt x="407911" y="161055"/>
                  <a:pt x="395211" y="164212"/>
                  <a:pt x="384879" y="171871"/>
                </a:cubicBezTo>
                <a:cubicBezTo>
                  <a:pt x="361531" y="189167"/>
                  <a:pt x="354010" y="219931"/>
                  <a:pt x="364969" y="245518"/>
                </a:cubicBezTo>
                <a:cubicBezTo>
                  <a:pt x="379336" y="264666"/>
                  <a:pt x="402192" y="276997"/>
                  <a:pt x="427939" y="276997"/>
                </a:cubicBezTo>
                <a:cubicBezTo>
                  <a:pt x="471445" y="276997"/>
                  <a:pt x="506712" y="241730"/>
                  <a:pt x="506712" y="198258"/>
                </a:cubicBezTo>
                <a:cubicBezTo>
                  <a:pt x="506716" y="160929"/>
                  <a:pt x="480809" y="129745"/>
                  <a:pt x="446018" y="1215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4" name="Google Shape;979;p37">
            <a:extLst>
              <a:ext uri="{FF2B5EF4-FFF2-40B4-BE49-F238E27FC236}">
                <a16:creationId xmlns:a16="http://schemas.microsoft.com/office/drawing/2014/main" id="{B671BE5F-EA64-DCCF-3CDB-CD2AF24B73EB}"/>
              </a:ext>
            </a:extLst>
          </p:cNvPr>
          <p:cNvSpPr txBox="1">
            <a:spLocks/>
          </p:cNvSpPr>
          <p:nvPr/>
        </p:nvSpPr>
        <p:spPr>
          <a:xfrm>
            <a:off x="332580" y="7068218"/>
            <a:ext cx="7751861" cy="1223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dibagi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menjadi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80% data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latih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dan 20% data uji</a:t>
            </a:r>
          </a:p>
          <a:p>
            <a:pPr marL="17145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Model Random Forest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digunakan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karena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kemampuannya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menangani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fitur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kategorikal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dan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numerik</a:t>
            </a:r>
            <a:endParaRPr lang="en-ID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indent="-1714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Model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dilatih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untuk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memprediksi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apakah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paket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akan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terlambat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atau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tidak</a:t>
            </a:r>
            <a:endParaRPr lang="en-ID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235" name="Google Shape;980;p37">
            <a:extLst>
              <a:ext uri="{FF2B5EF4-FFF2-40B4-BE49-F238E27FC236}">
                <a16:creationId xmlns:a16="http://schemas.microsoft.com/office/drawing/2014/main" id="{C8564F6C-5924-9681-5485-08CC5C3F429B}"/>
              </a:ext>
            </a:extLst>
          </p:cNvPr>
          <p:cNvSpPr txBox="1">
            <a:spLocks/>
          </p:cNvSpPr>
          <p:nvPr/>
        </p:nvSpPr>
        <p:spPr>
          <a:xfrm>
            <a:off x="282477" y="6655851"/>
            <a:ext cx="52137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O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marL="0" indent="0" algn="just">
              <a:buNone/>
            </a:pPr>
            <a:r>
              <a:rPr lang="en-US" sz="1600" dirty="0">
                <a:latin typeface="Montserrat Black" panose="00000A00000000000000" pitchFamily="2" charset="0"/>
              </a:rPr>
              <a:t>d. Model </a:t>
            </a:r>
            <a:r>
              <a:rPr lang="en-US" sz="1600" dirty="0" err="1">
                <a:latin typeface="Montserrat Black" panose="00000A00000000000000" pitchFamily="2" charset="0"/>
              </a:rPr>
              <a:t>Prediksi</a:t>
            </a:r>
            <a:r>
              <a:rPr lang="en-US" sz="1600" dirty="0">
                <a:latin typeface="Montserrat Black" panose="00000A00000000000000" pitchFamily="2" charset="0"/>
              </a:rPr>
              <a:t> (Supervised Learning)</a:t>
            </a:r>
            <a:endParaRPr lang="en-ID" sz="1600" dirty="0">
              <a:latin typeface="Montserrat Black" panose="00000A00000000000000" pitchFamily="2" charset="0"/>
            </a:endParaRPr>
          </a:p>
        </p:txBody>
      </p:sp>
      <p:sp>
        <p:nvSpPr>
          <p:cNvPr id="1236" name="Google Shape;879;p35">
            <a:extLst>
              <a:ext uri="{FF2B5EF4-FFF2-40B4-BE49-F238E27FC236}">
                <a16:creationId xmlns:a16="http://schemas.microsoft.com/office/drawing/2014/main" id="{C83E1386-5642-A609-DC5F-849F5662E6CB}"/>
              </a:ext>
            </a:extLst>
          </p:cNvPr>
          <p:cNvSpPr/>
          <p:nvPr/>
        </p:nvSpPr>
        <p:spPr>
          <a:xfrm>
            <a:off x="2304734" y="8792165"/>
            <a:ext cx="947550" cy="517983"/>
          </a:xfrm>
          <a:custGeom>
            <a:avLst/>
            <a:gdLst/>
            <a:ahLst/>
            <a:cxnLst/>
            <a:rect l="l" t="t" r="r" b="b"/>
            <a:pathLst>
              <a:path w="506711" h="276996" extrusionOk="0">
                <a:moveTo>
                  <a:pt x="446018" y="121581"/>
                </a:moveTo>
                <a:cubicBezTo>
                  <a:pt x="450972" y="113837"/>
                  <a:pt x="453879" y="104705"/>
                  <a:pt x="453879" y="94857"/>
                </a:cubicBezTo>
                <a:cubicBezTo>
                  <a:pt x="453879" y="67503"/>
                  <a:pt x="431693" y="45283"/>
                  <a:pt x="404326" y="45283"/>
                </a:cubicBezTo>
                <a:cubicBezTo>
                  <a:pt x="388485" y="45283"/>
                  <a:pt x="382619" y="52268"/>
                  <a:pt x="378566" y="66366"/>
                </a:cubicBezTo>
                <a:cubicBezTo>
                  <a:pt x="376416" y="73857"/>
                  <a:pt x="372923" y="80928"/>
                  <a:pt x="368336" y="87198"/>
                </a:cubicBezTo>
                <a:cubicBezTo>
                  <a:pt x="357882" y="101507"/>
                  <a:pt x="342484" y="110891"/>
                  <a:pt x="324972" y="113627"/>
                </a:cubicBezTo>
                <a:cubicBezTo>
                  <a:pt x="322149" y="114048"/>
                  <a:pt x="319321" y="114300"/>
                  <a:pt x="316514" y="114300"/>
                </a:cubicBezTo>
                <a:cubicBezTo>
                  <a:pt x="305117" y="114300"/>
                  <a:pt x="294045" y="110681"/>
                  <a:pt x="284669" y="103821"/>
                </a:cubicBezTo>
                <a:cubicBezTo>
                  <a:pt x="272978" y="95278"/>
                  <a:pt x="265314" y="82737"/>
                  <a:pt x="263084" y="68429"/>
                </a:cubicBezTo>
                <a:cubicBezTo>
                  <a:pt x="261257" y="56687"/>
                  <a:pt x="264110" y="44946"/>
                  <a:pt x="271114" y="35351"/>
                </a:cubicBezTo>
                <a:cubicBezTo>
                  <a:pt x="278116" y="25755"/>
                  <a:pt x="288439" y="19485"/>
                  <a:pt x="300177" y="17633"/>
                </a:cubicBezTo>
                <a:cubicBezTo>
                  <a:pt x="320133" y="14519"/>
                  <a:pt x="338957" y="28239"/>
                  <a:pt x="342075" y="48228"/>
                </a:cubicBezTo>
                <a:cubicBezTo>
                  <a:pt x="342546" y="51300"/>
                  <a:pt x="340468" y="54120"/>
                  <a:pt x="337429" y="54583"/>
                </a:cubicBezTo>
                <a:cubicBezTo>
                  <a:pt x="334412" y="55046"/>
                  <a:pt x="331546" y="52984"/>
                  <a:pt x="331070" y="49954"/>
                </a:cubicBezTo>
                <a:cubicBezTo>
                  <a:pt x="328903" y="36024"/>
                  <a:pt x="315802" y="26471"/>
                  <a:pt x="301894" y="28659"/>
                </a:cubicBezTo>
                <a:cubicBezTo>
                  <a:pt x="293098" y="30006"/>
                  <a:pt x="285359" y="34719"/>
                  <a:pt x="280111" y="41916"/>
                </a:cubicBezTo>
                <a:cubicBezTo>
                  <a:pt x="274859" y="49112"/>
                  <a:pt x="272721" y="57908"/>
                  <a:pt x="274093" y="66703"/>
                </a:cubicBezTo>
                <a:cubicBezTo>
                  <a:pt x="275864" y="78066"/>
                  <a:pt x="281950" y="88082"/>
                  <a:pt x="291238" y="94857"/>
                </a:cubicBezTo>
                <a:cubicBezTo>
                  <a:pt x="300522" y="101633"/>
                  <a:pt x="311884" y="104368"/>
                  <a:pt x="323259" y="102601"/>
                </a:cubicBezTo>
                <a:cubicBezTo>
                  <a:pt x="337829" y="100328"/>
                  <a:pt x="350644" y="92543"/>
                  <a:pt x="359342" y="80633"/>
                </a:cubicBezTo>
                <a:cubicBezTo>
                  <a:pt x="388990" y="40022"/>
                  <a:pt x="345888" y="0"/>
                  <a:pt x="304524" y="0"/>
                </a:cubicBezTo>
                <a:cubicBezTo>
                  <a:pt x="264645" y="0"/>
                  <a:pt x="232316" y="32321"/>
                  <a:pt x="232316" y="72216"/>
                </a:cubicBezTo>
                <a:cubicBezTo>
                  <a:pt x="232316" y="75709"/>
                  <a:pt x="232581" y="79160"/>
                  <a:pt x="233069" y="82569"/>
                </a:cubicBezTo>
                <a:cubicBezTo>
                  <a:pt x="228427" y="81391"/>
                  <a:pt x="223588" y="80675"/>
                  <a:pt x="218580" y="80675"/>
                </a:cubicBezTo>
                <a:cubicBezTo>
                  <a:pt x="187913" y="80675"/>
                  <a:pt x="162764" y="104200"/>
                  <a:pt x="160075" y="134164"/>
                </a:cubicBezTo>
                <a:cubicBezTo>
                  <a:pt x="155690" y="134206"/>
                  <a:pt x="151494" y="134753"/>
                  <a:pt x="147597" y="135847"/>
                </a:cubicBezTo>
                <a:cubicBezTo>
                  <a:pt x="131891" y="140182"/>
                  <a:pt x="118908" y="150955"/>
                  <a:pt x="104646" y="158867"/>
                </a:cubicBezTo>
                <a:cubicBezTo>
                  <a:pt x="73062" y="176332"/>
                  <a:pt x="33776" y="179151"/>
                  <a:pt x="0" y="166442"/>
                </a:cubicBezTo>
                <a:cubicBezTo>
                  <a:pt x="16059" y="192492"/>
                  <a:pt x="42387" y="214923"/>
                  <a:pt x="72953" y="215470"/>
                </a:cubicBezTo>
                <a:cubicBezTo>
                  <a:pt x="98350" y="215933"/>
                  <a:pt x="124232" y="201372"/>
                  <a:pt x="148127" y="209999"/>
                </a:cubicBezTo>
                <a:cubicBezTo>
                  <a:pt x="157718" y="213450"/>
                  <a:pt x="163858" y="223340"/>
                  <a:pt x="173681" y="226201"/>
                </a:cubicBezTo>
                <a:cubicBezTo>
                  <a:pt x="184984" y="229526"/>
                  <a:pt x="187110" y="217869"/>
                  <a:pt x="191962" y="210209"/>
                </a:cubicBezTo>
                <a:cubicBezTo>
                  <a:pt x="201982" y="194386"/>
                  <a:pt x="215462" y="184791"/>
                  <a:pt x="230948" y="182434"/>
                </a:cubicBezTo>
                <a:cubicBezTo>
                  <a:pt x="249495" y="179615"/>
                  <a:pt x="267536" y="188494"/>
                  <a:pt x="275822" y="204528"/>
                </a:cubicBezTo>
                <a:cubicBezTo>
                  <a:pt x="282867" y="218121"/>
                  <a:pt x="280599" y="233482"/>
                  <a:pt x="269910" y="244592"/>
                </a:cubicBezTo>
                <a:cubicBezTo>
                  <a:pt x="261935" y="252883"/>
                  <a:pt x="248110" y="256334"/>
                  <a:pt x="237051" y="252798"/>
                </a:cubicBezTo>
                <a:cubicBezTo>
                  <a:pt x="227640" y="249768"/>
                  <a:pt x="221378" y="242193"/>
                  <a:pt x="219876" y="231967"/>
                </a:cubicBezTo>
                <a:cubicBezTo>
                  <a:pt x="219426" y="228937"/>
                  <a:pt x="221534" y="226075"/>
                  <a:pt x="224577" y="225654"/>
                </a:cubicBezTo>
                <a:cubicBezTo>
                  <a:pt x="227603" y="225191"/>
                  <a:pt x="230447" y="227296"/>
                  <a:pt x="230898" y="230326"/>
                </a:cubicBezTo>
                <a:cubicBezTo>
                  <a:pt x="231798" y="236470"/>
                  <a:pt x="235014" y="240426"/>
                  <a:pt x="240455" y="242193"/>
                </a:cubicBezTo>
                <a:cubicBezTo>
                  <a:pt x="247572" y="244466"/>
                  <a:pt x="256784" y="242193"/>
                  <a:pt x="261888" y="236891"/>
                </a:cubicBezTo>
                <a:cubicBezTo>
                  <a:pt x="269388" y="229105"/>
                  <a:pt x="270861" y="219174"/>
                  <a:pt x="265937" y="209662"/>
                </a:cubicBezTo>
                <a:cubicBezTo>
                  <a:pt x="260870" y="199857"/>
                  <a:pt x="248594" y="191019"/>
                  <a:pt x="232623" y="193460"/>
                </a:cubicBezTo>
                <a:cubicBezTo>
                  <a:pt x="220095" y="195354"/>
                  <a:pt x="209961" y="203771"/>
                  <a:pt x="202895" y="213913"/>
                </a:cubicBezTo>
                <a:cubicBezTo>
                  <a:pt x="194815" y="225528"/>
                  <a:pt x="185081" y="241815"/>
                  <a:pt x="194853" y="254356"/>
                </a:cubicBezTo>
                <a:cubicBezTo>
                  <a:pt x="205345" y="267822"/>
                  <a:pt x="218614" y="276997"/>
                  <a:pt x="236356" y="276997"/>
                </a:cubicBezTo>
                <a:cubicBezTo>
                  <a:pt x="258219" y="276997"/>
                  <a:pt x="276727" y="262772"/>
                  <a:pt x="283183" y="243077"/>
                </a:cubicBezTo>
                <a:cubicBezTo>
                  <a:pt x="291777" y="247580"/>
                  <a:pt x="301552" y="250147"/>
                  <a:pt x="311930" y="250147"/>
                </a:cubicBezTo>
                <a:cubicBezTo>
                  <a:pt x="331033" y="250147"/>
                  <a:pt x="348363" y="241225"/>
                  <a:pt x="348880" y="219931"/>
                </a:cubicBezTo>
                <a:cubicBezTo>
                  <a:pt x="349057" y="212692"/>
                  <a:pt x="350248" y="205496"/>
                  <a:pt x="352508" y="198594"/>
                </a:cubicBezTo>
                <a:cubicBezTo>
                  <a:pt x="357167" y="184370"/>
                  <a:pt x="366231" y="171829"/>
                  <a:pt x="378255" y="162907"/>
                </a:cubicBezTo>
                <a:cubicBezTo>
                  <a:pt x="390977" y="153523"/>
                  <a:pt x="406607" y="149608"/>
                  <a:pt x="422266" y="151923"/>
                </a:cubicBezTo>
                <a:cubicBezTo>
                  <a:pt x="437921" y="154280"/>
                  <a:pt x="451733" y="162571"/>
                  <a:pt x="461152" y="175280"/>
                </a:cubicBezTo>
                <a:cubicBezTo>
                  <a:pt x="477076" y="196785"/>
                  <a:pt x="472535" y="227253"/>
                  <a:pt x="451031" y="243161"/>
                </a:cubicBezTo>
                <a:cubicBezTo>
                  <a:pt x="442458" y="249516"/>
                  <a:pt x="431937" y="252167"/>
                  <a:pt x="421374" y="250568"/>
                </a:cubicBezTo>
                <a:cubicBezTo>
                  <a:pt x="410824" y="249011"/>
                  <a:pt x="401519" y="243414"/>
                  <a:pt x="395168" y="234828"/>
                </a:cubicBezTo>
                <a:cubicBezTo>
                  <a:pt x="393338" y="232346"/>
                  <a:pt x="393860" y="228895"/>
                  <a:pt x="396330" y="227043"/>
                </a:cubicBezTo>
                <a:cubicBezTo>
                  <a:pt x="398805" y="225233"/>
                  <a:pt x="402289" y="225738"/>
                  <a:pt x="404120" y="228222"/>
                </a:cubicBezTo>
                <a:cubicBezTo>
                  <a:pt x="408698" y="234366"/>
                  <a:pt x="415406" y="238406"/>
                  <a:pt x="423015" y="239542"/>
                </a:cubicBezTo>
                <a:cubicBezTo>
                  <a:pt x="430628" y="240678"/>
                  <a:pt x="438220" y="238784"/>
                  <a:pt x="444398" y="234197"/>
                </a:cubicBezTo>
                <a:cubicBezTo>
                  <a:pt x="452428" y="228264"/>
                  <a:pt x="457659" y="219552"/>
                  <a:pt x="459128" y="209662"/>
                </a:cubicBezTo>
                <a:cubicBezTo>
                  <a:pt x="460601" y="199815"/>
                  <a:pt x="458138" y="189925"/>
                  <a:pt x="452196" y="181929"/>
                </a:cubicBezTo>
                <a:cubicBezTo>
                  <a:pt x="444545" y="171576"/>
                  <a:pt x="433334" y="164843"/>
                  <a:pt x="420617" y="162949"/>
                </a:cubicBezTo>
                <a:cubicBezTo>
                  <a:pt x="407911" y="161055"/>
                  <a:pt x="395211" y="164212"/>
                  <a:pt x="384879" y="171871"/>
                </a:cubicBezTo>
                <a:cubicBezTo>
                  <a:pt x="361531" y="189167"/>
                  <a:pt x="354010" y="219931"/>
                  <a:pt x="364969" y="245518"/>
                </a:cubicBezTo>
                <a:cubicBezTo>
                  <a:pt x="379336" y="264666"/>
                  <a:pt x="402192" y="276997"/>
                  <a:pt x="427939" y="276997"/>
                </a:cubicBezTo>
                <a:cubicBezTo>
                  <a:pt x="471445" y="276997"/>
                  <a:pt x="506712" y="241730"/>
                  <a:pt x="506712" y="198258"/>
                </a:cubicBezTo>
                <a:cubicBezTo>
                  <a:pt x="506716" y="160929"/>
                  <a:pt x="480809" y="129745"/>
                  <a:pt x="446018" y="1215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7" name="Google Shape;979;p37">
            <a:extLst>
              <a:ext uri="{FF2B5EF4-FFF2-40B4-BE49-F238E27FC236}">
                <a16:creationId xmlns:a16="http://schemas.microsoft.com/office/drawing/2014/main" id="{2535260B-FA96-33DF-646C-B48EE96B29E7}"/>
              </a:ext>
            </a:extLst>
          </p:cNvPr>
          <p:cNvSpPr txBox="1">
            <a:spLocks/>
          </p:cNvSpPr>
          <p:nvPr/>
        </p:nvSpPr>
        <p:spPr>
          <a:xfrm>
            <a:off x="322252" y="8637574"/>
            <a:ext cx="6936716" cy="5179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Model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menghasilkan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metrik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</a:t>
            </a:r>
          </a:p>
        </p:txBody>
      </p:sp>
      <p:sp>
        <p:nvSpPr>
          <p:cNvPr id="1238" name="Google Shape;980;p37">
            <a:extLst>
              <a:ext uri="{FF2B5EF4-FFF2-40B4-BE49-F238E27FC236}">
                <a16:creationId xmlns:a16="http://schemas.microsoft.com/office/drawing/2014/main" id="{7999C56F-D68E-0E29-DD91-F48C2841DE10}"/>
              </a:ext>
            </a:extLst>
          </p:cNvPr>
          <p:cNvSpPr txBox="1">
            <a:spLocks/>
          </p:cNvSpPr>
          <p:nvPr/>
        </p:nvSpPr>
        <p:spPr>
          <a:xfrm>
            <a:off x="272148" y="8225206"/>
            <a:ext cx="52137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O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marL="0" indent="0" algn="just">
              <a:buNone/>
            </a:pPr>
            <a:r>
              <a:rPr lang="en-US" sz="1600" dirty="0">
                <a:latin typeface="Montserrat Black" panose="00000A00000000000000" pitchFamily="2" charset="0"/>
              </a:rPr>
              <a:t>e. </a:t>
            </a:r>
            <a:r>
              <a:rPr lang="en-US" sz="1600" dirty="0" err="1">
                <a:latin typeface="Montserrat Black" panose="00000A00000000000000" pitchFamily="2" charset="0"/>
              </a:rPr>
              <a:t>Evaluasi</a:t>
            </a:r>
            <a:r>
              <a:rPr lang="en-US" sz="1600" dirty="0">
                <a:latin typeface="Montserrat Black" panose="00000A00000000000000" pitchFamily="2" charset="0"/>
              </a:rPr>
              <a:t> Model</a:t>
            </a:r>
            <a:endParaRPr lang="en-ID" sz="1600" dirty="0">
              <a:latin typeface="Montserrat Black" panose="00000A00000000000000" pitchFamily="2" charset="0"/>
            </a:endParaRPr>
          </a:p>
        </p:txBody>
      </p:sp>
      <p:sp>
        <p:nvSpPr>
          <p:cNvPr id="1239" name="Google Shape;979;p37">
            <a:extLst>
              <a:ext uri="{FF2B5EF4-FFF2-40B4-BE49-F238E27FC236}">
                <a16:creationId xmlns:a16="http://schemas.microsoft.com/office/drawing/2014/main" id="{AB556BAA-EB23-3DA1-FAF6-88236A8527C8}"/>
              </a:ext>
            </a:extLst>
          </p:cNvPr>
          <p:cNvSpPr txBox="1">
            <a:spLocks/>
          </p:cNvSpPr>
          <p:nvPr/>
        </p:nvSpPr>
        <p:spPr>
          <a:xfrm>
            <a:off x="525090" y="8975694"/>
            <a:ext cx="7559352" cy="899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Accuracy: (</a:t>
            </a:r>
            <a:r>
              <a:rPr lang="en-US" sz="14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contoh</a:t>
            </a:r>
            <a:r>
              <a:rPr lang="en-US" sz="14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0.94)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Precision, Recall, F1-Score </a:t>
            </a:r>
            <a:r>
              <a:rPr lang="en-US" sz="14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ditampilkan</a:t>
            </a:r>
            <a:r>
              <a:rPr lang="en-US" sz="14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menggunakan</a:t>
            </a:r>
            <a:r>
              <a:rPr lang="en-US" sz="14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highlight>
                  <a:srgbClr val="800000"/>
                </a:highlight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classification_report</a:t>
            </a:r>
            <a:endParaRPr lang="en-US" sz="1400" dirty="0">
              <a:solidFill>
                <a:schemeClr val="bg1"/>
              </a:solidFill>
              <a:highlight>
                <a:srgbClr val="800000"/>
              </a:highlight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240" name="Google Shape;979;p37">
            <a:extLst>
              <a:ext uri="{FF2B5EF4-FFF2-40B4-BE49-F238E27FC236}">
                <a16:creationId xmlns:a16="http://schemas.microsoft.com/office/drawing/2014/main" id="{CD538D47-61A1-2DEC-D4AA-020B38669904}"/>
              </a:ext>
            </a:extLst>
          </p:cNvPr>
          <p:cNvSpPr txBox="1">
            <a:spLocks/>
          </p:cNvSpPr>
          <p:nvPr/>
        </p:nvSpPr>
        <p:spPr>
          <a:xfrm>
            <a:off x="332581" y="9446997"/>
            <a:ext cx="6936716" cy="403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Confusion matrix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divisualisasikan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untuk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memahami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kesalahan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prediksi</a:t>
            </a:r>
            <a:endParaRPr lang="en-ID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>
          <a:extLst>
            <a:ext uri="{FF2B5EF4-FFF2-40B4-BE49-F238E27FC236}">
              <a16:creationId xmlns:a16="http://schemas.microsoft.com/office/drawing/2014/main" id="{9964EF7D-A5B8-F054-0A13-91E43D931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979;p37">
            <a:extLst>
              <a:ext uri="{FF2B5EF4-FFF2-40B4-BE49-F238E27FC236}">
                <a16:creationId xmlns:a16="http://schemas.microsoft.com/office/drawing/2014/main" id="{8DD896D3-AC77-B41D-030D-BC0BE7DF9BCB}"/>
              </a:ext>
            </a:extLst>
          </p:cNvPr>
          <p:cNvSpPr txBox="1">
            <a:spLocks/>
          </p:cNvSpPr>
          <p:nvPr/>
        </p:nvSpPr>
        <p:spPr>
          <a:xfrm>
            <a:off x="677021" y="861922"/>
            <a:ext cx="8079449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lnSpc>
                <a:spcPct val="130000"/>
              </a:lnSpc>
              <a:buFont typeface="+mj-lt"/>
              <a:buAutoNum type="arabicPeriod" startAt="3"/>
            </a:pPr>
            <a:r>
              <a:rPr lang="en-ID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Dominasi</a:t>
            </a:r>
            <a:r>
              <a:rPr lang="en-ID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&amp; </a:t>
            </a:r>
            <a:r>
              <a:rPr lang="en-ID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Risiko</a:t>
            </a:r>
            <a:r>
              <a:rPr lang="en-ID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Moda "Ship"</a:t>
            </a:r>
          </a:p>
        </p:txBody>
      </p:sp>
      <p:sp>
        <p:nvSpPr>
          <p:cNvPr id="1228" name="Google Shape;979;p37">
            <a:extLst>
              <a:ext uri="{FF2B5EF4-FFF2-40B4-BE49-F238E27FC236}">
                <a16:creationId xmlns:a16="http://schemas.microsoft.com/office/drawing/2014/main" id="{D62FE8F0-1C2E-B213-5A2F-F8E3745B21EE}"/>
              </a:ext>
            </a:extLst>
          </p:cNvPr>
          <p:cNvSpPr txBox="1">
            <a:spLocks/>
          </p:cNvSpPr>
          <p:nvPr/>
        </p:nvSpPr>
        <p:spPr>
          <a:xfrm>
            <a:off x="1033959" y="1256498"/>
            <a:ext cx="7722512" cy="1258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ID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Insight: 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Moda "Ship" paling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banyak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digunakan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namun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memiliki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tingkat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keterlambatan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yang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perlu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diwaspadai</a:t>
            </a:r>
            <a:endParaRPr lang="en-ID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n-ID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Strategi: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Lakukan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evaluasi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performa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dan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renegosiasi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SLA (Service Level Agreement)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untuk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moda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"Ship"</a:t>
            </a:r>
          </a:p>
        </p:txBody>
      </p:sp>
      <p:sp>
        <p:nvSpPr>
          <p:cNvPr id="1229" name="Google Shape;979;p37">
            <a:extLst>
              <a:ext uri="{FF2B5EF4-FFF2-40B4-BE49-F238E27FC236}">
                <a16:creationId xmlns:a16="http://schemas.microsoft.com/office/drawing/2014/main" id="{958FBB82-180F-330B-8553-C42FA0A744B6}"/>
              </a:ext>
            </a:extLst>
          </p:cNvPr>
          <p:cNvSpPr txBox="1">
            <a:spLocks/>
          </p:cNvSpPr>
          <p:nvPr/>
        </p:nvSpPr>
        <p:spPr>
          <a:xfrm>
            <a:off x="677021" y="2448179"/>
            <a:ext cx="8079449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lnSpc>
                <a:spcPct val="130000"/>
              </a:lnSpc>
              <a:buFont typeface="+mj-lt"/>
              <a:buAutoNum type="arabicPeriod" startAt="4"/>
            </a:pPr>
            <a:r>
              <a:rPr lang="en-ID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Peluang</a:t>
            </a:r>
            <a:r>
              <a:rPr lang="en-ID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Segmentasi</a:t>
            </a:r>
            <a:r>
              <a:rPr lang="en-ID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Pelanggan</a:t>
            </a:r>
            <a:endParaRPr lang="en-ID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230" name="Google Shape;979;p37">
            <a:extLst>
              <a:ext uri="{FF2B5EF4-FFF2-40B4-BE49-F238E27FC236}">
                <a16:creationId xmlns:a16="http://schemas.microsoft.com/office/drawing/2014/main" id="{49EDDFA9-1ACC-CD6C-3A02-D876F5E5298D}"/>
              </a:ext>
            </a:extLst>
          </p:cNvPr>
          <p:cNvSpPr txBox="1">
            <a:spLocks/>
          </p:cNvSpPr>
          <p:nvPr/>
        </p:nvSpPr>
        <p:spPr>
          <a:xfrm>
            <a:off x="1033959" y="2842755"/>
            <a:ext cx="7722512" cy="1258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ID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Insight: 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menunjukkan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adanya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beberapa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kelompok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(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klaster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transaksi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dengan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pola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risiko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yang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berbeda</a:t>
            </a:r>
            <a:endParaRPr lang="en-ID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n-ID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Strategi: 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Buat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kebijakan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logistik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khusus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untuk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tiap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segmen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terutama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penanganan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khusus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untuk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klaster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berisiko</a:t>
            </a:r>
            <a:r>
              <a:rPr lang="en-ID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ID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tinggi</a:t>
            </a:r>
            <a:endParaRPr lang="en-ID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9401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Cha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>
          <a:extLst>
            <a:ext uri="{FF2B5EF4-FFF2-40B4-BE49-F238E27FC236}">
              <a16:creationId xmlns:a16="http://schemas.microsoft.com/office/drawing/2014/main" id="{4CEA75DE-AA2C-4D3C-3F33-20FB505B0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23;p39">
            <a:extLst>
              <a:ext uri="{FF2B5EF4-FFF2-40B4-BE49-F238E27FC236}">
                <a16:creationId xmlns:a16="http://schemas.microsoft.com/office/drawing/2014/main" id="{B3CC4734-02BD-D06D-9824-DB061D74D4AB}"/>
              </a:ext>
            </a:extLst>
          </p:cNvPr>
          <p:cNvSpPr txBox="1">
            <a:spLocks/>
          </p:cNvSpPr>
          <p:nvPr/>
        </p:nvSpPr>
        <p:spPr>
          <a:xfrm>
            <a:off x="945782" y="1675494"/>
            <a:ext cx="3425384" cy="2873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Grafik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countplot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memperlihatkan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distribusi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antara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pengiriman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yang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tepat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waktu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(1) dan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terlambat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(0)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Terlihat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bahwa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sebagian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besar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pengiriman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berada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di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kategori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tepat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waktu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namun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keterlambatan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tetap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signifikan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secara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jumlah</a:t>
            </a:r>
            <a:endParaRPr lang="en-US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Google Shape;1028;p39">
            <a:extLst>
              <a:ext uri="{FF2B5EF4-FFF2-40B4-BE49-F238E27FC236}">
                <a16:creationId xmlns:a16="http://schemas.microsoft.com/office/drawing/2014/main" id="{B9984629-40B2-6876-184D-F2AF2C3CF28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4746" y="999166"/>
            <a:ext cx="3425385" cy="4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>
                <a:latin typeface="Montserrat Black" panose="00000A00000000000000" pitchFamily="2" charset="0"/>
              </a:rPr>
              <a:t>a. Eksplorasi Data</a:t>
            </a:r>
            <a:endParaRPr sz="1600" dirty="0">
              <a:latin typeface="Montserrat Black" panose="00000A00000000000000" pitchFamily="2" charset="0"/>
            </a:endParaRPr>
          </a:p>
        </p:txBody>
      </p:sp>
      <p:sp>
        <p:nvSpPr>
          <p:cNvPr id="6" name="Google Shape;978;p37">
            <a:extLst>
              <a:ext uri="{FF2B5EF4-FFF2-40B4-BE49-F238E27FC236}">
                <a16:creationId xmlns:a16="http://schemas.microsoft.com/office/drawing/2014/main" id="{9FFAAE18-88B3-0E42-F17F-4280F92466D1}"/>
              </a:ext>
            </a:extLst>
          </p:cNvPr>
          <p:cNvSpPr txBox="1">
            <a:spLocks/>
          </p:cNvSpPr>
          <p:nvPr/>
        </p:nvSpPr>
        <p:spPr>
          <a:xfrm>
            <a:off x="584532" y="314054"/>
            <a:ext cx="49690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id-ID" dirty="0"/>
              <a:t>3</a:t>
            </a:r>
            <a:r>
              <a:rPr lang="en-ID" dirty="0"/>
              <a:t>. Hasil </a:t>
            </a:r>
            <a:r>
              <a:rPr lang="en-ID" dirty="0" err="1"/>
              <a:t>Analisis</a:t>
            </a:r>
            <a:r>
              <a:rPr lang="en-ID" dirty="0"/>
              <a:t> dan Model</a:t>
            </a:r>
          </a:p>
        </p:txBody>
      </p:sp>
      <p:sp>
        <p:nvSpPr>
          <p:cNvPr id="7" name="Google Shape;1028;p39">
            <a:extLst>
              <a:ext uri="{FF2B5EF4-FFF2-40B4-BE49-F238E27FC236}">
                <a16:creationId xmlns:a16="http://schemas.microsoft.com/office/drawing/2014/main" id="{51E0E37E-81D7-3334-B020-7676F24EBA70}"/>
              </a:ext>
            </a:extLst>
          </p:cNvPr>
          <p:cNvSpPr txBox="1">
            <a:spLocks/>
          </p:cNvSpPr>
          <p:nvPr/>
        </p:nvSpPr>
        <p:spPr>
          <a:xfrm>
            <a:off x="908826" y="1371198"/>
            <a:ext cx="653055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id-ID" sz="1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1. Distribusi Keterlambatan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91A4A830-23DC-98CC-BFD2-33C8A1790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943" y="1394977"/>
            <a:ext cx="4091305" cy="3209925"/>
          </a:xfrm>
          <a:prstGeom prst="rect">
            <a:avLst/>
          </a:prstGeom>
          <a:noFill/>
          <a:ln w="38100">
            <a:solidFill>
              <a:schemeClr val="accent3">
                <a:lumMod val="20000"/>
                <a:lumOff val="80000"/>
              </a:schemeClr>
            </a:solidFill>
          </a:ln>
        </p:spPr>
      </p:pic>
      <p:sp>
        <p:nvSpPr>
          <p:cNvPr id="9" name="Persegi Panjang 8">
            <a:extLst>
              <a:ext uri="{FF2B5EF4-FFF2-40B4-BE49-F238E27FC236}">
                <a16:creationId xmlns:a16="http://schemas.microsoft.com/office/drawing/2014/main" id="{0223145C-C314-57E9-FD80-B05B088F64D8}"/>
              </a:ext>
            </a:extLst>
          </p:cNvPr>
          <p:cNvSpPr/>
          <p:nvPr/>
        </p:nvSpPr>
        <p:spPr>
          <a:xfrm>
            <a:off x="4572000" y="1286933"/>
            <a:ext cx="4323644" cy="343182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EECF3D7-E183-4900-92B0-8D49AD5448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7513" y="999166"/>
            <a:ext cx="4466945" cy="3496645"/>
          </a:xfrm>
          <a:prstGeom prst="rect">
            <a:avLst/>
          </a:prstGeom>
          <a:noFill/>
          <a:ln w="38100">
            <a:solidFill>
              <a:schemeClr val="tx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9314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023;p39">
            <a:extLst>
              <a:ext uri="{FF2B5EF4-FFF2-40B4-BE49-F238E27FC236}">
                <a16:creationId xmlns:a16="http://schemas.microsoft.com/office/drawing/2014/main" id="{54D1139F-964F-90F6-5136-A2FE1F398924}"/>
              </a:ext>
            </a:extLst>
          </p:cNvPr>
          <p:cNvSpPr txBox="1">
            <a:spLocks/>
          </p:cNvSpPr>
          <p:nvPr/>
        </p:nvSpPr>
        <p:spPr>
          <a:xfrm>
            <a:off x="505511" y="873982"/>
            <a:ext cx="3212247" cy="1214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Heatmap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paling </a:t>
            </a:r>
            <a:r>
              <a:rPr lang="en-US" dirty="0" err="1"/>
              <a:t>berkorelasi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(</a:t>
            </a:r>
            <a:r>
              <a:rPr lang="en-US" dirty="0" err="1"/>
              <a:t>Reached.on.Time_Y.N</a:t>
            </a:r>
            <a:r>
              <a:rPr lang="en-US" dirty="0"/>
              <a:t>)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</p:txBody>
      </p:sp>
      <p:sp>
        <p:nvSpPr>
          <p:cNvPr id="24" name="Google Shape;1028;p39">
            <a:extLst>
              <a:ext uri="{FF2B5EF4-FFF2-40B4-BE49-F238E27FC236}">
                <a16:creationId xmlns:a16="http://schemas.microsoft.com/office/drawing/2014/main" id="{69DE259E-4235-040A-E0AB-2BAA9BDC4B73}"/>
              </a:ext>
            </a:extLst>
          </p:cNvPr>
          <p:cNvSpPr txBox="1">
            <a:spLocks/>
          </p:cNvSpPr>
          <p:nvPr/>
        </p:nvSpPr>
        <p:spPr>
          <a:xfrm>
            <a:off x="468555" y="569686"/>
            <a:ext cx="3425384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id-ID" sz="1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2. Korelasi Antar Fitur</a:t>
            </a:r>
          </a:p>
        </p:txBody>
      </p:sp>
      <p:sp>
        <p:nvSpPr>
          <p:cNvPr id="26" name="Persegi Panjang 25">
            <a:extLst>
              <a:ext uri="{FF2B5EF4-FFF2-40B4-BE49-F238E27FC236}">
                <a16:creationId xmlns:a16="http://schemas.microsoft.com/office/drawing/2014/main" id="{F383408D-BB6F-0139-0961-D90410B39AC8}"/>
              </a:ext>
            </a:extLst>
          </p:cNvPr>
          <p:cNvSpPr/>
          <p:nvPr/>
        </p:nvSpPr>
        <p:spPr>
          <a:xfrm>
            <a:off x="3967851" y="875718"/>
            <a:ext cx="4713302" cy="3781779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Google Shape;1023;p39">
            <a:extLst>
              <a:ext uri="{FF2B5EF4-FFF2-40B4-BE49-F238E27FC236}">
                <a16:creationId xmlns:a16="http://schemas.microsoft.com/office/drawing/2014/main" id="{7C5E0364-6EE2-40F1-FCE2-A50D0E5FA5B3}"/>
              </a:ext>
            </a:extLst>
          </p:cNvPr>
          <p:cNvSpPr txBox="1">
            <a:spLocks/>
          </p:cNvSpPr>
          <p:nvPr/>
        </p:nvSpPr>
        <p:spPr>
          <a:xfrm>
            <a:off x="505511" y="2617150"/>
            <a:ext cx="3212247" cy="1214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Ini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diskon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dan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endParaRPr lang="en-US" dirty="0"/>
          </a:p>
        </p:txBody>
      </p:sp>
      <p:sp>
        <p:nvSpPr>
          <p:cNvPr id="30" name="Google Shape;1023;p39">
            <a:extLst>
              <a:ext uri="{FF2B5EF4-FFF2-40B4-BE49-F238E27FC236}">
                <a16:creationId xmlns:a16="http://schemas.microsoft.com/office/drawing/2014/main" id="{9FA13907-BD07-07B4-C5D3-224181BA1FD6}"/>
              </a:ext>
            </a:extLst>
          </p:cNvPr>
          <p:cNvSpPr txBox="1">
            <a:spLocks/>
          </p:cNvSpPr>
          <p:nvPr/>
        </p:nvSpPr>
        <p:spPr>
          <a:xfrm>
            <a:off x="920836" y="1917841"/>
            <a:ext cx="2928673" cy="699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highlight>
                  <a:srgbClr val="800000"/>
                </a:highlight>
              </a:rPr>
              <a:t>Discount_offered</a:t>
            </a:r>
            <a:r>
              <a:rPr lang="en-US" dirty="0"/>
              <a:t> (</a:t>
            </a:r>
            <a:r>
              <a:rPr lang="en-US" dirty="0" err="1"/>
              <a:t>positif</a:t>
            </a:r>
            <a:r>
              <a:rPr lang="en-US" dirty="0"/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highlight>
                  <a:srgbClr val="800000"/>
                </a:highlight>
              </a:rPr>
              <a:t>Weight_in_gms</a:t>
            </a:r>
            <a:r>
              <a:rPr lang="en-US" dirty="0"/>
              <a:t> (</a:t>
            </a:r>
            <a:r>
              <a:rPr lang="en-US" dirty="0" err="1"/>
              <a:t>positif</a:t>
            </a:r>
            <a:r>
              <a:rPr lang="en-US" dirty="0"/>
              <a:t>)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E1AAA00A-C2AB-77A8-17E8-323BB41AF1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173" y="1016266"/>
            <a:ext cx="4466945" cy="3496645"/>
          </a:xfrm>
          <a:prstGeom prst="rect">
            <a:avLst/>
          </a:prstGeom>
          <a:noFill/>
          <a:ln w="38100">
            <a:solidFill>
              <a:schemeClr val="tx2">
                <a:lumMod val="90000"/>
              </a:schemeClr>
            </a:solidFill>
          </a:ln>
        </p:spPr>
      </p:pic>
      <p:pic>
        <p:nvPicPr>
          <p:cNvPr id="992" name="Picture 3">
            <a:extLst>
              <a:ext uri="{FF2B5EF4-FFF2-40B4-BE49-F238E27FC236}">
                <a16:creationId xmlns:a16="http://schemas.microsoft.com/office/drawing/2014/main" id="{941FF118-D9B3-256E-56A5-80AF93617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8928" y="1895283"/>
            <a:ext cx="1668372" cy="1308820"/>
          </a:xfrm>
          <a:prstGeom prst="rect">
            <a:avLst/>
          </a:prstGeom>
          <a:noFill/>
          <a:ln w="38100">
            <a:solidFill>
              <a:schemeClr val="accent5">
                <a:lumMod val="85000"/>
              </a:schemeClr>
            </a:solidFill>
          </a:ln>
        </p:spPr>
      </p:pic>
      <p:pic>
        <p:nvPicPr>
          <p:cNvPr id="993" name="Picture 5">
            <a:extLst>
              <a:ext uri="{FF2B5EF4-FFF2-40B4-BE49-F238E27FC236}">
                <a16:creationId xmlns:a16="http://schemas.microsoft.com/office/drawing/2014/main" id="{73DE35BF-54EA-20A2-DE0E-256AC39969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97239" y="1895283"/>
            <a:ext cx="1629408" cy="1308820"/>
          </a:xfrm>
          <a:prstGeom prst="rect">
            <a:avLst/>
          </a:prstGeom>
          <a:noFill/>
          <a:ln w="38100">
            <a:solidFill>
              <a:schemeClr val="tx2">
                <a:lumMod val="90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Japan's National Foundation Day Social Media Strategy by Slidesgo">
  <a:themeElements>
    <a:clrScheme name="Simple Light">
      <a:dk1>
        <a:srgbClr val="000000"/>
      </a:dk1>
      <a:lt1>
        <a:srgbClr val="F6F4DF"/>
      </a:lt1>
      <a:dk2>
        <a:srgbClr val="CCC8BD"/>
      </a:dk2>
      <a:lt2>
        <a:srgbClr val="F1E3D8"/>
      </a:lt2>
      <a:accent1>
        <a:srgbClr val="F8A8A7"/>
      </a:accent1>
      <a:accent2>
        <a:srgbClr val="E9958F"/>
      </a:accent2>
      <a:accent3>
        <a:srgbClr val="F32B45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1201</Words>
  <Application>Microsoft Office PowerPoint</Application>
  <PresentationFormat>On-screen Show (16:9)</PresentationFormat>
  <Paragraphs>138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Nunito Light</vt:lpstr>
      <vt:lpstr>Calibri</vt:lpstr>
      <vt:lpstr>Arial</vt:lpstr>
      <vt:lpstr>Consolas</vt:lpstr>
      <vt:lpstr>Noto Sans</vt:lpstr>
      <vt:lpstr>Raleway</vt:lpstr>
      <vt:lpstr>Montserrat Black</vt:lpstr>
      <vt:lpstr>Japan's National Foundation Day Social Media Strategy by Slidesgo</vt:lpstr>
      <vt:lpstr>PREDIKSI KETERLAMBATAN PENGIRIMAN PAKET</vt:lpstr>
      <vt:lpstr>ANGGOTA TIM</vt:lpstr>
      <vt:lpstr>1. Ringkasan Kasus</vt:lpstr>
      <vt:lpstr>2. METODE ANALISIS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Kesimpulan dan Saran</vt:lpstr>
      <vt:lpstr>PowerPoint Presentation</vt:lpstr>
      <vt:lpstr>TERIMA KASIH 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Agung Febrian</dc:creator>
  <cp:lastModifiedBy>Kemalhp</cp:lastModifiedBy>
  <cp:revision>11</cp:revision>
  <dcterms:modified xsi:type="dcterms:W3CDTF">2025-06-18T04:53:26Z</dcterms:modified>
</cp:coreProperties>
</file>