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4" d="100"/>
          <a:sy n="64" d="100"/>
        </p:scale>
        <p:origin x="-232" y="24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F0A81-0037-4E83-86DC-140748AE32C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85740-B42C-41FC-9954-A9414DD1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2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8" y="261451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Aplikasi Penjualan Salad Buah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7" y="2282537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Aplikasi ini menawarkan solusi praktis bagi pelanggan untuk memesan dan menikmati salad buah segar dan sehat. Dengan kemudahan pemesanan dan pengiriman, aplikasi ini memudahkan gaya hidup sehat di tengah kesibukan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sehari-hari</a:t>
            </a:r>
            <a:r>
              <a:rPr lang="en-US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 smtClean="0">
              <a:solidFill>
                <a:srgbClr val="E5E0DF"/>
              </a:solidFill>
              <a:latin typeface="Roboto" pitchFamily="34" charset="0"/>
              <a:ea typeface="Roboto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E5E0DF"/>
              </a:solidFill>
              <a:latin typeface="Roboto" pitchFamily="34" charset="0"/>
              <a:ea typeface="Roboto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 smtClean="0">
              <a:solidFill>
                <a:srgbClr val="E5E0DF"/>
              </a:solidFill>
              <a:latin typeface="Roboto" pitchFamily="34" charset="0"/>
              <a:ea typeface="Roboto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 smtClean="0">
              <a:solidFill>
                <a:srgbClr val="E5E0DF"/>
              </a:solidFill>
              <a:latin typeface="Roboto" pitchFamily="34" charset="0"/>
              <a:ea typeface="Roboto" pitchFamily="34" charset="-122"/>
            </a:endParaRPr>
          </a:p>
          <a:p>
            <a:pPr marL="342900" indent="-342900">
              <a:lnSpc>
                <a:spcPts val="2799"/>
              </a:lnSpc>
              <a:buAutoNum type="alphaUcPeriod"/>
            </a:pP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Agung</a:t>
            </a:r>
            <a:r>
              <a:rPr lang="en-US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 </a:t>
            </a: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Novriyandi</a:t>
            </a:r>
            <a:endParaRPr lang="en-US" sz="1750" dirty="0" smtClean="0">
              <a:solidFill>
                <a:srgbClr val="E5E0DF"/>
              </a:solidFill>
              <a:latin typeface="Roboto" pitchFamily="34" charset="0"/>
              <a:ea typeface="Roboto" pitchFamily="34" charset="-122"/>
            </a:endParaRPr>
          </a:p>
          <a:p>
            <a:pPr>
              <a:lnSpc>
                <a:spcPts val="2799"/>
              </a:lnSpc>
            </a:pP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Agung</a:t>
            </a:r>
            <a:r>
              <a:rPr lang="en-US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 </a:t>
            </a: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Prasatya</a:t>
            </a:r>
            <a:endParaRPr lang="en-US" sz="1750" dirty="0" smtClean="0">
              <a:solidFill>
                <a:srgbClr val="E5E0DF"/>
              </a:solidFill>
              <a:latin typeface="Roboto" pitchFamily="34" charset="0"/>
              <a:ea typeface="Roboto" pitchFamily="34" charset="-122"/>
            </a:endParaRPr>
          </a:p>
          <a:p>
            <a:pPr>
              <a:lnSpc>
                <a:spcPts val="2799"/>
              </a:lnSpc>
            </a:pP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Rido</a:t>
            </a:r>
            <a:r>
              <a:rPr lang="en-US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 </a:t>
            </a: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Baihaqqi</a:t>
            </a:r>
            <a:endParaRPr lang="en-US" sz="1750" dirty="0" smtClean="0">
              <a:solidFill>
                <a:srgbClr val="E5E0DF"/>
              </a:solidFill>
              <a:latin typeface="Roboto" pitchFamily="34" charset="0"/>
              <a:ea typeface="Roboto" pitchFamily="34" charset="-122"/>
            </a:endParaRPr>
          </a:p>
          <a:p>
            <a:pPr>
              <a:lnSpc>
                <a:spcPts val="2799"/>
              </a:lnSpc>
            </a:pP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Adi</a:t>
            </a:r>
            <a:r>
              <a:rPr lang="en-US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 </a:t>
            </a: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Kurniawan</a:t>
            </a:r>
            <a:r>
              <a:rPr lang="en-US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 </a:t>
            </a: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Ananta</a:t>
            </a:r>
            <a:endParaRPr lang="en-US" sz="1750" dirty="0" smtClean="0">
              <a:solidFill>
                <a:srgbClr val="E5E0DF"/>
              </a:solidFill>
              <a:latin typeface="Roboto" pitchFamily="34" charset="0"/>
              <a:ea typeface="Roboto" pitchFamily="34" charset="-122"/>
            </a:endParaRPr>
          </a:p>
          <a:p>
            <a:pPr>
              <a:lnSpc>
                <a:spcPts val="2799"/>
              </a:lnSpc>
            </a:pPr>
            <a:r>
              <a:rPr lang="en-US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Muhammad </a:t>
            </a: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Rizki</a:t>
            </a:r>
            <a:r>
              <a:rPr lang="en-US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 </a:t>
            </a: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</a:rPr>
              <a:t>Andi</a:t>
            </a:r>
            <a:endParaRPr lang="en-US" sz="1750" dirty="0" smtClean="0">
              <a:solidFill>
                <a:srgbClr val="E5E0DF"/>
              </a:solidFill>
              <a:latin typeface="Roboto" pitchFamily="34" charset="0"/>
              <a:ea typeface="Roboto" pitchFamily="34" charset="-122"/>
            </a:endParaRPr>
          </a:p>
          <a:p>
            <a:pPr>
              <a:lnSpc>
                <a:spcPts val="2799"/>
              </a:lnSpc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9939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197019" y="93524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Keunggulan Aplikasi Penjualan Salad </a:t>
            </a:r>
            <a:r>
              <a:rPr lang="en-US" sz="4000" dirty="0" err="1" smtClean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Buah</a:t>
            </a:r>
            <a:endParaRPr lang="en-US" sz="4000" dirty="0"/>
          </a:p>
        </p:txBody>
      </p:sp>
      <p:sp>
        <p:nvSpPr>
          <p:cNvPr id="5" name="Text 3"/>
          <p:cNvSpPr/>
          <p:nvPr/>
        </p:nvSpPr>
        <p:spPr>
          <a:xfrm>
            <a:off x="1461523" y="52881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Bahan Segar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461523" y="563537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Aplikasi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ini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menampilkan</a:t>
            </a:r>
            <a:r>
              <a:rPr lang="en-US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gambaran</a:t>
            </a:r>
            <a:r>
              <a:rPr lang="en-US" sz="1750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bahan-bahan segar dan berkualitas tinggi, sehingga menghasilkan salad buah yang lezat dan sehat.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187341" y="53641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Pilihan Beragam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187341" y="584430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Tersedia berbagai varian salad buah dengan kombinasi buah-buahan segar dan topping yang menarik.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625488" y="53641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Mudah Dipesan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36060" y="563537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Proses pemesanan cepat dan mudah melalui aplikasi, sehingga pelanggan dapat menikmati salad buah kapan pun diinginkan.</a:t>
            </a:r>
            <a:endParaRPr lang="en-US" sz="17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30" y="1827028"/>
            <a:ext cx="8134768" cy="28703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3343166" y="770986"/>
            <a:ext cx="67279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Fitur-fitur Utama Aplikasi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39208" y="2991803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Pemesanan</a:t>
            </a: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r>
              <a:rPr lang="en-US" sz="2187" dirty="0" smtClean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Salad </a:t>
            </a:r>
            <a:r>
              <a:rPr lang="en-US" sz="2187" dirty="0" err="1" smtClean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dan</a:t>
            </a:r>
            <a:r>
              <a:rPr lang="en-US" sz="2187" dirty="0" smtClean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r>
              <a:rPr lang="en-US" sz="2187" dirty="0" err="1" smtClean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Lainnya</a:t>
            </a:r>
            <a:endParaRPr lang="en-US" sz="2187" dirty="0" smtClean="0">
              <a:solidFill>
                <a:srgbClr val="E5E0DF"/>
              </a:solidFill>
              <a:latin typeface="Poppins" pitchFamily="34" charset="0"/>
              <a:ea typeface="Poppins" pitchFamily="34" charset="-122"/>
              <a:cs typeface="Poppins" pitchFamily="34" charset="-120"/>
            </a:endParaRPr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Pelanggan dapat memesan salad buah melalui aplikasi dengan mudah dan cepat.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80828" y="2991803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3151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Pembayaran Beragam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Tersedia berbagai opsi pembayaran, termasuk pembayaran digital dan pembayaran tunai saat pengiriman.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90393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Pengiriman Cepat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Salad buah pesanan akan dikirimkan dalam waktu singkat, sesuai dengan lokasi pelanggan.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4042" y="5010507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Sistem Loyalitas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Pelanggan dapat mengumpulkan poin dan mendapatkan hadiah atau diskon untuk pembelian selanjutnya.</a:t>
            </a:r>
            <a:endParaRPr lang="en-US" sz="175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50" y="1693735"/>
            <a:ext cx="8077615" cy="83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98784"/>
            <a:ext cx="102304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Proses Pemesanan dan Pembayaran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37498"/>
            <a:ext cx="2638544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059436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Pilih Salad Buah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539853"/>
            <a:ext cx="219420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Pelanggan memilih salad buah yang diinginkan melalui aplikasi.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37" y="2837498"/>
            <a:ext cx="2638663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98707" y="4059436"/>
            <a:ext cx="219432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Isi Detail Pesanan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898707" y="4887039"/>
            <a:ext cx="219432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Pelanggan mengisi informasi pengiriman dan preferensi tambahan.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837498"/>
            <a:ext cx="2638544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371" y="4059436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Pilih Pembayaran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537371" y="4887039"/>
            <a:ext cx="21942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Pelanggan memilih metode pembayaran yang tersedia.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744" y="2837498"/>
            <a:ext cx="2638663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75915" y="4059436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Selesai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175915" y="4539853"/>
            <a:ext cx="219432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Pesanan diproses dan dikirimkan sesuai dengan waktu yang dijanjikan.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894826" y="297137"/>
            <a:ext cx="90629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Manfaat Aplikasi bagi Pelanggan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Gaya Hidup Sehat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Pelanggan dapat menikmati salad buah segar dan sehat kapan pun diinginkan.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152061"/>
            <a:ext cx="343352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Kemudahan Pemesanan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Proses pemesanan yang cepat dan mudah melalui aplikasi.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Pengiriman Cepat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Salad buah pesanan dikirimkan dengan cepat sesuai dengan lokasi pelanggan.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Loyalitas Pelanggan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Pelanggan dapat mengumpulkan poin dan mendapatkan hadiah atau diskon.</a:t>
            </a:r>
            <a:endParaRPr lang="en-US" sz="175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44" y="968808"/>
            <a:ext cx="4711942" cy="1822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72471"/>
            <a:ext cx="98527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Manfaat Aplikasi bagi Pemilik Usaha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1118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58878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Meningkatkan Penjualan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416385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Aplikasi memudahkan pelanggan untuk memesan salad buah, sehingga meningkatkan volume penjualan.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81118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58878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Efisiensi Operasional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416385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Proses pemesanan dan pengiriman yang terdigitalisasi meningkatkan efisiensi operasional usaha.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81118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58878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Analisis Data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069199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Aplikasi menyediakan data pemesanan dan preferensi pelanggan, membantu pemilik usaha membuat keputusan yang lebih baik.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811185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588782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Loyalitas Pelanggan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416385"/>
            <a:ext cx="23887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Sistem loyalitas membantu mempertahankan pelanggan lama dan menarik pelanggan baru.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76576"/>
            <a:ext cx="93140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Rencana Pengembangan Aplikasi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861798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6" name="Shape 4"/>
          <p:cNvSpPr/>
          <p:nvPr/>
        </p:nvSpPr>
        <p:spPr>
          <a:xfrm>
            <a:off x="4598849" y="4084201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6118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572357" y="4653558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232309" y="2315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Fitur Baru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2795707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Penambahan fitur seperti pemesanan langganan, rekomendasi produk, dan pembayaran seluler.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486179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6118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9831" y="4653558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926455" y="5861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Perluasan Area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6342102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Memperluas area jangkauan pengiriman untuk menjangkau pelanggan di lebih banyak wilayah.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4084201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6118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911834" y="4653558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620601" y="2315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Integrasi Teknologi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2795707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Mengintegrasikan aplikasi dengan teknologi baru seperti kecerdasan buatan dan Internet of Things.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01228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Kesimpulan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50995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Aplikasi penjualan salad buah ini menawarkan solusi praktis dan sehat bagi pelanggan. Dengan fitur-fitur yang inovatif dan manfaat yang komprehensif, aplikasi ini akan memudahkan gaya hidup sehat dan membantu bisnis salad buah berkembang di masa depan.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447</Words>
  <Application>Microsoft Office PowerPoint</Application>
  <PresentationFormat>Custom</PresentationFormat>
  <Paragraphs>78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ardi Bolor</cp:lastModifiedBy>
  <cp:revision>3</cp:revision>
  <dcterms:created xsi:type="dcterms:W3CDTF">2024-05-13T08:42:04Z</dcterms:created>
  <dcterms:modified xsi:type="dcterms:W3CDTF">2024-05-13T09:10:15Z</dcterms:modified>
</cp:coreProperties>
</file>