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9"/>
  </p:notesMasterIdLst>
  <p:handoutMasterIdLst>
    <p:handoutMasterId r:id="rId20"/>
  </p:handoutMasterIdLst>
  <p:sldIdLst>
    <p:sldId id="306" r:id="rId5"/>
    <p:sldId id="308" r:id="rId6"/>
    <p:sldId id="303" r:id="rId7"/>
    <p:sldId id="310" r:id="rId8"/>
    <p:sldId id="313" r:id="rId9"/>
    <p:sldId id="309" r:id="rId10"/>
    <p:sldId id="315" r:id="rId11"/>
    <p:sldId id="312" r:id="rId12"/>
    <p:sldId id="294" r:id="rId13"/>
    <p:sldId id="295" r:id="rId14"/>
    <p:sldId id="304" r:id="rId15"/>
    <p:sldId id="314" r:id="rId16"/>
    <p:sldId id="311" r:id="rId17"/>
    <p:sldId id="3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4967" autoAdjust="0"/>
  </p:normalViewPr>
  <p:slideViewPr>
    <p:cSldViewPr snapToGrid="0">
      <p:cViewPr varScale="1">
        <p:scale>
          <a:sx n="114" d="100"/>
          <a:sy n="114" d="100"/>
        </p:scale>
        <p:origin x="414" y="10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857-49A9-B16D-F2D7B05008EC}"/>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857-49A9-B16D-F2D7B05008EC}"/>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857-49A9-B16D-F2D7B05008EC}"/>
            </c:ext>
          </c:extLst>
        </c:ser>
        <c:dLbls>
          <c:showLegendKey val="0"/>
          <c:showVal val="0"/>
          <c:showCatName val="0"/>
          <c:showSerName val="0"/>
          <c:showPercent val="0"/>
          <c:showBubbleSize val="0"/>
        </c:dLbls>
        <c:gapWidth val="219"/>
        <c:overlap val="-27"/>
        <c:axId val="204069504"/>
        <c:axId val="32834704"/>
      </c:barChart>
      <c:catAx>
        <c:axId val="204069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834704"/>
        <c:crosses val="autoZero"/>
        <c:auto val="1"/>
        <c:lblAlgn val="ctr"/>
        <c:lblOffset val="100"/>
        <c:noMultiLvlLbl val="0"/>
      </c:catAx>
      <c:valAx>
        <c:axId val="32834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069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jp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accent1_2" csCatId="accent1" phldr="1"/>
      <dgm:spPr/>
      <dgm:t>
        <a:bodyPr/>
        <a:lstStyle/>
        <a:p>
          <a:endParaRPr lang="en-US"/>
        </a:p>
      </dgm:t>
    </dgm:pt>
    <dgm:pt modelId="{AACEAFD5-63CF-4AFC-B46F-BE086C5D447C}">
      <dgm:prSet phldrT="[Text]"/>
      <dgm:spPr/>
      <dgm:t>
        <a:bodyPr/>
        <a:lstStyle/>
        <a:p>
          <a:r>
            <a:rPr lang="en-US" b="1" dirty="0"/>
            <a:t>Day 1</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dirty="0" err="1"/>
            <a:t>Untuk</a:t>
          </a:r>
          <a:r>
            <a:rPr lang="en-US" baseline="0" dirty="0"/>
            <a:t> </a:t>
          </a:r>
          <a:r>
            <a:rPr lang="en-US" baseline="0" dirty="0" err="1"/>
            <a:t>memulai</a:t>
          </a:r>
          <a:r>
            <a:rPr lang="en-US" baseline="0" dirty="0"/>
            <a:t> project </a:t>
          </a:r>
          <a:r>
            <a:rPr lang="en-US" baseline="0" dirty="0" err="1"/>
            <a:t>ini</a:t>
          </a:r>
          <a:r>
            <a:rPr lang="en-US" baseline="0" dirty="0"/>
            <a:t>, pada </a:t>
          </a:r>
          <a:r>
            <a:rPr lang="en-US" baseline="0" dirty="0" err="1"/>
            <a:t>hari</a:t>
          </a:r>
          <a:r>
            <a:rPr lang="en-US" baseline="0" dirty="0"/>
            <a:t> </a:t>
          </a:r>
          <a:r>
            <a:rPr lang="en-US" baseline="0" dirty="0" err="1"/>
            <a:t>pertama</a:t>
          </a:r>
          <a:r>
            <a:rPr lang="en-US" baseline="0" dirty="0"/>
            <a:t> </a:t>
          </a:r>
          <a:r>
            <a:rPr lang="en-US" baseline="0" dirty="0" err="1"/>
            <a:t>saya</a:t>
          </a:r>
          <a:r>
            <a:rPr lang="en-US" baseline="0" dirty="0"/>
            <a:t> </a:t>
          </a:r>
          <a:r>
            <a:rPr lang="en-US" baseline="0" dirty="0" err="1"/>
            <a:t>membuat</a:t>
          </a:r>
          <a:r>
            <a:rPr lang="en-US" baseline="0" dirty="0"/>
            <a:t> </a:t>
          </a:r>
          <a:r>
            <a:rPr lang="en-US" i="1" baseline="0" dirty="0"/>
            <a:t>product requirement document </a:t>
          </a:r>
          <a:r>
            <a:rPr lang="en-US" i="0" baseline="0" dirty="0"/>
            <a:t>(PRD), </a:t>
          </a:r>
          <a:r>
            <a:rPr lang="en-US" i="0" baseline="0" dirty="0" err="1"/>
            <a:t>sketsa</a:t>
          </a:r>
          <a:r>
            <a:rPr lang="en-US" i="0" baseline="0" dirty="0"/>
            <a:t> </a:t>
          </a:r>
          <a:r>
            <a:rPr lang="en-US" i="0" baseline="0" dirty="0" err="1"/>
            <a:t>desain</a:t>
          </a:r>
          <a:r>
            <a:rPr lang="en-US" i="0" baseline="0" dirty="0"/>
            <a:t>, dan relational diagram</a:t>
          </a:r>
          <a:endParaRPr lang="en-US" i="1"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dgm:t>
        <a:bodyPr/>
        <a:lstStyle/>
        <a:p>
          <a:r>
            <a:rPr lang="en-US" b="1" dirty="0"/>
            <a:t>Day 2</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Pada </a:t>
          </a:r>
          <a:r>
            <a:rPr lang="en-US" b="0" i="0" u="none" dirty="0" err="1"/>
            <a:t>hari</a:t>
          </a:r>
          <a:r>
            <a:rPr lang="en-US" b="0" i="0" u="none" dirty="0"/>
            <a:t> </a:t>
          </a:r>
          <a:r>
            <a:rPr lang="en-US" b="0" i="0" u="none" dirty="0" err="1"/>
            <a:t>kedua</a:t>
          </a:r>
          <a:r>
            <a:rPr lang="en-US" b="0" i="0" u="none" dirty="0"/>
            <a:t>, </a:t>
          </a:r>
          <a:r>
            <a:rPr lang="en-US" b="0" i="0" u="none" dirty="0" err="1"/>
            <a:t>mulai</a:t>
          </a:r>
          <a:r>
            <a:rPr lang="en-US" b="0" i="0" u="none" dirty="0"/>
            <a:t> </a:t>
          </a:r>
          <a:r>
            <a:rPr lang="en-US" b="0" i="0" u="none" dirty="0" err="1"/>
            <a:t>mengeksekusi</a:t>
          </a:r>
          <a:r>
            <a:rPr lang="en-US" b="0" i="0" u="none" dirty="0"/>
            <a:t> </a:t>
          </a:r>
          <a:r>
            <a:rPr lang="en-US" b="0" i="0" u="none" dirty="0" err="1"/>
            <a:t>hasil</a:t>
          </a:r>
          <a:r>
            <a:rPr lang="en-US" b="0" i="0" u="none" dirty="0"/>
            <a:t> </a:t>
          </a:r>
          <a:r>
            <a:rPr lang="en-US" b="0" i="0" u="none" dirty="0" err="1"/>
            <a:t>dari</a:t>
          </a:r>
          <a:r>
            <a:rPr lang="en-US" b="0" i="0" u="none" dirty="0"/>
            <a:t> </a:t>
          </a:r>
          <a:r>
            <a:rPr lang="en-US" b="0" i="0" u="none" dirty="0" err="1"/>
            <a:t>rancangan</a:t>
          </a:r>
          <a:r>
            <a:rPr lang="en-US" b="0" i="0" u="none" dirty="0"/>
            <a:t> yang </a:t>
          </a:r>
          <a:r>
            <a:rPr lang="en-US" b="0" i="0" u="none" dirty="0" err="1"/>
            <a:t>sudah</a:t>
          </a:r>
          <a:r>
            <a:rPr lang="en-US" b="0" i="0" u="none" dirty="0"/>
            <a:t> </a:t>
          </a:r>
          <a:r>
            <a:rPr lang="en-US" b="0" i="0" u="none" dirty="0" err="1"/>
            <a:t>dibuat</a:t>
          </a:r>
          <a:r>
            <a:rPr lang="en-US" b="0" i="0" u="none" dirty="0"/>
            <a:t> </a:t>
          </a:r>
          <a:r>
            <a:rPr lang="en-US" b="0" i="0" u="none" dirty="0" err="1"/>
            <a:t>padah</a:t>
          </a:r>
          <a:r>
            <a:rPr lang="en-US" b="0" i="0" u="none" dirty="0"/>
            <a:t> </a:t>
          </a:r>
          <a:r>
            <a:rPr lang="en-US" b="0" i="0" u="none" dirty="0" err="1"/>
            <a:t>hari</a:t>
          </a:r>
          <a:r>
            <a:rPr lang="en-US" b="0" i="0" u="none" dirty="0"/>
            <a:t> </a:t>
          </a:r>
          <a:r>
            <a:rPr lang="en-US" b="0" i="0" u="none" dirty="0" err="1"/>
            <a:t>pertama</a:t>
          </a:r>
          <a:r>
            <a:rPr lang="en-US" b="0" i="0" u="none" dirty="0"/>
            <a:t>. </a:t>
          </a:r>
          <a:r>
            <a:rPr lang="en-US" b="0" i="0" u="none" dirty="0" err="1"/>
            <a:t>Inisiasi</a:t>
          </a:r>
          <a:r>
            <a:rPr lang="en-US" b="0" i="0" u="none" dirty="0"/>
            <a:t> </a:t>
          </a:r>
          <a:r>
            <a:rPr lang="en-US" b="0" i="0" u="none" dirty="0" err="1"/>
            <a:t>db</a:t>
          </a:r>
          <a:r>
            <a:rPr lang="en-US" b="0" i="0" u="none" dirty="0"/>
            <a:t>, </a:t>
          </a:r>
          <a:r>
            <a:rPr lang="en-US" b="0" i="0" u="none" dirty="0" err="1"/>
            <a:t>inisiasi</a:t>
          </a:r>
          <a:r>
            <a:rPr lang="en-US" b="0" i="0" u="none" dirty="0"/>
            <a:t> project </a:t>
          </a:r>
          <a:r>
            <a:rPr lang="en-US" b="0" i="0" u="none" dirty="0" err="1"/>
            <a:t>dll</a:t>
          </a:r>
          <a:r>
            <a:rPr lang="en-US" b="0" i="0" u="none" dirty="0"/>
            <a:t>.</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dgm:t>
        <a:bodyPr/>
        <a:lstStyle/>
        <a:p>
          <a:r>
            <a:rPr lang="en-US" b="1" dirty="0"/>
            <a:t>Day 3</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err="1"/>
            <a:t>Melanjutkan</a:t>
          </a:r>
          <a:r>
            <a:rPr lang="en-US" b="0" i="0" u="none" dirty="0"/>
            <a:t> </a:t>
          </a:r>
          <a:r>
            <a:rPr lang="en-US" b="0" i="0" u="none" dirty="0" err="1"/>
            <a:t>pembuatan</a:t>
          </a:r>
          <a:r>
            <a:rPr lang="en-US" b="0" i="0" u="none" dirty="0"/>
            <a:t> Back-end, </a:t>
          </a:r>
          <a:r>
            <a:rPr lang="en-US" b="0" i="0" u="none" dirty="0" err="1"/>
            <a:t>serta</a:t>
          </a:r>
          <a:r>
            <a:rPr lang="en-US" b="0" i="0" u="none" dirty="0"/>
            <a:t> </a:t>
          </a:r>
          <a:r>
            <a:rPr lang="en-US" b="0" i="0" u="none" dirty="0" err="1"/>
            <a:t>memulai</a:t>
          </a:r>
          <a:r>
            <a:rPr lang="en-US" b="0" i="0" u="none" dirty="0"/>
            <a:t> </a:t>
          </a:r>
          <a:r>
            <a:rPr lang="en-US" b="0" i="0" u="none" dirty="0" err="1"/>
            <a:t>membuat</a:t>
          </a:r>
          <a:r>
            <a:rPr lang="en-US" b="0" i="0" u="none" dirty="0"/>
            <a:t> </a:t>
          </a:r>
          <a:r>
            <a:rPr lang="en-US" b="0" i="0" u="none" dirty="0" err="1"/>
            <a:t>halaman</a:t>
          </a:r>
          <a:r>
            <a:rPr lang="en-US" b="0" i="0" u="none" dirty="0"/>
            <a:t> </a:t>
          </a:r>
          <a:r>
            <a:rPr lang="en-US" b="0" i="0" u="none" dirty="0" err="1"/>
            <a:t>utama</a:t>
          </a:r>
          <a:r>
            <a:rPr lang="en-US" b="0" i="0" u="none" dirty="0"/>
            <a:t>.</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dgm:t>
        <a:bodyPr/>
        <a:lstStyle/>
        <a:p>
          <a:r>
            <a:rPr lang="en-US" b="1" dirty="0"/>
            <a:t>Day 4</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1" u="none" dirty="0"/>
            <a:t>Finishing </a:t>
          </a:r>
          <a:r>
            <a:rPr lang="en-US" b="0" i="0" u="none" dirty="0" err="1"/>
            <a:t>applikasi</a:t>
          </a:r>
          <a:r>
            <a:rPr lang="en-US" b="0" i="0" u="none" dirty="0"/>
            <a:t> </a:t>
          </a:r>
          <a:r>
            <a:rPr lang="en-US" b="0" i="0" u="none" dirty="0" err="1"/>
            <a:t>serta</a:t>
          </a:r>
          <a:r>
            <a:rPr lang="en-US" b="0" i="0" u="none" dirty="0"/>
            <a:t> </a:t>
          </a:r>
          <a:r>
            <a:rPr lang="en-US" b="0" i="0" u="none" dirty="0" err="1"/>
            <a:t>melakukan</a:t>
          </a:r>
          <a:r>
            <a:rPr lang="en-US" b="0" i="0" u="none" dirty="0"/>
            <a:t> test </a:t>
          </a:r>
          <a:r>
            <a:rPr lang="en-US" b="0" i="0" u="none" dirty="0" err="1"/>
            <a:t>untuk</a:t>
          </a:r>
          <a:r>
            <a:rPr lang="en-US" b="0" i="0" u="none" dirty="0"/>
            <a:t> </a:t>
          </a:r>
          <a:r>
            <a:rPr lang="en-US" b="0" i="0" u="none" dirty="0" err="1"/>
            <a:t>mengecek</a:t>
          </a:r>
          <a:r>
            <a:rPr lang="en-US" b="0" i="0" u="none" dirty="0"/>
            <a:t> </a:t>
          </a:r>
          <a:r>
            <a:rPr lang="en-US" b="0" i="0" u="none" dirty="0" err="1"/>
            <a:t>apakah</a:t>
          </a:r>
          <a:r>
            <a:rPr lang="en-US" b="0" i="0" u="none" dirty="0"/>
            <a:t> </a:t>
          </a:r>
          <a:r>
            <a:rPr lang="en-US" b="0" i="0" u="none" dirty="0" err="1"/>
            <a:t>masih</a:t>
          </a:r>
          <a:r>
            <a:rPr lang="en-US" b="0" i="0" u="none" dirty="0"/>
            <a:t> </a:t>
          </a:r>
          <a:r>
            <a:rPr lang="en-US" b="0" i="0" u="none" dirty="0" err="1"/>
            <a:t>ada</a:t>
          </a:r>
          <a:r>
            <a:rPr lang="en-US" b="0" i="0" u="none" dirty="0"/>
            <a:t> error. </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7B2FF309-5120-45E2-ACC8-F8FAA9DBDA55}">
      <dgm:prSet phldrT="[Text]"/>
      <dgm:spPr/>
      <dgm:t>
        <a:bodyPr/>
        <a:lstStyle/>
        <a:p>
          <a:r>
            <a:rPr lang="en-US" b="1" dirty="0"/>
            <a:t>Day 5</a:t>
          </a:r>
        </a:p>
      </dgm:t>
    </dgm:pt>
    <dgm:pt modelId="{2CF5AF8A-5687-489A-9838-EDDBB760D421}" type="parTrans" cxnId="{D35DB9DA-961B-46CD-BB14-44CD766D8CB7}">
      <dgm:prSet/>
      <dgm:spPr/>
      <dgm:t>
        <a:bodyPr/>
        <a:lstStyle/>
        <a:p>
          <a:endParaRPr lang="en-US"/>
        </a:p>
      </dgm:t>
    </dgm:pt>
    <dgm:pt modelId="{D5CAA101-B828-45D7-965B-F77CD6FBA109}" type="sibTrans" cxnId="{D35DB9DA-961B-46CD-BB14-44CD766D8CB7}">
      <dgm:prSet/>
      <dgm:spPr/>
      <dgm:t>
        <a:bodyPr/>
        <a:lstStyle/>
        <a:p>
          <a:endParaRPr lang="en-US"/>
        </a:p>
      </dgm:t>
    </dgm:pt>
    <dgm:pt modelId="{EE155DB2-6788-4019-961C-F8B89C275CE8}">
      <dgm:prSet phldrT="[Text]"/>
      <dgm:spPr/>
      <dgm:t>
        <a:bodyPr/>
        <a:lstStyle/>
        <a:p>
          <a:r>
            <a:rPr lang="en-US" b="0" i="0" u="none" dirty="0" err="1"/>
            <a:t>Pembuatan</a:t>
          </a:r>
          <a:r>
            <a:rPr lang="en-US" b="0" i="0" u="none" dirty="0"/>
            <a:t> </a:t>
          </a:r>
          <a:r>
            <a:rPr lang="en-US" b="0" i="0" u="none" dirty="0" err="1"/>
            <a:t>dokumentasi</a:t>
          </a:r>
          <a:r>
            <a:rPr lang="en-US" b="0" i="0" u="none" dirty="0"/>
            <a:t> dan power point.</a:t>
          </a:r>
          <a:endParaRPr lang="en-US" dirty="0"/>
        </a:p>
      </dgm:t>
    </dgm:pt>
    <dgm:pt modelId="{8395B9D5-FF39-4045-8569-9C13F11FB1E5}" type="parTrans" cxnId="{E3D274C7-DB39-45B8-B18F-742495FE5026}">
      <dgm:prSet/>
      <dgm:spPr/>
      <dgm:t>
        <a:bodyPr/>
        <a:lstStyle/>
        <a:p>
          <a:endParaRPr lang="en-US"/>
        </a:p>
      </dgm:t>
    </dgm:pt>
    <dgm:pt modelId="{F94C628D-62C1-4AF5-B102-2A2AA7FD22DE}" type="sibTrans" cxnId="{E3D274C7-DB39-45B8-B18F-742495FE5026}">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38A6C30B-D5BF-4A1A-A273-D265DC00F2EC}" type="pres">
      <dgm:prSet presAssocID="{A75B061E-69EA-487C-8330-1430DA0F139D}" presName="space" presStyleCnt="0"/>
      <dgm:spPr/>
    </dgm:pt>
    <dgm:pt modelId="{761684DA-3DB5-4618-9A30-6E2731CDFCA3}" type="pres">
      <dgm:prSet presAssocID="{7B2FF309-5120-45E2-ACC8-F8FAA9DBDA55}" presName="composite" presStyleCnt="0"/>
      <dgm:spPr/>
    </dgm:pt>
    <dgm:pt modelId="{E2C584B7-5B6E-4F6E-A7B8-E679FEF7BC4D}" type="pres">
      <dgm:prSet presAssocID="{7B2FF309-5120-45E2-ACC8-F8FAA9DBDA55}" presName="L" presStyleLbl="solidFgAcc1" presStyleIdx="4" presStyleCnt="5">
        <dgm:presLayoutVars>
          <dgm:chMax val="0"/>
          <dgm:chPref val="0"/>
        </dgm:presLayoutVars>
      </dgm:prSet>
      <dgm:spPr/>
    </dgm:pt>
    <dgm:pt modelId="{B89F8758-DA9D-4018-859A-710084D7ABF3}" type="pres">
      <dgm:prSet presAssocID="{7B2FF309-5120-45E2-ACC8-F8FAA9DBDA55}" presName="parTx" presStyleLbl="alignNode1" presStyleIdx="4" presStyleCnt="5">
        <dgm:presLayoutVars>
          <dgm:chMax val="0"/>
          <dgm:chPref val="0"/>
          <dgm:bulletEnabled val="1"/>
        </dgm:presLayoutVars>
      </dgm:prSet>
      <dgm:spPr/>
    </dgm:pt>
    <dgm:pt modelId="{B73D2BBA-574C-491E-A31C-8B6EA5CC871A}" type="pres">
      <dgm:prSet presAssocID="{7B2FF309-5120-45E2-ACC8-F8FAA9DBDA55}" presName="desTx" presStyleLbl="revTx" presStyleIdx="4" presStyleCnt="5">
        <dgm:presLayoutVars>
          <dgm:chMax val="0"/>
          <dgm:chPref val="0"/>
          <dgm:bulletEnabled val="1"/>
        </dgm:presLayoutVars>
      </dgm:prSet>
      <dgm:spPr/>
    </dgm:pt>
    <dgm:pt modelId="{DC9D8E0A-674F-4E74-BF10-5C0EF64E638E}" type="pres">
      <dgm:prSet presAssocID="{7B2FF309-5120-45E2-ACC8-F8FAA9DBDA55}" presName="EmptyPlaceHolder" presStyleCnt="0"/>
      <dgm:spPr/>
    </dgm:pt>
  </dgm:ptLst>
  <dgm:cxnLst>
    <dgm:cxn modelId="{A903DE1B-AC8A-4C77-850B-32A9F4D87BCB}" type="presOf" srcId="{5EDA317F-AB2E-47DE-BA46-16FA60C3C561}" destId="{69ED255C-64AC-4764-BC2C-7679ECCC9FE9}"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F5A7A062-FA53-4976-B49E-235CE658F38A}" type="presOf" srcId="{EE155DB2-6788-4019-961C-F8B89C275CE8}" destId="{B73D2BBA-574C-491E-A31C-8B6EA5CC871A}"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00A52954-B4C4-4ECD-B0D0-AE5EF5CDC4E1}" type="presOf" srcId="{7B2FF309-5120-45E2-ACC8-F8FAA9DBDA55}" destId="{B89F8758-DA9D-4018-859A-710084D7ABF3}" srcOrd="0" destOrd="0" presId="urn:microsoft.com/office/officeart/2016/7/layout/AccentHomeChevronProcess"/>
    <dgm:cxn modelId="{219EA357-E48B-4A91-91A7-8282DFF10601}" type="presOf" srcId="{55C0B14E-AEA6-48D3-A387-ED4A3A3BF840}" destId="{594BF422-752C-42F3-A230-3D0E6AE9A886}" srcOrd="0" destOrd="0" presId="urn:microsoft.com/office/officeart/2016/7/layout/AccentHomeChevronProcess"/>
    <dgm:cxn modelId="{D8B51958-63B3-49F6-A150-9B1A638B15CE}" type="presOf" srcId="{F757DBC8-3670-4122-937A-47DB91C0F3FE}" destId="{1F1B09A6-DA7E-41D1-B8A6-E3B6E775E5C1}"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D274C7-DB39-45B8-B18F-742495FE5026}" srcId="{7B2FF309-5120-45E2-ACC8-F8FAA9DBDA55}" destId="{EE155DB2-6788-4019-961C-F8B89C275CE8}" srcOrd="0" destOrd="0" parTransId="{8395B9D5-FF39-4045-8569-9C13F11FB1E5}" sibTransId="{F94C628D-62C1-4AF5-B102-2A2AA7FD22DE}"/>
    <dgm:cxn modelId="{D35DB9DA-961B-46CD-BB14-44CD766D8CB7}" srcId="{55C0B14E-AEA6-48D3-A387-ED4A3A3BF840}" destId="{7B2FF309-5120-45E2-ACC8-F8FAA9DBDA55}" srcOrd="4" destOrd="0" parTransId="{2CF5AF8A-5687-489A-9838-EDDBB760D421}" sibTransId="{D5CAA101-B828-45D7-965B-F77CD6FBA109}"/>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505D5263-214F-48F5-9678-AA87C7C04F54}" type="presParOf" srcId="{594BF422-752C-42F3-A230-3D0E6AE9A886}" destId="{0B65942F-B336-42B6-A72B-DA6B6B07B79B}" srcOrd="5" destOrd="0" presId="urn:microsoft.com/office/officeart/2016/7/layout/AccentHomeChevronProcess"/>
    <dgm:cxn modelId="{F0861DFD-F2E8-400C-9B5C-4AA4849B2BE4}" type="presParOf" srcId="{594BF422-752C-42F3-A230-3D0E6AE9A886}" destId="{1D5539F6-8B97-4801-8139-D49EE44FFF3E}" srcOrd="6" destOrd="0" presId="urn:microsoft.com/office/officeart/2016/7/layout/AccentHomeChevronProcess"/>
    <dgm:cxn modelId="{D22CB840-CF4F-404F-97C0-0629311A5E51}" type="presParOf" srcId="{1D5539F6-8B97-4801-8139-D49EE44FFF3E}" destId="{2377F551-4CF6-4656-B644-60A7FC1B0F64}" srcOrd="0" destOrd="0" presId="urn:microsoft.com/office/officeart/2016/7/layout/AccentHomeChevronProcess"/>
    <dgm:cxn modelId="{6FFE5C0B-250C-4EEB-9BDD-E47B6B414225}" type="presParOf" srcId="{1D5539F6-8B97-4801-8139-D49EE44FFF3E}" destId="{69ED255C-64AC-4764-BC2C-7679ECCC9FE9}" srcOrd="1" destOrd="0" presId="urn:microsoft.com/office/officeart/2016/7/layout/AccentHomeChevronProcess"/>
    <dgm:cxn modelId="{EB2B0AEE-0679-4C51-B5D9-13C0989C2DC6}" type="presParOf" srcId="{1D5539F6-8B97-4801-8139-D49EE44FFF3E}" destId="{1F1B09A6-DA7E-41D1-B8A6-E3B6E775E5C1}" srcOrd="2" destOrd="0" presId="urn:microsoft.com/office/officeart/2016/7/layout/AccentHomeChevronProcess"/>
    <dgm:cxn modelId="{21A6189F-60BA-4472-B858-99323388D0B0}" type="presParOf" srcId="{1D5539F6-8B97-4801-8139-D49EE44FFF3E}" destId="{89DACDC6-8676-47A4-A430-164754F46172}" srcOrd="3" destOrd="0" presId="urn:microsoft.com/office/officeart/2016/7/layout/AccentHomeChevronProcess"/>
    <dgm:cxn modelId="{7D7FFE7B-0A37-4D36-9728-C99051BA3C40}" type="presParOf" srcId="{594BF422-752C-42F3-A230-3D0E6AE9A886}" destId="{38A6C30B-D5BF-4A1A-A273-D265DC00F2EC}" srcOrd="7" destOrd="0" presId="urn:microsoft.com/office/officeart/2016/7/layout/AccentHomeChevronProcess"/>
    <dgm:cxn modelId="{626D4800-17BB-462C-BE7D-935B963B6EC7}" type="presParOf" srcId="{594BF422-752C-42F3-A230-3D0E6AE9A886}" destId="{761684DA-3DB5-4618-9A30-6E2731CDFCA3}" srcOrd="8" destOrd="0" presId="urn:microsoft.com/office/officeart/2016/7/layout/AccentHomeChevronProcess"/>
    <dgm:cxn modelId="{2B2ED8B7-5577-4410-8D8A-61A1D71B9F15}" type="presParOf" srcId="{761684DA-3DB5-4618-9A30-6E2731CDFCA3}" destId="{E2C584B7-5B6E-4F6E-A7B8-E679FEF7BC4D}" srcOrd="0" destOrd="0" presId="urn:microsoft.com/office/officeart/2016/7/layout/AccentHomeChevronProcess"/>
    <dgm:cxn modelId="{CFB7BBCC-4189-422A-9163-265E17C16D21}" type="presParOf" srcId="{761684DA-3DB5-4618-9A30-6E2731CDFCA3}" destId="{B89F8758-DA9D-4018-859A-710084D7ABF3}" srcOrd="1" destOrd="0" presId="urn:microsoft.com/office/officeart/2016/7/layout/AccentHomeChevronProcess"/>
    <dgm:cxn modelId="{72C8C8DD-71B0-4E2B-BE4F-7AF4AF3DD218}" type="presParOf" srcId="{761684DA-3DB5-4618-9A30-6E2731CDFCA3}" destId="{B73D2BBA-574C-491E-A31C-8B6EA5CC871A}" srcOrd="2" destOrd="0" presId="urn:microsoft.com/office/officeart/2016/7/layout/AccentHomeChevronProcess"/>
    <dgm:cxn modelId="{34912DD7-C0FC-4C18-ABAB-DA8DF69C4254}" type="presParOf" srcId="{761684DA-3DB5-4618-9A30-6E2731CDFCA3}" destId="{DC9D8E0A-674F-4E74-BF10-5C0EF64E638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a:solidFill>
                <a:schemeClr val="bg1"/>
              </a:solidFill>
            </a:rPr>
            <a:t>Node.js</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Express.js</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err="1">
              <a:solidFill>
                <a:schemeClr val="bg1"/>
              </a:solidFill>
            </a:rPr>
            <a:t>Sequelize</a:t>
          </a:r>
          <a:r>
            <a:rPr lang="en-US" dirty="0">
              <a:solidFill>
                <a:schemeClr val="bg1"/>
              </a:solidFill>
            </a:rPr>
            <a:t> + </a:t>
          </a:r>
          <a:r>
            <a:rPr lang="en-US" dirty="0" err="1">
              <a:solidFill>
                <a:schemeClr val="bg1"/>
              </a:solidFill>
            </a:rPr>
            <a:t>PosgreSQL</a:t>
          </a:r>
          <a:endParaRPr lang="en-US" dirty="0">
            <a:solidFill>
              <a:schemeClr val="bg1"/>
            </a:solidFill>
          </a:endParaRP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dgm:spPr/>
      <dgm:t>
        <a:bodyPr/>
        <a:lstStyle/>
        <a:p>
          <a:pPr algn="ctr">
            <a:lnSpc>
              <a:spcPct val="100000"/>
            </a:lnSpc>
            <a:defRPr b="1" spc="20">
              <a:latin typeface="+mj-lt"/>
            </a:defRPr>
          </a:pPr>
          <a:r>
            <a:rPr lang="en-US" dirty="0">
              <a:solidFill>
                <a:schemeClr val="bg1"/>
              </a:solidFill>
            </a:rPr>
            <a:t>EJS</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dgm:spPr>
        <a:prstGeom prst="rect">
          <a:avLst/>
        </a:prstGeom>
        <a:blipFill>
          <a:blip xmlns:r="http://schemas.openxmlformats.org/officeDocument/2006/relationships" r:embed="rId1"/>
          <a:srcRect/>
          <a:stretch>
            <a:fillRect l="-6000" r="-6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custLinFactNeighborX="3682" custLinFactNeighborY="846"/>
      <dgm:spPr>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custLinFactNeighborX="2791" custLinFactNeighborY="846"/>
      <dgm:spPr>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6000" r="-6000"/>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dgm:spPr>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65000" r="-65000"/>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04747" y="1601821"/>
          <a:ext cx="1788795"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053" y="2583815"/>
          <a:ext cx="2189894" cy="596265"/>
        </a:xfrm>
        <a:prstGeom prst="homePlate">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b="1" kern="1200" dirty="0"/>
            <a:t>Day 1</a:t>
          </a:r>
        </a:p>
      </dsp:txBody>
      <dsp:txXfrm>
        <a:off x="2053" y="2583815"/>
        <a:ext cx="2115361" cy="596265"/>
      </dsp:txXfrm>
    </dsp:sp>
    <dsp:sp modelId="{810D7AA7-A541-4507-BE7F-36CCF210089F}">
      <dsp:nvSpPr>
        <dsp:cNvPr id="0" name=""/>
        <dsp:cNvSpPr/>
      </dsp:nvSpPr>
      <dsp:spPr>
        <a:xfrm>
          <a:off x="177245" y="900134"/>
          <a:ext cx="1778194" cy="1178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err="1"/>
            <a:t>Untuk</a:t>
          </a:r>
          <a:r>
            <a:rPr lang="en-US" sz="1200" kern="1200" baseline="0" dirty="0"/>
            <a:t> </a:t>
          </a:r>
          <a:r>
            <a:rPr lang="en-US" sz="1200" kern="1200" baseline="0" dirty="0" err="1"/>
            <a:t>memulai</a:t>
          </a:r>
          <a:r>
            <a:rPr lang="en-US" sz="1200" kern="1200" baseline="0" dirty="0"/>
            <a:t> project </a:t>
          </a:r>
          <a:r>
            <a:rPr lang="en-US" sz="1200" kern="1200" baseline="0" dirty="0" err="1"/>
            <a:t>ini</a:t>
          </a:r>
          <a:r>
            <a:rPr lang="en-US" sz="1200" kern="1200" baseline="0" dirty="0"/>
            <a:t>, pada </a:t>
          </a:r>
          <a:r>
            <a:rPr lang="en-US" sz="1200" kern="1200" baseline="0" dirty="0" err="1"/>
            <a:t>hari</a:t>
          </a:r>
          <a:r>
            <a:rPr lang="en-US" sz="1200" kern="1200" baseline="0" dirty="0"/>
            <a:t> </a:t>
          </a:r>
          <a:r>
            <a:rPr lang="en-US" sz="1200" kern="1200" baseline="0" dirty="0" err="1"/>
            <a:t>pertama</a:t>
          </a:r>
          <a:r>
            <a:rPr lang="en-US" sz="1200" kern="1200" baseline="0" dirty="0"/>
            <a:t> </a:t>
          </a:r>
          <a:r>
            <a:rPr lang="en-US" sz="1200" kern="1200" baseline="0" dirty="0" err="1"/>
            <a:t>saya</a:t>
          </a:r>
          <a:r>
            <a:rPr lang="en-US" sz="1200" kern="1200" baseline="0" dirty="0"/>
            <a:t> </a:t>
          </a:r>
          <a:r>
            <a:rPr lang="en-US" sz="1200" kern="1200" baseline="0" dirty="0" err="1"/>
            <a:t>membuat</a:t>
          </a:r>
          <a:r>
            <a:rPr lang="en-US" sz="1200" kern="1200" baseline="0" dirty="0"/>
            <a:t> </a:t>
          </a:r>
          <a:r>
            <a:rPr lang="en-US" sz="1200" i="1" kern="1200" baseline="0" dirty="0"/>
            <a:t>product requirement document </a:t>
          </a:r>
          <a:r>
            <a:rPr lang="en-US" sz="1200" i="0" kern="1200" baseline="0" dirty="0"/>
            <a:t>(PRD), </a:t>
          </a:r>
          <a:r>
            <a:rPr lang="en-US" sz="1200" i="0" kern="1200" baseline="0" dirty="0" err="1"/>
            <a:t>sketsa</a:t>
          </a:r>
          <a:r>
            <a:rPr lang="en-US" sz="1200" i="0" kern="1200" baseline="0" dirty="0"/>
            <a:t> </a:t>
          </a:r>
          <a:r>
            <a:rPr lang="en-US" sz="1200" i="0" kern="1200" baseline="0" dirty="0" err="1"/>
            <a:t>desain</a:t>
          </a:r>
          <a:r>
            <a:rPr lang="en-US" sz="1200" i="0" kern="1200" baseline="0" dirty="0"/>
            <a:t>, dan relational diagram</a:t>
          </a:r>
          <a:endParaRPr lang="en-US" sz="1200" i="1" kern="1200" dirty="0"/>
        </a:p>
      </dsp:txBody>
      <dsp:txXfrm>
        <a:off x="177245" y="900134"/>
        <a:ext cx="1778194" cy="1178931"/>
      </dsp:txXfrm>
    </dsp:sp>
    <dsp:sp modelId="{E41E7729-FD3F-426D-804C-45BD60BD762D}">
      <dsp:nvSpPr>
        <dsp:cNvPr id="0" name=""/>
        <dsp:cNvSpPr/>
      </dsp:nvSpPr>
      <dsp:spPr>
        <a:xfrm rot="5400000">
          <a:off x="1275651" y="1601821"/>
          <a:ext cx="1788795"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082453" y="2583815"/>
          <a:ext cx="2189894" cy="596265"/>
        </a:xfrm>
        <a:prstGeom prst="chevron">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b="1" kern="1200" dirty="0"/>
            <a:t>Day 2</a:t>
          </a:r>
        </a:p>
      </dsp:txBody>
      <dsp:txXfrm>
        <a:off x="2231519" y="2583815"/>
        <a:ext cx="1891762" cy="596265"/>
      </dsp:txXfrm>
    </dsp:sp>
    <dsp:sp modelId="{5E07F9E4-149C-4A89-848F-4ABDD305F0C5}">
      <dsp:nvSpPr>
        <dsp:cNvPr id="0" name=""/>
        <dsp:cNvSpPr/>
      </dsp:nvSpPr>
      <dsp:spPr>
        <a:xfrm>
          <a:off x="2257644" y="900134"/>
          <a:ext cx="1778194" cy="1178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Pada </a:t>
          </a:r>
          <a:r>
            <a:rPr lang="en-US" sz="1200" b="0" i="0" u="none" kern="1200" dirty="0" err="1"/>
            <a:t>hari</a:t>
          </a:r>
          <a:r>
            <a:rPr lang="en-US" sz="1200" b="0" i="0" u="none" kern="1200" dirty="0"/>
            <a:t> </a:t>
          </a:r>
          <a:r>
            <a:rPr lang="en-US" sz="1200" b="0" i="0" u="none" kern="1200" dirty="0" err="1"/>
            <a:t>kedua</a:t>
          </a:r>
          <a:r>
            <a:rPr lang="en-US" sz="1200" b="0" i="0" u="none" kern="1200" dirty="0"/>
            <a:t>, </a:t>
          </a:r>
          <a:r>
            <a:rPr lang="en-US" sz="1200" b="0" i="0" u="none" kern="1200" dirty="0" err="1"/>
            <a:t>mulai</a:t>
          </a:r>
          <a:r>
            <a:rPr lang="en-US" sz="1200" b="0" i="0" u="none" kern="1200" dirty="0"/>
            <a:t> </a:t>
          </a:r>
          <a:r>
            <a:rPr lang="en-US" sz="1200" b="0" i="0" u="none" kern="1200" dirty="0" err="1"/>
            <a:t>mengeksekusi</a:t>
          </a:r>
          <a:r>
            <a:rPr lang="en-US" sz="1200" b="0" i="0" u="none" kern="1200" dirty="0"/>
            <a:t> </a:t>
          </a:r>
          <a:r>
            <a:rPr lang="en-US" sz="1200" b="0" i="0" u="none" kern="1200" dirty="0" err="1"/>
            <a:t>hasil</a:t>
          </a:r>
          <a:r>
            <a:rPr lang="en-US" sz="1200" b="0" i="0" u="none" kern="1200" dirty="0"/>
            <a:t> </a:t>
          </a:r>
          <a:r>
            <a:rPr lang="en-US" sz="1200" b="0" i="0" u="none" kern="1200" dirty="0" err="1"/>
            <a:t>dari</a:t>
          </a:r>
          <a:r>
            <a:rPr lang="en-US" sz="1200" b="0" i="0" u="none" kern="1200" dirty="0"/>
            <a:t> </a:t>
          </a:r>
          <a:r>
            <a:rPr lang="en-US" sz="1200" b="0" i="0" u="none" kern="1200" dirty="0" err="1"/>
            <a:t>rancangan</a:t>
          </a:r>
          <a:r>
            <a:rPr lang="en-US" sz="1200" b="0" i="0" u="none" kern="1200" dirty="0"/>
            <a:t> yang </a:t>
          </a:r>
          <a:r>
            <a:rPr lang="en-US" sz="1200" b="0" i="0" u="none" kern="1200" dirty="0" err="1"/>
            <a:t>sudah</a:t>
          </a:r>
          <a:r>
            <a:rPr lang="en-US" sz="1200" b="0" i="0" u="none" kern="1200" dirty="0"/>
            <a:t> </a:t>
          </a:r>
          <a:r>
            <a:rPr lang="en-US" sz="1200" b="0" i="0" u="none" kern="1200" dirty="0" err="1"/>
            <a:t>dibuat</a:t>
          </a:r>
          <a:r>
            <a:rPr lang="en-US" sz="1200" b="0" i="0" u="none" kern="1200" dirty="0"/>
            <a:t> </a:t>
          </a:r>
          <a:r>
            <a:rPr lang="en-US" sz="1200" b="0" i="0" u="none" kern="1200" dirty="0" err="1"/>
            <a:t>padah</a:t>
          </a:r>
          <a:r>
            <a:rPr lang="en-US" sz="1200" b="0" i="0" u="none" kern="1200" dirty="0"/>
            <a:t> </a:t>
          </a:r>
          <a:r>
            <a:rPr lang="en-US" sz="1200" b="0" i="0" u="none" kern="1200" dirty="0" err="1"/>
            <a:t>hari</a:t>
          </a:r>
          <a:r>
            <a:rPr lang="en-US" sz="1200" b="0" i="0" u="none" kern="1200" dirty="0"/>
            <a:t> </a:t>
          </a:r>
          <a:r>
            <a:rPr lang="en-US" sz="1200" b="0" i="0" u="none" kern="1200" dirty="0" err="1"/>
            <a:t>pertama</a:t>
          </a:r>
          <a:r>
            <a:rPr lang="en-US" sz="1200" b="0" i="0" u="none" kern="1200" dirty="0"/>
            <a:t>. </a:t>
          </a:r>
          <a:r>
            <a:rPr lang="en-US" sz="1200" b="0" i="0" u="none" kern="1200" dirty="0" err="1"/>
            <a:t>Inisiasi</a:t>
          </a:r>
          <a:r>
            <a:rPr lang="en-US" sz="1200" b="0" i="0" u="none" kern="1200" dirty="0"/>
            <a:t> </a:t>
          </a:r>
          <a:r>
            <a:rPr lang="en-US" sz="1200" b="0" i="0" u="none" kern="1200" dirty="0" err="1"/>
            <a:t>db</a:t>
          </a:r>
          <a:r>
            <a:rPr lang="en-US" sz="1200" b="0" i="0" u="none" kern="1200" dirty="0"/>
            <a:t>, </a:t>
          </a:r>
          <a:r>
            <a:rPr lang="en-US" sz="1200" b="0" i="0" u="none" kern="1200" dirty="0" err="1"/>
            <a:t>inisiasi</a:t>
          </a:r>
          <a:r>
            <a:rPr lang="en-US" sz="1200" b="0" i="0" u="none" kern="1200" dirty="0"/>
            <a:t> project </a:t>
          </a:r>
          <a:r>
            <a:rPr lang="en-US" sz="1200" b="0" i="0" u="none" kern="1200" dirty="0" err="1"/>
            <a:t>dll</a:t>
          </a:r>
          <a:r>
            <a:rPr lang="en-US" sz="1200" b="0" i="0" u="none" kern="1200" dirty="0"/>
            <a:t>.</a:t>
          </a:r>
          <a:endParaRPr lang="en-US" sz="1200" kern="1200" dirty="0"/>
        </a:p>
      </dsp:txBody>
      <dsp:txXfrm>
        <a:off x="2257644" y="900134"/>
        <a:ext cx="1778194" cy="1178931"/>
      </dsp:txXfrm>
    </dsp:sp>
    <dsp:sp modelId="{473F2067-7126-4D56-A328-5A8CFD3D8D52}">
      <dsp:nvSpPr>
        <dsp:cNvPr id="0" name=""/>
        <dsp:cNvSpPr/>
      </dsp:nvSpPr>
      <dsp:spPr>
        <a:xfrm rot="5400000">
          <a:off x="3356051" y="1601821"/>
          <a:ext cx="1788795"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162852" y="2583815"/>
          <a:ext cx="2189894" cy="596265"/>
        </a:xfrm>
        <a:prstGeom prst="chevron">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b="1" kern="1200" dirty="0"/>
            <a:t>Day 3</a:t>
          </a:r>
        </a:p>
      </dsp:txBody>
      <dsp:txXfrm>
        <a:off x="4311918" y="2583815"/>
        <a:ext cx="1891762" cy="596265"/>
      </dsp:txXfrm>
    </dsp:sp>
    <dsp:sp modelId="{FD7B29F2-0D66-4B4B-BC8A-82DA23575305}">
      <dsp:nvSpPr>
        <dsp:cNvPr id="0" name=""/>
        <dsp:cNvSpPr/>
      </dsp:nvSpPr>
      <dsp:spPr>
        <a:xfrm>
          <a:off x="4338044" y="900134"/>
          <a:ext cx="1778194" cy="1178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err="1"/>
            <a:t>Melanjutkan</a:t>
          </a:r>
          <a:r>
            <a:rPr lang="en-US" sz="1200" b="0" i="0" u="none" kern="1200" dirty="0"/>
            <a:t> </a:t>
          </a:r>
          <a:r>
            <a:rPr lang="en-US" sz="1200" b="0" i="0" u="none" kern="1200" dirty="0" err="1"/>
            <a:t>pembuatan</a:t>
          </a:r>
          <a:r>
            <a:rPr lang="en-US" sz="1200" b="0" i="0" u="none" kern="1200" dirty="0"/>
            <a:t> Back-end, </a:t>
          </a:r>
          <a:r>
            <a:rPr lang="en-US" sz="1200" b="0" i="0" u="none" kern="1200" dirty="0" err="1"/>
            <a:t>serta</a:t>
          </a:r>
          <a:r>
            <a:rPr lang="en-US" sz="1200" b="0" i="0" u="none" kern="1200" dirty="0"/>
            <a:t> </a:t>
          </a:r>
          <a:r>
            <a:rPr lang="en-US" sz="1200" b="0" i="0" u="none" kern="1200" dirty="0" err="1"/>
            <a:t>memulai</a:t>
          </a:r>
          <a:r>
            <a:rPr lang="en-US" sz="1200" b="0" i="0" u="none" kern="1200" dirty="0"/>
            <a:t> </a:t>
          </a:r>
          <a:r>
            <a:rPr lang="en-US" sz="1200" b="0" i="0" u="none" kern="1200" dirty="0" err="1"/>
            <a:t>membuat</a:t>
          </a:r>
          <a:r>
            <a:rPr lang="en-US" sz="1200" b="0" i="0" u="none" kern="1200" dirty="0"/>
            <a:t> </a:t>
          </a:r>
          <a:r>
            <a:rPr lang="en-US" sz="1200" b="0" i="0" u="none" kern="1200" dirty="0" err="1"/>
            <a:t>halaman</a:t>
          </a:r>
          <a:r>
            <a:rPr lang="en-US" sz="1200" b="0" i="0" u="none" kern="1200" dirty="0"/>
            <a:t> </a:t>
          </a:r>
          <a:r>
            <a:rPr lang="en-US" sz="1200" b="0" i="0" u="none" kern="1200" dirty="0" err="1"/>
            <a:t>utama</a:t>
          </a:r>
          <a:r>
            <a:rPr lang="en-US" sz="1200" b="0" i="0" u="none" kern="1200" dirty="0"/>
            <a:t>.</a:t>
          </a:r>
          <a:endParaRPr lang="en-US" sz="1200" kern="1200" dirty="0"/>
        </a:p>
      </dsp:txBody>
      <dsp:txXfrm>
        <a:off x="4338044" y="900134"/>
        <a:ext cx="1778194" cy="1178931"/>
      </dsp:txXfrm>
    </dsp:sp>
    <dsp:sp modelId="{2377F551-4CF6-4656-B644-60A7FC1B0F64}">
      <dsp:nvSpPr>
        <dsp:cNvPr id="0" name=""/>
        <dsp:cNvSpPr/>
      </dsp:nvSpPr>
      <dsp:spPr>
        <a:xfrm rot="5400000">
          <a:off x="5436450" y="1601821"/>
          <a:ext cx="1788795"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6243252" y="2583815"/>
          <a:ext cx="2189894" cy="596265"/>
        </a:xfrm>
        <a:prstGeom prst="chevron">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b="1" kern="1200" dirty="0"/>
            <a:t>Day 4</a:t>
          </a:r>
        </a:p>
      </dsp:txBody>
      <dsp:txXfrm>
        <a:off x="6392318" y="2583815"/>
        <a:ext cx="1891762" cy="596265"/>
      </dsp:txXfrm>
    </dsp:sp>
    <dsp:sp modelId="{1F1B09A6-DA7E-41D1-B8A6-E3B6E775E5C1}">
      <dsp:nvSpPr>
        <dsp:cNvPr id="0" name=""/>
        <dsp:cNvSpPr/>
      </dsp:nvSpPr>
      <dsp:spPr>
        <a:xfrm>
          <a:off x="6418443" y="900134"/>
          <a:ext cx="1778194" cy="1178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1" u="none" kern="1200" dirty="0"/>
            <a:t>Finishing </a:t>
          </a:r>
          <a:r>
            <a:rPr lang="en-US" sz="1200" b="0" i="0" u="none" kern="1200" dirty="0" err="1"/>
            <a:t>applikasi</a:t>
          </a:r>
          <a:r>
            <a:rPr lang="en-US" sz="1200" b="0" i="0" u="none" kern="1200" dirty="0"/>
            <a:t> </a:t>
          </a:r>
          <a:r>
            <a:rPr lang="en-US" sz="1200" b="0" i="0" u="none" kern="1200" dirty="0" err="1"/>
            <a:t>serta</a:t>
          </a:r>
          <a:r>
            <a:rPr lang="en-US" sz="1200" b="0" i="0" u="none" kern="1200" dirty="0"/>
            <a:t> </a:t>
          </a:r>
          <a:r>
            <a:rPr lang="en-US" sz="1200" b="0" i="0" u="none" kern="1200" dirty="0" err="1"/>
            <a:t>melakukan</a:t>
          </a:r>
          <a:r>
            <a:rPr lang="en-US" sz="1200" b="0" i="0" u="none" kern="1200" dirty="0"/>
            <a:t> test </a:t>
          </a:r>
          <a:r>
            <a:rPr lang="en-US" sz="1200" b="0" i="0" u="none" kern="1200" dirty="0" err="1"/>
            <a:t>untuk</a:t>
          </a:r>
          <a:r>
            <a:rPr lang="en-US" sz="1200" b="0" i="0" u="none" kern="1200" dirty="0"/>
            <a:t> </a:t>
          </a:r>
          <a:r>
            <a:rPr lang="en-US" sz="1200" b="0" i="0" u="none" kern="1200" dirty="0" err="1"/>
            <a:t>mengecek</a:t>
          </a:r>
          <a:r>
            <a:rPr lang="en-US" sz="1200" b="0" i="0" u="none" kern="1200" dirty="0"/>
            <a:t> </a:t>
          </a:r>
          <a:r>
            <a:rPr lang="en-US" sz="1200" b="0" i="0" u="none" kern="1200" dirty="0" err="1"/>
            <a:t>apakah</a:t>
          </a:r>
          <a:r>
            <a:rPr lang="en-US" sz="1200" b="0" i="0" u="none" kern="1200" dirty="0"/>
            <a:t> </a:t>
          </a:r>
          <a:r>
            <a:rPr lang="en-US" sz="1200" b="0" i="0" u="none" kern="1200" dirty="0" err="1"/>
            <a:t>masih</a:t>
          </a:r>
          <a:r>
            <a:rPr lang="en-US" sz="1200" b="0" i="0" u="none" kern="1200" dirty="0"/>
            <a:t> </a:t>
          </a:r>
          <a:r>
            <a:rPr lang="en-US" sz="1200" b="0" i="0" u="none" kern="1200" dirty="0" err="1"/>
            <a:t>ada</a:t>
          </a:r>
          <a:r>
            <a:rPr lang="en-US" sz="1200" b="0" i="0" u="none" kern="1200" dirty="0"/>
            <a:t> error. </a:t>
          </a:r>
          <a:endParaRPr lang="en-US" sz="1200" kern="1200" dirty="0"/>
        </a:p>
      </dsp:txBody>
      <dsp:txXfrm>
        <a:off x="6418443" y="900134"/>
        <a:ext cx="1778194" cy="1178931"/>
      </dsp:txXfrm>
    </dsp:sp>
    <dsp:sp modelId="{E2C584B7-5B6E-4F6E-A7B8-E679FEF7BC4D}">
      <dsp:nvSpPr>
        <dsp:cNvPr id="0" name=""/>
        <dsp:cNvSpPr/>
      </dsp:nvSpPr>
      <dsp:spPr>
        <a:xfrm rot="5400000">
          <a:off x="7516850" y="1601821"/>
          <a:ext cx="1788795"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9F8758-DA9D-4018-859A-710084D7ABF3}">
      <dsp:nvSpPr>
        <dsp:cNvPr id="0" name=""/>
        <dsp:cNvSpPr/>
      </dsp:nvSpPr>
      <dsp:spPr>
        <a:xfrm>
          <a:off x="8323651" y="2583815"/>
          <a:ext cx="2189894" cy="596265"/>
        </a:xfrm>
        <a:prstGeom prst="chevron">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b="1" kern="1200" dirty="0"/>
            <a:t>Day 5</a:t>
          </a:r>
        </a:p>
      </dsp:txBody>
      <dsp:txXfrm>
        <a:off x="8472717" y="2583815"/>
        <a:ext cx="1891762" cy="596265"/>
      </dsp:txXfrm>
    </dsp:sp>
    <dsp:sp modelId="{B73D2BBA-574C-491E-A31C-8B6EA5CC871A}">
      <dsp:nvSpPr>
        <dsp:cNvPr id="0" name=""/>
        <dsp:cNvSpPr/>
      </dsp:nvSpPr>
      <dsp:spPr>
        <a:xfrm>
          <a:off x="8498843" y="900134"/>
          <a:ext cx="1778194" cy="1178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err="1"/>
            <a:t>Pembuatan</a:t>
          </a:r>
          <a:r>
            <a:rPr lang="en-US" sz="1200" b="0" i="0" u="none" kern="1200" dirty="0"/>
            <a:t> </a:t>
          </a:r>
          <a:r>
            <a:rPr lang="en-US" sz="1200" b="0" i="0" u="none" kern="1200" dirty="0" err="1"/>
            <a:t>dokumentasi</a:t>
          </a:r>
          <a:r>
            <a:rPr lang="en-US" sz="1200" b="0" i="0" u="none" kern="1200" dirty="0"/>
            <a:t> dan power point.</a:t>
          </a:r>
          <a:endParaRPr lang="en-US" sz="1200" kern="1200" dirty="0"/>
        </a:p>
      </dsp:txBody>
      <dsp:txXfrm>
        <a:off x="8498843" y="900134"/>
        <a:ext cx="1778194" cy="1178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94950" y="460948"/>
          <a:ext cx="2194559" cy="2468883"/>
        </a:xfrm>
        <a:prstGeom prst="rect">
          <a:avLst/>
        </a:prstGeom>
        <a:blipFill>
          <a:blip xmlns:r="http://schemas.openxmlformats.org/officeDocument/2006/relationships" r:embed="rId1"/>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62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r>
            <a:rPr lang="en-US" sz="1600" kern="1200" dirty="0">
              <a:solidFill>
                <a:schemeClr val="bg1"/>
              </a:solidFill>
            </a:rPr>
            <a:t>Node.js</a:t>
          </a:r>
        </a:p>
      </dsp:txBody>
      <dsp:txXfrm>
        <a:off x="2624" y="3081438"/>
        <a:ext cx="2379213" cy="487349"/>
      </dsp:txXfrm>
    </dsp:sp>
    <dsp:sp modelId="{7D166BBB-55AF-452C-B9A0-94A1EE55FF4F}">
      <dsp:nvSpPr>
        <dsp:cNvPr id="0" name=""/>
        <dsp:cNvSpPr/>
      </dsp:nvSpPr>
      <dsp:spPr>
        <a:xfrm>
          <a:off x="262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952527" y="475194"/>
          <a:ext cx="2194559" cy="246888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9819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r>
            <a:rPr lang="en-US" sz="1600" kern="1200" dirty="0">
              <a:solidFill>
                <a:schemeClr val="bg1"/>
              </a:solidFill>
            </a:rPr>
            <a:t>Express.js</a:t>
          </a:r>
        </a:p>
      </dsp:txBody>
      <dsp:txXfrm>
        <a:off x="2798199" y="3081438"/>
        <a:ext cx="2379213" cy="487349"/>
      </dsp:txXfrm>
    </dsp:sp>
    <dsp:sp modelId="{1223E777-77CB-4A9A-BF21-12B513842696}">
      <dsp:nvSpPr>
        <dsp:cNvPr id="0" name=""/>
        <dsp:cNvSpPr/>
      </dsp:nvSpPr>
      <dsp:spPr>
        <a:xfrm>
          <a:off x="279819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733099" y="475194"/>
          <a:ext cx="2194559" cy="246888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59377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r>
            <a:rPr lang="en-US" sz="1600" kern="1200" dirty="0" err="1">
              <a:solidFill>
                <a:schemeClr val="bg1"/>
              </a:solidFill>
            </a:rPr>
            <a:t>Sequelize</a:t>
          </a:r>
          <a:r>
            <a:rPr lang="en-US" sz="1600" kern="1200" dirty="0">
              <a:solidFill>
                <a:schemeClr val="bg1"/>
              </a:solidFill>
            </a:rPr>
            <a:t> + </a:t>
          </a:r>
          <a:r>
            <a:rPr lang="en-US" sz="1600" kern="1200" dirty="0" err="1">
              <a:solidFill>
                <a:schemeClr val="bg1"/>
              </a:solidFill>
            </a:rPr>
            <a:t>PosgreSQL</a:t>
          </a:r>
          <a:endParaRPr lang="en-US" sz="1600" kern="1200" dirty="0">
            <a:solidFill>
              <a:schemeClr val="bg1"/>
            </a:solidFill>
          </a:endParaRPr>
        </a:p>
      </dsp:txBody>
      <dsp:txXfrm>
        <a:off x="5593774" y="3081438"/>
        <a:ext cx="2379213" cy="487349"/>
      </dsp:txXfrm>
    </dsp:sp>
    <dsp:sp modelId="{EE420F84-477D-4635-BEF8-66426E9A259D}">
      <dsp:nvSpPr>
        <dsp:cNvPr id="0" name=""/>
        <dsp:cNvSpPr/>
      </dsp:nvSpPr>
      <dsp:spPr>
        <a:xfrm>
          <a:off x="559377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81676" y="460948"/>
          <a:ext cx="2194559" cy="2468883"/>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65000" r="-65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934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r>
            <a:rPr lang="en-US" sz="1600" kern="1200" dirty="0">
              <a:solidFill>
                <a:schemeClr val="bg1"/>
              </a:solidFill>
            </a:rPr>
            <a:t>EJS</a:t>
          </a:r>
        </a:p>
      </dsp:txBody>
      <dsp:txXfrm>
        <a:off x="8389349" y="3081438"/>
        <a:ext cx="2379213" cy="487349"/>
      </dsp:txXfrm>
    </dsp:sp>
    <dsp:sp modelId="{5A7600AF-A34B-4D03-B3D6-B3C760AE8E06}">
      <dsp:nvSpPr>
        <dsp:cNvPr id="0" name=""/>
        <dsp:cNvSpPr/>
      </dsp:nvSpPr>
      <dsp:spPr>
        <a:xfrm>
          <a:off x="838934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10/2/2023</a:t>
            </a:fld>
            <a:endParaRPr lang="en-US"/>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10/2/2023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122363"/>
            <a:ext cx="9144000" cy="2387600"/>
          </a:xfrm>
        </p:spPr>
        <p:txBody>
          <a:bodyPr anchor="b"/>
          <a:lstStyle>
            <a:lvl1pPr algn="l">
              <a:defRPr sz="6000" b="1" i="0" cap="all" baseline="0"/>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502823"/>
          </a:xfrm>
        </p:spPr>
        <p:txBody>
          <a:bodyPr anchor="ctr" anchorCtr="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11" name="Straight Connector 1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839788" y="325369"/>
            <a:ext cx="10515600" cy="1325563"/>
          </a:xfrm>
        </p:spPr>
        <p:txBody>
          <a:bodyPr/>
          <a:lstStyle>
            <a:lvl1pPr>
              <a:defRPr sz="5400"/>
            </a:lvl1pPr>
          </a:lstStyle>
          <a:p>
            <a:r>
              <a:rPr lang="en-US" dirty="0"/>
              <a:t>Click to add title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987825"/>
            <a:ext cx="4553712" cy="517249"/>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84977"/>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6784848" y="1987825"/>
            <a:ext cx="4553712" cy="517249"/>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84848" y="2584977"/>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3 Column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839788" y="315430"/>
            <a:ext cx="9486246" cy="1325563"/>
          </a:xfrm>
        </p:spPr>
        <p:txBody>
          <a:bodyPr/>
          <a:lstStyle>
            <a:lvl1pPr>
              <a:defRPr sz="5400"/>
            </a:lvl1pPr>
          </a:lstStyle>
          <a:p>
            <a:r>
              <a:rPr lang="en-US" dirty="0"/>
              <a:t>Click to add title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838739"/>
            <a:ext cx="2834640" cy="666336"/>
          </a:xfrm>
        </p:spPr>
        <p:txBody>
          <a:bodyPr anchor="ctr">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4983480" y="1838739"/>
            <a:ext cx="2834640" cy="666336"/>
          </a:xfrm>
        </p:spPr>
        <p:txBody>
          <a:bodyPr anchor="ctr">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4983480"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hasCustomPrompt="1"/>
          </p:nvPr>
        </p:nvSpPr>
        <p:spPr>
          <a:xfrm>
            <a:off x="8531352" y="1838739"/>
            <a:ext cx="2834640" cy="666336"/>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hasCustomPrompt="1"/>
          </p:nvPr>
        </p:nvSpPr>
        <p:spPr>
          <a:xfrm>
            <a:off x="8531352"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s,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251719" y="136525"/>
            <a:ext cx="4987412" cy="1555115"/>
          </a:xfrm>
        </p:spPr>
        <p:txBody>
          <a:bodyPr anchor="b"/>
          <a:lstStyle>
            <a:lvl1pPr algn="l">
              <a:defRPr sz="4000" b="0" i="0" cap="none" baseline="0"/>
            </a:lvl1pPr>
          </a:lstStyle>
          <a:p>
            <a:r>
              <a:rPr lang="en-US" dirty="0"/>
              <a:t>Click to add title</a:t>
            </a:r>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251717" y="1801368"/>
            <a:ext cx="4987412"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hasCustomPrompt="1"/>
          </p:nvPr>
        </p:nvSpPr>
        <p:spPr>
          <a:xfrm>
            <a:off x="283464" y="301752"/>
            <a:ext cx="2459736" cy="2505456"/>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hasCustomPrompt="1"/>
          </p:nvPr>
        </p:nvSpPr>
        <p:spPr>
          <a:xfrm>
            <a:off x="3044952" y="301752"/>
            <a:ext cx="2459736" cy="2505456"/>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283464" y="3108960"/>
            <a:ext cx="5221224" cy="3447288"/>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 uri="{C183D7F6-B498-43B3-948B-1728B52AA6E4}">
                <adec:decorative xmlns:adec="http://schemas.microsoft.com/office/drawing/2017/decorative" val="1"/>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933206" y="585216"/>
            <a:ext cx="5103602" cy="2276856"/>
          </a:xfrm>
        </p:spPr>
        <p:txBody>
          <a:bodyPr anchor="b"/>
          <a:lstStyle>
            <a:lvl1pPr algn="r">
              <a:defRPr sz="4800" b="1" cap="all" spc="400" baseline="0">
                <a:solidFill>
                  <a:schemeClr val="bg1"/>
                </a:solidFill>
              </a:defRPr>
            </a:lvl1pPr>
          </a:lstStyle>
          <a:p>
            <a:r>
              <a:rPr lang="en-US" dirty="0"/>
              <a:t>Click to add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hasCustomPrompt="1"/>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hasCustomPrompt="1"/>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hasCustomPrompt="1"/>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933206" y="3127248"/>
            <a:ext cx="5103602" cy="1124712"/>
          </a:xfrm>
        </p:spPr>
        <p:txBody>
          <a:bodyPr/>
          <a:lstStyle>
            <a:lvl1pPr marL="0" indent="0" algn="r">
              <a:buNone/>
              <a:defRPr sz="1800">
                <a:solidFill>
                  <a:schemeClr val="bg1"/>
                </a:solidFill>
              </a:defRPr>
            </a:lvl1pPr>
          </a:lstStyle>
          <a:p>
            <a:pPr lvl="0"/>
            <a:r>
              <a:rPr lang="en-US" dirty="0"/>
              <a:t>Click to add text</a:t>
            </a:r>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hasCustomPrompt="1"/>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8" name="Graphic 32">
            <a:extLst>
              <a:ext uri="{FF2B5EF4-FFF2-40B4-BE49-F238E27FC236}">
                <a16:creationId xmlns:a16="http://schemas.microsoft.com/office/drawing/2014/main" id="{846CD0EA-B0AA-4845-81A5-4ADD7C58B12F}"/>
              </a:ext>
              <a:ext uri="{C183D7F6-B498-43B3-948B-1728B52AA6E4}">
                <adec:decorative xmlns:adec="http://schemas.microsoft.com/office/drawing/2017/decorative" val="1"/>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 uri="{C183D7F6-B498-43B3-948B-1728B52AA6E4}">
                <adec:decorative xmlns:adec="http://schemas.microsoft.com/office/drawing/2017/decorative" val="1"/>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 uri="{C183D7F6-B498-43B3-948B-1728B52AA6E4}">
                <adec:decorative xmlns:adec="http://schemas.microsoft.com/office/drawing/2017/decorative" val="1"/>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_colorful">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98448" y="357809"/>
            <a:ext cx="6272784" cy="3080335"/>
          </a:xfrm>
        </p:spPr>
        <p:txBody>
          <a:bodyPr anchor="b"/>
          <a:lstStyle>
            <a:lvl1pPr algn="l">
              <a:defRPr sz="5400" b="1" i="0" cap="all" spc="40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7843462"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4000" b="1" cap="all" spc="400" baseline="0">
                <a:solidFill>
                  <a:schemeClr val="bg1"/>
                </a:solidFill>
              </a:defRPr>
            </a:lvl1pPr>
          </a:lstStyle>
          <a:p>
            <a:r>
              <a:rPr lang="en-US" dirty="0"/>
              <a:t>Click to add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a:lstStyle>
            <a:lvl1pPr marL="0" indent="0" algn="r">
              <a:buNone/>
              <a:defRPr sz="1800">
                <a:solidFill>
                  <a:schemeClr val="bg1"/>
                </a:solidFill>
              </a:defRPr>
            </a:lvl1pPr>
          </a:lstStyle>
          <a:p>
            <a:pPr lvl="0"/>
            <a:r>
              <a:rPr lang="en-US" dirty="0"/>
              <a:t>Click to add text</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anchor="b"/>
          <a:lstStyle>
            <a:lvl1pPr>
              <a:defRPr sz="4000"/>
            </a:lvl1pPr>
          </a:lstStyle>
          <a:p>
            <a:r>
              <a:rPr lang="en-US" dirty="0"/>
              <a:t>Click to add title</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lvl1pPr>
          </a:lstStyle>
          <a:p>
            <a:r>
              <a:rPr lang="en-US" dirty="0"/>
              <a:t>Click to add picture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463040"/>
            <a:ext cx="9144000" cy="2340864"/>
          </a:xfrm>
        </p:spPr>
        <p:txBody>
          <a:bodyPr anchor="b">
            <a:noAutofit/>
          </a:bodyPr>
          <a:lstStyle>
            <a:lvl1pPr algn="ctr">
              <a:defRPr sz="6000" b="1" i="0" cap="all" spc="40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7048" y="3838890"/>
            <a:ext cx="9144000" cy="450613"/>
          </a:xfrm>
        </p:spPr>
        <p:txBody>
          <a:bodyPr anchor="ctr" anchorCtr="0">
            <a:no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Graphic 12">
            <a:extLst>
              <a:ext uri="{FF2B5EF4-FFF2-40B4-BE49-F238E27FC236}">
                <a16:creationId xmlns:a16="http://schemas.microsoft.com/office/drawing/2014/main" id="{8A41917E-4B97-447C-98AB-970D625F1DE6}"/>
              </a:ext>
              <a:ext uri="{C183D7F6-B498-43B3-948B-1728B52AA6E4}">
                <adec:decorative xmlns:adec="http://schemas.microsoft.com/office/drawing/2017/decorative" val="1"/>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 uri="{C183D7F6-B498-43B3-948B-1728B52AA6E4}">
                <adec:decorative xmlns:adec="http://schemas.microsoft.com/office/drawing/2017/decorative" val="1"/>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 uri="{C183D7F6-B498-43B3-948B-1728B52AA6E4}">
                <adec:decorative xmlns:adec="http://schemas.microsoft.com/office/drawing/2017/decorative" val="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 uri="{C183D7F6-B498-43B3-948B-1728B52AA6E4}">
                <adec:decorative xmlns:adec="http://schemas.microsoft.com/office/drawing/2017/decorative" val="1"/>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 uri="{C183D7F6-B498-43B3-948B-1728B52AA6E4}">
                <adec:decorative xmlns:adec="http://schemas.microsoft.com/office/drawing/2017/decorative" val="1"/>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 uri="{C183D7F6-B498-43B3-948B-1728B52AA6E4}">
                <adec:decorative xmlns:adec="http://schemas.microsoft.com/office/drawing/2017/decorative" val="1"/>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838200" y="136525"/>
            <a:ext cx="10515600" cy="1509713"/>
          </a:xfrm>
        </p:spPr>
        <p:txBody>
          <a:bodyPr/>
          <a:lstStyle>
            <a:lvl1pPr>
              <a:defRPr sz="5400"/>
            </a:lvl1pPr>
          </a:lstStyle>
          <a:p>
            <a:r>
              <a:rPr lang="en-US" dirty="0"/>
              <a:t>Click to add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838200" y="2201661"/>
            <a:ext cx="10515600" cy="397530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41248"/>
            <a:ext cx="4434840" cy="3236976"/>
          </a:xfrm>
        </p:spPr>
        <p:txBody>
          <a:bodyPr anchor="b"/>
          <a:lstStyle>
            <a:lvl1pPr algn="l">
              <a:lnSpc>
                <a:spcPct val="110000"/>
              </a:lnSpc>
              <a:spcBef>
                <a:spcPts val="1000"/>
              </a:spcBef>
              <a:defRPr sz="3600" b="0" i="0" cap="none" baseline="0"/>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300068"/>
            <a:ext cx="4434835" cy="510474"/>
          </a:xfrm>
        </p:spPr>
        <p:txBody>
          <a:bodyPr anchor="ctr" anchorCtr="0">
            <a:no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283464"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 uri="{C183D7F6-B498-43B3-948B-1728B52AA6E4}">
                <adec:decorative xmlns:adec="http://schemas.microsoft.com/office/drawing/2017/decorative" val="1"/>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_2">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7863840" cy="1325563"/>
          </a:xfrm>
        </p:spPr>
        <p:txBody>
          <a:bodyPr/>
          <a:lstStyle>
            <a:lvl1pPr>
              <a:defRPr sz="4000" b="1" cap="all" spc="400" baseline="0">
                <a:solidFill>
                  <a:schemeClr val="bg1"/>
                </a:solidFill>
              </a:defRPr>
            </a:lvl1pPr>
          </a:lstStyle>
          <a:p>
            <a:r>
              <a:rPr lang="en-US" dirty="0"/>
              <a:t>Click to add title</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 uri="{C183D7F6-B498-43B3-948B-1728B52AA6E4}">
                <adec:decorative xmlns:adec="http://schemas.microsoft.com/office/drawing/2017/decorative" val="1"/>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 uri="{C183D7F6-B498-43B3-948B-1728B52AA6E4}">
                <adec:decorative xmlns:adec="http://schemas.microsoft.com/office/drawing/2017/decorative" val="1"/>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hasCustomPrompt="1"/>
          </p:nvPr>
        </p:nvSpPr>
        <p:spPr>
          <a:xfrm>
            <a:off x="838200" y="188843"/>
            <a:ext cx="10515600" cy="1457395"/>
          </a:xfrm>
        </p:spPr>
        <p:txBody>
          <a:bodyPr/>
          <a:lstStyle/>
          <a:p>
            <a:r>
              <a:rPr lang="en-US" dirty="0"/>
              <a:t>Click to add title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hasCustomPrompt="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hasCustomPrompt="1"/>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3FB7E8F4-3FB3-45AB-A381-9093CA95AAE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1"/>
            <a:ext cx="10515600"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8" y="357809"/>
            <a:ext cx="6272784" cy="3080335"/>
          </a:xfrm>
        </p:spPr>
        <p:txBody>
          <a:bodyPr/>
          <a:lstStyle/>
          <a:p>
            <a:r>
              <a:rPr lang="en-US" dirty="0"/>
              <a:t>Node.js chat app</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5641848" y="4700016"/>
            <a:ext cx="5093208" cy="1197864"/>
          </a:xfrm>
        </p:spPr>
        <p:txBody>
          <a:bodyPr/>
          <a:lstStyle/>
          <a:p>
            <a:r>
              <a:rPr lang="en-US" dirty="0"/>
              <a:t>I Gusti Agung Agastya T.</a:t>
            </a: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136525"/>
            <a:ext cx="10515600" cy="1509713"/>
          </a:xfrm>
        </p:spPr>
        <p:txBody>
          <a:bodyPr>
            <a:normAutofit/>
          </a:bodyPr>
          <a:lstStyle/>
          <a:p>
            <a:r>
              <a:rPr lang="en-US" dirty="0"/>
              <a:t>Table</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10</a:t>
            </a:fld>
            <a:endParaRPr lang="en-US" dirty="0"/>
          </a:p>
        </p:txBody>
      </p:sp>
      <p:graphicFrame>
        <p:nvGraphicFramePr>
          <p:cNvPr id="6" name="Content Placeholder 5">
            <a:extLst>
              <a:ext uri="{FF2B5EF4-FFF2-40B4-BE49-F238E27FC236}">
                <a16:creationId xmlns:a16="http://schemas.microsoft.com/office/drawing/2014/main" id="{AC571249-1257-EE6A-DD3E-69CC76335551}"/>
              </a:ext>
            </a:extLst>
          </p:cNvPr>
          <p:cNvGraphicFramePr>
            <a:graphicFrameLocks noGrp="1"/>
          </p:cNvGraphicFramePr>
          <p:nvPr>
            <p:ph idx="1"/>
            <p:extLst>
              <p:ext uri="{D42A27DB-BD31-4B8C-83A1-F6EECF244321}">
                <p14:modId xmlns:p14="http://schemas.microsoft.com/office/powerpoint/2010/main" val="2374470358"/>
              </p:ext>
            </p:extLst>
          </p:nvPr>
        </p:nvGraphicFramePr>
        <p:xfrm>
          <a:off x="838200" y="2201863"/>
          <a:ext cx="9753600" cy="3010885"/>
        </p:xfrm>
        <a:graphic>
          <a:graphicData uri="http://schemas.openxmlformats.org/drawingml/2006/table">
            <a:tbl>
              <a:tblPr firstRow="1" firstCol="1" bandCol="1">
                <a:tableStyleId>{B301B821-A1FF-4177-AEE7-76D212191A09}</a:tableStyleId>
              </a:tblPr>
              <a:tblGrid>
                <a:gridCol w="1950720">
                  <a:extLst>
                    <a:ext uri="{9D8B030D-6E8A-4147-A177-3AD203B41FA5}">
                      <a16:colId xmlns:a16="http://schemas.microsoft.com/office/drawing/2014/main" val="3715394682"/>
                    </a:ext>
                  </a:extLst>
                </a:gridCol>
                <a:gridCol w="1950720">
                  <a:extLst>
                    <a:ext uri="{9D8B030D-6E8A-4147-A177-3AD203B41FA5}">
                      <a16:colId xmlns:a16="http://schemas.microsoft.com/office/drawing/2014/main" val="4203886316"/>
                    </a:ext>
                  </a:extLst>
                </a:gridCol>
                <a:gridCol w="1950720">
                  <a:extLst>
                    <a:ext uri="{9D8B030D-6E8A-4147-A177-3AD203B41FA5}">
                      <a16:colId xmlns:a16="http://schemas.microsoft.com/office/drawing/2014/main" val="1368357775"/>
                    </a:ext>
                  </a:extLst>
                </a:gridCol>
                <a:gridCol w="1950720">
                  <a:extLst>
                    <a:ext uri="{9D8B030D-6E8A-4147-A177-3AD203B41FA5}">
                      <a16:colId xmlns:a16="http://schemas.microsoft.com/office/drawing/2014/main" val="538162733"/>
                    </a:ext>
                  </a:extLst>
                </a:gridCol>
                <a:gridCol w="1950720">
                  <a:extLst>
                    <a:ext uri="{9D8B030D-6E8A-4147-A177-3AD203B41FA5}">
                      <a16:colId xmlns:a16="http://schemas.microsoft.com/office/drawing/2014/main" val="2004813969"/>
                    </a:ext>
                  </a:extLst>
                </a:gridCol>
              </a:tblGrid>
              <a:tr h="602177">
                <a:tc>
                  <a:txBody>
                    <a:bodyPr/>
                    <a:lstStyle/>
                    <a:p>
                      <a:endParaRPr lang="en-US" dirty="0">
                        <a:solidFill>
                          <a:schemeClr val="tx1"/>
                        </a:solidFill>
                      </a:endParaRPr>
                    </a:p>
                  </a:txBody>
                  <a:tcPr anchor="ctr"/>
                </a:tc>
                <a:tc>
                  <a:txBody>
                    <a:bodyPr/>
                    <a:lstStyle/>
                    <a:p>
                      <a:pPr algn="ctr"/>
                      <a:r>
                        <a:rPr lang="en-US" dirty="0">
                          <a:solidFill>
                            <a:schemeClr val="bg1"/>
                          </a:solidFill>
                        </a:rPr>
                        <a:t>Category 1</a:t>
                      </a:r>
                    </a:p>
                  </a:txBody>
                  <a:tcPr anchor="ctr"/>
                </a:tc>
                <a:tc>
                  <a:txBody>
                    <a:bodyPr/>
                    <a:lstStyle/>
                    <a:p>
                      <a:pPr algn="ctr"/>
                      <a:r>
                        <a:rPr lang="en-US" dirty="0">
                          <a:solidFill>
                            <a:schemeClr val="bg1"/>
                          </a:solidFill>
                        </a:rPr>
                        <a:t>Category 2</a:t>
                      </a:r>
                    </a:p>
                  </a:txBody>
                  <a:tcPr anchor="ctr"/>
                </a:tc>
                <a:tc>
                  <a:txBody>
                    <a:bodyPr/>
                    <a:lstStyle/>
                    <a:p>
                      <a:pPr algn="ctr"/>
                      <a:r>
                        <a:rPr lang="en-US" dirty="0">
                          <a:solidFill>
                            <a:schemeClr val="bg1"/>
                          </a:solidFill>
                        </a:rPr>
                        <a:t>Category 3</a:t>
                      </a:r>
                    </a:p>
                  </a:txBody>
                  <a:tcPr anchor="ctr"/>
                </a:tc>
                <a:tc>
                  <a:txBody>
                    <a:bodyPr/>
                    <a:lstStyle/>
                    <a:p>
                      <a:pPr algn="ctr"/>
                      <a:r>
                        <a:rPr lang="en-US" dirty="0">
                          <a:solidFill>
                            <a:schemeClr val="bg1"/>
                          </a:solidFill>
                        </a:rPr>
                        <a:t>Category 4</a:t>
                      </a:r>
                    </a:p>
                  </a:txBody>
                  <a:tcPr anchor="ctr"/>
                </a:tc>
                <a:extLst>
                  <a:ext uri="{0D108BD9-81ED-4DB2-BD59-A6C34878D82A}">
                    <a16:rowId xmlns:a16="http://schemas.microsoft.com/office/drawing/2014/main" val="342729846"/>
                  </a:ext>
                </a:extLst>
              </a:tr>
              <a:tr h="602177">
                <a:tc>
                  <a:txBody>
                    <a:bodyPr/>
                    <a:lstStyle/>
                    <a:p>
                      <a:pPr algn="ctr"/>
                      <a:r>
                        <a:rPr lang="en-US" b="0" dirty="0">
                          <a:solidFill>
                            <a:schemeClr val="tx1"/>
                          </a:solidFill>
                        </a:rPr>
                        <a:t>Item 1 </a:t>
                      </a:r>
                    </a:p>
                  </a:txBody>
                  <a:tcPr anchor="ctr"/>
                </a:tc>
                <a:tc>
                  <a:txBody>
                    <a:bodyPr/>
                    <a:lstStyle/>
                    <a:p>
                      <a:pPr algn="ctr"/>
                      <a:r>
                        <a:rPr lang="en-US" dirty="0">
                          <a:solidFill>
                            <a:schemeClr val="tx1"/>
                          </a:solidFill>
                        </a:rPr>
                        <a:t>4.5</a:t>
                      </a:r>
                    </a:p>
                  </a:txBody>
                  <a:tcPr anchor="ctr"/>
                </a:tc>
                <a:tc>
                  <a:txBody>
                    <a:bodyPr/>
                    <a:lstStyle/>
                    <a:p>
                      <a:pPr algn="ctr"/>
                      <a:r>
                        <a:rPr lang="en-US" dirty="0">
                          <a:solidFill>
                            <a:schemeClr val="tx1"/>
                          </a:solidFill>
                        </a:rPr>
                        <a:t>2.3</a:t>
                      </a:r>
                    </a:p>
                  </a:txBody>
                  <a:tcPr anchor="ctr"/>
                </a:tc>
                <a:tc>
                  <a:txBody>
                    <a:bodyPr/>
                    <a:lstStyle/>
                    <a:p>
                      <a:pPr algn="ctr"/>
                      <a:r>
                        <a:rPr lang="en-US" dirty="0">
                          <a:solidFill>
                            <a:schemeClr val="tx1"/>
                          </a:solidFill>
                        </a:rPr>
                        <a:t>1.7</a:t>
                      </a:r>
                    </a:p>
                  </a:txBody>
                  <a:tcPr anchor="ctr"/>
                </a:tc>
                <a:tc>
                  <a:txBody>
                    <a:bodyPr/>
                    <a:lstStyle/>
                    <a:p>
                      <a:pPr algn="ctr"/>
                      <a:r>
                        <a:rPr lang="en-US" dirty="0">
                          <a:solidFill>
                            <a:schemeClr val="tx1"/>
                          </a:solidFill>
                        </a:rPr>
                        <a:t>5</a:t>
                      </a:r>
                    </a:p>
                  </a:txBody>
                  <a:tcPr anchor="ctr"/>
                </a:tc>
                <a:extLst>
                  <a:ext uri="{0D108BD9-81ED-4DB2-BD59-A6C34878D82A}">
                    <a16:rowId xmlns:a16="http://schemas.microsoft.com/office/drawing/2014/main" val="2385059026"/>
                  </a:ext>
                </a:extLst>
              </a:tr>
              <a:tr h="602177">
                <a:tc>
                  <a:txBody>
                    <a:bodyPr/>
                    <a:lstStyle/>
                    <a:p>
                      <a:pPr algn="ctr"/>
                      <a:r>
                        <a:rPr lang="en-US" b="0" dirty="0">
                          <a:solidFill>
                            <a:schemeClr val="tx1"/>
                          </a:solidFill>
                        </a:rPr>
                        <a:t>Item 2</a:t>
                      </a:r>
                    </a:p>
                  </a:txBody>
                  <a:tcPr anchor="ctr"/>
                </a:tc>
                <a:tc>
                  <a:txBody>
                    <a:bodyPr/>
                    <a:lstStyle/>
                    <a:p>
                      <a:pPr algn="ctr"/>
                      <a:r>
                        <a:rPr lang="en-US" dirty="0">
                          <a:solidFill>
                            <a:schemeClr val="tx1"/>
                          </a:solidFill>
                        </a:rPr>
                        <a:t>3.2</a:t>
                      </a:r>
                    </a:p>
                  </a:txBody>
                  <a:tcPr anchor="ctr"/>
                </a:tc>
                <a:tc>
                  <a:txBody>
                    <a:bodyPr/>
                    <a:lstStyle/>
                    <a:p>
                      <a:pPr algn="ctr"/>
                      <a:r>
                        <a:rPr lang="en-US" dirty="0">
                          <a:solidFill>
                            <a:schemeClr val="tx1"/>
                          </a:solidFill>
                        </a:rPr>
                        <a:t>5.1</a:t>
                      </a:r>
                    </a:p>
                  </a:txBody>
                  <a:tcPr anchor="ctr"/>
                </a:tc>
                <a:tc>
                  <a:txBody>
                    <a:bodyPr/>
                    <a:lstStyle/>
                    <a:p>
                      <a:pPr algn="ctr"/>
                      <a:r>
                        <a:rPr lang="en-US" dirty="0">
                          <a:solidFill>
                            <a:schemeClr val="tx1"/>
                          </a:solidFill>
                        </a:rPr>
                        <a:t>4.4</a:t>
                      </a:r>
                    </a:p>
                  </a:txBody>
                  <a:tcPr anchor="ctr"/>
                </a:tc>
                <a:tc>
                  <a:txBody>
                    <a:bodyPr/>
                    <a:lstStyle/>
                    <a:p>
                      <a:pPr algn="ctr"/>
                      <a:r>
                        <a:rPr lang="en-US" dirty="0">
                          <a:solidFill>
                            <a:schemeClr val="tx1"/>
                          </a:solidFill>
                        </a:rPr>
                        <a:t>3</a:t>
                      </a:r>
                    </a:p>
                  </a:txBody>
                  <a:tcPr anchor="ctr"/>
                </a:tc>
                <a:extLst>
                  <a:ext uri="{0D108BD9-81ED-4DB2-BD59-A6C34878D82A}">
                    <a16:rowId xmlns:a16="http://schemas.microsoft.com/office/drawing/2014/main" val="3783722433"/>
                  </a:ext>
                </a:extLst>
              </a:tr>
              <a:tr h="602177">
                <a:tc>
                  <a:txBody>
                    <a:bodyPr/>
                    <a:lstStyle/>
                    <a:p>
                      <a:pPr algn="ctr"/>
                      <a:r>
                        <a:rPr lang="en-US" b="0" dirty="0">
                          <a:solidFill>
                            <a:schemeClr val="tx1"/>
                          </a:solidFill>
                        </a:rPr>
                        <a:t>Item 3</a:t>
                      </a:r>
                    </a:p>
                  </a:txBody>
                  <a:tcPr anchor="ctr"/>
                </a:tc>
                <a:tc>
                  <a:txBody>
                    <a:bodyPr/>
                    <a:lstStyle/>
                    <a:p>
                      <a:pPr algn="ctr"/>
                      <a:r>
                        <a:rPr lang="en-US" dirty="0">
                          <a:solidFill>
                            <a:schemeClr val="tx1"/>
                          </a:solidFill>
                        </a:rPr>
                        <a:t>2.1</a:t>
                      </a:r>
                    </a:p>
                  </a:txBody>
                  <a:tcPr anchor="ctr"/>
                </a:tc>
                <a:tc>
                  <a:txBody>
                    <a:bodyPr/>
                    <a:lstStyle/>
                    <a:p>
                      <a:pPr algn="ctr"/>
                      <a:r>
                        <a:rPr lang="en-US" dirty="0">
                          <a:solidFill>
                            <a:schemeClr val="tx1"/>
                          </a:solidFill>
                        </a:rPr>
                        <a:t>1.7</a:t>
                      </a:r>
                    </a:p>
                  </a:txBody>
                  <a:tcPr anchor="ctr"/>
                </a:tc>
                <a:tc>
                  <a:txBody>
                    <a:bodyPr/>
                    <a:lstStyle/>
                    <a:p>
                      <a:pPr algn="ctr"/>
                      <a:r>
                        <a:rPr lang="en-US" dirty="0">
                          <a:solidFill>
                            <a:schemeClr val="tx1"/>
                          </a:solidFill>
                        </a:rPr>
                        <a:t>2.5</a:t>
                      </a:r>
                    </a:p>
                  </a:txBody>
                  <a:tcPr anchor="ctr"/>
                </a:tc>
                <a:tc>
                  <a:txBody>
                    <a:bodyPr/>
                    <a:lstStyle/>
                    <a:p>
                      <a:pPr algn="ctr"/>
                      <a:r>
                        <a:rPr lang="en-US" dirty="0">
                          <a:solidFill>
                            <a:schemeClr val="tx1"/>
                          </a:solidFill>
                        </a:rPr>
                        <a:t>2.8</a:t>
                      </a:r>
                    </a:p>
                  </a:txBody>
                  <a:tcPr anchor="ctr"/>
                </a:tc>
                <a:extLst>
                  <a:ext uri="{0D108BD9-81ED-4DB2-BD59-A6C34878D82A}">
                    <a16:rowId xmlns:a16="http://schemas.microsoft.com/office/drawing/2014/main" val="1400497281"/>
                  </a:ext>
                </a:extLst>
              </a:tr>
              <a:tr h="602177">
                <a:tc>
                  <a:txBody>
                    <a:bodyPr/>
                    <a:lstStyle/>
                    <a:p>
                      <a:pPr algn="ctr"/>
                      <a:r>
                        <a:rPr lang="en-US" b="0" dirty="0">
                          <a:solidFill>
                            <a:schemeClr val="tx1"/>
                          </a:solidFill>
                        </a:rPr>
                        <a:t>Item 4</a:t>
                      </a:r>
                    </a:p>
                  </a:txBody>
                  <a:tcPr anchor="ctr"/>
                </a:tc>
                <a:tc>
                  <a:txBody>
                    <a:bodyPr/>
                    <a:lstStyle/>
                    <a:p>
                      <a:pPr algn="ctr"/>
                      <a:r>
                        <a:rPr lang="en-US" dirty="0">
                          <a:solidFill>
                            <a:schemeClr val="tx1"/>
                          </a:solidFill>
                        </a:rPr>
                        <a:t>4.5</a:t>
                      </a:r>
                    </a:p>
                  </a:txBody>
                  <a:tcPr anchor="ctr"/>
                </a:tc>
                <a:tc>
                  <a:txBody>
                    <a:bodyPr/>
                    <a:lstStyle/>
                    <a:p>
                      <a:pPr algn="ctr"/>
                      <a:r>
                        <a:rPr lang="en-US" dirty="0">
                          <a:solidFill>
                            <a:schemeClr val="tx1"/>
                          </a:solidFill>
                        </a:rPr>
                        <a:t>2.2</a:t>
                      </a:r>
                    </a:p>
                  </a:txBody>
                  <a:tcPr anchor="ctr"/>
                </a:tc>
                <a:tc>
                  <a:txBody>
                    <a:bodyPr/>
                    <a:lstStyle/>
                    <a:p>
                      <a:pPr algn="ctr"/>
                      <a:r>
                        <a:rPr lang="en-US" dirty="0">
                          <a:solidFill>
                            <a:schemeClr val="tx1"/>
                          </a:solidFill>
                        </a:rPr>
                        <a:t>1.7</a:t>
                      </a:r>
                    </a:p>
                  </a:txBody>
                  <a:tcPr anchor="ctr"/>
                </a:tc>
                <a:tc>
                  <a:txBody>
                    <a:bodyPr/>
                    <a:lstStyle/>
                    <a:p>
                      <a:pPr algn="ctr"/>
                      <a:r>
                        <a:rPr lang="en-US" dirty="0">
                          <a:solidFill>
                            <a:schemeClr val="tx1"/>
                          </a:solidFill>
                        </a:rPr>
                        <a:t>7</a:t>
                      </a:r>
                    </a:p>
                  </a:txBody>
                  <a:tcPr anchor="ctr"/>
                </a:tc>
                <a:extLst>
                  <a:ext uri="{0D108BD9-81ED-4DB2-BD59-A6C34878D82A}">
                    <a16:rowId xmlns:a16="http://schemas.microsoft.com/office/drawing/2014/main" val="567824203"/>
                  </a:ext>
                </a:extLst>
              </a:tr>
            </a:tbl>
          </a:graphicData>
        </a:graphic>
      </p:graphicFrame>
    </p:spTree>
    <p:extLst>
      <p:ext uri="{BB962C8B-B14F-4D97-AF65-F5344CB8AC3E}">
        <p14:creationId xmlns:p14="http://schemas.microsoft.com/office/powerpoint/2010/main" val="27782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25369"/>
            <a:ext cx="10515600" cy="1325563"/>
          </a:xfrm>
        </p:spPr>
        <p:txBody>
          <a:bodyPr>
            <a:normAutofit/>
          </a:bodyPr>
          <a:lstStyle/>
          <a:p>
            <a:r>
              <a:rPr lang="en-US" dirty="0"/>
              <a:t>Title 2 column</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4752" y="1987825"/>
            <a:ext cx="4553712" cy="517249"/>
          </a:xfrm>
        </p:spPr>
        <p:txBody>
          <a:bodyPr/>
          <a:lstStyle/>
          <a:p>
            <a:r>
              <a:rPr lang="en-US"/>
              <a:t>Subtitle</a:t>
            </a:r>
            <a:endParaRPr lang="en-US" dirty="0"/>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4752" y="2584977"/>
            <a:ext cx="4553712" cy="3684588"/>
          </a:xfrm>
        </p:spPr>
        <p:txBody>
          <a:bodyPr>
            <a:normAutofit/>
          </a:bodyPr>
          <a:lstStyle/>
          <a:p>
            <a:r>
              <a:rPr lang="en-US" dirty="0"/>
              <a:t>Add text, images, art, and videos. </a:t>
            </a:r>
          </a:p>
          <a:p>
            <a:r>
              <a:rPr lang="en-US" dirty="0"/>
              <a:t>Add transitions, animations, and motion. </a:t>
            </a:r>
          </a:p>
          <a:p>
            <a:r>
              <a:rPr lang="en-US" dirty="0"/>
              <a:t>Save </a:t>
            </a:r>
            <a:r>
              <a:rPr lang="en-US"/>
              <a:t>to OneDrive to </a:t>
            </a:r>
            <a:r>
              <a:rPr lang="en-US" dirty="0"/>
              <a:t>get to your presentations from your computer, tablet, or phone. </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784848" y="1987825"/>
            <a:ext cx="4553712" cy="517249"/>
          </a:xfrm>
        </p:spPr>
        <p:txBody>
          <a:bodyPr/>
          <a:lstStyle/>
          <a:p>
            <a:r>
              <a:rPr lang="en-US"/>
              <a:t>Subtitle</a:t>
            </a:r>
            <a:endParaRPr lang="en-US" dirty="0"/>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784848" y="2584977"/>
            <a:ext cx="4553712" cy="3684588"/>
          </a:xfrm>
        </p:spPr>
        <p:txBody>
          <a:bodyPr>
            <a:normAutofit/>
          </a:bodyPr>
          <a:lstStyle/>
          <a:p>
            <a:r>
              <a:rPr lang="en-US"/>
              <a:t>Open the Design Ideas pane for instant slide makeovers. </a:t>
            </a:r>
          </a:p>
          <a:p>
            <a:r>
              <a:rPr lang="en-US"/>
              <a:t>When we have design ideas, we’ll show them to you right there. </a:t>
            </a:r>
            <a:endParaRPr lang="en-US" dirty="0"/>
          </a:p>
        </p:txBody>
      </p:sp>
    </p:spTree>
    <p:extLst>
      <p:ext uri="{BB962C8B-B14F-4D97-AF65-F5344CB8AC3E}">
        <p14:creationId xmlns:p14="http://schemas.microsoft.com/office/powerpoint/2010/main" val="312476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2B90FFA-43BF-BD49-F774-B816CB33802F}"/>
              </a:ext>
            </a:extLst>
          </p:cNvPr>
          <p:cNvSpPr>
            <a:spLocks noGrp="1"/>
          </p:cNvSpPr>
          <p:nvPr>
            <p:ph type="title"/>
          </p:nvPr>
        </p:nvSpPr>
        <p:spPr>
          <a:xfrm>
            <a:off x="839788" y="315430"/>
            <a:ext cx="9486246" cy="1325563"/>
          </a:xfrm>
        </p:spPr>
        <p:txBody>
          <a:bodyPr/>
          <a:lstStyle/>
          <a:p>
            <a:r>
              <a:rPr lang="en-US" dirty="0"/>
              <a:t>Title 3 column</a:t>
            </a:r>
          </a:p>
        </p:txBody>
      </p:sp>
      <p:sp>
        <p:nvSpPr>
          <p:cNvPr id="3" name="Text Placeholder 2">
            <a:extLst>
              <a:ext uri="{FF2B5EF4-FFF2-40B4-BE49-F238E27FC236}">
                <a16:creationId xmlns:a16="http://schemas.microsoft.com/office/drawing/2014/main" id="{3460D055-F31F-24D9-8866-C5E07C2A04B6}"/>
              </a:ext>
            </a:extLst>
          </p:cNvPr>
          <p:cNvSpPr>
            <a:spLocks noGrp="1"/>
          </p:cNvSpPr>
          <p:nvPr>
            <p:ph type="body" idx="1"/>
          </p:nvPr>
        </p:nvSpPr>
        <p:spPr>
          <a:xfrm>
            <a:off x="1444752" y="1838739"/>
            <a:ext cx="2834640" cy="666336"/>
          </a:xfrm>
        </p:spPr>
        <p:txBody>
          <a:bodyPr/>
          <a:lstStyle/>
          <a:p>
            <a:r>
              <a:rPr lang="en-US" dirty="0"/>
              <a:t>Subtitle</a:t>
            </a:r>
          </a:p>
        </p:txBody>
      </p:sp>
      <p:sp>
        <p:nvSpPr>
          <p:cNvPr id="4" name="Content Placeholder 3">
            <a:extLst>
              <a:ext uri="{FF2B5EF4-FFF2-40B4-BE49-F238E27FC236}">
                <a16:creationId xmlns:a16="http://schemas.microsoft.com/office/drawing/2014/main" id="{4B8CE495-12BB-43B2-A35A-90D4ED3F8FA6}"/>
              </a:ext>
            </a:extLst>
          </p:cNvPr>
          <p:cNvSpPr>
            <a:spLocks noGrp="1"/>
          </p:cNvSpPr>
          <p:nvPr>
            <p:ph sz="half" idx="2"/>
          </p:nvPr>
        </p:nvSpPr>
        <p:spPr>
          <a:xfrm>
            <a:off x="1444752" y="2564709"/>
            <a:ext cx="2834640" cy="3684588"/>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57CE4A52-2339-EEA7-A377-E687B882133C}"/>
              </a:ext>
            </a:extLst>
          </p:cNvPr>
          <p:cNvSpPr>
            <a:spLocks noGrp="1"/>
          </p:cNvSpPr>
          <p:nvPr>
            <p:ph type="body" sz="quarter" idx="3"/>
          </p:nvPr>
        </p:nvSpPr>
        <p:spPr>
          <a:xfrm>
            <a:off x="4983480" y="1838739"/>
            <a:ext cx="2834640" cy="666336"/>
          </a:xfrm>
        </p:spPr>
        <p:txBody>
          <a:bodyPr/>
          <a:lstStyle/>
          <a:p>
            <a:r>
              <a:rPr lang="en-US" dirty="0"/>
              <a:t>Subtitle</a:t>
            </a:r>
          </a:p>
        </p:txBody>
      </p:sp>
      <p:sp>
        <p:nvSpPr>
          <p:cNvPr id="6" name="Content Placeholder 5">
            <a:extLst>
              <a:ext uri="{FF2B5EF4-FFF2-40B4-BE49-F238E27FC236}">
                <a16:creationId xmlns:a16="http://schemas.microsoft.com/office/drawing/2014/main" id="{654BC00B-1A8B-7AF8-D746-6ECB1B181757}"/>
              </a:ext>
            </a:extLst>
          </p:cNvPr>
          <p:cNvSpPr>
            <a:spLocks noGrp="1"/>
          </p:cNvSpPr>
          <p:nvPr>
            <p:ph sz="quarter" idx="4"/>
          </p:nvPr>
        </p:nvSpPr>
        <p:spPr>
          <a:xfrm>
            <a:off x="4983480" y="2564709"/>
            <a:ext cx="2834640" cy="3684588"/>
          </a:xfrm>
        </p:spPr>
        <p:txBody>
          <a:bodyPr/>
          <a:lstStyle/>
          <a:p>
            <a:r>
              <a:rPr lang="en-US" dirty="0"/>
              <a:t>Open the Design Ideas pane for instant slide makeovers. </a:t>
            </a:r>
          </a:p>
          <a:p>
            <a:r>
              <a:rPr lang="en-US" dirty="0"/>
              <a:t>When we have design ideas, we’ll show them to you right there. </a:t>
            </a:r>
          </a:p>
        </p:txBody>
      </p:sp>
      <p:sp>
        <p:nvSpPr>
          <p:cNvPr id="7" name="Text Placeholder 6">
            <a:extLst>
              <a:ext uri="{FF2B5EF4-FFF2-40B4-BE49-F238E27FC236}">
                <a16:creationId xmlns:a16="http://schemas.microsoft.com/office/drawing/2014/main" id="{90477491-E737-96FE-9D68-A09A397F4AF3}"/>
              </a:ext>
            </a:extLst>
          </p:cNvPr>
          <p:cNvSpPr>
            <a:spLocks noGrp="1"/>
          </p:cNvSpPr>
          <p:nvPr>
            <p:ph type="body" sz="quarter" idx="13"/>
          </p:nvPr>
        </p:nvSpPr>
        <p:spPr>
          <a:xfrm>
            <a:off x="8531352" y="1838739"/>
            <a:ext cx="2834640" cy="666336"/>
          </a:xfrm>
        </p:spPr>
        <p:txBody>
          <a:bodyPr/>
          <a:lstStyle/>
          <a:p>
            <a:r>
              <a:rPr lang="en-US" dirty="0"/>
              <a:t>Subtitle</a:t>
            </a:r>
          </a:p>
        </p:txBody>
      </p:sp>
      <p:sp>
        <p:nvSpPr>
          <p:cNvPr id="8" name="Content Placeholder 7">
            <a:extLst>
              <a:ext uri="{FF2B5EF4-FFF2-40B4-BE49-F238E27FC236}">
                <a16:creationId xmlns:a16="http://schemas.microsoft.com/office/drawing/2014/main" id="{3A091BCD-1393-BB9D-8040-FEACB7A59BBA}"/>
              </a:ext>
            </a:extLst>
          </p:cNvPr>
          <p:cNvSpPr>
            <a:spLocks noGrp="1"/>
          </p:cNvSpPr>
          <p:nvPr>
            <p:ph sz="quarter" idx="14"/>
          </p:nvPr>
        </p:nvSpPr>
        <p:spPr>
          <a:xfrm>
            <a:off x="8531352" y="2564709"/>
            <a:ext cx="2834640" cy="3684588"/>
          </a:xfrm>
        </p:spPr>
        <p:txBody>
          <a:bodyPr>
            <a:normAutofit lnSpcReduction="10000"/>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Tree>
    <p:extLst>
      <p:ext uri="{BB962C8B-B14F-4D97-AF65-F5344CB8AC3E}">
        <p14:creationId xmlns:p14="http://schemas.microsoft.com/office/powerpoint/2010/main" val="688394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a:xfrm>
            <a:off x="6251719" y="136525"/>
            <a:ext cx="4987412" cy="1555115"/>
          </a:xfrm>
        </p:spPr>
        <p:txBody>
          <a:bodyPr/>
          <a:lstStyle/>
          <a:p>
            <a:r>
              <a:rPr lang="en-US" dirty="0"/>
              <a:t>Summary</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a:xfrm>
            <a:off x="6251717" y="1801368"/>
            <a:ext cx="4987412" cy="4754880"/>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8" name="Picture Placeholder 17" descr="mountains at sunset">
            <a:extLst>
              <a:ext uri="{FF2B5EF4-FFF2-40B4-BE49-F238E27FC236}">
                <a16:creationId xmlns:a16="http://schemas.microsoft.com/office/drawing/2014/main" id="{B503D699-E643-4969-9463-5C6331D0C869}"/>
              </a:ext>
            </a:extLst>
          </p:cNvPr>
          <p:cNvPicPr>
            <a:picLocks noGrp="1" noChangeAspect="1"/>
          </p:cNvPicPr>
          <p:nvPr>
            <p:ph type="pic" sz="quarter" idx="14"/>
          </p:nvPr>
        </p:nvPicPr>
        <p:blipFill rotWithShape="1">
          <a:blip r:embed="rId2"/>
          <a:srcRect t="177" b="177"/>
          <a:stretch/>
        </p:blipFill>
        <p:spPr>
          <a:xfrm>
            <a:off x="283464" y="301752"/>
            <a:ext cx="2459736" cy="2505456"/>
          </a:xfrm>
        </p:spPr>
      </p:pic>
      <p:pic>
        <p:nvPicPr>
          <p:cNvPr id="20" name="Picture Placeholder 19" descr="mountains at sunset">
            <a:extLst>
              <a:ext uri="{FF2B5EF4-FFF2-40B4-BE49-F238E27FC236}">
                <a16:creationId xmlns:a16="http://schemas.microsoft.com/office/drawing/2014/main" id="{B8714555-7486-4DD7-A96C-52C276483584}"/>
              </a:ext>
            </a:extLst>
          </p:cNvPr>
          <p:cNvPicPr>
            <a:picLocks noGrp="1" noChangeAspect="1"/>
          </p:cNvPicPr>
          <p:nvPr>
            <p:ph type="pic" sz="quarter" idx="15"/>
          </p:nvPr>
        </p:nvPicPr>
        <p:blipFill rotWithShape="1">
          <a:blip r:embed="rId3"/>
          <a:srcRect t="209" b="209"/>
          <a:stretch/>
        </p:blipFill>
        <p:spPr>
          <a:xfrm>
            <a:off x="3044952" y="301752"/>
            <a:ext cx="2459736" cy="2505456"/>
          </a:xfrm>
        </p:spPr>
      </p:pic>
      <p:pic>
        <p:nvPicPr>
          <p:cNvPr id="22" name="Picture Placeholder 21" descr="mountains under near dusk sky">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rotWithShape="1">
          <a:blip r:embed="rId4"/>
          <a:srcRect t="63" b="63"/>
          <a:stretch/>
        </p:blipFill>
        <p:spPr>
          <a:xfrm>
            <a:off x="283464" y="3108960"/>
            <a:ext cx="5221224" cy="3447288"/>
          </a:xfrm>
        </p:spPr>
      </p:pic>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a:xfrm rot="16200000">
            <a:off x="9811512" y="1591056"/>
            <a:ext cx="3547872" cy="365125"/>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13</a:t>
            </a:fld>
            <a:endParaRPr lang="en-US" dirty="0"/>
          </a:p>
        </p:txBody>
      </p:sp>
    </p:spTree>
    <p:extLst>
      <p:ext uri="{BB962C8B-B14F-4D97-AF65-F5344CB8AC3E}">
        <p14:creationId xmlns:p14="http://schemas.microsoft.com/office/powerpoint/2010/main" val="3584772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5202936" y="585216"/>
            <a:ext cx="5833872" cy="2276856"/>
          </a:xfrm>
        </p:spPr>
        <p:txBody>
          <a:bodyPr/>
          <a:lstStyle/>
          <a:p>
            <a:r>
              <a:rPr lang="en-US" dirty="0"/>
              <a:t>Agenda</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201168"/>
            <a:ext cx="2743200" cy="365125"/>
          </a:xfrm>
        </p:spPr>
        <p:txBody>
          <a:bodyPr/>
          <a:lstStyle/>
          <a:p>
            <a:fld id="{D8DA9DAA-006C-4F4B-980E-E3DF019B24E2}" type="slidenum">
              <a:rPr lang="en-US" smtClean="0"/>
              <a:pPr/>
              <a:t>14</a:t>
            </a:fld>
            <a:endParaRPr lang="en-US" dirty="0"/>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548640" y="1938528"/>
            <a:ext cx="2788920" cy="365125"/>
          </a:xfrm>
        </p:spPr>
        <p:txBody>
          <a:bodyPr/>
          <a:lstStyle/>
          <a:p>
            <a:r>
              <a:rPr lang="en-US" dirty="0"/>
              <a:t>Presentation Title</a:t>
            </a: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a:xfrm>
            <a:off x="1366432" y="2530058"/>
            <a:ext cx="3707972" cy="3707971"/>
          </a:xfrm>
        </p:spPr>
      </p:pic>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5202936" y="3127248"/>
            <a:ext cx="5833872" cy="3118104"/>
          </a:xfrm>
        </p:spPr>
        <p:txBody>
          <a:bodyPr/>
          <a:lstStyle/>
          <a:p>
            <a:r>
              <a:rPr lang="en-US" dirty="0"/>
              <a:t>Topic one</a:t>
            </a:r>
          </a:p>
          <a:p>
            <a:r>
              <a:rPr lang="en-US" dirty="0"/>
              <a:t>Topic two</a:t>
            </a:r>
          </a:p>
          <a:p>
            <a:r>
              <a:rPr lang="en-US" dirty="0"/>
              <a:t>Topic three</a:t>
            </a:r>
          </a:p>
          <a:p>
            <a:r>
              <a:rPr lang="en-US" dirty="0"/>
              <a:t>Topic four</a:t>
            </a:r>
          </a:p>
        </p:txBody>
      </p:sp>
    </p:spTree>
    <p:extLst>
      <p:ext uri="{BB962C8B-B14F-4D97-AF65-F5344CB8AC3E}">
        <p14:creationId xmlns:p14="http://schemas.microsoft.com/office/powerpoint/2010/main" val="161359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1335024"/>
            <a:ext cx="6190488" cy="1179576"/>
          </a:xfrm>
        </p:spPr>
        <p:txBody>
          <a:bodyPr/>
          <a:lstStyle/>
          <a:p>
            <a:r>
              <a:rPr lang="en-US" sz="4000" dirty="0" err="1"/>
              <a:t>Pendahuluan</a:t>
            </a:r>
            <a:endParaRPr lang="en-US" sz="4000"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4424" y="621792"/>
            <a:ext cx="4114800" cy="365125"/>
          </a:xfrm>
        </p:spPr>
        <p:txBody>
          <a:bodyPr/>
          <a:lstStyle/>
          <a:p>
            <a:r>
              <a:rPr lang="en-US" dirty="0"/>
              <a:t>Node.js chat app</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825496"/>
            <a:ext cx="6190488" cy="3346704"/>
          </a:xfrm>
        </p:spPr>
        <p:txBody>
          <a:bodyPr/>
          <a:lstStyle/>
          <a:p>
            <a:r>
              <a:rPr lang="en-US" dirty="0"/>
              <a:t>Pada project </a:t>
            </a:r>
            <a:r>
              <a:rPr lang="en-US" dirty="0" err="1"/>
              <a:t>ini</a:t>
            </a:r>
            <a:r>
              <a:rPr lang="en-US" dirty="0"/>
              <a:t> </a:t>
            </a:r>
            <a:r>
              <a:rPr lang="en-US" dirty="0" err="1"/>
              <a:t>saya</a:t>
            </a:r>
            <a:r>
              <a:rPr lang="en-US" dirty="0"/>
              <a:t> </a:t>
            </a:r>
            <a:r>
              <a:rPr lang="en-US" dirty="0" err="1"/>
              <a:t>membuat</a:t>
            </a:r>
            <a:r>
              <a:rPr lang="en-US" dirty="0"/>
              <a:t> </a:t>
            </a:r>
            <a:r>
              <a:rPr lang="en-US" dirty="0" err="1"/>
              <a:t>aplikasi</a:t>
            </a:r>
            <a:r>
              <a:rPr lang="en-US" dirty="0"/>
              <a:t> chat </a:t>
            </a:r>
            <a:r>
              <a:rPr lang="en-US" dirty="0" err="1"/>
              <a:t>menggunakan</a:t>
            </a:r>
            <a:r>
              <a:rPr lang="en-US" dirty="0"/>
              <a:t> Node.js + Express, </a:t>
            </a:r>
            <a:r>
              <a:rPr lang="en-US" dirty="0" err="1"/>
              <a:t>Sequelize</a:t>
            </a:r>
            <a:r>
              <a:rPr lang="en-US" dirty="0"/>
              <a:t> </a:t>
            </a:r>
            <a:r>
              <a:rPr lang="en-US" dirty="0" err="1"/>
              <a:t>sebagai</a:t>
            </a:r>
            <a:r>
              <a:rPr lang="en-US" dirty="0"/>
              <a:t> </a:t>
            </a:r>
            <a:r>
              <a:rPr lang="en-US" dirty="0" err="1"/>
              <a:t>orm-nya</a:t>
            </a:r>
            <a:r>
              <a:rPr lang="en-US" dirty="0"/>
              <a:t>, PostgreSQL, dan EJS </a:t>
            </a:r>
            <a:r>
              <a:rPr lang="en-US" dirty="0" err="1"/>
              <a:t>sebagai</a:t>
            </a:r>
            <a:r>
              <a:rPr lang="en-US" dirty="0"/>
              <a:t> library </a:t>
            </a:r>
            <a:r>
              <a:rPr lang="en-US" dirty="0" err="1"/>
              <a:t>untuk</a:t>
            </a:r>
            <a:r>
              <a:rPr lang="en-US" dirty="0"/>
              <a:t> </a:t>
            </a:r>
            <a:r>
              <a:rPr lang="en-US" dirty="0" err="1"/>
              <a:t>tampilannya</a:t>
            </a:r>
            <a:r>
              <a:rPr lang="en-US" dirty="0"/>
              <a:t>. Project </a:t>
            </a:r>
            <a:r>
              <a:rPr lang="en-US" dirty="0" err="1"/>
              <a:t>ini</a:t>
            </a:r>
            <a:r>
              <a:rPr lang="en-US" dirty="0"/>
              <a:t> </a:t>
            </a:r>
            <a:r>
              <a:rPr lang="en-US" dirty="0" err="1"/>
              <a:t>bertujuan</a:t>
            </a:r>
            <a:r>
              <a:rPr lang="en-US" dirty="0"/>
              <a:t> </a:t>
            </a:r>
            <a:r>
              <a:rPr lang="en-US" dirty="0" err="1"/>
              <a:t>untuk</a:t>
            </a:r>
            <a:r>
              <a:rPr lang="en-US" dirty="0"/>
              <a:t> </a:t>
            </a:r>
            <a:r>
              <a:rPr lang="en-US" dirty="0" err="1"/>
              <a:t>mendalami</a:t>
            </a:r>
            <a:r>
              <a:rPr lang="en-US" dirty="0"/>
              <a:t> </a:t>
            </a:r>
            <a:r>
              <a:rPr lang="en-US" dirty="0" err="1"/>
              <a:t>lebih</a:t>
            </a:r>
            <a:r>
              <a:rPr lang="en-US" dirty="0"/>
              <a:t> </a:t>
            </a:r>
            <a:r>
              <a:rPr lang="en-US" dirty="0" err="1"/>
              <a:t>lanjut</a:t>
            </a:r>
            <a:r>
              <a:rPr lang="en-US" dirty="0"/>
              <a:t> </a:t>
            </a:r>
            <a:r>
              <a:rPr lang="en-US" dirty="0" err="1"/>
              <a:t>mengenai</a:t>
            </a:r>
            <a:r>
              <a:rPr lang="en-US" dirty="0"/>
              <a:t> </a:t>
            </a:r>
            <a:r>
              <a:rPr lang="en-US" dirty="0" err="1"/>
              <a:t>relasi</a:t>
            </a:r>
            <a:r>
              <a:rPr lang="en-US" dirty="0"/>
              <a:t> database many-to-many pada PostgreSQL dan </a:t>
            </a:r>
            <a:r>
              <a:rPr lang="en-US" dirty="0" err="1"/>
              <a:t>Sequelize</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2</a:t>
            </a:fld>
            <a:endParaRPr lang="en-US" dirty="0"/>
          </a:p>
        </p:txBody>
      </p:sp>
      <p:pic>
        <p:nvPicPr>
          <p:cNvPr id="12" name="Picture Placeholder 11">
            <a:extLst>
              <a:ext uri="{FF2B5EF4-FFF2-40B4-BE49-F238E27FC236}">
                <a16:creationId xmlns:a16="http://schemas.microsoft.com/office/drawing/2014/main" id="{442B9D49-A357-999A-A3BE-EACB35AEC517}"/>
              </a:ext>
            </a:extLst>
          </p:cNvPr>
          <p:cNvPicPr>
            <a:picLocks noGrp="1" noChangeAspect="1"/>
          </p:cNvPicPr>
          <p:nvPr>
            <p:ph type="pic" sz="quarter" idx="13"/>
          </p:nvPr>
        </p:nvPicPr>
        <p:blipFill>
          <a:blip r:embed="rId2"/>
          <a:srcRect l="6783" r="6783"/>
          <a:stretch>
            <a:fillRect/>
          </a:stretch>
        </p:blipFill>
        <p:spPr/>
      </p:pic>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136525"/>
            <a:ext cx="10515600" cy="1509713"/>
          </a:xfrm>
        </p:spPr>
        <p:txBody>
          <a:bodyPr>
            <a:normAutofit/>
          </a:bodyPr>
          <a:lstStyle/>
          <a:p>
            <a:r>
              <a:rPr lang="en-US" dirty="0"/>
              <a:t>Timeline </a:t>
            </a:r>
            <a:r>
              <a:rPr lang="en-US" dirty="0" err="1"/>
              <a:t>Pengerjaan</a:t>
            </a:r>
            <a:endParaRPr lang="en-US" dirty="0"/>
          </a:p>
        </p:txBody>
      </p:sp>
      <p:sp>
        <p:nvSpPr>
          <p:cNvPr id="6" name="Slide Number Placeholder 5">
            <a:extLst>
              <a:ext uri="{FF2B5EF4-FFF2-40B4-BE49-F238E27FC236}">
                <a16:creationId xmlns:a16="http://schemas.microsoft.com/office/drawing/2014/main" id="{AB55FF1C-3CBD-419A-9DE4-7A8AA6371B6A}"/>
              </a:ext>
            </a:extLst>
          </p:cNvPr>
          <p:cNvSpPr>
            <a:spLocks noGrp="1"/>
          </p:cNvSpPr>
          <p:nvPr>
            <p:ph type="sldNum" sz="quarter" idx="12"/>
          </p:nvPr>
        </p:nvSpPr>
        <p:spPr>
          <a:xfrm>
            <a:off x="8610600" y="6356350"/>
            <a:ext cx="2743200" cy="365125"/>
          </a:xfrm>
        </p:spPr>
        <p:txBody>
          <a:bodyPr>
            <a:normAutofit/>
          </a:bodyPr>
          <a:lstStyle/>
          <a:p>
            <a:fld id="{D8DA9DAA-006C-4F4B-980E-E3DF019B24E2}" type="slidenum">
              <a:rPr lang="en-US" smtClean="0"/>
              <a:pPr/>
              <a:t>3</a:t>
            </a:fld>
            <a:endParaRPr lang="en-US" dirty="0"/>
          </a:p>
        </p:txBody>
      </p:sp>
      <p:graphicFrame>
        <p:nvGraphicFramePr>
          <p:cNvPr id="5" name="Content Placeholder 6" descr="timeline SmartArt Graphic">
            <a:extLst>
              <a:ext uri="{FF2B5EF4-FFF2-40B4-BE49-F238E27FC236}">
                <a16:creationId xmlns:a16="http://schemas.microsoft.com/office/drawing/2014/main" id="{8FE5A6CA-34D3-CFCF-92FA-26EEEAD09335}"/>
              </a:ext>
            </a:extLst>
          </p:cNvPr>
          <p:cNvGraphicFramePr>
            <a:graphicFrameLocks noGrp="1"/>
          </p:cNvGraphicFramePr>
          <p:nvPr>
            <p:ph idx="1"/>
            <p:extLst>
              <p:ext uri="{D42A27DB-BD31-4B8C-83A1-F6EECF244321}">
                <p14:modId xmlns:p14="http://schemas.microsoft.com/office/powerpoint/2010/main" val="2269812307"/>
              </p:ext>
            </p:extLst>
          </p:nvPr>
        </p:nvGraphicFramePr>
        <p:xfrm>
          <a:off x="838200" y="2201863"/>
          <a:ext cx="10515600" cy="3975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28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FB95-2803-4882-8DE6-333A75D37240}"/>
              </a:ext>
            </a:extLst>
          </p:cNvPr>
          <p:cNvSpPr>
            <a:spLocks noGrp="1"/>
          </p:cNvSpPr>
          <p:nvPr>
            <p:ph type="title"/>
          </p:nvPr>
        </p:nvSpPr>
        <p:spPr>
          <a:xfrm>
            <a:off x="838200" y="136525"/>
            <a:ext cx="10515600" cy="1509713"/>
          </a:xfrm>
        </p:spPr>
        <p:txBody>
          <a:bodyPr anchor="b">
            <a:normAutofit/>
          </a:bodyPr>
          <a:lstStyle/>
          <a:p>
            <a:r>
              <a:rPr lang="en-US" sz="5000"/>
              <a:t>Entity Relationship Diagram (ERD)</a:t>
            </a:r>
          </a:p>
        </p:txBody>
      </p:sp>
      <p:pic>
        <p:nvPicPr>
          <p:cNvPr id="14" name="Picture Placeholder 13" descr="A diagram of a computer&#10;&#10;Description automatically generated with medium confidence">
            <a:extLst>
              <a:ext uri="{FF2B5EF4-FFF2-40B4-BE49-F238E27FC236}">
                <a16:creationId xmlns:a16="http://schemas.microsoft.com/office/drawing/2014/main" id="{EA9ACF48-EC0C-4A36-AF09-59F83EAF966F}"/>
              </a:ext>
            </a:extLst>
          </p:cNvPr>
          <p:cNvPicPr>
            <a:picLocks noGrp="1" noChangeAspect="1"/>
          </p:cNvPicPr>
          <p:nvPr>
            <p:ph idx="1"/>
          </p:nvPr>
        </p:nvPicPr>
        <p:blipFill>
          <a:blip r:embed="rId2"/>
          <a:stretch>
            <a:fillRect/>
          </a:stretch>
        </p:blipFill>
        <p:spPr>
          <a:xfrm>
            <a:off x="2626467" y="1643198"/>
            <a:ext cx="7152013" cy="5167330"/>
          </a:xfrm>
          <a:noFill/>
        </p:spPr>
      </p:pic>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D8DA9DAA-006C-4F4B-980E-E3DF019B24E2}" type="slidenum">
              <a:rPr lang="en-US" smtClean="0"/>
              <a:pPr>
                <a:spcAft>
                  <a:spcPts val="600"/>
                </a:spcAft>
              </a:pPr>
              <a:t>4</a:t>
            </a:fld>
            <a:endParaRPr lang="en-US"/>
          </a:p>
        </p:txBody>
      </p:sp>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4294967295"/>
          </p:nvPr>
        </p:nvSpPr>
        <p:spPr>
          <a:xfrm rot="16200000">
            <a:off x="9811512" y="1591056"/>
            <a:ext cx="3547872" cy="365125"/>
          </a:xfrm>
        </p:spPr>
        <p:txBody>
          <a:bodyPr/>
          <a:lstStyle/>
          <a:p>
            <a:pPr>
              <a:spcAft>
                <a:spcPts val="600"/>
              </a:spcAft>
            </a:pPr>
            <a:r>
              <a:rPr lang="en-US" dirty="0"/>
              <a:t>Node.js chat app</a:t>
            </a:r>
            <a:endParaRPr lang="en-US"/>
          </a:p>
        </p:txBody>
      </p:sp>
    </p:spTree>
    <p:extLst>
      <p:ext uri="{BB962C8B-B14F-4D97-AF65-F5344CB8AC3E}">
        <p14:creationId xmlns:p14="http://schemas.microsoft.com/office/powerpoint/2010/main" val="356147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6926705-1654-526D-A866-1C6D14376AB1}"/>
              </a:ext>
            </a:extLst>
          </p:cNvPr>
          <p:cNvSpPr>
            <a:spLocks noGrp="1"/>
          </p:cNvSpPr>
          <p:nvPr>
            <p:ph type="title"/>
          </p:nvPr>
        </p:nvSpPr>
        <p:spPr>
          <a:xfrm>
            <a:off x="576072" y="365125"/>
            <a:ext cx="7863840" cy="1325563"/>
          </a:xfrm>
        </p:spPr>
        <p:txBody>
          <a:bodyPr/>
          <a:lstStyle/>
          <a:p>
            <a:r>
              <a:rPr lang="en-US" dirty="0"/>
              <a:t>Technology Stack</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a:xfrm>
            <a:off x="8503920" y="841248"/>
            <a:ext cx="3630168" cy="365125"/>
          </a:xfrm>
        </p:spPr>
        <p:txBody>
          <a:bodyPr/>
          <a:lstStyle/>
          <a:p>
            <a:r>
              <a:rPr lang="en-US" dirty="0"/>
              <a:t>Node.js Chat app</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2838981193"/>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2270028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463040"/>
            <a:ext cx="9144000" cy="2340864"/>
          </a:xfrm>
        </p:spPr>
        <p:txBody>
          <a:bodyPr/>
          <a:lstStyle/>
          <a:p>
            <a:r>
              <a:rPr lang="en-US" dirty="0"/>
              <a:t>Documentation</a:t>
            </a: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38890"/>
            <a:ext cx="9144000" cy="450613"/>
          </a:xfrm>
        </p:spPr>
        <p:txBody>
          <a:bodyPr/>
          <a:lstStyle/>
          <a:p>
            <a:r>
              <a:rPr lang="en-US" dirty="0"/>
              <a:t>https://github.com/agunggst/Node-js-chat-app</a:t>
            </a:r>
          </a:p>
        </p:txBody>
      </p:sp>
    </p:spTree>
    <p:extLst>
      <p:ext uri="{BB962C8B-B14F-4D97-AF65-F5344CB8AC3E}">
        <p14:creationId xmlns:p14="http://schemas.microsoft.com/office/powerpoint/2010/main" val="222788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463040"/>
            <a:ext cx="9144000" cy="2340864"/>
          </a:xfrm>
        </p:spPr>
        <p:txBody>
          <a:bodyPr/>
          <a:lstStyle/>
          <a:p>
            <a:r>
              <a:rPr lang="en-US" dirty="0"/>
              <a:t>Demo </a:t>
            </a:r>
            <a:r>
              <a:rPr lang="en-US" dirty="0" err="1"/>
              <a:t>applikasi</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38890"/>
            <a:ext cx="9144000" cy="450613"/>
          </a:xfrm>
        </p:spPr>
        <p:txBody>
          <a:bodyPr/>
          <a:lstStyle/>
          <a:p>
            <a:endParaRPr lang="en-US" dirty="0"/>
          </a:p>
        </p:txBody>
      </p:sp>
    </p:spTree>
    <p:extLst>
      <p:ext uri="{BB962C8B-B14F-4D97-AF65-F5344CB8AC3E}">
        <p14:creationId xmlns:p14="http://schemas.microsoft.com/office/powerpoint/2010/main" val="15690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5760720" y="585216"/>
            <a:ext cx="5276088" cy="2276856"/>
          </a:xfrm>
        </p:spPr>
        <p:txBody>
          <a:bodyPr/>
          <a:lstStyle/>
          <a:p>
            <a:r>
              <a:rPr lang="en-US" dirty="0"/>
              <a:t>Thank you</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a:xfrm>
            <a:off x="8610600" y="201168"/>
            <a:ext cx="2743200" cy="365125"/>
          </a:xfrm>
        </p:spPr>
        <p:txBody>
          <a:bodyPr/>
          <a:lstStyle/>
          <a:p>
            <a:fld id="{D8DA9DAA-006C-4F4B-980E-E3DF019B24E2}" type="slidenum">
              <a:rPr lang="en-US" smtClean="0"/>
              <a:pPr/>
              <a:t>8</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548640" y="1938528"/>
            <a:ext cx="2788920" cy="365125"/>
          </a:xfrm>
        </p:spPr>
        <p:txBody>
          <a:bodyPr/>
          <a:lstStyle/>
          <a:p>
            <a:r>
              <a:rPr lang="en-US" dirty="0"/>
              <a:t>Node.js chat app</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a:xfrm>
            <a:off x="1777111" y="407499"/>
            <a:ext cx="1952279" cy="1952279"/>
          </a:xfrm>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a:xfrm>
            <a:off x="3528345" y="1972581"/>
            <a:ext cx="2290065" cy="2273502"/>
          </a:xfrm>
        </p:spPr>
      </p:pic>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a:xfrm>
            <a:off x="1092905" y="4018982"/>
            <a:ext cx="3854161" cy="2839018"/>
          </a:xfrm>
        </p:spPr>
      </p:pic>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5760720" y="3127248"/>
            <a:ext cx="5276088" cy="1124712"/>
          </a:xfrm>
        </p:spPr>
        <p:txBody>
          <a:bodyPr/>
          <a:lstStyle/>
          <a:p>
            <a:endParaRPr lang="en-US" dirty="0"/>
          </a:p>
          <a:p>
            <a:endParaRPr lang="en-US" dirty="0"/>
          </a:p>
        </p:txBody>
      </p:sp>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a:xfrm>
            <a:off x="5579539" y="4386312"/>
            <a:ext cx="3119293" cy="2462810"/>
          </a:xfrm>
        </p:spPr>
      </p:pic>
    </p:spTree>
    <p:extLst>
      <p:ext uri="{BB962C8B-B14F-4D97-AF65-F5344CB8AC3E}">
        <p14:creationId xmlns:p14="http://schemas.microsoft.com/office/powerpoint/2010/main" val="92731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136525"/>
            <a:ext cx="10515600" cy="1509713"/>
          </a:xfrm>
        </p:spPr>
        <p:txBody>
          <a:bodyPr>
            <a:normAutofit/>
          </a:bodyPr>
          <a:lstStyle/>
          <a:p>
            <a:r>
              <a:rPr lang="en-US"/>
              <a:t>Chart</a:t>
            </a:r>
            <a:endParaRPr lang="en-US" dirty="0"/>
          </a:p>
        </p:txBody>
      </p:sp>
      <p:graphicFrame>
        <p:nvGraphicFramePr>
          <p:cNvPr id="21" name="Content Placeholder 20" descr="Graph">
            <a:extLst>
              <a:ext uri="{FF2B5EF4-FFF2-40B4-BE49-F238E27FC236}">
                <a16:creationId xmlns:a16="http://schemas.microsoft.com/office/drawing/2014/main" id="{6CEFC77F-B4AA-3560-BA41-949C88A410CF}"/>
              </a:ext>
            </a:extLst>
          </p:cNvPr>
          <p:cNvGraphicFramePr>
            <a:graphicFrameLocks noGrp="1"/>
          </p:cNvGraphicFramePr>
          <p:nvPr>
            <p:ph idx="1"/>
            <p:extLst>
              <p:ext uri="{D42A27DB-BD31-4B8C-83A1-F6EECF244321}">
                <p14:modId xmlns:p14="http://schemas.microsoft.com/office/powerpoint/2010/main" val="1754284738"/>
              </p:ext>
            </p:extLst>
          </p:nvPr>
        </p:nvGraphicFramePr>
        <p:xfrm>
          <a:off x="838200" y="2201863"/>
          <a:ext cx="10515600" cy="3975100"/>
        </p:xfrm>
        <a:graphic>
          <a:graphicData uri="http://schemas.openxmlformats.org/drawingml/2006/chart">
            <c:chart xmlns:c="http://schemas.openxmlformats.org/drawingml/2006/chart" xmlns:r="http://schemas.openxmlformats.org/officeDocument/2006/relationships" r:id="rId2"/>
          </a:graphicData>
        </a:graphic>
      </p:graphicFrame>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smtClean="0"/>
              <a:pPr/>
              <a:t>9</a:t>
            </a:fld>
            <a:endParaRPr lang="en-US" dirty="0"/>
          </a:p>
        </p:txBody>
      </p:sp>
    </p:spTree>
    <p:extLst>
      <p:ext uri="{BB962C8B-B14F-4D97-AF65-F5344CB8AC3E}">
        <p14:creationId xmlns:p14="http://schemas.microsoft.com/office/powerpoint/2010/main" val="783914445"/>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EF_V6" id="{B99EEC42-D414-4987-8414-5C338F56E426}" vid="{1FF68F6C-85E3-4376-BFA9-1F6778914A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331494-2B4C-4D3C-A5D2-BA1DC99CD22C}">
  <ds:schemaRefs>
    <ds:schemaRef ds:uri="http://schemas.microsoft.com/sharepoint/v3/contenttype/forms"/>
  </ds:schemaRefs>
</ds:datastoreItem>
</file>

<file path=customXml/itemProps2.xml><?xml version="1.0" encoding="utf-8"?>
<ds:datastoreItem xmlns:ds="http://schemas.openxmlformats.org/officeDocument/2006/customXml" ds:itemID="{CE69D2E8-20DE-4F32-923E-07859F820D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9275799-781E-48CE-9F54-0C35EC7B47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{4E7697AD-3E33-406A-B4AA-34F33372169C}tf89338750_win32</Template>
  <TotalTime>43</TotalTime>
  <Words>477</Words>
  <Application>Microsoft Office PowerPoint</Application>
  <PresentationFormat>Widescreen</PresentationFormat>
  <Paragraphs>93</Paragraphs>
  <Slides>14</Slides>
  <Notes>0</Notes>
  <HiddenSlides>6</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Univers</vt:lpstr>
      <vt:lpstr>GradientUnivers</vt:lpstr>
      <vt:lpstr>Node.js chat app</vt:lpstr>
      <vt:lpstr>Pendahuluan</vt:lpstr>
      <vt:lpstr>Timeline Pengerjaan</vt:lpstr>
      <vt:lpstr>Entity Relationship Diagram (ERD)</vt:lpstr>
      <vt:lpstr>Technology Stack</vt:lpstr>
      <vt:lpstr>Documentation</vt:lpstr>
      <vt:lpstr>Demo applikasi</vt:lpstr>
      <vt:lpstr>Thank you</vt:lpstr>
      <vt:lpstr>Chart</vt:lpstr>
      <vt:lpstr>Table</vt:lpstr>
      <vt:lpstr>Title 2 column</vt:lpstr>
      <vt:lpstr>Title 3 column</vt:lpstr>
      <vt:lpstr>Summary</vt:lpstr>
      <vt:lpstr>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chat app</dc:title>
  <dc:creator>Agastya Tarumawijaya</dc:creator>
  <cp:lastModifiedBy>Agastya Tarumawijaya</cp:lastModifiedBy>
  <cp:revision>2</cp:revision>
  <dcterms:created xsi:type="dcterms:W3CDTF">2023-09-29T03:13:35Z</dcterms:created>
  <dcterms:modified xsi:type="dcterms:W3CDTF">2023-10-02T00:31:22Z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