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27"/>
  </p:notesMasterIdLst>
  <p:sldIdLst>
    <p:sldId id="256" r:id="rId2"/>
    <p:sldId id="257" r:id="rId3"/>
    <p:sldId id="260" r:id="rId4"/>
    <p:sldId id="261" r:id="rId5"/>
    <p:sldId id="265" r:id="rId6"/>
    <p:sldId id="268" r:id="rId7"/>
    <p:sldId id="262" r:id="rId8"/>
    <p:sldId id="263" r:id="rId9"/>
    <p:sldId id="267" r:id="rId10"/>
    <p:sldId id="269" r:id="rId11"/>
    <p:sldId id="266" r:id="rId12"/>
    <p:sldId id="270" r:id="rId13"/>
    <p:sldId id="259" r:id="rId14"/>
    <p:sldId id="264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AC7074-A114-4A4B-AC0F-EAED9C5B15A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5B8ED3A-5A57-4E59-BDC9-8BC43B3E2BAF}">
      <dgm:prSet phldrT="[Text]"/>
      <dgm:spPr/>
      <dgm:t>
        <a:bodyPr/>
        <a:lstStyle/>
        <a:p>
          <a:r>
            <a:rPr lang="en-US" dirty="0" err="1"/>
            <a:t>Polimorfisme</a:t>
          </a:r>
          <a:r>
            <a:rPr lang="en-US" dirty="0"/>
            <a:t> statis/overloading</a:t>
          </a:r>
        </a:p>
      </dgm:t>
    </dgm:pt>
    <dgm:pt modelId="{CB729F1B-2A30-40FE-870C-745F423904D4}" type="parTrans" cxnId="{6C7B380F-D33E-40CE-8305-D6D7870FDDBE}">
      <dgm:prSet/>
      <dgm:spPr/>
      <dgm:t>
        <a:bodyPr/>
        <a:lstStyle/>
        <a:p>
          <a:endParaRPr lang="en-US"/>
        </a:p>
      </dgm:t>
    </dgm:pt>
    <dgm:pt modelId="{DB2354B3-0ACA-4818-9510-DC0DE855A06D}" type="sibTrans" cxnId="{6C7B380F-D33E-40CE-8305-D6D7870FDDBE}">
      <dgm:prSet/>
      <dgm:spPr/>
      <dgm:t>
        <a:bodyPr/>
        <a:lstStyle/>
        <a:p>
          <a:endParaRPr lang="en-US"/>
        </a:p>
      </dgm:t>
    </dgm:pt>
    <dgm:pt modelId="{D9E557A2-B7C4-4DE5-87E9-01776EAB2FBB}">
      <dgm:prSet/>
      <dgm:spPr/>
      <dgm:t>
        <a:bodyPr/>
        <a:lstStyle/>
        <a:p>
          <a:r>
            <a:rPr lang="en-US"/>
            <a:t>Polimorfsime dinamis/overriding</a:t>
          </a:r>
          <a:endParaRPr lang="en-US" dirty="0"/>
        </a:p>
      </dgm:t>
    </dgm:pt>
    <dgm:pt modelId="{97101DE8-01E4-4E9D-B1DD-BFDF02B58BC1}" type="parTrans" cxnId="{E3C1EBCE-A5DB-47CA-8060-43D0BA97635C}">
      <dgm:prSet/>
      <dgm:spPr/>
      <dgm:t>
        <a:bodyPr/>
        <a:lstStyle/>
        <a:p>
          <a:endParaRPr lang="en-US"/>
        </a:p>
      </dgm:t>
    </dgm:pt>
    <dgm:pt modelId="{9DA8B17C-6CB0-4E04-905A-962DCD1F2026}" type="sibTrans" cxnId="{E3C1EBCE-A5DB-47CA-8060-43D0BA97635C}">
      <dgm:prSet/>
      <dgm:spPr/>
      <dgm:t>
        <a:bodyPr/>
        <a:lstStyle/>
        <a:p>
          <a:endParaRPr lang="en-US"/>
        </a:p>
      </dgm:t>
    </dgm:pt>
    <dgm:pt modelId="{86FCF41F-9860-4D1D-B7D7-3B4EEFE935B1}" type="pres">
      <dgm:prSet presAssocID="{97AC7074-A114-4A4B-AC0F-EAED9C5B15AB}" presName="linear" presStyleCnt="0">
        <dgm:presLayoutVars>
          <dgm:dir/>
          <dgm:animLvl val="lvl"/>
          <dgm:resizeHandles val="exact"/>
        </dgm:presLayoutVars>
      </dgm:prSet>
      <dgm:spPr/>
    </dgm:pt>
    <dgm:pt modelId="{093FD6E0-4963-48D1-9199-697DAFF7C6A0}" type="pres">
      <dgm:prSet presAssocID="{D5B8ED3A-5A57-4E59-BDC9-8BC43B3E2BAF}" presName="parentLin" presStyleCnt="0"/>
      <dgm:spPr/>
    </dgm:pt>
    <dgm:pt modelId="{7BF2DAD4-887F-4797-B762-341D976D6523}" type="pres">
      <dgm:prSet presAssocID="{D5B8ED3A-5A57-4E59-BDC9-8BC43B3E2BAF}" presName="parentLeftMargin" presStyleLbl="node1" presStyleIdx="0" presStyleCnt="2"/>
      <dgm:spPr/>
    </dgm:pt>
    <dgm:pt modelId="{209A3830-BF16-4C65-AF6E-EBAF780BF338}" type="pres">
      <dgm:prSet presAssocID="{D5B8ED3A-5A57-4E59-BDC9-8BC43B3E2BA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6D0A690-586D-404E-A631-B4B537E7E878}" type="pres">
      <dgm:prSet presAssocID="{D5B8ED3A-5A57-4E59-BDC9-8BC43B3E2BAF}" presName="negativeSpace" presStyleCnt="0"/>
      <dgm:spPr/>
    </dgm:pt>
    <dgm:pt modelId="{419AE758-430E-4DE0-BFEF-32241871D5B1}" type="pres">
      <dgm:prSet presAssocID="{D5B8ED3A-5A57-4E59-BDC9-8BC43B3E2BAF}" presName="childText" presStyleLbl="conFgAcc1" presStyleIdx="0" presStyleCnt="2">
        <dgm:presLayoutVars>
          <dgm:bulletEnabled val="1"/>
        </dgm:presLayoutVars>
      </dgm:prSet>
      <dgm:spPr/>
    </dgm:pt>
    <dgm:pt modelId="{79A975F3-E2AA-4690-B8D5-314BDD1F2598}" type="pres">
      <dgm:prSet presAssocID="{DB2354B3-0ACA-4818-9510-DC0DE855A06D}" presName="spaceBetweenRectangles" presStyleCnt="0"/>
      <dgm:spPr/>
    </dgm:pt>
    <dgm:pt modelId="{C1C44F86-7260-4677-BB4E-289D80B3E780}" type="pres">
      <dgm:prSet presAssocID="{D9E557A2-B7C4-4DE5-87E9-01776EAB2FBB}" presName="parentLin" presStyleCnt="0"/>
      <dgm:spPr/>
    </dgm:pt>
    <dgm:pt modelId="{9FF3C06C-A458-4E74-B695-266C42405502}" type="pres">
      <dgm:prSet presAssocID="{D9E557A2-B7C4-4DE5-87E9-01776EAB2FBB}" presName="parentLeftMargin" presStyleLbl="node1" presStyleIdx="0" presStyleCnt="2"/>
      <dgm:spPr/>
    </dgm:pt>
    <dgm:pt modelId="{E349CB7F-E34D-4DDC-AF64-75CE3816A4D3}" type="pres">
      <dgm:prSet presAssocID="{D9E557A2-B7C4-4DE5-87E9-01776EAB2FB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8CA2BAD-D3EF-43B3-901C-9279CD78C786}" type="pres">
      <dgm:prSet presAssocID="{D9E557A2-B7C4-4DE5-87E9-01776EAB2FBB}" presName="negativeSpace" presStyleCnt="0"/>
      <dgm:spPr/>
    </dgm:pt>
    <dgm:pt modelId="{1BBA9F6E-16B5-43F3-B91C-41E7FE5314B4}" type="pres">
      <dgm:prSet presAssocID="{D9E557A2-B7C4-4DE5-87E9-01776EAB2FB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C7B380F-D33E-40CE-8305-D6D7870FDDBE}" srcId="{97AC7074-A114-4A4B-AC0F-EAED9C5B15AB}" destId="{D5B8ED3A-5A57-4E59-BDC9-8BC43B3E2BAF}" srcOrd="0" destOrd="0" parTransId="{CB729F1B-2A30-40FE-870C-745F423904D4}" sibTransId="{DB2354B3-0ACA-4818-9510-DC0DE855A06D}"/>
    <dgm:cxn modelId="{CE0A757B-BFD1-4172-8667-15D84E4430C9}" type="presOf" srcId="{D9E557A2-B7C4-4DE5-87E9-01776EAB2FBB}" destId="{9FF3C06C-A458-4E74-B695-266C42405502}" srcOrd="0" destOrd="0" presId="urn:microsoft.com/office/officeart/2005/8/layout/list1"/>
    <dgm:cxn modelId="{373352B8-E42B-4B42-9A34-0388A8AB869B}" type="presOf" srcId="{D5B8ED3A-5A57-4E59-BDC9-8BC43B3E2BAF}" destId="{7BF2DAD4-887F-4797-B762-341D976D6523}" srcOrd="0" destOrd="0" presId="urn:microsoft.com/office/officeart/2005/8/layout/list1"/>
    <dgm:cxn modelId="{E96F78C6-1A49-4BCA-8AEC-4AD6CA0684E8}" type="presOf" srcId="{97AC7074-A114-4A4B-AC0F-EAED9C5B15AB}" destId="{86FCF41F-9860-4D1D-B7D7-3B4EEFE935B1}" srcOrd="0" destOrd="0" presId="urn:microsoft.com/office/officeart/2005/8/layout/list1"/>
    <dgm:cxn modelId="{53F7DBC9-1958-483D-8EC3-7FF7A4574FDC}" type="presOf" srcId="{D5B8ED3A-5A57-4E59-BDC9-8BC43B3E2BAF}" destId="{209A3830-BF16-4C65-AF6E-EBAF780BF338}" srcOrd="1" destOrd="0" presId="urn:microsoft.com/office/officeart/2005/8/layout/list1"/>
    <dgm:cxn modelId="{E3C1EBCE-A5DB-47CA-8060-43D0BA97635C}" srcId="{97AC7074-A114-4A4B-AC0F-EAED9C5B15AB}" destId="{D9E557A2-B7C4-4DE5-87E9-01776EAB2FBB}" srcOrd="1" destOrd="0" parTransId="{97101DE8-01E4-4E9D-B1DD-BFDF02B58BC1}" sibTransId="{9DA8B17C-6CB0-4E04-905A-962DCD1F2026}"/>
    <dgm:cxn modelId="{BE5608E2-7D25-4381-919E-2192A31E2747}" type="presOf" srcId="{D9E557A2-B7C4-4DE5-87E9-01776EAB2FBB}" destId="{E349CB7F-E34D-4DDC-AF64-75CE3816A4D3}" srcOrd="1" destOrd="0" presId="urn:microsoft.com/office/officeart/2005/8/layout/list1"/>
    <dgm:cxn modelId="{817BDD2D-CA56-4F01-9C96-9F975BB2EB82}" type="presParOf" srcId="{86FCF41F-9860-4D1D-B7D7-3B4EEFE935B1}" destId="{093FD6E0-4963-48D1-9199-697DAFF7C6A0}" srcOrd="0" destOrd="0" presId="urn:microsoft.com/office/officeart/2005/8/layout/list1"/>
    <dgm:cxn modelId="{2E8E5D56-F5A7-4F68-A4DA-3284F70324E2}" type="presParOf" srcId="{093FD6E0-4963-48D1-9199-697DAFF7C6A0}" destId="{7BF2DAD4-887F-4797-B762-341D976D6523}" srcOrd="0" destOrd="0" presId="urn:microsoft.com/office/officeart/2005/8/layout/list1"/>
    <dgm:cxn modelId="{FFF63268-DB9A-4FEC-A4A2-1F1AE3604DAE}" type="presParOf" srcId="{093FD6E0-4963-48D1-9199-697DAFF7C6A0}" destId="{209A3830-BF16-4C65-AF6E-EBAF780BF338}" srcOrd="1" destOrd="0" presId="urn:microsoft.com/office/officeart/2005/8/layout/list1"/>
    <dgm:cxn modelId="{5894F704-8B4B-45CD-BA46-01BF7BBDF4C4}" type="presParOf" srcId="{86FCF41F-9860-4D1D-B7D7-3B4EEFE935B1}" destId="{86D0A690-586D-404E-A631-B4B537E7E878}" srcOrd="1" destOrd="0" presId="urn:microsoft.com/office/officeart/2005/8/layout/list1"/>
    <dgm:cxn modelId="{7D57D43E-D5FF-48B1-8C08-358A76EE25CA}" type="presParOf" srcId="{86FCF41F-9860-4D1D-B7D7-3B4EEFE935B1}" destId="{419AE758-430E-4DE0-BFEF-32241871D5B1}" srcOrd="2" destOrd="0" presId="urn:microsoft.com/office/officeart/2005/8/layout/list1"/>
    <dgm:cxn modelId="{A0211330-E2BA-4A64-98CE-ED53DCC2F345}" type="presParOf" srcId="{86FCF41F-9860-4D1D-B7D7-3B4EEFE935B1}" destId="{79A975F3-E2AA-4690-B8D5-314BDD1F2598}" srcOrd="3" destOrd="0" presId="urn:microsoft.com/office/officeart/2005/8/layout/list1"/>
    <dgm:cxn modelId="{BC20A326-5F21-4878-B2E2-446795DF0FED}" type="presParOf" srcId="{86FCF41F-9860-4D1D-B7D7-3B4EEFE935B1}" destId="{C1C44F86-7260-4677-BB4E-289D80B3E780}" srcOrd="4" destOrd="0" presId="urn:microsoft.com/office/officeart/2005/8/layout/list1"/>
    <dgm:cxn modelId="{548C6AE2-D67F-4C57-91E6-D20307A2B9CB}" type="presParOf" srcId="{C1C44F86-7260-4677-BB4E-289D80B3E780}" destId="{9FF3C06C-A458-4E74-B695-266C42405502}" srcOrd="0" destOrd="0" presId="urn:microsoft.com/office/officeart/2005/8/layout/list1"/>
    <dgm:cxn modelId="{2C4CAF8D-73C0-4F61-962F-8D8CA7CBB258}" type="presParOf" srcId="{C1C44F86-7260-4677-BB4E-289D80B3E780}" destId="{E349CB7F-E34D-4DDC-AF64-75CE3816A4D3}" srcOrd="1" destOrd="0" presId="urn:microsoft.com/office/officeart/2005/8/layout/list1"/>
    <dgm:cxn modelId="{992E067C-11A7-4CD9-93E3-D3EF4888681C}" type="presParOf" srcId="{86FCF41F-9860-4D1D-B7D7-3B4EEFE935B1}" destId="{A8CA2BAD-D3EF-43B3-901C-9279CD78C786}" srcOrd="5" destOrd="0" presId="urn:microsoft.com/office/officeart/2005/8/layout/list1"/>
    <dgm:cxn modelId="{FAA4D87F-771C-4216-A299-80A466C8FF16}" type="presParOf" srcId="{86FCF41F-9860-4D1D-B7D7-3B4EEFE935B1}" destId="{1BBA9F6E-16B5-43F3-B91C-41E7FE5314B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9AE758-430E-4DE0-BFEF-32241871D5B1}">
      <dsp:nvSpPr>
        <dsp:cNvPr id="0" name=""/>
        <dsp:cNvSpPr/>
      </dsp:nvSpPr>
      <dsp:spPr>
        <a:xfrm>
          <a:off x="0" y="1087569"/>
          <a:ext cx="10515600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A3830-BF16-4C65-AF6E-EBAF780BF338}">
      <dsp:nvSpPr>
        <dsp:cNvPr id="0" name=""/>
        <dsp:cNvSpPr/>
      </dsp:nvSpPr>
      <dsp:spPr>
        <a:xfrm>
          <a:off x="525780" y="511929"/>
          <a:ext cx="7360920" cy="1151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Polimorfisme</a:t>
          </a:r>
          <a:r>
            <a:rPr lang="en-US" sz="3900" kern="1200" dirty="0"/>
            <a:t> statis/overloading</a:t>
          </a:r>
        </a:p>
      </dsp:txBody>
      <dsp:txXfrm>
        <a:off x="581981" y="568130"/>
        <a:ext cx="7248518" cy="1038878"/>
      </dsp:txXfrm>
    </dsp:sp>
    <dsp:sp modelId="{1BBA9F6E-16B5-43F3-B91C-41E7FE5314B4}">
      <dsp:nvSpPr>
        <dsp:cNvPr id="0" name=""/>
        <dsp:cNvSpPr/>
      </dsp:nvSpPr>
      <dsp:spPr>
        <a:xfrm>
          <a:off x="0" y="2856608"/>
          <a:ext cx="10515600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9CB7F-E34D-4DDC-AF64-75CE3816A4D3}">
      <dsp:nvSpPr>
        <dsp:cNvPr id="0" name=""/>
        <dsp:cNvSpPr/>
      </dsp:nvSpPr>
      <dsp:spPr>
        <a:xfrm>
          <a:off x="525780" y="2280969"/>
          <a:ext cx="7360920" cy="1151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Polimorfsime dinamis/overriding</a:t>
          </a:r>
          <a:endParaRPr lang="en-US" sz="3900" kern="1200" dirty="0"/>
        </a:p>
      </dsp:txBody>
      <dsp:txXfrm>
        <a:off x="581981" y="2337170"/>
        <a:ext cx="7248518" cy="1038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5F7A0-57B2-4068-9E1A-60E8997385BF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2500A-A6D0-4D9A-9B9F-F4621AEE0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82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https://www.petanikode.com/java-oop-polimorfisme/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500A-A6D0-4D9A-9B9F-F4621AEE00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06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https://www.geeksforgeeks.org/overloading-in-java/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500A-A6D0-4D9A-9B9F-F4621AEE00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69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07D9-871D-44D9-9BC2-5FDDBB886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E62B2-17EB-4B99-B795-3648FC5D2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D13AB-D45D-442D-811A-20C9BA4A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9DA01-9032-4474-858C-C94F86CD8BB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5286A-0EA7-4E66-884F-4100EA1A1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AD9DC-61A8-4446-B667-B23B5615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992E-E12D-4B53-8213-7FC74FED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81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8D49-0021-48DE-9A70-24111EDC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A0212-44FA-484D-B39B-AFB02BF1E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53EE0-4BF0-419C-99B8-593007B0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9DA01-9032-4474-858C-C94F86CD8BB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D34AE-DAA4-411E-985D-FDA9C9D13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6C726-BA92-41B4-A850-3B901577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992E-E12D-4B53-8213-7FC74FED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2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3903E0-218F-4E47-978B-21411E012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BBC1E-6DA1-4043-8AC9-8BF7E7984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D0B0-DC69-47A1-B330-87B2E32A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9DA01-9032-4474-858C-C94F86CD8BB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32EB-6FCE-4F64-9787-4ACB19AE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B473F-5D5C-4303-865F-E1B66A2F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992E-E12D-4B53-8213-7FC74FED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5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61E0F-23F5-4F01-9D61-275249D7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ED88-CB3F-4732-9B62-5D68C952B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7D3F7-DF08-45EF-8B02-ADB8F06A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9DA01-9032-4474-858C-C94F86CD8BB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63ACA-8FA3-457E-9FDA-90EF7174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7868B-AA38-41D3-A66D-6D52EFC8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992E-E12D-4B53-8213-7FC74FED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17C5-AEF5-46AB-848A-7FA4527A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618E7-EED3-498D-9FEB-918EE1619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C1773-17FD-4F4C-BE3F-42E0CDA1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9DA01-9032-4474-858C-C94F86CD8BB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5FBC2-13FF-4336-8886-921D5910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46BC8-A89A-4B96-9747-81A15236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992E-E12D-4B53-8213-7FC74FED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7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5BEB-CAC8-4664-9262-27971AE29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60181-A800-4925-B2E5-8CA1AACC2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7A52B-C305-494B-85BD-1A8041EB1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658E3-7F88-485F-8217-0E21C9B9E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9DA01-9032-4474-858C-C94F86CD8BB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CF894-076F-4B2B-8427-1F4973192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0EF3C-B5FC-42B6-AF1D-ADAE6C5C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992E-E12D-4B53-8213-7FC74FED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6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145EF-8F2C-4BFD-B215-6610231F4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94430-75B8-4D23-A492-BD4FD4F5E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B40E6-5818-4632-B0DF-EE52F5EB9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03D40-42D5-436C-A08A-094F53D69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B3AFB6-D35D-4297-A5D8-5185F167A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3EF347-D057-45A1-9B4E-B34FE863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9DA01-9032-4474-858C-C94F86CD8BB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65D10-0B9A-4600-8CB9-A82DAE2C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0DE2DE-FBEB-44D0-A20D-B5CBD924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992E-E12D-4B53-8213-7FC74FED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1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41BE-1EE0-4268-AC87-9E37AEBD5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53191-39EE-40ED-952B-025FCC3C4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9DA01-9032-4474-858C-C94F86CD8BB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4398C-4EFF-40F6-8700-664938AE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229F2-AC34-44FC-A0CA-E17D15A3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992E-E12D-4B53-8213-7FC74FED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8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3DF0D0-025E-4D49-BC9D-4220B964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9DA01-9032-4474-858C-C94F86CD8BB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24F6F7-62D7-4541-B551-F3A227CA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7F801-57E8-4C13-BC83-6499CFA6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992E-E12D-4B53-8213-7FC74FED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58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8DAC-9275-4032-8663-D01CE9C0B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5A611-B003-44D8-AAF1-F60FC0FEF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18361-24A7-4B7E-A30D-3E626AF13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EA711-6170-41D6-94FD-61C4188DF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9DA01-9032-4474-858C-C94F86CD8BB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F6612-7A53-41A8-8145-23931B9D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8E26C-0AB8-4E14-8BA3-9AAADDD8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992E-E12D-4B53-8213-7FC74FED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15E8-0E19-4EC5-AD25-177F41CD8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841931-18AB-4E0B-A0BE-DADC2EC5C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B1CE2-076C-4E2A-9764-B2427D980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C83C-1F22-4586-859C-F1C70EB5E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9DA01-9032-4474-858C-C94F86CD8BB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779FC-DD1A-4D77-A9BA-927F2D2C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1C98F-2899-4112-B2B0-095F4647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992E-E12D-4B53-8213-7FC74FED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9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E47508-9360-49EE-867E-F44C58A1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015CE-F1CA-4447-A104-BE3D65B8A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77AF4-89AE-4302-8FF4-9B4D143E8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9DA01-9032-4474-858C-C94F86CD8BB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55D03-D1F9-48FD-85CE-7F9772BC7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2389E-1329-4365-AF35-C9D386D23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4992E-E12D-4B53-8213-7FC74FED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88FB1-604A-4D87-B443-80EADFF28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 err="1"/>
              <a:t>Polimorfisme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53E7C-DCAE-4169-9C47-B9BD470AB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 dirty="0"/>
              <a:t>Overloading Method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7215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C192-C530-46FA-9B49-1DD95C878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BUKAN method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A9E10-9521-4491-8BA1-55E0524ED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24937" cy="486285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Contoh</a:t>
            </a:r>
            <a:r>
              <a:rPr lang="en-US" dirty="0"/>
              <a:t> di </a:t>
            </a:r>
            <a:r>
              <a:rPr lang="en-US" dirty="0" err="1"/>
              <a:t>samping</a:t>
            </a:r>
            <a:r>
              <a:rPr lang="en-US" dirty="0"/>
              <a:t> </a:t>
            </a:r>
            <a:r>
              <a:rPr lang="en-US" dirty="0" err="1"/>
              <a:t>bukanlah</a:t>
            </a:r>
            <a:r>
              <a:rPr lang="en-US" dirty="0"/>
              <a:t> overloading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methodC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pada </a:t>
            </a:r>
            <a:r>
              <a:rPr lang="en-US" dirty="0" err="1"/>
              <a:t>sifat</a:t>
            </a:r>
            <a:r>
              <a:rPr lang="en-US" dirty="0"/>
              <a:t> method: static.</a:t>
            </a:r>
          </a:p>
          <a:p>
            <a:r>
              <a:rPr lang="en-US" dirty="0"/>
              <a:t>Keyword static </a:t>
            </a:r>
            <a:r>
              <a:rPr lang="en-US" dirty="0" err="1"/>
              <a:t>diwakiliki</a:t>
            </a:r>
            <a:r>
              <a:rPr lang="en-US" dirty="0"/>
              <a:t> </a:t>
            </a:r>
            <a:r>
              <a:rPr lang="en-US" u="sng" dirty="0"/>
              <a:t>underline</a:t>
            </a:r>
            <a:r>
              <a:rPr lang="en-US" dirty="0"/>
              <a:t> pada class diagram.</a:t>
            </a:r>
          </a:p>
          <a:p>
            <a:r>
              <a:rPr lang="en-US" dirty="0" err="1"/>
              <a:t>Syarat</a:t>
            </a:r>
            <a:r>
              <a:rPr lang="en-US" dirty="0"/>
              <a:t> overloading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signature method,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dan parameter. Static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signature method. </a:t>
            </a:r>
          </a:p>
          <a:p>
            <a:r>
              <a:rPr lang="en-US" dirty="0" err="1"/>
              <a:t>Contoh</a:t>
            </a:r>
            <a:r>
              <a:rPr lang="en-US" dirty="0"/>
              <a:t> di </a:t>
            </a:r>
            <a:r>
              <a:rPr lang="en-US" dirty="0" err="1"/>
              <a:t>samping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error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dikodekan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method is already define</a:t>
            </a:r>
            <a:r>
              <a:rPr lang="en-US" dirty="0"/>
              <a:t>).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2FF436-5365-4C03-9192-55EBC6D51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692" y="2052763"/>
            <a:ext cx="4492150" cy="18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23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98361-50DE-4D2D-9737-E7D40F344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Manfaat</a:t>
            </a:r>
            <a:r>
              <a:rPr lang="en-US" dirty="0"/>
              <a:t>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F3C0B-C6BB-4F22-9CA7-972EC3670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Overloading </a:t>
            </a:r>
            <a:r>
              <a:rPr lang="en-US" dirty="0" err="1"/>
              <a:t>memungkinkan</a:t>
            </a:r>
            <a:r>
              <a:rPr lang="en-US" dirty="0"/>
              <a:t> “</a:t>
            </a:r>
            <a:r>
              <a:rPr lang="en-US" dirty="0" err="1"/>
              <a:t>tujuan</a:t>
            </a:r>
            <a:r>
              <a:rPr lang="en-US" dirty="0"/>
              <a:t>” method yang </a:t>
            </a:r>
            <a:r>
              <a:rPr lang="en-US" dirty="0" err="1"/>
              <a:t>sama</a:t>
            </a:r>
            <a:r>
              <a:rPr lang="en-US" dirty="0"/>
              <a:t> (</a:t>
            </a:r>
            <a:r>
              <a:rPr lang="en-US" dirty="0" err="1"/>
              <a:t>diwakili</a:t>
            </a:r>
            <a:r>
              <a:rPr lang="en-US" dirty="0"/>
              <a:t> oleh </a:t>
            </a:r>
            <a:r>
              <a:rPr lang="en-US" dirty="0" err="1"/>
              <a:t>nama</a:t>
            </a:r>
            <a:r>
              <a:rPr lang="en-US" dirty="0"/>
              <a:t> method), </a:t>
            </a: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body method (</a:t>
            </a:r>
            <a:r>
              <a:rPr lang="en-US" dirty="0" err="1"/>
              <a:t>algoritma</a:t>
            </a:r>
            <a:r>
              <a:rPr lang="en-US" dirty="0"/>
              <a:t>)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diwakili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input parameter.</a:t>
            </a:r>
          </a:p>
          <a:p>
            <a:r>
              <a:rPr lang="en-US" dirty="0" err="1"/>
              <a:t>Contoh</a:t>
            </a:r>
            <a:r>
              <a:rPr lang="en-US" dirty="0"/>
              <a:t>, </a:t>
            </a:r>
            <a:r>
              <a:rPr lang="en-US" dirty="0" err="1"/>
              <a:t>sebuah</a:t>
            </a:r>
            <a:r>
              <a:rPr lang="en-US" dirty="0"/>
              <a:t> method </a:t>
            </a:r>
            <a:r>
              <a:rPr lang="en-US" dirty="0" err="1"/>
              <a:t>penjumlahan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2 input parameter, 3 input parameter, dan </a:t>
            </a:r>
            <a:r>
              <a:rPr lang="en-US" dirty="0" err="1"/>
              <a:t>kombinasinya</a:t>
            </a:r>
            <a:r>
              <a:rPr lang="en-US" dirty="0"/>
              <a:t>. Akan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tujuannya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menjumlahkan</a:t>
            </a:r>
            <a:r>
              <a:rPr lang="en-US" dirty="0"/>
              <a:t> input parameter yang </a:t>
            </a:r>
            <a:r>
              <a:rPr lang="en-US" dirty="0" err="1"/>
              <a:t>diberikan</a:t>
            </a:r>
            <a:r>
              <a:rPr lang="en-US" dirty="0"/>
              <a:t>. Jika overloading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dimungkinkan</a:t>
            </a:r>
            <a:r>
              <a:rPr lang="en-US" dirty="0"/>
              <a:t>, programmer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mengingat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method “jumlah1” </a:t>
            </a:r>
            <a:r>
              <a:rPr lang="en-US" dirty="0" err="1"/>
              <a:t>untuk</a:t>
            </a:r>
            <a:r>
              <a:rPr lang="en-US" dirty="0"/>
              <a:t> input 2 parameter, “jumlah2” </a:t>
            </a:r>
            <a:r>
              <a:rPr lang="en-US" dirty="0" err="1"/>
              <a:t>untuk</a:t>
            </a:r>
            <a:r>
              <a:rPr lang="en-US" dirty="0"/>
              <a:t> input 3 parameter, </a:t>
            </a:r>
            <a:r>
              <a:rPr lang="en-US" dirty="0" err="1"/>
              <a:t>dst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69768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980F-D1B4-4944-9221-D9412D38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Manfaat</a:t>
            </a:r>
            <a:r>
              <a:rPr lang="en-US" dirty="0"/>
              <a:t> Overloading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6C556-738E-4329-A56E-50D6E9203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46" y="2389250"/>
            <a:ext cx="4723901" cy="16120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43DACD-2DE3-4095-A363-477DA2B76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855" y="2389250"/>
            <a:ext cx="4363913" cy="148919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71F75F-DF69-4A24-9D0F-3E4AED1E6107}"/>
              </a:ext>
            </a:extLst>
          </p:cNvPr>
          <p:cNvCxnSpPr>
            <a:stCxn id="2" idx="2"/>
          </p:cNvCxnSpPr>
          <p:nvPr/>
        </p:nvCxnSpPr>
        <p:spPr>
          <a:xfrm>
            <a:off x="6096000" y="1690688"/>
            <a:ext cx="0" cy="4340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22D54D-5936-43C8-B5F6-FB7AF4A80C3D}"/>
              </a:ext>
            </a:extLst>
          </p:cNvPr>
          <p:cNvSpPr txBox="1"/>
          <p:nvPr/>
        </p:nvSpPr>
        <p:spPr>
          <a:xfrm>
            <a:off x="7037798" y="4880225"/>
            <a:ext cx="3924726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Jika override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dimungkinkan</a:t>
            </a:r>
            <a:r>
              <a:rPr lang="en-US" dirty="0"/>
              <a:t>, programmer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mengingat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method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kombinasinya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parameter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tujuannya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sama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825AA7-6351-4C54-9819-1B9E3FDCF5E4}"/>
              </a:ext>
            </a:extLst>
          </p:cNvPr>
          <p:cNvSpPr txBox="1"/>
          <p:nvPr/>
        </p:nvSpPr>
        <p:spPr>
          <a:xfrm>
            <a:off x="838200" y="4798067"/>
            <a:ext cx="3924726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Jika override </a:t>
            </a:r>
            <a:r>
              <a:rPr lang="en-US" dirty="0" err="1"/>
              <a:t>dimungkinkan</a:t>
            </a:r>
            <a:r>
              <a:rPr lang="en-US" dirty="0"/>
              <a:t>, programmer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mengingat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method dan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parameternya</a:t>
            </a:r>
            <a:r>
              <a:rPr lang="en-US" dirty="0"/>
              <a:t>.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mengingat</a:t>
            </a:r>
            <a:r>
              <a:rPr lang="en-US" dirty="0"/>
              <a:t> “</a:t>
            </a:r>
            <a:r>
              <a:rPr lang="en-US" dirty="0" err="1"/>
              <a:t>tujuan</a:t>
            </a:r>
            <a:r>
              <a:rPr lang="en-US" dirty="0"/>
              <a:t>” method dan </a:t>
            </a:r>
            <a:r>
              <a:rPr lang="en-US" dirty="0" err="1"/>
              <a:t>menyesuaikan</a:t>
            </a:r>
            <a:r>
              <a:rPr lang="en-US" dirty="0"/>
              <a:t> parameter.</a:t>
            </a:r>
          </a:p>
        </p:txBody>
      </p:sp>
    </p:spTree>
    <p:extLst>
      <p:ext uri="{BB962C8B-B14F-4D97-AF65-F5344CB8AC3E}">
        <p14:creationId xmlns:p14="http://schemas.microsoft.com/office/powerpoint/2010/main" val="954016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DA61D-C095-4E0E-BA24-8A4C88531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279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Contoh</a:t>
            </a:r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Kasus</a:t>
            </a: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D3131-5D36-4791-9C56-AC11847DF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5505" y="4200522"/>
            <a:ext cx="6740685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13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73428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9879-0CE1-4D84-811B-14696B04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0CBD1-6179-435B-B4B8-D11E46999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. </a:t>
            </a:r>
            <a:r>
              <a:rPr lang="en-US" dirty="0" err="1"/>
              <a:t>Penjumlahan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2 </a:t>
            </a:r>
            <a:r>
              <a:rPr lang="en-US" dirty="0" err="1"/>
              <a:t>bilangan</a:t>
            </a:r>
            <a:r>
              <a:rPr lang="en-US" dirty="0"/>
              <a:t>, 3 </a:t>
            </a:r>
            <a:r>
              <a:rPr lang="en-US" dirty="0" err="1"/>
              <a:t>bilangan</a:t>
            </a:r>
            <a:r>
              <a:rPr lang="en-US" dirty="0"/>
              <a:t>, dan </a:t>
            </a:r>
            <a:r>
              <a:rPr lang="en-US" dirty="0" err="1"/>
              <a:t>sebuah</a:t>
            </a:r>
            <a:r>
              <a:rPr lang="en-US" dirty="0"/>
              <a:t> array. </a:t>
            </a:r>
          </a:p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method </a:t>
            </a:r>
            <a:r>
              <a:rPr lang="en-US" dirty="0" err="1"/>
              <a:t>penjumlahan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dibentuk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penjumlahan</a:t>
            </a:r>
            <a:r>
              <a:rPr lang="en-US" dirty="0"/>
              <a:t>.</a:t>
            </a:r>
          </a:p>
          <a:p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pada main:</a:t>
            </a:r>
          </a:p>
          <a:p>
            <a:pPr lvl="1"/>
            <a:r>
              <a:rPr lang="en-US" dirty="0" err="1"/>
              <a:t>Penjumlahan</a:t>
            </a:r>
            <a:r>
              <a:rPr lang="en-US" dirty="0"/>
              <a:t> 7829 &amp; 1208</a:t>
            </a:r>
          </a:p>
          <a:p>
            <a:pPr lvl="1"/>
            <a:r>
              <a:rPr lang="en-US" dirty="0" err="1"/>
              <a:t>Penjumlahan</a:t>
            </a:r>
            <a:r>
              <a:rPr lang="en-US" dirty="0"/>
              <a:t> 7, 892, &amp; 22</a:t>
            </a:r>
          </a:p>
          <a:p>
            <a:pPr lvl="1"/>
            <a:r>
              <a:rPr lang="en-US" dirty="0" err="1"/>
              <a:t>Penjumlahan</a:t>
            </a:r>
            <a:r>
              <a:rPr lang="en-US" dirty="0"/>
              <a:t> 0, 23, 17, 35, 2, 5, 8, -87, 10</a:t>
            </a:r>
          </a:p>
        </p:txBody>
      </p:sp>
    </p:spTree>
    <p:extLst>
      <p:ext uri="{BB962C8B-B14F-4D97-AF65-F5344CB8AC3E}">
        <p14:creationId xmlns:p14="http://schemas.microsoft.com/office/powerpoint/2010/main" val="4143914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9A30-AE67-4D94-85D8-2164575E1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6EF00-D6C5-4DD6-B0FD-0F52BCD6A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3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input:</a:t>
            </a:r>
          </a:p>
          <a:p>
            <a:pPr lvl="1"/>
            <a:r>
              <a:rPr lang="en-US" dirty="0"/>
              <a:t>2 input</a:t>
            </a:r>
          </a:p>
          <a:p>
            <a:pPr lvl="1"/>
            <a:r>
              <a:rPr lang="en-US" dirty="0"/>
              <a:t>3 input</a:t>
            </a:r>
          </a:p>
          <a:p>
            <a:pPr lvl="1"/>
            <a:r>
              <a:rPr lang="en-US" dirty="0"/>
              <a:t>Array input</a:t>
            </a:r>
          </a:p>
          <a:p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dibentuk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ketiga</a:t>
            </a:r>
            <a:r>
              <a:rPr lang="en-US" dirty="0">
                <a:sym typeface="Wingdings" panose="05000000000000000000" pitchFamily="2" charset="2"/>
              </a:rPr>
              <a:t> method </a:t>
            </a:r>
            <a:r>
              <a:rPr lang="en-US" dirty="0" err="1">
                <a:sym typeface="Wingdings" panose="05000000000000000000" pitchFamily="2" charset="2"/>
              </a:rPr>
              <a:t>bersifat</a:t>
            </a:r>
            <a:r>
              <a:rPr lang="en-US" dirty="0">
                <a:sym typeface="Wingdings" panose="05000000000000000000" pitchFamily="2" charset="2"/>
              </a:rPr>
              <a:t> static</a:t>
            </a: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7873B8F5-E842-4304-84F8-0DD52896C279}"/>
              </a:ext>
            </a:extLst>
          </p:cNvPr>
          <p:cNvSpPr/>
          <p:nvPr/>
        </p:nvSpPr>
        <p:spPr>
          <a:xfrm>
            <a:off x="3739793" y="2702103"/>
            <a:ext cx="626724" cy="10890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8661EA-A249-4F38-8CC1-D85A919C7976}"/>
              </a:ext>
            </a:extLst>
          </p:cNvPr>
          <p:cNvSpPr/>
          <p:nvPr/>
        </p:nvSpPr>
        <p:spPr>
          <a:xfrm>
            <a:off x="4472306" y="2831134"/>
            <a:ext cx="177343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Overloading 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 method</a:t>
            </a:r>
          </a:p>
        </p:txBody>
      </p:sp>
    </p:spTree>
    <p:extLst>
      <p:ext uri="{BB962C8B-B14F-4D97-AF65-F5344CB8AC3E}">
        <p14:creationId xmlns:p14="http://schemas.microsoft.com/office/powerpoint/2010/main" val="3556118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07AAD-179E-4155-B640-E043010B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Solusi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9EF32-B129-4FA4-9035-D06467E61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Sehingga</a:t>
            </a:r>
            <a:r>
              <a:rPr lang="en-US" dirty="0"/>
              <a:t>, </a:t>
            </a:r>
            <a:r>
              <a:rPr lang="en-US" dirty="0" err="1"/>
              <a:t>berikut</a:t>
            </a:r>
            <a:r>
              <a:rPr lang="en-US" dirty="0"/>
              <a:t> class diagram yang </a:t>
            </a:r>
            <a:r>
              <a:rPr lang="en-US" dirty="0" err="1"/>
              <a:t>dibentuk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65E36E-3FFE-420B-BCB2-E97FD5522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854" y="2854145"/>
            <a:ext cx="5644607" cy="2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62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1C4EE5-75D7-4345-B3BC-15ABF44F6B11}"/>
              </a:ext>
            </a:extLst>
          </p:cNvPr>
          <p:cNvSpPr txBox="1"/>
          <p:nvPr/>
        </p:nvSpPr>
        <p:spPr>
          <a:xfrm>
            <a:off x="541962" y="372962"/>
            <a:ext cx="4410182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Operasi</a:t>
            </a:r>
            <a:r>
              <a:rPr lang="en-US" dirty="0"/>
              <a:t> {</a:t>
            </a:r>
          </a:p>
          <a:p>
            <a:r>
              <a:rPr lang="en-US" dirty="0"/>
              <a:t>    public static int </a:t>
            </a:r>
            <a:r>
              <a:rPr lang="en-US" dirty="0" err="1"/>
              <a:t>jumlah</a:t>
            </a:r>
            <a:r>
              <a:rPr lang="en-US" dirty="0"/>
              <a:t>(int a, int b, int c){</a:t>
            </a:r>
          </a:p>
          <a:p>
            <a:r>
              <a:rPr lang="en-US" dirty="0"/>
              <a:t>        return </a:t>
            </a:r>
            <a:r>
              <a:rPr lang="en-US" dirty="0" err="1"/>
              <a:t>a+b+c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public static int </a:t>
            </a:r>
            <a:r>
              <a:rPr lang="en-US" dirty="0" err="1"/>
              <a:t>jumlah</a:t>
            </a:r>
            <a:r>
              <a:rPr lang="en-US" dirty="0"/>
              <a:t>(int a, int b){</a:t>
            </a:r>
          </a:p>
          <a:p>
            <a:r>
              <a:rPr lang="en-US" dirty="0"/>
              <a:t>        return 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public static int </a:t>
            </a:r>
            <a:r>
              <a:rPr lang="en-US" dirty="0" err="1"/>
              <a:t>jumlah</a:t>
            </a:r>
            <a:r>
              <a:rPr lang="en-US" dirty="0"/>
              <a:t>(int[] </a:t>
            </a:r>
            <a:r>
              <a:rPr lang="en-US" dirty="0" err="1"/>
              <a:t>arrOfInt</a:t>
            </a:r>
            <a:r>
              <a:rPr lang="en-US" dirty="0"/>
              <a:t>){</a:t>
            </a:r>
          </a:p>
          <a:p>
            <a:r>
              <a:rPr lang="en-US" dirty="0"/>
              <a:t>        int total=0;</a:t>
            </a:r>
          </a:p>
          <a:p>
            <a:r>
              <a:rPr lang="en-US" dirty="0"/>
              <a:t>        for(int x:arrOfInt){</a:t>
            </a:r>
          </a:p>
          <a:p>
            <a:r>
              <a:rPr lang="en-US" dirty="0"/>
              <a:t>            total = </a:t>
            </a:r>
            <a:r>
              <a:rPr lang="en-US" dirty="0" err="1"/>
              <a:t>total+x</a:t>
            </a:r>
            <a:r>
              <a:rPr lang="en-US" dirty="0"/>
              <a:t>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return total;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08490C-33BB-4C5C-8269-79E4B984A3D2}"/>
              </a:ext>
            </a:extLst>
          </p:cNvPr>
          <p:cNvSpPr txBox="1"/>
          <p:nvPr/>
        </p:nvSpPr>
        <p:spPr>
          <a:xfrm>
            <a:off x="6336587" y="562832"/>
            <a:ext cx="4800601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public class Main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//</a:t>
            </a:r>
            <a:r>
              <a:rPr lang="en-US" dirty="0" err="1"/>
              <a:t>soalan</a:t>
            </a:r>
            <a:r>
              <a:rPr lang="en-US" dirty="0"/>
              <a:t> 1</a:t>
            </a:r>
          </a:p>
          <a:p>
            <a:r>
              <a:rPr lang="en-US" dirty="0"/>
              <a:t>        int total = </a:t>
            </a:r>
            <a:r>
              <a:rPr lang="en-US" dirty="0" err="1"/>
              <a:t>Operasi.jumlah</a:t>
            </a:r>
            <a:r>
              <a:rPr lang="en-US" dirty="0"/>
              <a:t>(7829, 1208);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("Hasil: "+total);</a:t>
            </a:r>
          </a:p>
          <a:p>
            <a:r>
              <a:rPr lang="en-US" dirty="0"/>
              <a:t>        //soalan2</a:t>
            </a:r>
          </a:p>
          <a:p>
            <a:r>
              <a:rPr lang="en-US" dirty="0"/>
              <a:t>        total = </a:t>
            </a:r>
            <a:r>
              <a:rPr lang="en-US" dirty="0" err="1"/>
              <a:t>Operasi.jumlah</a:t>
            </a:r>
            <a:r>
              <a:rPr lang="en-US" dirty="0"/>
              <a:t>(7, 892, 22);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("Hasil: "+total);</a:t>
            </a:r>
          </a:p>
          <a:p>
            <a:r>
              <a:rPr lang="en-US" dirty="0"/>
              <a:t>        //</a:t>
            </a:r>
            <a:r>
              <a:rPr lang="en-US" dirty="0" err="1"/>
              <a:t>soalan</a:t>
            </a:r>
            <a:r>
              <a:rPr lang="en-US" dirty="0"/>
              <a:t> 3</a:t>
            </a:r>
          </a:p>
          <a:p>
            <a:r>
              <a:rPr lang="en-US" dirty="0"/>
              <a:t>        int[] </a:t>
            </a:r>
            <a:r>
              <a:rPr lang="en-US" dirty="0" err="1"/>
              <a:t>arr</a:t>
            </a:r>
            <a:r>
              <a:rPr lang="en-US" dirty="0"/>
              <a:t> = {0, 23, 17, 35, 2, 5, 8, -87, 10};</a:t>
            </a:r>
          </a:p>
          <a:p>
            <a:r>
              <a:rPr lang="en-US" dirty="0"/>
              <a:t>        total = </a:t>
            </a:r>
            <a:r>
              <a:rPr lang="en-US" dirty="0" err="1"/>
              <a:t>Operasi.jumlah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("Hasil: "+total);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0F529B-3505-450F-9491-15217774E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787" y="4943124"/>
            <a:ext cx="5557671" cy="16756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59191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9879-0CE1-4D84-811B-14696B04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0CBD1-6179-435B-B4B8-D11E46999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dan </a:t>
            </a:r>
            <a:r>
              <a:rPr lang="en-US" dirty="0" err="1"/>
              <a:t>keliling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SegiEmpat</a:t>
            </a:r>
            <a:r>
              <a:rPr lang="en-US" dirty="0"/>
              <a:t>. </a:t>
            </a:r>
            <a:r>
              <a:rPr lang="en-US" dirty="0" err="1"/>
              <a:t>SegiEmpat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 </a:t>
            </a:r>
            <a:r>
              <a:rPr lang="en-US" dirty="0" err="1"/>
              <a:t>jenis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Persegi</a:t>
            </a:r>
            <a:endParaRPr lang="en-US" dirty="0"/>
          </a:p>
          <a:p>
            <a:pPr lvl="1"/>
            <a:r>
              <a:rPr lang="en-US" dirty="0" err="1"/>
              <a:t>PersegiPanjang</a:t>
            </a:r>
            <a:endParaRPr lang="en-US" dirty="0"/>
          </a:p>
          <a:p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Persegi</a:t>
            </a:r>
            <a:r>
              <a:rPr lang="en-US" dirty="0"/>
              <a:t>. Nilai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0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persegi</a:t>
            </a:r>
            <a:endParaRPr lang="en-US" dirty="0"/>
          </a:p>
          <a:p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dan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Persegi</a:t>
            </a:r>
            <a:r>
              <a:rPr lang="en-US" dirty="0"/>
              <a:t> Panjang</a:t>
            </a:r>
          </a:p>
          <a:p>
            <a:r>
              <a:rPr lang="en-US" dirty="0"/>
              <a:t>Setelah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dan </a:t>
            </a:r>
            <a:r>
              <a:rPr lang="en-US" dirty="0" err="1"/>
              <a:t>keliling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di </a:t>
            </a:r>
            <a:r>
              <a:rPr lang="en-US" dirty="0" err="1"/>
              <a:t>layar</a:t>
            </a:r>
            <a:r>
              <a:rPr lang="en-US" dirty="0"/>
              <a:t>. </a:t>
            </a:r>
          </a:p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“</a:t>
            </a:r>
            <a:r>
              <a:rPr lang="en-US" dirty="0" err="1"/>
              <a:t>keluar</a:t>
            </a:r>
            <a:r>
              <a:rPr lang="en-US" dirty="0"/>
              <a:t>” </a:t>
            </a:r>
            <a:r>
              <a:rPr lang="en-US" dirty="0" err="1"/>
              <a:t>dipilih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564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BB37-EB82-44E8-8CC3-3B763DF6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B4292-976C-4656-B17C-65597BBD9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55" y="1690688"/>
            <a:ext cx="2994197" cy="31233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EE1232-A60C-4CBC-93A0-269C4F437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88" y="5185291"/>
            <a:ext cx="3268959" cy="13075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98BBB7-AFA4-4F43-ADE5-DE0F7F75C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466" y="1515305"/>
            <a:ext cx="3268959" cy="38453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75BFF0-95A3-4162-8D40-0A8C7DB63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1810" y="1824191"/>
            <a:ext cx="4107546" cy="160480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8540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0A282-2145-4B7F-90B7-522C7716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Polimorfisme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1CF74-ACBD-4453-AACE-41E726C7A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Polimorfisme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kata polymorphism</a:t>
            </a:r>
          </a:p>
          <a:p>
            <a:r>
              <a:rPr lang="en-US" dirty="0"/>
              <a:t>Polymorphism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 kata: poly (</a:t>
            </a:r>
            <a:r>
              <a:rPr lang="en-US" dirty="0" err="1"/>
              <a:t>banyak</a:t>
            </a:r>
            <a:r>
              <a:rPr lang="en-US" dirty="0"/>
              <a:t>) &amp; morph (</a:t>
            </a:r>
            <a:r>
              <a:rPr lang="en-US" dirty="0" err="1"/>
              <a:t>bentuk</a:t>
            </a:r>
            <a:r>
              <a:rPr lang="en-US" dirty="0"/>
              <a:t>)</a:t>
            </a:r>
          </a:p>
          <a:p>
            <a:r>
              <a:rPr lang="en-US" dirty="0" err="1"/>
              <a:t>Polimorfisme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 di mana class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“</a:t>
            </a:r>
            <a:r>
              <a:rPr lang="en-US" dirty="0" err="1"/>
              <a:t>bentuk</a:t>
            </a:r>
            <a:r>
              <a:rPr lang="en-US" dirty="0"/>
              <a:t>” method yang </a:t>
            </a:r>
            <a:r>
              <a:rPr lang="en-US" dirty="0" err="1"/>
              <a:t>berbeda-beda</a:t>
            </a:r>
            <a:r>
              <a:rPr lang="en-US" dirty="0"/>
              <a:t>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namanya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r>
              <a:rPr lang="en-US" dirty="0"/>
              <a:t>“</a:t>
            </a:r>
            <a:r>
              <a:rPr lang="en-US" dirty="0" err="1"/>
              <a:t>Bentuk</a:t>
            </a:r>
            <a:r>
              <a:rPr lang="en-US" dirty="0"/>
              <a:t>”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diartikan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: </a:t>
            </a:r>
            <a:r>
              <a:rPr lang="en-US" dirty="0" err="1"/>
              <a:t>isi</a:t>
            </a:r>
            <a:r>
              <a:rPr lang="en-US" dirty="0"/>
              <a:t> method, dan parameter.</a:t>
            </a:r>
          </a:p>
        </p:txBody>
      </p:sp>
    </p:spTree>
    <p:extLst>
      <p:ext uri="{BB962C8B-B14F-4D97-AF65-F5344CB8AC3E}">
        <p14:creationId xmlns:p14="http://schemas.microsoft.com/office/powerpoint/2010/main" val="2340900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AACB7-7383-4B86-9F05-FAC92808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B839B-827A-40B8-93DD-CC692CF6F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2326" cy="4351338"/>
          </a:xfrm>
        </p:spPr>
        <p:txBody>
          <a:bodyPr/>
          <a:lstStyle/>
          <a:p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SegiEmpat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Persegi</a:t>
            </a:r>
            <a:r>
              <a:rPr lang="en-US" dirty="0"/>
              <a:t> Panjang dan </a:t>
            </a:r>
            <a:r>
              <a:rPr lang="en-US" dirty="0" err="1"/>
              <a:t>Persegi</a:t>
            </a:r>
            <a:r>
              <a:rPr lang="en-US" dirty="0"/>
              <a:t> yang </a:t>
            </a:r>
            <a:r>
              <a:rPr lang="en-US" dirty="0" err="1"/>
              <a:t>dibedakan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atributnya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class </a:t>
            </a:r>
            <a:r>
              <a:rPr lang="en-US" dirty="0" err="1"/>
              <a:t>dengan</a:t>
            </a:r>
            <a:r>
              <a:rPr lang="en-US" dirty="0"/>
              <a:t> overloading </a:t>
            </a:r>
            <a:r>
              <a:rPr lang="en-US" dirty="0" err="1"/>
              <a:t>konstruktor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Konstruktor</a:t>
            </a:r>
            <a:r>
              <a:rPr lang="en-US" dirty="0"/>
              <a:t> 1 parameter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persegi</a:t>
            </a:r>
            <a:endParaRPr lang="en-US" dirty="0"/>
          </a:p>
          <a:p>
            <a:pPr lvl="1"/>
            <a:r>
              <a:rPr lang="en-US" dirty="0" err="1"/>
              <a:t>Konstruktor</a:t>
            </a:r>
            <a:r>
              <a:rPr lang="en-US" dirty="0"/>
              <a:t> 2 parameter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persegi</a:t>
            </a:r>
            <a:r>
              <a:rPr lang="en-US" dirty="0"/>
              <a:t> </a:t>
            </a:r>
            <a:r>
              <a:rPr lang="en-US" dirty="0" err="1"/>
              <a:t>panjang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F4FC6-D463-49E5-A3A6-7587A3B3C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837" y="1882722"/>
            <a:ext cx="4815976" cy="389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90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13ABEC-8E20-44EB-B836-B890CBF887C8}"/>
              </a:ext>
            </a:extLst>
          </p:cNvPr>
          <p:cNvSpPr txBox="1"/>
          <p:nvPr/>
        </p:nvSpPr>
        <p:spPr>
          <a:xfrm>
            <a:off x="706348" y="373673"/>
            <a:ext cx="4482101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SegiEmpat</a:t>
            </a:r>
            <a:r>
              <a:rPr lang="en-US" dirty="0"/>
              <a:t> {</a:t>
            </a:r>
          </a:p>
          <a:p>
            <a:r>
              <a:rPr lang="en-US" dirty="0"/>
              <a:t>    private final int </a:t>
            </a:r>
            <a:r>
              <a:rPr lang="en-US" dirty="0" err="1"/>
              <a:t>panjang</a:t>
            </a:r>
            <a:r>
              <a:rPr lang="en-US" dirty="0"/>
              <a:t>, </a:t>
            </a:r>
            <a:r>
              <a:rPr lang="en-US" dirty="0" err="1"/>
              <a:t>lebar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public </a:t>
            </a:r>
            <a:r>
              <a:rPr lang="en-US" dirty="0" err="1"/>
              <a:t>SegiEmpat</a:t>
            </a:r>
            <a:r>
              <a:rPr lang="en-US" dirty="0"/>
              <a:t>(int </a:t>
            </a:r>
            <a:r>
              <a:rPr lang="en-US" dirty="0" err="1"/>
              <a:t>panjang</a:t>
            </a:r>
            <a:r>
              <a:rPr lang="en-US" dirty="0"/>
              <a:t>, int </a:t>
            </a:r>
            <a:r>
              <a:rPr lang="en-US" dirty="0" err="1"/>
              <a:t>lebar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this.panjang</a:t>
            </a:r>
            <a:r>
              <a:rPr lang="en-US" dirty="0"/>
              <a:t> = </a:t>
            </a:r>
            <a:r>
              <a:rPr lang="en-US" dirty="0" err="1"/>
              <a:t>panjang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this.lebar</a:t>
            </a:r>
            <a:r>
              <a:rPr lang="en-US" dirty="0"/>
              <a:t> = </a:t>
            </a:r>
            <a:r>
              <a:rPr lang="en-US" dirty="0" err="1"/>
              <a:t>lebar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</a:t>
            </a:r>
            <a:r>
              <a:rPr lang="en-US" dirty="0" err="1"/>
              <a:t>SegiEmpat</a:t>
            </a:r>
            <a:r>
              <a:rPr lang="en-US" dirty="0"/>
              <a:t>(int </a:t>
            </a:r>
            <a:r>
              <a:rPr lang="en-US" dirty="0" err="1"/>
              <a:t>panjang</a:t>
            </a:r>
            <a:r>
              <a:rPr lang="en-US" dirty="0"/>
              <a:t>) {</a:t>
            </a:r>
          </a:p>
          <a:p>
            <a:r>
              <a:rPr lang="en-US" dirty="0"/>
              <a:t>        this(panjang,0);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int </a:t>
            </a:r>
            <a:r>
              <a:rPr lang="en-US" dirty="0" err="1"/>
              <a:t>getPanjang</a:t>
            </a:r>
            <a:r>
              <a:rPr lang="en-US" dirty="0"/>
              <a:t>() {</a:t>
            </a:r>
          </a:p>
          <a:p>
            <a:r>
              <a:rPr lang="en-US" dirty="0"/>
              <a:t>        return </a:t>
            </a:r>
            <a:r>
              <a:rPr lang="en-US" dirty="0" err="1"/>
              <a:t>panjang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int </a:t>
            </a:r>
            <a:r>
              <a:rPr lang="en-US" dirty="0" err="1"/>
              <a:t>getLebar</a:t>
            </a:r>
            <a:r>
              <a:rPr lang="en-US" dirty="0"/>
              <a:t>() {</a:t>
            </a:r>
          </a:p>
          <a:p>
            <a:r>
              <a:rPr lang="en-US" dirty="0"/>
              <a:t>        return </a:t>
            </a:r>
            <a:r>
              <a:rPr lang="en-US" dirty="0" err="1"/>
              <a:t>lebar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. . 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E1A7A2-284D-403F-B872-C3D70F61E792}"/>
              </a:ext>
            </a:extLst>
          </p:cNvPr>
          <p:cNvSpPr txBox="1"/>
          <p:nvPr/>
        </p:nvSpPr>
        <p:spPr>
          <a:xfrm>
            <a:off x="6459876" y="624881"/>
            <a:ext cx="3999216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. . . </a:t>
            </a:r>
          </a:p>
          <a:p>
            <a:r>
              <a:rPr lang="en-US" dirty="0"/>
              <a:t>   public int </a:t>
            </a:r>
            <a:r>
              <a:rPr lang="en-US" dirty="0" err="1"/>
              <a:t>getLuas</a:t>
            </a:r>
            <a:r>
              <a:rPr lang="en-US" dirty="0"/>
              <a:t>() {</a:t>
            </a:r>
          </a:p>
          <a:p>
            <a:r>
              <a:rPr lang="en-US" dirty="0"/>
              <a:t>        if(</a:t>
            </a:r>
            <a:r>
              <a:rPr lang="en-US" dirty="0" err="1"/>
              <a:t>lebar</a:t>
            </a:r>
            <a:r>
              <a:rPr lang="en-US" dirty="0"/>
              <a:t>==0){</a:t>
            </a:r>
          </a:p>
          <a:p>
            <a:r>
              <a:rPr lang="en-US" dirty="0"/>
              <a:t>            return </a:t>
            </a:r>
            <a:r>
              <a:rPr lang="en-US" dirty="0" err="1"/>
              <a:t>panjang</a:t>
            </a:r>
            <a:r>
              <a:rPr lang="en-US" dirty="0"/>
              <a:t>*</a:t>
            </a:r>
            <a:r>
              <a:rPr lang="en-US" dirty="0" err="1"/>
              <a:t>panjang</a:t>
            </a:r>
            <a:r>
              <a:rPr lang="en-US" dirty="0"/>
              <a:t>;</a:t>
            </a:r>
          </a:p>
          <a:p>
            <a:r>
              <a:rPr lang="en-US" dirty="0"/>
              <a:t>        }else{</a:t>
            </a:r>
          </a:p>
          <a:p>
            <a:r>
              <a:rPr lang="en-US" dirty="0"/>
              <a:t>            return </a:t>
            </a:r>
            <a:r>
              <a:rPr lang="en-US" dirty="0" err="1"/>
              <a:t>panjang</a:t>
            </a:r>
            <a:r>
              <a:rPr lang="en-US" dirty="0"/>
              <a:t>*</a:t>
            </a:r>
            <a:r>
              <a:rPr lang="en-US" dirty="0" err="1"/>
              <a:t>lebar</a:t>
            </a:r>
            <a:r>
              <a:rPr lang="en-US" dirty="0"/>
              <a:t>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int </a:t>
            </a:r>
            <a:r>
              <a:rPr lang="en-US" dirty="0" err="1"/>
              <a:t>getKeliling</a:t>
            </a:r>
            <a:r>
              <a:rPr lang="en-US" dirty="0"/>
              <a:t>() {</a:t>
            </a:r>
          </a:p>
          <a:p>
            <a:r>
              <a:rPr lang="en-US" dirty="0"/>
              <a:t>        if(</a:t>
            </a:r>
            <a:r>
              <a:rPr lang="en-US" dirty="0" err="1"/>
              <a:t>lebar</a:t>
            </a:r>
            <a:r>
              <a:rPr lang="en-US" dirty="0"/>
              <a:t>==0){</a:t>
            </a:r>
          </a:p>
          <a:p>
            <a:r>
              <a:rPr lang="en-US" dirty="0"/>
              <a:t>            return 4*</a:t>
            </a:r>
            <a:r>
              <a:rPr lang="en-US" dirty="0" err="1"/>
              <a:t>panjang</a:t>
            </a:r>
            <a:r>
              <a:rPr lang="en-US" dirty="0"/>
              <a:t>;</a:t>
            </a:r>
          </a:p>
          <a:p>
            <a:r>
              <a:rPr lang="en-US" dirty="0"/>
              <a:t>        }else{</a:t>
            </a:r>
          </a:p>
          <a:p>
            <a:r>
              <a:rPr lang="en-US" dirty="0"/>
              <a:t>            return 2*panjang+2*</a:t>
            </a:r>
            <a:r>
              <a:rPr lang="en-US" dirty="0" err="1"/>
              <a:t>lebar</a:t>
            </a:r>
            <a:r>
              <a:rPr lang="en-US" dirty="0"/>
              <a:t>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338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767621-D6A8-4B26-BD43-881E95F0A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130" y="1758424"/>
            <a:ext cx="8371599" cy="31731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91293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6A0157-C593-4709-BB11-8666DBFCB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58" y="821933"/>
            <a:ext cx="6784057" cy="51786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54952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A97F3C-7671-4485-AA03-32A06A7AB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96" y="267128"/>
            <a:ext cx="8978990" cy="62980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64432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DA61D-C095-4E0E-BA24-8A4C88531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279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Akhir </a:t>
            </a:r>
            <a:r>
              <a:rPr lang="en-US" sz="5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Presentasi</a:t>
            </a: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D3131-5D36-4791-9C56-AC11847DF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5505" y="4200522"/>
            <a:ext cx="6740685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13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3420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0A282-2145-4B7F-90B7-522C7716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Polimorfisme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9A006E-BA01-47E6-9FA8-47712F8AE0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0350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EE6ADF1-557E-499B-88A2-228F69A6660E}"/>
              </a:ext>
            </a:extLst>
          </p:cNvPr>
          <p:cNvSpPr txBox="1"/>
          <p:nvPr/>
        </p:nvSpPr>
        <p:spPr>
          <a:xfrm>
            <a:off x="6440613" y="812205"/>
            <a:ext cx="3554858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Dikarenakan</a:t>
            </a:r>
            <a:r>
              <a:rPr lang="en-US" dirty="0"/>
              <a:t> overriding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pewarisan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overloading </a:t>
            </a:r>
            <a:r>
              <a:rPr lang="en-US" dirty="0" err="1"/>
              <a:t>saja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8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3CC6-F19A-479A-8F2F-652C7A64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98CB7-87EE-463A-9D39-41542BB0F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overloading </a:t>
            </a:r>
            <a:r>
              <a:rPr lang="en-US" dirty="0" err="1"/>
              <a:t>terjadi</a:t>
            </a:r>
            <a:r>
              <a:rPr lang="en-US" dirty="0"/>
              <a:t> pada </a:t>
            </a:r>
            <a:r>
              <a:rPr lang="en-US" dirty="0" err="1"/>
              <a:t>sebuah</a:t>
            </a:r>
            <a:r>
              <a:rPr lang="en-US" dirty="0"/>
              <a:t> class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method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parameter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r>
              <a:rPr lang="en-US" dirty="0"/>
              <a:t>Overloading method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Nama method </a:t>
            </a:r>
            <a:r>
              <a:rPr lang="en-US" dirty="0" err="1"/>
              <a:t>sama</a:t>
            </a:r>
            <a:endParaRPr lang="en-US" dirty="0"/>
          </a:p>
          <a:p>
            <a:pPr lvl="1"/>
            <a:r>
              <a:rPr lang="en-US" dirty="0" err="1"/>
              <a:t>Setiap</a:t>
            </a:r>
            <a:r>
              <a:rPr lang="en-US" dirty="0"/>
              <a:t> method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class yang </a:t>
            </a:r>
            <a:r>
              <a:rPr lang="en-US" dirty="0" err="1"/>
              <a:t>sama</a:t>
            </a:r>
            <a:endParaRPr lang="en-US" dirty="0"/>
          </a:p>
          <a:p>
            <a:pPr lvl="1"/>
            <a:r>
              <a:rPr lang="en-US" dirty="0" err="1"/>
              <a:t>Tipe</a:t>
            </a:r>
            <a:r>
              <a:rPr lang="en-US" dirty="0"/>
              <a:t> data dan parameter </a:t>
            </a:r>
            <a:r>
              <a:rPr lang="en-US" dirty="0" err="1"/>
              <a:t>beda</a:t>
            </a:r>
            <a:endParaRPr lang="en-US" dirty="0"/>
          </a:p>
          <a:p>
            <a:r>
              <a:rPr lang="en-US" dirty="0"/>
              <a:t>Overloading juga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pada </a:t>
            </a:r>
            <a:r>
              <a:rPr lang="en-US" dirty="0" err="1"/>
              <a:t>konstruktor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2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FDFF-8DB1-4C65-BC2A-795C7A44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E084E-3A40-4F62-B9EC-0A2409BDA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Overloading </a:t>
            </a:r>
            <a:r>
              <a:rPr lang="en-US" dirty="0" err="1"/>
              <a:t>memungkinkan</a:t>
            </a:r>
            <a:r>
              <a:rPr lang="en-US" dirty="0"/>
              <a:t> method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“signature”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r>
              <a:rPr lang="en-US" dirty="0"/>
              <a:t>Signature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JUMLAH parameter ATAU TIPE DATA parameter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r>
              <a:rPr lang="en-US" dirty="0"/>
              <a:t>Overloading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compile-time (</a:t>
            </a:r>
            <a:r>
              <a:rPr lang="en-US" dirty="0" err="1"/>
              <a:t>atau</a:t>
            </a:r>
            <a:r>
              <a:rPr lang="en-US" dirty="0"/>
              <a:t> static) polymorphism.</a:t>
            </a:r>
          </a:p>
        </p:txBody>
      </p:sp>
    </p:spTree>
    <p:extLst>
      <p:ext uri="{BB962C8B-B14F-4D97-AF65-F5344CB8AC3E}">
        <p14:creationId xmlns:p14="http://schemas.microsoft.com/office/powerpoint/2010/main" val="208324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994D4-0B51-4739-948F-D82E7AEB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Tentang</a:t>
            </a:r>
            <a:r>
              <a:rPr lang="en-US" dirty="0"/>
              <a:t> signature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B4F6C-87DE-48B5-8416-64D36DE9F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Signature method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method declaration.</a:t>
            </a:r>
          </a:p>
          <a:p>
            <a:r>
              <a:rPr lang="en-US" dirty="0"/>
              <a:t>Signature method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Nama method</a:t>
            </a:r>
          </a:p>
          <a:p>
            <a:pPr lvl="1"/>
            <a:r>
              <a:rPr lang="en-US" dirty="0"/>
              <a:t>Input parameter</a:t>
            </a:r>
          </a:p>
          <a:p>
            <a:r>
              <a:rPr lang="en-US" dirty="0" err="1"/>
              <a:t>Terkait</a:t>
            </a:r>
            <a:r>
              <a:rPr lang="en-US" dirty="0"/>
              <a:t> overloading, signature method </a:t>
            </a:r>
            <a:r>
              <a:rPr lang="en-US" dirty="0" err="1"/>
              <a:t>memperlihatkan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polimorfisme</a:t>
            </a:r>
            <a:r>
              <a:rPr lang="en-US" dirty="0"/>
              <a:t> di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endParaRPr lang="en-US" dirty="0"/>
          </a:p>
          <a:p>
            <a:r>
              <a:rPr lang="en-US" dirty="0" err="1"/>
              <a:t>Syarat</a:t>
            </a:r>
            <a:r>
              <a:rPr lang="en-US" dirty="0"/>
              <a:t> overloading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signature method:</a:t>
            </a:r>
          </a:p>
          <a:p>
            <a:pPr lvl="1"/>
            <a:r>
              <a:rPr lang="en-US" dirty="0"/>
              <a:t>Nama method </a:t>
            </a:r>
            <a:r>
              <a:rPr lang="en-US" dirty="0" err="1"/>
              <a:t>sama</a:t>
            </a:r>
            <a:endParaRPr lang="en-US" dirty="0"/>
          </a:p>
          <a:p>
            <a:pPr lvl="1"/>
            <a:r>
              <a:rPr lang="en-US" dirty="0"/>
              <a:t>Input parameter </a:t>
            </a:r>
            <a:r>
              <a:rPr lang="en-US" dirty="0" err="1"/>
              <a:t>berbeda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3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A807-EC5D-4588-859C-6C950D9A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method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873FA-2E99-44EC-94AD-69BC6C49B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9193" cy="4351338"/>
          </a:xfrm>
        </p:spPr>
        <p:txBody>
          <a:bodyPr/>
          <a:lstStyle/>
          <a:p>
            <a:r>
              <a:rPr lang="en-US" dirty="0" err="1"/>
              <a:t>MethodA</a:t>
            </a:r>
            <a:r>
              <a:rPr lang="en-US" dirty="0"/>
              <a:t> pada </a:t>
            </a:r>
            <a:r>
              <a:rPr lang="en-US" dirty="0" err="1"/>
              <a:t>KelasA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method overloading </a:t>
            </a:r>
            <a:r>
              <a:rPr lang="en-US" dirty="0" err="1"/>
              <a:t>karena</a:t>
            </a:r>
            <a:endParaRPr lang="en-US" dirty="0"/>
          </a:p>
          <a:p>
            <a:pPr lvl="1"/>
            <a:r>
              <a:rPr lang="en-US" dirty="0" err="1"/>
              <a:t>Memiliki</a:t>
            </a:r>
            <a:r>
              <a:rPr lang="en-US" dirty="0"/>
              <a:t> NAMA yang SAMA</a:t>
            </a:r>
          </a:p>
          <a:p>
            <a:pPr lvl="1"/>
            <a:r>
              <a:rPr lang="en-US" dirty="0" err="1"/>
              <a:t>Berada</a:t>
            </a:r>
            <a:r>
              <a:rPr lang="en-US" dirty="0"/>
              <a:t> pada SATU CLASS yang </a:t>
            </a:r>
            <a:r>
              <a:rPr lang="en-US" dirty="0" err="1"/>
              <a:t>sama</a:t>
            </a:r>
            <a:endParaRPr lang="en-US" dirty="0"/>
          </a:p>
          <a:p>
            <a:pPr lvl="1"/>
            <a:r>
              <a:rPr lang="en-US" dirty="0" err="1"/>
              <a:t>Memiliki</a:t>
            </a:r>
            <a:r>
              <a:rPr lang="en-US" dirty="0"/>
              <a:t> TIPE &amp; PARAMETER yang </a:t>
            </a:r>
            <a:r>
              <a:rPr lang="en-US" dirty="0" err="1"/>
              <a:t>berbeda</a:t>
            </a:r>
            <a:endParaRPr lang="en-US" dirty="0"/>
          </a:p>
          <a:p>
            <a:r>
              <a:rPr lang="en-US" dirty="0"/>
              <a:t>Method </a:t>
            </a:r>
            <a:r>
              <a:rPr lang="en-US" dirty="0" err="1"/>
              <a:t>kedua</a:t>
            </a:r>
            <a:r>
              <a:rPr lang="en-US" dirty="0"/>
              <a:t> dan </a:t>
            </a:r>
            <a:r>
              <a:rPr lang="en-US" dirty="0" err="1"/>
              <a:t>ketiga</a:t>
            </a:r>
            <a:r>
              <a:rPr lang="en-US" dirty="0"/>
              <a:t>, </a:t>
            </a:r>
            <a:r>
              <a:rPr lang="en-US" dirty="0" err="1"/>
              <a:t>walau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parameter yang </a:t>
            </a:r>
            <a:r>
              <a:rPr lang="en-US" dirty="0" err="1"/>
              <a:t>sama</a:t>
            </a:r>
            <a:r>
              <a:rPr lang="en-US" dirty="0"/>
              <a:t> dan </a:t>
            </a:r>
            <a:r>
              <a:rPr lang="en-US" dirty="0" err="1"/>
              <a:t>jumlah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tipe</a:t>
            </a:r>
            <a:r>
              <a:rPr lang="en-US" dirty="0"/>
              <a:t> parameter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0B70A5-6A72-49BB-9EC8-57124393F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400" y="1825625"/>
            <a:ext cx="4060486" cy="201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82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C192-C530-46FA-9B49-1DD95C878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BUKAN method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A9E10-9521-4491-8BA1-55E0524ED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24937" cy="4862851"/>
          </a:xfrm>
        </p:spPr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di </a:t>
            </a:r>
            <a:r>
              <a:rPr lang="en-US" dirty="0" err="1"/>
              <a:t>samping</a:t>
            </a:r>
            <a:r>
              <a:rPr lang="en-US" dirty="0"/>
              <a:t> </a:t>
            </a:r>
            <a:r>
              <a:rPr lang="en-US" dirty="0" err="1"/>
              <a:t>bukanlah</a:t>
            </a:r>
            <a:r>
              <a:rPr lang="en-US" dirty="0"/>
              <a:t> overloading </a:t>
            </a:r>
            <a:r>
              <a:rPr lang="en-US" dirty="0" err="1"/>
              <a:t>untuk</a:t>
            </a:r>
            <a:r>
              <a:rPr lang="en-US" dirty="0"/>
              <a:t> methodB1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method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r>
              <a:rPr lang="en-US" dirty="0"/>
              <a:t>Overloading juga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pada </a:t>
            </a:r>
            <a:r>
              <a:rPr lang="en-US" dirty="0" err="1"/>
              <a:t>methodB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dikarenakan</a:t>
            </a:r>
            <a:r>
              <a:rPr lang="en-US" dirty="0"/>
              <a:t>, </a:t>
            </a:r>
            <a:r>
              <a:rPr lang="en-US" dirty="0" err="1"/>
              <a:t>walau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parameternya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JUMLAH &amp; TIPE </a:t>
            </a:r>
            <a:r>
              <a:rPr lang="en-US" dirty="0" err="1"/>
              <a:t>DATAnya</a:t>
            </a:r>
            <a:r>
              <a:rPr lang="en-US" dirty="0"/>
              <a:t> SAMA. </a:t>
            </a:r>
          </a:p>
          <a:p>
            <a:r>
              <a:rPr lang="en-US" dirty="0" err="1"/>
              <a:t>Contoh</a:t>
            </a:r>
            <a:r>
              <a:rPr lang="en-US" dirty="0"/>
              <a:t> di </a:t>
            </a:r>
            <a:r>
              <a:rPr lang="en-US" dirty="0" err="1"/>
              <a:t>samping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error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dikodekan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method is already define</a:t>
            </a:r>
            <a:r>
              <a:rPr lang="en-US" dirty="0"/>
              <a:t>).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0D5D94-1D56-41FC-ACCE-CBF05DAB9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723" y="2215864"/>
            <a:ext cx="4081168" cy="202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C192-C530-46FA-9B49-1DD95C878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BUKAN method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A9E10-9521-4491-8BA1-55E0524ED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24937" cy="4862851"/>
          </a:xfrm>
        </p:spPr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di </a:t>
            </a:r>
            <a:r>
              <a:rPr lang="en-US" dirty="0" err="1"/>
              <a:t>samping</a:t>
            </a:r>
            <a:r>
              <a:rPr lang="en-US" dirty="0"/>
              <a:t> </a:t>
            </a:r>
            <a:r>
              <a:rPr lang="en-US" dirty="0" err="1"/>
              <a:t>bukanlah</a:t>
            </a:r>
            <a:r>
              <a:rPr lang="en-US" dirty="0"/>
              <a:t> overloading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methodC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pada return type: char &amp; String</a:t>
            </a:r>
          </a:p>
          <a:p>
            <a:r>
              <a:rPr lang="en-US" dirty="0" err="1"/>
              <a:t>Syarat</a:t>
            </a:r>
            <a:r>
              <a:rPr lang="en-US" dirty="0"/>
              <a:t> overloading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signature method,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dan parameter. Return type </a:t>
            </a:r>
            <a:r>
              <a:rPr lang="en-US" dirty="0" err="1"/>
              <a:t>dari</a:t>
            </a:r>
            <a:r>
              <a:rPr lang="en-US" dirty="0"/>
              <a:t> method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signature method. </a:t>
            </a:r>
          </a:p>
          <a:p>
            <a:r>
              <a:rPr lang="en-US" dirty="0" err="1"/>
              <a:t>Contoh</a:t>
            </a:r>
            <a:r>
              <a:rPr lang="en-US" dirty="0"/>
              <a:t> di </a:t>
            </a:r>
            <a:r>
              <a:rPr lang="en-US" dirty="0" err="1"/>
              <a:t>samping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error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dikodekan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method is already define</a:t>
            </a:r>
            <a:r>
              <a:rPr lang="en-US" dirty="0"/>
              <a:t>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D92D66-A82A-428E-B173-107DD3EEB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643" y="2319889"/>
            <a:ext cx="4320508" cy="181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20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1219</Words>
  <Application>Microsoft Office PowerPoint</Application>
  <PresentationFormat>Widescreen</PresentationFormat>
  <Paragraphs>159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Polimorfisme</vt:lpstr>
      <vt:lpstr>Definisi Polimorfisme</vt:lpstr>
      <vt:lpstr>Jenis Polimorfisme</vt:lpstr>
      <vt:lpstr>Overloading</vt:lpstr>
      <vt:lpstr>Overloading</vt:lpstr>
      <vt:lpstr>Tentang signature method</vt:lpstr>
      <vt:lpstr>Contoh method overloading</vt:lpstr>
      <vt:lpstr>Contoh BUKAN method overloading</vt:lpstr>
      <vt:lpstr>Contoh BUKAN method overloading</vt:lpstr>
      <vt:lpstr>Contoh BUKAN method overloading</vt:lpstr>
      <vt:lpstr>Manfaat Overloading</vt:lpstr>
      <vt:lpstr>Manfaat Overloading</vt:lpstr>
      <vt:lpstr>Contoh Kasus</vt:lpstr>
      <vt:lpstr>Contoh 1</vt:lpstr>
      <vt:lpstr>Solusi</vt:lpstr>
      <vt:lpstr>Solusi (cont’d)</vt:lpstr>
      <vt:lpstr>PowerPoint Presentation</vt:lpstr>
      <vt:lpstr>Contoh 2</vt:lpstr>
      <vt:lpstr>Contoh jalan app</vt:lpstr>
      <vt:lpstr>Solusi</vt:lpstr>
      <vt:lpstr>PowerPoint Presentation</vt:lpstr>
      <vt:lpstr>PowerPoint Presentation</vt:lpstr>
      <vt:lpstr>PowerPoint Presentation</vt:lpstr>
      <vt:lpstr>PowerPoint Presentation</vt:lpstr>
      <vt:lpstr>Akhir Presentasi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BUDIAWAN</dc:creator>
  <cp:lastModifiedBy>REZA BUDIAWAN</cp:lastModifiedBy>
  <cp:revision>17</cp:revision>
  <dcterms:created xsi:type="dcterms:W3CDTF">2020-09-02T01:28:21Z</dcterms:created>
  <dcterms:modified xsi:type="dcterms:W3CDTF">2020-10-05T07:52:46Z</dcterms:modified>
</cp:coreProperties>
</file>