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06036" y="5903029"/>
            <a:ext cx="7581900" cy="1114425"/>
          </a:xfrm>
          <a:custGeom>
            <a:avLst/>
            <a:gdLst/>
            <a:ahLst/>
            <a:cxnLst/>
            <a:rect l="l" t="t" r="r" b="b"/>
            <a:pathLst>
              <a:path w="7581900" h="1114425">
                <a:moveTo>
                  <a:pt x="7023565" y="1114425"/>
                </a:moveTo>
                <a:lnTo>
                  <a:pt x="558181" y="1114425"/>
                </a:lnTo>
                <a:lnTo>
                  <a:pt x="509102" y="1112268"/>
                </a:lnTo>
                <a:lnTo>
                  <a:pt x="460730" y="1105869"/>
                </a:lnTo>
                <a:lnTo>
                  <a:pt x="413320" y="1095334"/>
                </a:lnTo>
                <a:lnTo>
                  <a:pt x="367131" y="1080770"/>
                </a:lnTo>
                <a:lnTo>
                  <a:pt x="322419" y="1062281"/>
                </a:lnTo>
                <a:lnTo>
                  <a:pt x="279442" y="1039976"/>
                </a:lnTo>
                <a:lnTo>
                  <a:pt x="238456" y="1013960"/>
                </a:lnTo>
                <a:lnTo>
                  <a:pt x="199719" y="984340"/>
                </a:lnTo>
                <a:lnTo>
                  <a:pt x="163487" y="951221"/>
                </a:lnTo>
                <a:lnTo>
                  <a:pt x="130311" y="915052"/>
                </a:lnTo>
                <a:lnTo>
                  <a:pt x="100639" y="876382"/>
                </a:lnTo>
                <a:lnTo>
                  <a:pt x="74577" y="835467"/>
                </a:lnTo>
                <a:lnTo>
                  <a:pt x="52233" y="792565"/>
                </a:lnTo>
                <a:lnTo>
                  <a:pt x="33713" y="747931"/>
                </a:lnTo>
                <a:lnTo>
                  <a:pt x="19123" y="701822"/>
                </a:lnTo>
                <a:lnTo>
                  <a:pt x="8570" y="654494"/>
                </a:lnTo>
                <a:lnTo>
                  <a:pt x="2160" y="606206"/>
                </a:lnTo>
                <a:lnTo>
                  <a:pt x="0" y="557212"/>
                </a:lnTo>
                <a:lnTo>
                  <a:pt x="2160" y="508218"/>
                </a:lnTo>
                <a:lnTo>
                  <a:pt x="8570" y="459930"/>
                </a:lnTo>
                <a:lnTo>
                  <a:pt x="19123" y="412602"/>
                </a:lnTo>
                <a:lnTo>
                  <a:pt x="33713" y="366493"/>
                </a:lnTo>
                <a:lnTo>
                  <a:pt x="52233" y="321859"/>
                </a:lnTo>
                <a:lnTo>
                  <a:pt x="74577" y="278957"/>
                </a:lnTo>
                <a:lnTo>
                  <a:pt x="100639" y="238042"/>
                </a:lnTo>
                <a:lnTo>
                  <a:pt x="130311" y="199372"/>
                </a:lnTo>
                <a:lnTo>
                  <a:pt x="163487" y="163203"/>
                </a:lnTo>
                <a:lnTo>
                  <a:pt x="199719" y="130084"/>
                </a:lnTo>
                <a:lnTo>
                  <a:pt x="238456" y="100464"/>
                </a:lnTo>
                <a:lnTo>
                  <a:pt x="279442" y="74448"/>
                </a:lnTo>
                <a:lnTo>
                  <a:pt x="322419" y="52143"/>
                </a:lnTo>
                <a:lnTo>
                  <a:pt x="367131" y="33655"/>
                </a:lnTo>
                <a:lnTo>
                  <a:pt x="413320" y="19090"/>
                </a:lnTo>
                <a:lnTo>
                  <a:pt x="460730" y="8555"/>
                </a:lnTo>
                <a:lnTo>
                  <a:pt x="509102" y="2156"/>
                </a:lnTo>
                <a:lnTo>
                  <a:pt x="558181" y="0"/>
                </a:lnTo>
                <a:lnTo>
                  <a:pt x="7023565" y="0"/>
                </a:lnTo>
                <a:lnTo>
                  <a:pt x="7072644" y="2156"/>
                </a:lnTo>
                <a:lnTo>
                  <a:pt x="7121016" y="8555"/>
                </a:lnTo>
                <a:lnTo>
                  <a:pt x="7168426" y="19090"/>
                </a:lnTo>
                <a:lnTo>
                  <a:pt x="7214615" y="33655"/>
                </a:lnTo>
                <a:lnTo>
                  <a:pt x="7259327" y="52143"/>
                </a:lnTo>
                <a:lnTo>
                  <a:pt x="7302304" y="74448"/>
                </a:lnTo>
                <a:lnTo>
                  <a:pt x="7343290" y="100464"/>
                </a:lnTo>
                <a:lnTo>
                  <a:pt x="7382027" y="130084"/>
                </a:lnTo>
                <a:lnTo>
                  <a:pt x="7418259" y="163203"/>
                </a:lnTo>
                <a:lnTo>
                  <a:pt x="7451435" y="199372"/>
                </a:lnTo>
                <a:lnTo>
                  <a:pt x="7481107" y="238042"/>
                </a:lnTo>
                <a:lnTo>
                  <a:pt x="7507169" y="278957"/>
                </a:lnTo>
                <a:lnTo>
                  <a:pt x="7529513" y="321859"/>
                </a:lnTo>
                <a:lnTo>
                  <a:pt x="7548033" y="366493"/>
                </a:lnTo>
                <a:lnTo>
                  <a:pt x="7562623" y="412602"/>
                </a:lnTo>
                <a:lnTo>
                  <a:pt x="7573176" y="459930"/>
                </a:lnTo>
                <a:lnTo>
                  <a:pt x="7579586" y="508218"/>
                </a:lnTo>
                <a:lnTo>
                  <a:pt x="7581746" y="557212"/>
                </a:lnTo>
                <a:lnTo>
                  <a:pt x="7579586" y="606206"/>
                </a:lnTo>
                <a:lnTo>
                  <a:pt x="7573176" y="654494"/>
                </a:lnTo>
                <a:lnTo>
                  <a:pt x="7562623" y="701822"/>
                </a:lnTo>
                <a:lnTo>
                  <a:pt x="7548033" y="747931"/>
                </a:lnTo>
                <a:lnTo>
                  <a:pt x="7529513" y="792565"/>
                </a:lnTo>
                <a:lnTo>
                  <a:pt x="7507169" y="835467"/>
                </a:lnTo>
                <a:lnTo>
                  <a:pt x="7481107" y="876382"/>
                </a:lnTo>
                <a:lnTo>
                  <a:pt x="7451435" y="915052"/>
                </a:lnTo>
                <a:lnTo>
                  <a:pt x="7418259" y="951221"/>
                </a:lnTo>
                <a:lnTo>
                  <a:pt x="7382027" y="984340"/>
                </a:lnTo>
                <a:lnTo>
                  <a:pt x="7343290" y="1013960"/>
                </a:lnTo>
                <a:lnTo>
                  <a:pt x="7302304" y="1039976"/>
                </a:lnTo>
                <a:lnTo>
                  <a:pt x="7259327" y="1062281"/>
                </a:lnTo>
                <a:lnTo>
                  <a:pt x="7214615" y="1080770"/>
                </a:lnTo>
                <a:lnTo>
                  <a:pt x="7168426" y="1095334"/>
                </a:lnTo>
                <a:lnTo>
                  <a:pt x="7121016" y="1105869"/>
                </a:lnTo>
                <a:lnTo>
                  <a:pt x="7072644" y="1112268"/>
                </a:lnTo>
                <a:lnTo>
                  <a:pt x="7023565" y="1114425"/>
                </a:lnTo>
                <a:close/>
              </a:path>
            </a:pathLst>
          </a:custGeom>
          <a:solidFill>
            <a:srgbClr val="34A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97161" y="2565738"/>
            <a:ext cx="9693676" cy="2935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662" y="3155414"/>
            <a:ext cx="2199435" cy="47752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4771" y="3044610"/>
            <a:ext cx="2796901" cy="296761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014983" y="6738050"/>
            <a:ext cx="4808220" cy="1256030"/>
          </a:xfrm>
          <a:custGeom>
            <a:avLst/>
            <a:gdLst/>
            <a:ahLst/>
            <a:cxnLst/>
            <a:rect l="l" t="t" r="r" b="b"/>
            <a:pathLst>
              <a:path w="4808220" h="1256029">
                <a:moveTo>
                  <a:pt x="2944" y="1255785"/>
                </a:moveTo>
                <a:lnTo>
                  <a:pt x="0" y="1244521"/>
                </a:lnTo>
                <a:lnTo>
                  <a:pt x="4804781" y="0"/>
                </a:lnTo>
                <a:lnTo>
                  <a:pt x="4807725" y="11447"/>
                </a:lnTo>
                <a:lnTo>
                  <a:pt x="2944" y="1255785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453" y="4809804"/>
            <a:ext cx="3491122" cy="35166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5176" y="955608"/>
            <a:ext cx="16097646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362438"/>
            <a:ext cx="16252190" cy="227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slide" Target="slide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5845" y="6211036"/>
            <a:ext cx="1486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2" action="ppaction://hlinksldjump"/>
              </a:rPr>
              <a:t>Lets</a:t>
            </a:r>
            <a:r>
              <a:rPr dirty="0" u="heavy" sz="2800" spc="-1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u="heavy" sz="280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2" action="ppaction://hlinksldjump"/>
              </a:rPr>
              <a:t>Go</a:t>
            </a:r>
            <a:r>
              <a:rPr dirty="0" u="heavy" sz="2800" spc="-1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u="heavy" sz="2800" spc="-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  <a:hlinkClick r:id="rId2" action="ppaction://hlinksldjump"/>
              </a:rPr>
              <a:t>!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22637" y="3106258"/>
            <a:ext cx="4288790" cy="7181215"/>
            <a:chOff x="13222637" y="3106258"/>
            <a:chExt cx="4288790" cy="7181215"/>
          </a:xfrm>
        </p:grpSpPr>
        <p:sp>
          <p:nvSpPr>
            <p:cNvPr id="4" name="object 4"/>
            <p:cNvSpPr/>
            <p:nvPr/>
          </p:nvSpPr>
          <p:spPr>
            <a:xfrm>
              <a:off x="14944612" y="3106258"/>
              <a:ext cx="1621790" cy="1795780"/>
            </a:xfrm>
            <a:custGeom>
              <a:avLst/>
              <a:gdLst/>
              <a:ahLst/>
              <a:cxnLst/>
              <a:rect l="l" t="t" r="r" b="b"/>
              <a:pathLst>
                <a:path w="1621790" h="1795779">
                  <a:moveTo>
                    <a:pt x="496254" y="1795724"/>
                  </a:moveTo>
                  <a:lnTo>
                    <a:pt x="456857" y="1793627"/>
                  </a:lnTo>
                  <a:lnTo>
                    <a:pt x="418475" y="1787064"/>
                  </a:lnTo>
                  <a:lnTo>
                    <a:pt x="364007" y="1772370"/>
                  </a:lnTo>
                  <a:lnTo>
                    <a:pt x="314518" y="1755107"/>
                  </a:lnTo>
                  <a:lnTo>
                    <a:pt x="269910" y="1735154"/>
                  </a:lnTo>
                  <a:lnTo>
                    <a:pt x="230085" y="1712391"/>
                  </a:lnTo>
                  <a:lnTo>
                    <a:pt x="194945" y="1686699"/>
                  </a:lnTo>
                  <a:lnTo>
                    <a:pt x="164393" y="1657959"/>
                  </a:lnTo>
                  <a:lnTo>
                    <a:pt x="138330" y="1626050"/>
                  </a:lnTo>
                  <a:lnTo>
                    <a:pt x="116657" y="1590853"/>
                  </a:lnTo>
                  <a:lnTo>
                    <a:pt x="99278" y="1552247"/>
                  </a:lnTo>
                  <a:lnTo>
                    <a:pt x="86093" y="1510114"/>
                  </a:lnTo>
                  <a:lnTo>
                    <a:pt x="77005" y="1464334"/>
                  </a:lnTo>
                  <a:lnTo>
                    <a:pt x="71915" y="1414786"/>
                  </a:lnTo>
                  <a:lnTo>
                    <a:pt x="70727" y="1361351"/>
                  </a:lnTo>
                  <a:lnTo>
                    <a:pt x="72077" y="1274174"/>
                  </a:lnTo>
                  <a:lnTo>
                    <a:pt x="75246" y="1127463"/>
                  </a:lnTo>
                  <a:lnTo>
                    <a:pt x="79479" y="987420"/>
                  </a:lnTo>
                  <a:lnTo>
                    <a:pt x="93826" y="975241"/>
                  </a:lnTo>
                  <a:lnTo>
                    <a:pt x="257684" y="994456"/>
                  </a:lnTo>
                  <a:lnTo>
                    <a:pt x="54666" y="894591"/>
                  </a:lnTo>
                  <a:lnTo>
                    <a:pt x="52680" y="898561"/>
                  </a:lnTo>
                  <a:lnTo>
                    <a:pt x="49252" y="901718"/>
                  </a:lnTo>
                  <a:lnTo>
                    <a:pt x="44830" y="903252"/>
                  </a:lnTo>
                  <a:lnTo>
                    <a:pt x="38043" y="904138"/>
                  </a:lnTo>
                  <a:lnTo>
                    <a:pt x="31679" y="902428"/>
                  </a:lnTo>
                  <a:lnTo>
                    <a:pt x="14352" y="863766"/>
                  </a:lnTo>
                  <a:lnTo>
                    <a:pt x="2249" y="793918"/>
                  </a:lnTo>
                  <a:lnTo>
                    <a:pt x="0" y="752770"/>
                  </a:lnTo>
                  <a:lnTo>
                    <a:pt x="1091" y="707378"/>
                  </a:lnTo>
                  <a:lnTo>
                    <a:pt x="6129" y="657671"/>
                  </a:lnTo>
                  <a:lnTo>
                    <a:pt x="15720" y="603581"/>
                  </a:lnTo>
                  <a:lnTo>
                    <a:pt x="30467" y="545036"/>
                  </a:lnTo>
                  <a:lnTo>
                    <a:pt x="50977" y="481965"/>
                  </a:lnTo>
                  <a:lnTo>
                    <a:pt x="77855" y="414300"/>
                  </a:lnTo>
                  <a:lnTo>
                    <a:pt x="114335" y="349885"/>
                  </a:lnTo>
                  <a:lnTo>
                    <a:pt x="138731" y="317727"/>
                  </a:lnTo>
                  <a:lnTo>
                    <a:pt x="166843" y="285899"/>
                  </a:lnTo>
                  <a:lnTo>
                    <a:pt x="198380" y="254625"/>
                  </a:lnTo>
                  <a:lnTo>
                    <a:pt x="233052" y="224128"/>
                  </a:lnTo>
                  <a:lnTo>
                    <a:pt x="270568" y="194631"/>
                  </a:lnTo>
                  <a:lnTo>
                    <a:pt x="310637" y="166358"/>
                  </a:lnTo>
                  <a:lnTo>
                    <a:pt x="352968" y="139532"/>
                  </a:lnTo>
                  <a:lnTo>
                    <a:pt x="397271" y="114377"/>
                  </a:lnTo>
                  <a:lnTo>
                    <a:pt x="443255" y="91115"/>
                  </a:lnTo>
                  <a:lnTo>
                    <a:pt x="490630" y="69970"/>
                  </a:lnTo>
                  <a:lnTo>
                    <a:pt x="539104" y="51166"/>
                  </a:lnTo>
                  <a:lnTo>
                    <a:pt x="588386" y="34926"/>
                  </a:lnTo>
                  <a:lnTo>
                    <a:pt x="638187" y="21473"/>
                  </a:lnTo>
                  <a:lnTo>
                    <a:pt x="688215" y="11031"/>
                  </a:lnTo>
                  <a:lnTo>
                    <a:pt x="738180" y="3822"/>
                  </a:lnTo>
                  <a:lnTo>
                    <a:pt x="787791" y="70"/>
                  </a:lnTo>
                  <a:lnTo>
                    <a:pt x="836757" y="0"/>
                  </a:lnTo>
                  <a:lnTo>
                    <a:pt x="884787" y="3832"/>
                  </a:lnTo>
                  <a:lnTo>
                    <a:pt x="931681" y="12284"/>
                  </a:lnTo>
                  <a:lnTo>
                    <a:pt x="976406" y="25487"/>
                  </a:lnTo>
                  <a:lnTo>
                    <a:pt x="1019059" y="43071"/>
                  </a:lnTo>
                  <a:lnTo>
                    <a:pt x="1059731" y="64670"/>
                  </a:lnTo>
                  <a:lnTo>
                    <a:pt x="1098518" y="89913"/>
                  </a:lnTo>
                  <a:lnTo>
                    <a:pt x="1135512" y="118434"/>
                  </a:lnTo>
                  <a:lnTo>
                    <a:pt x="1170808" y="149864"/>
                  </a:lnTo>
                  <a:lnTo>
                    <a:pt x="1204499" y="183834"/>
                  </a:lnTo>
                  <a:lnTo>
                    <a:pt x="1236680" y="219977"/>
                  </a:lnTo>
                  <a:lnTo>
                    <a:pt x="1267443" y="257924"/>
                  </a:lnTo>
                  <a:lnTo>
                    <a:pt x="1296883" y="297306"/>
                  </a:lnTo>
                  <a:lnTo>
                    <a:pt x="1325093" y="337756"/>
                  </a:lnTo>
                  <a:lnTo>
                    <a:pt x="1352168" y="378904"/>
                  </a:lnTo>
                  <a:lnTo>
                    <a:pt x="1378201" y="420384"/>
                  </a:lnTo>
                  <a:lnTo>
                    <a:pt x="1403285" y="461825"/>
                  </a:lnTo>
                  <a:lnTo>
                    <a:pt x="1450985" y="543123"/>
                  </a:lnTo>
                  <a:lnTo>
                    <a:pt x="1503589" y="632343"/>
                  </a:lnTo>
                  <a:lnTo>
                    <a:pt x="1534162" y="684911"/>
                  </a:lnTo>
                  <a:lnTo>
                    <a:pt x="1560071" y="734110"/>
                  </a:lnTo>
                  <a:lnTo>
                    <a:pt x="1581361" y="780507"/>
                  </a:lnTo>
                  <a:lnTo>
                    <a:pt x="1598076" y="824667"/>
                  </a:lnTo>
                  <a:lnTo>
                    <a:pt x="1610261" y="867154"/>
                  </a:lnTo>
                  <a:lnTo>
                    <a:pt x="1617962" y="908533"/>
                  </a:lnTo>
                  <a:lnTo>
                    <a:pt x="1621223" y="949371"/>
                  </a:lnTo>
                  <a:lnTo>
                    <a:pt x="1620088" y="990232"/>
                  </a:lnTo>
                  <a:lnTo>
                    <a:pt x="1614603" y="1031681"/>
                  </a:lnTo>
                  <a:lnTo>
                    <a:pt x="1604813" y="1074284"/>
                  </a:lnTo>
                  <a:lnTo>
                    <a:pt x="1590762" y="1118606"/>
                  </a:lnTo>
                  <a:lnTo>
                    <a:pt x="1572495" y="1165211"/>
                  </a:lnTo>
                  <a:lnTo>
                    <a:pt x="1550058" y="1214665"/>
                  </a:lnTo>
                  <a:lnTo>
                    <a:pt x="1508978" y="1289680"/>
                  </a:lnTo>
                  <a:lnTo>
                    <a:pt x="1465516" y="1352265"/>
                  </a:lnTo>
                  <a:lnTo>
                    <a:pt x="1421993" y="1403216"/>
                  </a:lnTo>
                  <a:lnTo>
                    <a:pt x="1380729" y="1443332"/>
                  </a:lnTo>
                  <a:lnTo>
                    <a:pt x="1344046" y="1473408"/>
                  </a:lnTo>
                  <a:lnTo>
                    <a:pt x="1293705" y="1506632"/>
                  </a:lnTo>
                  <a:lnTo>
                    <a:pt x="1279817" y="1513088"/>
                  </a:lnTo>
                  <a:lnTo>
                    <a:pt x="1270884" y="1513088"/>
                  </a:lnTo>
                  <a:lnTo>
                    <a:pt x="1264839" y="1509480"/>
                  </a:lnTo>
                  <a:lnTo>
                    <a:pt x="1259425" y="1498474"/>
                  </a:lnTo>
                  <a:lnTo>
                    <a:pt x="1259876" y="1493061"/>
                  </a:lnTo>
                  <a:lnTo>
                    <a:pt x="1262132" y="1488460"/>
                  </a:lnTo>
                  <a:lnTo>
                    <a:pt x="922865" y="1321567"/>
                  </a:lnTo>
                  <a:lnTo>
                    <a:pt x="1050451" y="1537356"/>
                  </a:lnTo>
                  <a:lnTo>
                    <a:pt x="1048827" y="1546647"/>
                  </a:lnTo>
                  <a:lnTo>
                    <a:pt x="1014374" y="1573900"/>
                  </a:lnTo>
                  <a:lnTo>
                    <a:pt x="949640" y="1620084"/>
                  </a:lnTo>
                  <a:lnTo>
                    <a:pt x="906189" y="1648359"/>
                  </a:lnTo>
                  <a:lnTo>
                    <a:pt x="856793" y="1677986"/>
                  </a:lnTo>
                  <a:lnTo>
                    <a:pt x="802537" y="1707385"/>
                  </a:lnTo>
                  <a:lnTo>
                    <a:pt x="744502" y="1734978"/>
                  </a:lnTo>
                  <a:lnTo>
                    <a:pt x="683773" y="1759187"/>
                  </a:lnTo>
                  <a:lnTo>
                    <a:pt x="621433" y="1778433"/>
                  </a:lnTo>
                  <a:lnTo>
                    <a:pt x="558566" y="1791138"/>
                  </a:lnTo>
                  <a:lnTo>
                    <a:pt x="496254" y="1795724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16342" y="4125163"/>
              <a:ext cx="3695065" cy="3253104"/>
            </a:xfrm>
            <a:custGeom>
              <a:avLst/>
              <a:gdLst/>
              <a:ahLst/>
              <a:cxnLst/>
              <a:rect l="l" t="t" r="r" b="b"/>
              <a:pathLst>
                <a:path w="3695065" h="3253104">
                  <a:moveTo>
                    <a:pt x="2242201" y="396820"/>
                  </a:moveTo>
                  <a:lnTo>
                    <a:pt x="2194282" y="392649"/>
                  </a:lnTo>
                  <a:lnTo>
                    <a:pt x="2149002" y="381167"/>
                  </a:lnTo>
                  <a:lnTo>
                    <a:pt x="2109683" y="360400"/>
                  </a:lnTo>
                  <a:lnTo>
                    <a:pt x="2079649" y="328373"/>
                  </a:lnTo>
                  <a:lnTo>
                    <a:pt x="2055596" y="282299"/>
                  </a:lnTo>
                  <a:lnTo>
                    <a:pt x="2039111" y="232958"/>
                  </a:lnTo>
                  <a:lnTo>
                    <a:pt x="2030294" y="182144"/>
                  </a:lnTo>
                  <a:lnTo>
                    <a:pt x="2029245" y="131648"/>
                  </a:lnTo>
                  <a:lnTo>
                    <a:pt x="2036062" y="83263"/>
                  </a:lnTo>
                  <a:lnTo>
                    <a:pt x="2050845" y="38783"/>
                  </a:lnTo>
                  <a:lnTo>
                    <a:pt x="2073693" y="0"/>
                  </a:lnTo>
                  <a:lnTo>
                    <a:pt x="2078656" y="6765"/>
                  </a:lnTo>
                  <a:lnTo>
                    <a:pt x="2088221" y="19666"/>
                  </a:lnTo>
                  <a:lnTo>
                    <a:pt x="2197177" y="148698"/>
                  </a:lnTo>
                  <a:lnTo>
                    <a:pt x="2277998" y="217953"/>
                  </a:lnTo>
                  <a:lnTo>
                    <a:pt x="2328265" y="245936"/>
                  </a:lnTo>
                  <a:lnTo>
                    <a:pt x="2345558" y="251151"/>
                  </a:lnTo>
                  <a:lnTo>
                    <a:pt x="2347212" y="288602"/>
                  </a:lnTo>
                  <a:lnTo>
                    <a:pt x="2351886" y="323355"/>
                  </a:lnTo>
                  <a:lnTo>
                    <a:pt x="2359148" y="355520"/>
                  </a:lnTo>
                  <a:lnTo>
                    <a:pt x="2368567" y="385207"/>
                  </a:lnTo>
                  <a:lnTo>
                    <a:pt x="2332666" y="391125"/>
                  </a:lnTo>
                  <a:lnTo>
                    <a:pt x="2289436" y="395654"/>
                  </a:lnTo>
                  <a:lnTo>
                    <a:pt x="2242201" y="396820"/>
                  </a:lnTo>
                  <a:close/>
                </a:path>
                <a:path w="3695065" h="3253104">
                  <a:moveTo>
                    <a:pt x="1552128" y="554674"/>
                  </a:moveTo>
                  <a:lnTo>
                    <a:pt x="1444876" y="525578"/>
                  </a:lnTo>
                  <a:lnTo>
                    <a:pt x="1372476" y="438473"/>
                  </a:lnTo>
                  <a:lnTo>
                    <a:pt x="1360905" y="338759"/>
                  </a:lnTo>
                  <a:lnTo>
                    <a:pt x="1377740" y="256720"/>
                  </a:lnTo>
                  <a:lnTo>
                    <a:pt x="1390557" y="222644"/>
                  </a:lnTo>
                  <a:lnTo>
                    <a:pt x="1722245" y="457016"/>
                  </a:lnTo>
                  <a:lnTo>
                    <a:pt x="1700210" y="480999"/>
                  </a:lnTo>
                  <a:lnTo>
                    <a:pt x="1640372" y="526683"/>
                  </a:lnTo>
                  <a:lnTo>
                    <a:pt x="1552128" y="554674"/>
                  </a:lnTo>
                  <a:close/>
                </a:path>
                <a:path w="3695065" h="3253104">
                  <a:moveTo>
                    <a:pt x="3436615" y="1260269"/>
                  </a:moveTo>
                  <a:lnTo>
                    <a:pt x="2102477" y="1260269"/>
                  </a:lnTo>
                  <a:lnTo>
                    <a:pt x="2519974" y="528465"/>
                  </a:lnTo>
                  <a:lnTo>
                    <a:pt x="2965984" y="785751"/>
                  </a:lnTo>
                  <a:lnTo>
                    <a:pt x="3014169" y="814625"/>
                  </a:lnTo>
                  <a:lnTo>
                    <a:pt x="3059679" y="844094"/>
                  </a:lnTo>
                  <a:lnTo>
                    <a:pt x="3102614" y="874186"/>
                  </a:lnTo>
                  <a:lnTo>
                    <a:pt x="3143076" y="904931"/>
                  </a:lnTo>
                  <a:lnTo>
                    <a:pt x="3181165" y="936359"/>
                  </a:lnTo>
                  <a:lnTo>
                    <a:pt x="3216983" y="968499"/>
                  </a:lnTo>
                  <a:lnTo>
                    <a:pt x="3250631" y="1001382"/>
                  </a:lnTo>
                  <a:lnTo>
                    <a:pt x="3282210" y="1035037"/>
                  </a:lnTo>
                  <a:lnTo>
                    <a:pt x="3311822" y="1069493"/>
                  </a:lnTo>
                  <a:lnTo>
                    <a:pt x="3339566" y="1104780"/>
                  </a:lnTo>
                  <a:lnTo>
                    <a:pt x="3365545" y="1140928"/>
                  </a:lnTo>
                  <a:lnTo>
                    <a:pt x="3389859" y="1177966"/>
                  </a:lnTo>
                  <a:lnTo>
                    <a:pt x="3412610" y="1215924"/>
                  </a:lnTo>
                  <a:lnTo>
                    <a:pt x="3433899" y="1254832"/>
                  </a:lnTo>
                  <a:lnTo>
                    <a:pt x="3436615" y="1260269"/>
                  </a:lnTo>
                  <a:close/>
                </a:path>
                <a:path w="3695065" h="3253104">
                  <a:moveTo>
                    <a:pt x="424805" y="2378631"/>
                  </a:moveTo>
                  <a:lnTo>
                    <a:pt x="112530" y="2277957"/>
                  </a:lnTo>
                  <a:lnTo>
                    <a:pt x="85853" y="2239341"/>
                  </a:lnTo>
                  <a:lnTo>
                    <a:pt x="62949" y="2200977"/>
                  </a:lnTo>
                  <a:lnTo>
                    <a:pt x="43734" y="2162831"/>
                  </a:lnTo>
                  <a:lnTo>
                    <a:pt x="28123" y="2124874"/>
                  </a:lnTo>
                  <a:lnTo>
                    <a:pt x="16029" y="2087074"/>
                  </a:lnTo>
                  <a:lnTo>
                    <a:pt x="7367" y="2049399"/>
                  </a:lnTo>
                  <a:lnTo>
                    <a:pt x="0" y="1974300"/>
                  </a:lnTo>
                  <a:lnTo>
                    <a:pt x="1122" y="1936813"/>
                  </a:lnTo>
                  <a:lnTo>
                    <a:pt x="12555" y="1861808"/>
                  </a:lnTo>
                  <a:lnTo>
                    <a:pt x="22693" y="1824227"/>
                  </a:lnTo>
                  <a:lnTo>
                    <a:pt x="35666" y="1786552"/>
                  </a:lnTo>
                  <a:lnTo>
                    <a:pt x="51387" y="1748752"/>
                  </a:lnTo>
                  <a:lnTo>
                    <a:pt x="69772" y="1710794"/>
                  </a:lnTo>
                  <a:lnTo>
                    <a:pt x="90736" y="1672649"/>
                  </a:lnTo>
                  <a:lnTo>
                    <a:pt x="114191" y="1634285"/>
                  </a:lnTo>
                  <a:lnTo>
                    <a:pt x="140054" y="1595669"/>
                  </a:lnTo>
                  <a:lnTo>
                    <a:pt x="168239" y="1556772"/>
                  </a:lnTo>
                  <a:lnTo>
                    <a:pt x="198660" y="1517560"/>
                  </a:lnTo>
                  <a:lnTo>
                    <a:pt x="231232" y="1478004"/>
                  </a:lnTo>
                  <a:lnTo>
                    <a:pt x="265869" y="1438072"/>
                  </a:lnTo>
                  <a:lnTo>
                    <a:pt x="302486" y="1397733"/>
                  </a:lnTo>
                  <a:lnTo>
                    <a:pt x="340998" y="1356954"/>
                  </a:lnTo>
                  <a:lnTo>
                    <a:pt x="381319" y="1315705"/>
                  </a:lnTo>
                  <a:lnTo>
                    <a:pt x="423364" y="1273955"/>
                  </a:lnTo>
                  <a:lnTo>
                    <a:pt x="467047" y="1231671"/>
                  </a:lnTo>
                  <a:lnTo>
                    <a:pt x="837841" y="978961"/>
                  </a:lnTo>
                  <a:lnTo>
                    <a:pt x="1263332" y="796464"/>
                  </a:lnTo>
                  <a:lnTo>
                    <a:pt x="1613774" y="685787"/>
                  </a:lnTo>
                  <a:lnTo>
                    <a:pt x="1759420" y="648538"/>
                  </a:lnTo>
                  <a:lnTo>
                    <a:pt x="2102477" y="1260269"/>
                  </a:lnTo>
                  <a:lnTo>
                    <a:pt x="3436615" y="1260269"/>
                  </a:lnTo>
                  <a:lnTo>
                    <a:pt x="3453826" y="1294719"/>
                  </a:lnTo>
                  <a:lnTo>
                    <a:pt x="3472494" y="1335615"/>
                  </a:lnTo>
                  <a:lnTo>
                    <a:pt x="3490002" y="1377550"/>
                  </a:lnTo>
                  <a:lnTo>
                    <a:pt x="3506452" y="1420553"/>
                  </a:lnTo>
                  <a:lnTo>
                    <a:pt x="3521946" y="1464654"/>
                  </a:lnTo>
                  <a:lnTo>
                    <a:pt x="3536584" y="1509883"/>
                  </a:lnTo>
                  <a:lnTo>
                    <a:pt x="3550468" y="1556268"/>
                  </a:lnTo>
                  <a:lnTo>
                    <a:pt x="3563698" y="1603841"/>
                  </a:lnTo>
                  <a:lnTo>
                    <a:pt x="3576375" y="1652630"/>
                  </a:lnTo>
                  <a:lnTo>
                    <a:pt x="3588602" y="1702665"/>
                  </a:lnTo>
                  <a:lnTo>
                    <a:pt x="3600478" y="1753976"/>
                  </a:lnTo>
                  <a:lnTo>
                    <a:pt x="3612106" y="1806592"/>
                  </a:lnTo>
                  <a:lnTo>
                    <a:pt x="3623585" y="1860543"/>
                  </a:lnTo>
                  <a:lnTo>
                    <a:pt x="3635481" y="1919321"/>
                  </a:lnTo>
                  <a:lnTo>
                    <a:pt x="3646447" y="1977589"/>
                  </a:lnTo>
                  <a:lnTo>
                    <a:pt x="3646971" y="1980616"/>
                  </a:lnTo>
                  <a:lnTo>
                    <a:pt x="1416273" y="1980616"/>
                  </a:lnTo>
                  <a:lnTo>
                    <a:pt x="1248751" y="2076120"/>
                  </a:lnTo>
                  <a:lnTo>
                    <a:pt x="860903" y="2260072"/>
                  </a:lnTo>
                  <a:lnTo>
                    <a:pt x="424805" y="2378631"/>
                  </a:lnTo>
                  <a:close/>
                </a:path>
                <a:path w="3695065" h="3253104">
                  <a:moveTo>
                    <a:pt x="3097540" y="3252703"/>
                  </a:moveTo>
                  <a:lnTo>
                    <a:pt x="1061757" y="2901145"/>
                  </a:lnTo>
                  <a:lnTo>
                    <a:pt x="1416273" y="1980616"/>
                  </a:lnTo>
                  <a:lnTo>
                    <a:pt x="3646971" y="1980616"/>
                  </a:lnTo>
                  <a:lnTo>
                    <a:pt x="3656430" y="2035277"/>
                  </a:lnTo>
                  <a:lnTo>
                    <a:pt x="3665377" y="2092314"/>
                  </a:lnTo>
                  <a:lnTo>
                    <a:pt x="3673236" y="2148630"/>
                  </a:lnTo>
                  <a:lnTo>
                    <a:pt x="3679953" y="2204155"/>
                  </a:lnTo>
                  <a:lnTo>
                    <a:pt x="3685477" y="2258819"/>
                  </a:lnTo>
                  <a:lnTo>
                    <a:pt x="3689754" y="2312552"/>
                  </a:lnTo>
                  <a:lnTo>
                    <a:pt x="3692732" y="2365282"/>
                  </a:lnTo>
                  <a:lnTo>
                    <a:pt x="3694358" y="2416941"/>
                  </a:lnTo>
                  <a:lnTo>
                    <a:pt x="3694579" y="2467458"/>
                  </a:lnTo>
                  <a:lnTo>
                    <a:pt x="3693342" y="2516762"/>
                  </a:lnTo>
                  <a:lnTo>
                    <a:pt x="3690595" y="2564784"/>
                  </a:lnTo>
                  <a:lnTo>
                    <a:pt x="3686285" y="2611453"/>
                  </a:lnTo>
                  <a:lnTo>
                    <a:pt x="3680359" y="2656699"/>
                  </a:lnTo>
                  <a:lnTo>
                    <a:pt x="3672765" y="2700451"/>
                  </a:lnTo>
                  <a:lnTo>
                    <a:pt x="3663449" y="2742641"/>
                  </a:lnTo>
                  <a:lnTo>
                    <a:pt x="3652360" y="2783196"/>
                  </a:lnTo>
                  <a:lnTo>
                    <a:pt x="3639443" y="2822048"/>
                  </a:lnTo>
                  <a:lnTo>
                    <a:pt x="3624648" y="2859125"/>
                  </a:lnTo>
                  <a:lnTo>
                    <a:pt x="3607920" y="2894359"/>
                  </a:lnTo>
                  <a:lnTo>
                    <a:pt x="3589207" y="2927678"/>
                  </a:lnTo>
                  <a:lnTo>
                    <a:pt x="3545616" y="2988291"/>
                  </a:lnTo>
                  <a:lnTo>
                    <a:pt x="3358378" y="3129417"/>
                  </a:lnTo>
                  <a:lnTo>
                    <a:pt x="3250581" y="3158341"/>
                  </a:lnTo>
                  <a:lnTo>
                    <a:pt x="3068847" y="3158341"/>
                  </a:lnTo>
                  <a:lnTo>
                    <a:pt x="3097540" y="3252703"/>
                  </a:lnTo>
                  <a:close/>
                </a:path>
                <a:path w="3695065" h="3253104">
                  <a:moveTo>
                    <a:pt x="3213261" y="3168355"/>
                  </a:moveTo>
                  <a:lnTo>
                    <a:pt x="3108884" y="3166562"/>
                  </a:lnTo>
                  <a:lnTo>
                    <a:pt x="3068847" y="3158341"/>
                  </a:lnTo>
                  <a:lnTo>
                    <a:pt x="3250581" y="3158341"/>
                  </a:lnTo>
                  <a:lnTo>
                    <a:pt x="3213261" y="3168355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75014" y="3438735"/>
              <a:ext cx="2811145" cy="6848475"/>
            </a:xfrm>
            <a:custGeom>
              <a:avLst/>
              <a:gdLst/>
              <a:ahLst/>
              <a:cxnLst/>
              <a:rect l="l" t="t" r="r" b="b"/>
              <a:pathLst>
                <a:path w="2811144" h="6848475">
                  <a:moveTo>
                    <a:pt x="920329" y="1208410"/>
                  </a:moveTo>
                  <a:lnTo>
                    <a:pt x="874929" y="1204115"/>
                  </a:lnTo>
                  <a:lnTo>
                    <a:pt x="829249" y="1192173"/>
                  </a:lnTo>
                  <a:lnTo>
                    <a:pt x="784699" y="1171787"/>
                  </a:lnTo>
                  <a:lnTo>
                    <a:pt x="742690" y="1142157"/>
                  </a:lnTo>
                  <a:lnTo>
                    <a:pt x="704636" y="1102483"/>
                  </a:lnTo>
                  <a:lnTo>
                    <a:pt x="671947" y="1051968"/>
                  </a:lnTo>
                  <a:lnTo>
                    <a:pt x="408835" y="554536"/>
                  </a:lnTo>
                  <a:lnTo>
                    <a:pt x="489460" y="340090"/>
                  </a:lnTo>
                  <a:lnTo>
                    <a:pt x="633317" y="163668"/>
                  </a:lnTo>
                  <a:lnTo>
                    <a:pt x="770728" y="44046"/>
                  </a:lnTo>
                  <a:lnTo>
                    <a:pt x="832016" y="0"/>
                  </a:lnTo>
                  <a:lnTo>
                    <a:pt x="1195090" y="498070"/>
                  </a:lnTo>
                  <a:lnTo>
                    <a:pt x="1333589" y="686427"/>
                  </a:lnTo>
                  <a:lnTo>
                    <a:pt x="1315021" y="686427"/>
                  </a:lnTo>
                  <a:lnTo>
                    <a:pt x="1292172" y="725210"/>
                  </a:lnTo>
                  <a:lnTo>
                    <a:pt x="1277389" y="769691"/>
                  </a:lnTo>
                  <a:lnTo>
                    <a:pt x="1270572" y="818075"/>
                  </a:lnTo>
                  <a:lnTo>
                    <a:pt x="1271622" y="868571"/>
                  </a:lnTo>
                  <a:lnTo>
                    <a:pt x="1280439" y="919386"/>
                  </a:lnTo>
                  <a:lnTo>
                    <a:pt x="1296923" y="968726"/>
                  </a:lnTo>
                  <a:lnTo>
                    <a:pt x="1320976" y="1014801"/>
                  </a:lnTo>
                  <a:lnTo>
                    <a:pt x="1351011" y="1046827"/>
                  </a:lnTo>
                  <a:lnTo>
                    <a:pt x="1390329" y="1067595"/>
                  </a:lnTo>
                  <a:lnTo>
                    <a:pt x="1435609" y="1079077"/>
                  </a:lnTo>
                  <a:lnTo>
                    <a:pt x="1483528" y="1083247"/>
                  </a:lnTo>
                  <a:lnTo>
                    <a:pt x="1632751" y="1083247"/>
                  </a:lnTo>
                  <a:lnTo>
                    <a:pt x="1662377" y="1134873"/>
                  </a:lnTo>
                  <a:lnTo>
                    <a:pt x="1140785" y="1134873"/>
                  </a:lnTo>
                  <a:lnTo>
                    <a:pt x="1040720" y="1183408"/>
                  </a:lnTo>
                  <a:lnTo>
                    <a:pt x="1004635" y="1197258"/>
                  </a:lnTo>
                  <a:lnTo>
                    <a:pt x="964035" y="1205858"/>
                  </a:lnTo>
                  <a:lnTo>
                    <a:pt x="920329" y="1208410"/>
                  </a:lnTo>
                  <a:close/>
                </a:path>
                <a:path w="2811144" h="6848475">
                  <a:moveTo>
                    <a:pt x="1632751" y="1083247"/>
                  </a:moveTo>
                  <a:lnTo>
                    <a:pt x="1483528" y="1083247"/>
                  </a:lnTo>
                  <a:lnTo>
                    <a:pt x="1530764" y="1082081"/>
                  </a:lnTo>
                  <a:lnTo>
                    <a:pt x="1573993" y="1077552"/>
                  </a:lnTo>
                  <a:lnTo>
                    <a:pt x="1609895" y="1071634"/>
                  </a:lnTo>
                  <a:lnTo>
                    <a:pt x="1600475" y="1041947"/>
                  </a:lnTo>
                  <a:lnTo>
                    <a:pt x="1593213" y="1009782"/>
                  </a:lnTo>
                  <a:lnTo>
                    <a:pt x="1588540" y="975029"/>
                  </a:lnTo>
                  <a:lnTo>
                    <a:pt x="1586886" y="937579"/>
                  </a:lnTo>
                  <a:lnTo>
                    <a:pt x="1569592" y="932363"/>
                  </a:lnTo>
                  <a:lnTo>
                    <a:pt x="1519326" y="904380"/>
                  </a:lnTo>
                  <a:lnTo>
                    <a:pt x="1438504" y="835125"/>
                  </a:lnTo>
                  <a:lnTo>
                    <a:pt x="1329548" y="706093"/>
                  </a:lnTo>
                  <a:lnTo>
                    <a:pt x="1315021" y="686427"/>
                  </a:lnTo>
                  <a:lnTo>
                    <a:pt x="1333589" y="686427"/>
                  </a:lnTo>
                  <a:lnTo>
                    <a:pt x="1343804" y="700320"/>
                  </a:lnTo>
                  <a:lnTo>
                    <a:pt x="1452761" y="829366"/>
                  </a:lnTo>
                  <a:lnTo>
                    <a:pt x="1533582" y="898652"/>
                  </a:lnTo>
                  <a:lnTo>
                    <a:pt x="1583849" y="926666"/>
                  </a:lnTo>
                  <a:lnTo>
                    <a:pt x="1601142" y="931895"/>
                  </a:lnTo>
                  <a:lnTo>
                    <a:pt x="1626167" y="1071775"/>
                  </a:lnTo>
                  <a:lnTo>
                    <a:pt x="1632751" y="1083247"/>
                  </a:lnTo>
                  <a:close/>
                </a:path>
                <a:path w="2811144" h="6848475">
                  <a:moveTo>
                    <a:pt x="1342361" y="1952470"/>
                  </a:moveTo>
                  <a:lnTo>
                    <a:pt x="1000748" y="1352105"/>
                  </a:lnTo>
                  <a:lnTo>
                    <a:pt x="1096210" y="1296469"/>
                  </a:lnTo>
                  <a:lnTo>
                    <a:pt x="1136172" y="1224206"/>
                  </a:lnTo>
                  <a:lnTo>
                    <a:pt x="1143432" y="1161585"/>
                  </a:lnTo>
                  <a:lnTo>
                    <a:pt x="1140785" y="1134873"/>
                  </a:lnTo>
                  <a:lnTo>
                    <a:pt x="1662377" y="1134873"/>
                  </a:lnTo>
                  <a:lnTo>
                    <a:pt x="1681222" y="1167711"/>
                  </a:lnTo>
                  <a:lnTo>
                    <a:pt x="1736277" y="1222915"/>
                  </a:lnTo>
                  <a:lnTo>
                    <a:pt x="1761302" y="1240603"/>
                  </a:lnTo>
                  <a:lnTo>
                    <a:pt x="1342361" y="1952470"/>
                  </a:lnTo>
                  <a:close/>
                </a:path>
                <a:path w="2811144" h="6848475">
                  <a:moveTo>
                    <a:pt x="1212248" y="2306915"/>
                  </a:moveTo>
                  <a:lnTo>
                    <a:pt x="909254" y="2306915"/>
                  </a:lnTo>
                  <a:lnTo>
                    <a:pt x="959014" y="2260732"/>
                  </a:lnTo>
                  <a:lnTo>
                    <a:pt x="1084357" y="2156125"/>
                  </a:lnTo>
                  <a:lnTo>
                    <a:pt x="1249374" y="2044007"/>
                  </a:lnTo>
                  <a:lnTo>
                    <a:pt x="1418154" y="1975294"/>
                  </a:lnTo>
                  <a:lnTo>
                    <a:pt x="1465801" y="1968660"/>
                  </a:lnTo>
                  <a:lnTo>
                    <a:pt x="1511228" y="1967119"/>
                  </a:lnTo>
                  <a:lnTo>
                    <a:pt x="1554655" y="1970484"/>
                  </a:lnTo>
                  <a:lnTo>
                    <a:pt x="1596301" y="1978567"/>
                  </a:lnTo>
                  <a:lnTo>
                    <a:pt x="1636384" y="1991179"/>
                  </a:lnTo>
                  <a:lnTo>
                    <a:pt x="1675123" y="2008132"/>
                  </a:lnTo>
                  <a:lnTo>
                    <a:pt x="1712738" y="2029239"/>
                  </a:lnTo>
                  <a:lnTo>
                    <a:pt x="1749446" y="2054312"/>
                  </a:lnTo>
                  <a:lnTo>
                    <a:pt x="1785467" y="2083162"/>
                  </a:lnTo>
                  <a:lnTo>
                    <a:pt x="1821020" y="2115602"/>
                  </a:lnTo>
                  <a:lnTo>
                    <a:pt x="1856323" y="2151444"/>
                  </a:lnTo>
                  <a:lnTo>
                    <a:pt x="1891595" y="2190499"/>
                  </a:lnTo>
                  <a:lnTo>
                    <a:pt x="1907746" y="2209666"/>
                  </a:lnTo>
                  <a:lnTo>
                    <a:pt x="1572539" y="2209666"/>
                  </a:lnTo>
                  <a:lnTo>
                    <a:pt x="1212248" y="2306915"/>
                  </a:lnTo>
                  <a:close/>
                </a:path>
                <a:path w="2811144" h="6848475">
                  <a:moveTo>
                    <a:pt x="2258743" y="3644677"/>
                  </a:moveTo>
                  <a:lnTo>
                    <a:pt x="1572539" y="2209666"/>
                  </a:lnTo>
                  <a:lnTo>
                    <a:pt x="1907746" y="2209666"/>
                  </a:lnTo>
                  <a:lnTo>
                    <a:pt x="1927055" y="2232580"/>
                  </a:lnTo>
                  <a:lnTo>
                    <a:pt x="2080770" y="2420497"/>
                  </a:lnTo>
                  <a:lnTo>
                    <a:pt x="2464649" y="2890049"/>
                  </a:lnTo>
                  <a:lnTo>
                    <a:pt x="2258743" y="3644677"/>
                  </a:lnTo>
                  <a:close/>
                </a:path>
                <a:path w="2811144" h="6848475">
                  <a:moveTo>
                    <a:pt x="677828" y="2615947"/>
                  </a:moveTo>
                  <a:lnTo>
                    <a:pt x="634772" y="2615622"/>
                  </a:lnTo>
                  <a:lnTo>
                    <a:pt x="566940" y="2606280"/>
                  </a:lnTo>
                  <a:lnTo>
                    <a:pt x="513018" y="2589938"/>
                  </a:lnTo>
                  <a:lnTo>
                    <a:pt x="469400" y="2569398"/>
                  </a:lnTo>
                  <a:lnTo>
                    <a:pt x="432484" y="2547457"/>
                  </a:lnTo>
                  <a:lnTo>
                    <a:pt x="398666" y="2526917"/>
                  </a:lnTo>
                  <a:lnTo>
                    <a:pt x="364344" y="2510575"/>
                  </a:lnTo>
                  <a:lnTo>
                    <a:pt x="325913" y="2501233"/>
                  </a:lnTo>
                  <a:lnTo>
                    <a:pt x="296083" y="2495396"/>
                  </a:lnTo>
                  <a:lnTo>
                    <a:pt x="270601" y="2486066"/>
                  </a:lnTo>
                  <a:lnTo>
                    <a:pt x="249248" y="2474351"/>
                  </a:lnTo>
                  <a:lnTo>
                    <a:pt x="231802" y="2461359"/>
                  </a:lnTo>
                  <a:lnTo>
                    <a:pt x="223385" y="2447614"/>
                  </a:lnTo>
                  <a:lnTo>
                    <a:pt x="224629" y="2432592"/>
                  </a:lnTo>
                  <a:lnTo>
                    <a:pt x="233858" y="2420497"/>
                  </a:lnTo>
                  <a:lnTo>
                    <a:pt x="249397" y="2415531"/>
                  </a:lnTo>
                  <a:lnTo>
                    <a:pt x="1124815" y="2415531"/>
                  </a:lnTo>
                  <a:lnTo>
                    <a:pt x="1140203" y="2420442"/>
                  </a:lnTo>
                  <a:lnTo>
                    <a:pt x="1149391" y="2432423"/>
                  </a:lnTo>
                  <a:lnTo>
                    <a:pt x="1150712" y="2447348"/>
                  </a:lnTo>
                  <a:lnTo>
                    <a:pt x="1142500" y="2461088"/>
                  </a:lnTo>
                  <a:lnTo>
                    <a:pt x="1077472" y="2503990"/>
                  </a:lnTo>
                  <a:lnTo>
                    <a:pt x="1034932" y="2524818"/>
                  </a:lnTo>
                  <a:lnTo>
                    <a:pt x="987534" y="2544616"/>
                  </a:lnTo>
                  <a:lnTo>
                    <a:pt x="936648" y="2562923"/>
                  </a:lnTo>
                  <a:lnTo>
                    <a:pt x="883644" y="2579277"/>
                  </a:lnTo>
                  <a:lnTo>
                    <a:pt x="829890" y="2593218"/>
                  </a:lnTo>
                  <a:lnTo>
                    <a:pt x="776756" y="2604284"/>
                  </a:lnTo>
                  <a:lnTo>
                    <a:pt x="725612" y="2612014"/>
                  </a:lnTo>
                  <a:lnTo>
                    <a:pt x="677828" y="2615947"/>
                  </a:lnTo>
                  <a:close/>
                </a:path>
                <a:path w="2811144" h="6848475">
                  <a:moveTo>
                    <a:pt x="1299787" y="6848263"/>
                  </a:moveTo>
                  <a:lnTo>
                    <a:pt x="272673" y="6848263"/>
                  </a:lnTo>
                  <a:lnTo>
                    <a:pt x="139547" y="6075192"/>
                  </a:lnTo>
                  <a:lnTo>
                    <a:pt x="0" y="4988213"/>
                  </a:lnTo>
                  <a:lnTo>
                    <a:pt x="37361" y="4419387"/>
                  </a:lnTo>
                  <a:lnTo>
                    <a:pt x="152986" y="3970581"/>
                  </a:lnTo>
                  <a:lnTo>
                    <a:pt x="275039" y="3676123"/>
                  </a:lnTo>
                  <a:lnTo>
                    <a:pt x="331687" y="3570342"/>
                  </a:lnTo>
                  <a:lnTo>
                    <a:pt x="2310175" y="3913420"/>
                  </a:lnTo>
                  <a:lnTo>
                    <a:pt x="2607176" y="5245349"/>
                  </a:lnTo>
                  <a:lnTo>
                    <a:pt x="2655877" y="5628541"/>
                  </a:lnTo>
                  <a:lnTo>
                    <a:pt x="1303742" y="5628541"/>
                  </a:lnTo>
                  <a:lnTo>
                    <a:pt x="1295859" y="5680674"/>
                  </a:lnTo>
                  <a:lnTo>
                    <a:pt x="1288954" y="5733371"/>
                  </a:lnTo>
                  <a:lnTo>
                    <a:pt x="1282990" y="5786584"/>
                  </a:lnTo>
                  <a:lnTo>
                    <a:pt x="1277930" y="5840267"/>
                  </a:lnTo>
                  <a:lnTo>
                    <a:pt x="1273736" y="5894374"/>
                  </a:lnTo>
                  <a:lnTo>
                    <a:pt x="1270371" y="5948857"/>
                  </a:lnTo>
                  <a:lnTo>
                    <a:pt x="1267795" y="6003669"/>
                  </a:lnTo>
                  <a:lnTo>
                    <a:pt x="1265973" y="6058765"/>
                  </a:lnTo>
                  <a:lnTo>
                    <a:pt x="1264866" y="6114098"/>
                  </a:lnTo>
                  <a:lnTo>
                    <a:pt x="1264437" y="6169620"/>
                  </a:lnTo>
                  <a:lnTo>
                    <a:pt x="1264648" y="6225285"/>
                  </a:lnTo>
                  <a:lnTo>
                    <a:pt x="1265461" y="6281047"/>
                  </a:lnTo>
                  <a:lnTo>
                    <a:pt x="1266839" y="6336858"/>
                  </a:lnTo>
                  <a:lnTo>
                    <a:pt x="1268744" y="6392672"/>
                  </a:lnTo>
                  <a:lnTo>
                    <a:pt x="1271139" y="6448443"/>
                  </a:lnTo>
                  <a:lnTo>
                    <a:pt x="1273985" y="6504123"/>
                  </a:lnTo>
                  <a:lnTo>
                    <a:pt x="1277246" y="6559667"/>
                  </a:lnTo>
                  <a:lnTo>
                    <a:pt x="1280883" y="6615026"/>
                  </a:lnTo>
                  <a:lnTo>
                    <a:pt x="1284859" y="6670155"/>
                  </a:lnTo>
                  <a:lnTo>
                    <a:pt x="1289136" y="6725008"/>
                  </a:lnTo>
                  <a:lnTo>
                    <a:pt x="1293677" y="6779536"/>
                  </a:lnTo>
                  <a:lnTo>
                    <a:pt x="1298443" y="6833694"/>
                  </a:lnTo>
                  <a:lnTo>
                    <a:pt x="1299787" y="6848263"/>
                  </a:lnTo>
                  <a:close/>
                </a:path>
                <a:path w="2811144" h="6848475">
                  <a:moveTo>
                    <a:pt x="2810895" y="6848263"/>
                  </a:moveTo>
                  <a:lnTo>
                    <a:pt x="1639416" y="6848263"/>
                  </a:lnTo>
                  <a:lnTo>
                    <a:pt x="1303742" y="5628541"/>
                  </a:lnTo>
                  <a:lnTo>
                    <a:pt x="2655877" y="5628541"/>
                  </a:lnTo>
                  <a:lnTo>
                    <a:pt x="2810895" y="6848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22630" y="3421887"/>
              <a:ext cx="4186554" cy="6858000"/>
            </a:xfrm>
            <a:custGeom>
              <a:avLst/>
              <a:gdLst/>
              <a:ahLst/>
              <a:cxnLst/>
              <a:rect l="l" t="t" r="r" b="b"/>
              <a:pathLst>
                <a:path w="4186555" h="6858000">
                  <a:moveTo>
                    <a:pt x="1944230" y="546100"/>
                  </a:moveTo>
                  <a:lnTo>
                    <a:pt x="1942769" y="546100"/>
                  </a:lnTo>
                  <a:lnTo>
                    <a:pt x="1939023" y="533400"/>
                  </a:lnTo>
                  <a:lnTo>
                    <a:pt x="1933282" y="533400"/>
                  </a:lnTo>
                  <a:lnTo>
                    <a:pt x="1885810" y="520700"/>
                  </a:lnTo>
                  <a:lnTo>
                    <a:pt x="1848548" y="533400"/>
                  </a:lnTo>
                  <a:lnTo>
                    <a:pt x="1821891" y="546100"/>
                  </a:lnTo>
                  <a:lnTo>
                    <a:pt x="1806244" y="571500"/>
                  </a:lnTo>
                  <a:lnTo>
                    <a:pt x="1804187" y="571500"/>
                  </a:lnTo>
                  <a:lnTo>
                    <a:pt x="1804784" y="584200"/>
                  </a:lnTo>
                  <a:lnTo>
                    <a:pt x="1807794" y="584200"/>
                  </a:lnTo>
                  <a:lnTo>
                    <a:pt x="1813001" y="596900"/>
                  </a:lnTo>
                  <a:lnTo>
                    <a:pt x="1833219" y="596900"/>
                  </a:lnTo>
                  <a:lnTo>
                    <a:pt x="1836280" y="584200"/>
                  </a:lnTo>
                  <a:lnTo>
                    <a:pt x="1841525" y="584200"/>
                  </a:lnTo>
                  <a:lnTo>
                    <a:pt x="1856574" y="571500"/>
                  </a:lnTo>
                  <a:lnTo>
                    <a:pt x="1882635" y="558800"/>
                  </a:lnTo>
                  <a:lnTo>
                    <a:pt x="1920925" y="571500"/>
                  </a:lnTo>
                  <a:lnTo>
                    <a:pt x="1934044" y="571500"/>
                  </a:lnTo>
                  <a:lnTo>
                    <a:pt x="1939442" y="558800"/>
                  </a:lnTo>
                  <a:lnTo>
                    <a:pt x="1943112" y="558800"/>
                  </a:lnTo>
                  <a:lnTo>
                    <a:pt x="1944230" y="546100"/>
                  </a:lnTo>
                  <a:close/>
                </a:path>
                <a:path w="4186555" h="6858000">
                  <a:moveTo>
                    <a:pt x="1982825" y="721499"/>
                  </a:moveTo>
                  <a:lnTo>
                    <a:pt x="1981365" y="714260"/>
                  </a:lnTo>
                  <a:lnTo>
                    <a:pt x="1977390" y="708355"/>
                  </a:lnTo>
                  <a:lnTo>
                    <a:pt x="1971471" y="704380"/>
                  </a:lnTo>
                  <a:lnTo>
                    <a:pt x="1964232" y="702919"/>
                  </a:lnTo>
                  <a:lnTo>
                    <a:pt x="1956993" y="704380"/>
                  </a:lnTo>
                  <a:lnTo>
                    <a:pt x="1951075" y="708355"/>
                  </a:lnTo>
                  <a:lnTo>
                    <a:pt x="1947100" y="714260"/>
                  </a:lnTo>
                  <a:lnTo>
                    <a:pt x="1945640" y="721499"/>
                  </a:lnTo>
                  <a:lnTo>
                    <a:pt x="1947100" y="728751"/>
                  </a:lnTo>
                  <a:lnTo>
                    <a:pt x="1951075" y="734656"/>
                  </a:lnTo>
                  <a:lnTo>
                    <a:pt x="1956993" y="738632"/>
                  </a:lnTo>
                  <a:lnTo>
                    <a:pt x="1964232" y="740092"/>
                  </a:lnTo>
                  <a:lnTo>
                    <a:pt x="1971471" y="738632"/>
                  </a:lnTo>
                  <a:lnTo>
                    <a:pt x="1977390" y="734656"/>
                  </a:lnTo>
                  <a:lnTo>
                    <a:pt x="1981365" y="728751"/>
                  </a:lnTo>
                  <a:lnTo>
                    <a:pt x="1982825" y="721499"/>
                  </a:lnTo>
                  <a:close/>
                </a:path>
                <a:path w="4186555" h="6858000">
                  <a:moveTo>
                    <a:pt x="2178494" y="939800"/>
                  </a:moveTo>
                  <a:lnTo>
                    <a:pt x="2176183" y="939800"/>
                  </a:lnTo>
                  <a:lnTo>
                    <a:pt x="2171522" y="927100"/>
                  </a:lnTo>
                  <a:lnTo>
                    <a:pt x="2147062" y="927100"/>
                  </a:lnTo>
                  <a:lnTo>
                    <a:pt x="2133346" y="939800"/>
                  </a:lnTo>
                  <a:lnTo>
                    <a:pt x="2114727" y="952500"/>
                  </a:lnTo>
                  <a:lnTo>
                    <a:pt x="2094522" y="965200"/>
                  </a:lnTo>
                  <a:lnTo>
                    <a:pt x="2092426" y="939800"/>
                  </a:lnTo>
                  <a:lnTo>
                    <a:pt x="2091321" y="927100"/>
                  </a:lnTo>
                  <a:lnTo>
                    <a:pt x="2090902" y="901700"/>
                  </a:lnTo>
                  <a:lnTo>
                    <a:pt x="2090762" y="863600"/>
                  </a:lnTo>
                  <a:lnTo>
                    <a:pt x="2090661" y="850900"/>
                  </a:lnTo>
                  <a:lnTo>
                    <a:pt x="2090013" y="812800"/>
                  </a:lnTo>
                  <a:lnTo>
                    <a:pt x="2082012" y="749300"/>
                  </a:lnTo>
                  <a:lnTo>
                    <a:pt x="2067102" y="698500"/>
                  </a:lnTo>
                  <a:lnTo>
                    <a:pt x="2052421" y="660400"/>
                  </a:lnTo>
                  <a:lnTo>
                    <a:pt x="2045081" y="647700"/>
                  </a:lnTo>
                  <a:lnTo>
                    <a:pt x="2040763" y="647700"/>
                  </a:lnTo>
                  <a:lnTo>
                    <a:pt x="2034933" y="635000"/>
                  </a:lnTo>
                  <a:lnTo>
                    <a:pt x="2028393" y="635000"/>
                  </a:lnTo>
                  <a:lnTo>
                    <a:pt x="2021890" y="647700"/>
                  </a:lnTo>
                  <a:lnTo>
                    <a:pt x="2013597" y="647700"/>
                  </a:lnTo>
                  <a:lnTo>
                    <a:pt x="2012924" y="660400"/>
                  </a:lnTo>
                  <a:lnTo>
                    <a:pt x="2014855" y="660400"/>
                  </a:lnTo>
                  <a:lnTo>
                    <a:pt x="2021052" y="673100"/>
                  </a:lnTo>
                  <a:lnTo>
                    <a:pt x="2034438" y="711200"/>
                  </a:lnTo>
                  <a:lnTo>
                    <a:pt x="2048256" y="762000"/>
                  </a:lnTo>
                  <a:lnTo>
                    <a:pt x="2055723" y="825500"/>
                  </a:lnTo>
                  <a:lnTo>
                    <a:pt x="2056447" y="876300"/>
                  </a:lnTo>
                  <a:lnTo>
                    <a:pt x="2056993" y="927100"/>
                  </a:lnTo>
                  <a:lnTo>
                    <a:pt x="2059470" y="965200"/>
                  </a:lnTo>
                  <a:lnTo>
                    <a:pt x="2065528" y="977900"/>
                  </a:lnTo>
                  <a:lnTo>
                    <a:pt x="2076843" y="990600"/>
                  </a:lnTo>
                  <a:lnTo>
                    <a:pt x="2079548" y="990600"/>
                  </a:lnTo>
                  <a:lnTo>
                    <a:pt x="2084057" y="1003300"/>
                  </a:lnTo>
                  <a:lnTo>
                    <a:pt x="2098408" y="1003300"/>
                  </a:lnTo>
                  <a:lnTo>
                    <a:pt x="2103462" y="990600"/>
                  </a:lnTo>
                  <a:lnTo>
                    <a:pt x="2125903" y="977900"/>
                  </a:lnTo>
                  <a:lnTo>
                    <a:pt x="2147227" y="965200"/>
                  </a:lnTo>
                  <a:lnTo>
                    <a:pt x="2163432" y="965200"/>
                  </a:lnTo>
                  <a:lnTo>
                    <a:pt x="2170506" y="952500"/>
                  </a:lnTo>
                  <a:lnTo>
                    <a:pt x="2178215" y="952500"/>
                  </a:lnTo>
                  <a:lnTo>
                    <a:pt x="2178494" y="939800"/>
                  </a:lnTo>
                  <a:close/>
                </a:path>
                <a:path w="4186555" h="6858000">
                  <a:moveTo>
                    <a:pt x="2238718" y="658622"/>
                  </a:moveTo>
                  <a:lnTo>
                    <a:pt x="2237257" y="651383"/>
                  </a:lnTo>
                  <a:lnTo>
                    <a:pt x="2233282" y="645477"/>
                  </a:lnTo>
                  <a:lnTo>
                    <a:pt x="2227376" y="641502"/>
                  </a:lnTo>
                  <a:lnTo>
                    <a:pt x="2220125" y="640041"/>
                  </a:lnTo>
                  <a:lnTo>
                    <a:pt x="2212886" y="641502"/>
                  </a:lnTo>
                  <a:lnTo>
                    <a:pt x="2206980" y="645477"/>
                  </a:lnTo>
                  <a:lnTo>
                    <a:pt x="2202992" y="651383"/>
                  </a:lnTo>
                  <a:lnTo>
                    <a:pt x="2201545" y="658622"/>
                  </a:lnTo>
                  <a:lnTo>
                    <a:pt x="2202992" y="665873"/>
                  </a:lnTo>
                  <a:lnTo>
                    <a:pt x="2206980" y="671779"/>
                  </a:lnTo>
                  <a:lnTo>
                    <a:pt x="2212886" y="675754"/>
                  </a:lnTo>
                  <a:lnTo>
                    <a:pt x="2220125" y="677214"/>
                  </a:lnTo>
                  <a:lnTo>
                    <a:pt x="2227376" y="675754"/>
                  </a:lnTo>
                  <a:lnTo>
                    <a:pt x="2233282" y="671779"/>
                  </a:lnTo>
                  <a:lnTo>
                    <a:pt x="2237257" y="665873"/>
                  </a:lnTo>
                  <a:lnTo>
                    <a:pt x="2238718" y="658622"/>
                  </a:lnTo>
                  <a:close/>
                </a:path>
                <a:path w="4186555" h="6858000">
                  <a:moveTo>
                    <a:pt x="2284463" y="444500"/>
                  </a:moveTo>
                  <a:lnTo>
                    <a:pt x="2279358" y="444500"/>
                  </a:lnTo>
                  <a:lnTo>
                    <a:pt x="2273630" y="431800"/>
                  </a:lnTo>
                  <a:lnTo>
                    <a:pt x="2194458" y="419100"/>
                  </a:lnTo>
                  <a:lnTo>
                    <a:pt x="2133943" y="419100"/>
                  </a:lnTo>
                  <a:lnTo>
                    <a:pt x="2091270" y="444500"/>
                  </a:lnTo>
                  <a:lnTo>
                    <a:pt x="2065629" y="457200"/>
                  </a:lnTo>
                  <a:lnTo>
                    <a:pt x="2056180" y="469900"/>
                  </a:lnTo>
                  <a:lnTo>
                    <a:pt x="2053336" y="469900"/>
                  </a:lnTo>
                  <a:lnTo>
                    <a:pt x="2053094" y="482600"/>
                  </a:lnTo>
                  <a:lnTo>
                    <a:pt x="2055355" y="482600"/>
                  </a:lnTo>
                  <a:lnTo>
                    <a:pt x="2059965" y="495300"/>
                  </a:lnTo>
                  <a:lnTo>
                    <a:pt x="2083879" y="495300"/>
                  </a:lnTo>
                  <a:lnTo>
                    <a:pt x="2094420" y="482600"/>
                  </a:lnTo>
                  <a:lnTo>
                    <a:pt x="2126348" y="457200"/>
                  </a:lnTo>
                  <a:lnTo>
                    <a:pt x="2181326" y="444500"/>
                  </a:lnTo>
                  <a:lnTo>
                    <a:pt x="2261006" y="469900"/>
                  </a:lnTo>
                  <a:lnTo>
                    <a:pt x="2274112" y="469900"/>
                  </a:lnTo>
                  <a:lnTo>
                    <a:pt x="2279548" y="457200"/>
                  </a:lnTo>
                  <a:lnTo>
                    <a:pt x="2283282" y="457200"/>
                  </a:lnTo>
                  <a:lnTo>
                    <a:pt x="2284463" y="444500"/>
                  </a:lnTo>
                  <a:close/>
                </a:path>
                <a:path w="4186555" h="6858000">
                  <a:moveTo>
                    <a:pt x="2349957" y="901700"/>
                  </a:moveTo>
                  <a:lnTo>
                    <a:pt x="2347493" y="901700"/>
                  </a:lnTo>
                  <a:lnTo>
                    <a:pt x="2342921" y="889000"/>
                  </a:lnTo>
                  <a:lnTo>
                    <a:pt x="2323731" y="889000"/>
                  </a:lnTo>
                  <a:lnTo>
                    <a:pt x="2319020" y="901700"/>
                  </a:lnTo>
                  <a:lnTo>
                    <a:pt x="2316315" y="901700"/>
                  </a:lnTo>
                  <a:lnTo>
                    <a:pt x="2296236" y="952500"/>
                  </a:lnTo>
                  <a:lnTo>
                    <a:pt x="2266518" y="977900"/>
                  </a:lnTo>
                  <a:lnTo>
                    <a:pt x="2239454" y="990600"/>
                  </a:lnTo>
                  <a:lnTo>
                    <a:pt x="2227351" y="1003300"/>
                  </a:lnTo>
                  <a:lnTo>
                    <a:pt x="2217572" y="1003300"/>
                  </a:lnTo>
                  <a:lnTo>
                    <a:pt x="2215883" y="1016000"/>
                  </a:lnTo>
                  <a:lnTo>
                    <a:pt x="2216785" y="1016000"/>
                  </a:lnTo>
                  <a:lnTo>
                    <a:pt x="2219312" y="1028700"/>
                  </a:lnTo>
                  <a:lnTo>
                    <a:pt x="2254897" y="1028700"/>
                  </a:lnTo>
                  <a:lnTo>
                    <a:pt x="2288527" y="1003300"/>
                  </a:lnTo>
                  <a:lnTo>
                    <a:pt x="2325027" y="965200"/>
                  </a:lnTo>
                  <a:lnTo>
                    <a:pt x="2349881" y="914400"/>
                  </a:lnTo>
                  <a:lnTo>
                    <a:pt x="2349957" y="901700"/>
                  </a:lnTo>
                  <a:close/>
                </a:path>
                <a:path w="4186555" h="6858000">
                  <a:moveTo>
                    <a:pt x="3009620" y="6858000"/>
                  </a:moveTo>
                  <a:lnTo>
                    <a:pt x="2697289" y="5727700"/>
                  </a:lnTo>
                  <a:lnTo>
                    <a:pt x="2672727" y="5638800"/>
                  </a:lnTo>
                  <a:lnTo>
                    <a:pt x="2672448" y="5638800"/>
                  </a:lnTo>
                  <a:lnTo>
                    <a:pt x="2668981" y="5626100"/>
                  </a:lnTo>
                  <a:lnTo>
                    <a:pt x="2659938" y="5600700"/>
                  </a:lnTo>
                  <a:lnTo>
                    <a:pt x="2646362" y="5549900"/>
                  </a:lnTo>
                  <a:lnTo>
                    <a:pt x="2629243" y="5499100"/>
                  </a:lnTo>
                  <a:lnTo>
                    <a:pt x="2609634" y="5448300"/>
                  </a:lnTo>
                  <a:lnTo>
                    <a:pt x="2588526" y="5384800"/>
                  </a:lnTo>
                  <a:lnTo>
                    <a:pt x="2566949" y="5308600"/>
                  </a:lnTo>
                  <a:lnTo>
                    <a:pt x="2545918" y="5245100"/>
                  </a:lnTo>
                  <a:lnTo>
                    <a:pt x="2526461" y="5181600"/>
                  </a:lnTo>
                  <a:lnTo>
                    <a:pt x="2509583" y="5130800"/>
                  </a:lnTo>
                  <a:lnTo>
                    <a:pt x="2476995" y="5054600"/>
                  </a:lnTo>
                  <a:lnTo>
                    <a:pt x="2436863" y="4991100"/>
                  </a:lnTo>
                  <a:lnTo>
                    <a:pt x="2394966" y="4965700"/>
                  </a:lnTo>
                  <a:lnTo>
                    <a:pt x="2357069" y="4940300"/>
                  </a:lnTo>
                  <a:lnTo>
                    <a:pt x="2328951" y="4927600"/>
                  </a:lnTo>
                  <a:lnTo>
                    <a:pt x="2298928" y="4927600"/>
                  </a:lnTo>
                  <a:lnTo>
                    <a:pt x="2296287" y="4940300"/>
                  </a:lnTo>
                  <a:lnTo>
                    <a:pt x="2298763" y="4953000"/>
                  </a:lnTo>
                  <a:lnTo>
                    <a:pt x="2320391" y="4953000"/>
                  </a:lnTo>
                  <a:lnTo>
                    <a:pt x="2344534" y="4965700"/>
                  </a:lnTo>
                  <a:lnTo>
                    <a:pt x="2377148" y="4991100"/>
                  </a:lnTo>
                  <a:lnTo>
                    <a:pt x="2413330" y="5016500"/>
                  </a:lnTo>
                  <a:lnTo>
                    <a:pt x="2448166" y="5067300"/>
                  </a:lnTo>
                  <a:lnTo>
                    <a:pt x="2476741" y="5143500"/>
                  </a:lnTo>
                  <a:lnTo>
                    <a:pt x="2492654" y="5194300"/>
                  </a:lnTo>
                  <a:lnTo>
                    <a:pt x="2510917" y="5245100"/>
                  </a:lnTo>
                  <a:lnTo>
                    <a:pt x="2530665" y="5308600"/>
                  </a:lnTo>
                  <a:lnTo>
                    <a:pt x="2551049" y="5372100"/>
                  </a:lnTo>
                  <a:lnTo>
                    <a:pt x="2571216" y="5435600"/>
                  </a:lnTo>
                  <a:lnTo>
                    <a:pt x="2590292" y="5499100"/>
                  </a:lnTo>
                  <a:lnTo>
                    <a:pt x="2607424" y="5549900"/>
                  </a:lnTo>
                  <a:lnTo>
                    <a:pt x="2621762" y="5588000"/>
                  </a:lnTo>
                  <a:lnTo>
                    <a:pt x="2632443" y="5626100"/>
                  </a:lnTo>
                  <a:lnTo>
                    <a:pt x="2638615" y="5638800"/>
                  </a:lnTo>
                  <a:lnTo>
                    <a:pt x="2631249" y="5689600"/>
                  </a:lnTo>
                  <a:lnTo>
                    <a:pt x="2624747" y="5740400"/>
                  </a:lnTo>
                  <a:lnTo>
                    <a:pt x="2619083" y="5791200"/>
                  </a:lnTo>
                  <a:lnTo>
                    <a:pt x="2614206" y="5842000"/>
                  </a:lnTo>
                  <a:lnTo>
                    <a:pt x="2610104" y="5892800"/>
                  </a:lnTo>
                  <a:lnTo>
                    <a:pt x="2606738" y="5943600"/>
                  </a:lnTo>
                  <a:lnTo>
                    <a:pt x="2604084" y="5994400"/>
                  </a:lnTo>
                  <a:lnTo>
                    <a:pt x="2602103" y="6045200"/>
                  </a:lnTo>
                  <a:lnTo>
                    <a:pt x="2600769" y="6096000"/>
                  </a:lnTo>
                  <a:lnTo>
                    <a:pt x="2600033" y="6146800"/>
                  </a:lnTo>
                  <a:lnTo>
                    <a:pt x="2599969" y="6172200"/>
                  </a:lnTo>
                  <a:lnTo>
                    <a:pt x="2599994" y="6210300"/>
                  </a:lnTo>
                  <a:lnTo>
                    <a:pt x="2600299" y="6248400"/>
                  </a:lnTo>
                  <a:lnTo>
                    <a:pt x="2601226" y="6311900"/>
                  </a:lnTo>
                  <a:lnTo>
                    <a:pt x="2602636" y="6362700"/>
                  </a:lnTo>
                  <a:lnTo>
                    <a:pt x="2604503" y="6413500"/>
                  </a:lnTo>
                  <a:lnTo>
                    <a:pt x="2606789" y="6464300"/>
                  </a:lnTo>
                  <a:lnTo>
                    <a:pt x="2609469" y="6515100"/>
                  </a:lnTo>
                  <a:lnTo>
                    <a:pt x="2612517" y="6565900"/>
                  </a:lnTo>
                  <a:lnTo>
                    <a:pt x="2615895" y="6616700"/>
                  </a:lnTo>
                  <a:lnTo>
                    <a:pt x="2619578" y="6667500"/>
                  </a:lnTo>
                  <a:lnTo>
                    <a:pt x="2623515" y="6718300"/>
                  </a:lnTo>
                  <a:lnTo>
                    <a:pt x="2627693" y="6781800"/>
                  </a:lnTo>
                  <a:lnTo>
                    <a:pt x="2632087" y="6832600"/>
                  </a:lnTo>
                  <a:lnTo>
                    <a:pt x="2635008" y="6858000"/>
                  </a:lnTo>
                  <a:lnTo>
                    <a:pt x="2669463" y="6858000"/>
                  </a:lnTo>
                  <a:lnTo>
                    <a:pt x="2667038" y="6832600"/>
                  </a:lnTo>
                  <a:lnTo>
                    <a:pt x="2662720" y="6781800"/>
                  </a:lnTo>
                  <a:lnTo>
                    <a:pt x="2658592" y="6731000"/>
                  </a:lnTo>
                  <a:lnTo>
                    <a:pt x="2654681" y="6680200"/>
                  </a:lnTo>
                  <a:lnTo>
                    <a:pt x="2651023" y="6629400"/>
                  </a:lnTo>
                  <a:lnTo>
                    <a:pt x="2647632" y="6578600"/>
                  </a:lnTo>
                  <a:lnTo>
                    <a:pt x="2644559" y="6527800"/>
                  </a:lnTo>
                  <a:lnTo>
                    <a:pt x="2641828" y="6477000"/>
                  </a:lnTo>
                  <a:lnTo>
                    <a:pt x="2639466" y="6426200"/>
                  </a:lnTo>
                  <a:lnTo>
                    <a:pt x="2637498" y="6375400"/>
                  </a:lnTo>
                  <a:lnTo>
                    <a:pt x="2635948" y="6324600"/>
                  </a:lnTo>
                  <a:lnTo>
                    <a:pt x="2634856" y="6273800"/>
                  </a:lnTo>
                  <a:lnTo>
                    <a:pt x="2634259" y="6223000"/>
                  </a:lnTo>
                  <a:lnTo>
                    <a:pt x="2634284" y="6159500"/>
                  </a:lnTo>
                  <a:lnTo>
                    <a:pt x="2634615" y="6121400"/>
                  </a:lnTo>
                  <a:lnTo>
                    <a:pt x="2635643" y="6070600"/>
                  </a:lnTo>
                  <a:lnTo>
                    <a:pt x="2637282" y="6019800"/>
                  </a:lnTo>
                  <a:lnTo>
                    <a:pt x="2639542" y="5969000"/>
                  </a:lnTo>
                  <a:lnTo>
                    <a:pt x="2642463" y="5918200"/>
                  </a:lnTo>
                  <a:lnTo>
                    <a:pt x="2646070" y="5867400"/>
                  </a:lnTo>
                  <a:lnTo>
                    <a:pt x="2650413" y="5816600"/>
                  </a:lnTo>
                  <a:lnTo>
                    <a:pt x="2655493" y="5765800"/>
                  </a:lnTo>
                  <a:lnTo>
                    <a:pt x="2661348" y="5727700"/>
                  </a:lnTo>
                  <a:lnTo>
                    <a:pt x="2974035" y="6858000"/>
                  </a:lnTo>
                  <a:lnTo>
                    <a:pt x="3009620" y="6858000"/>
                  </a:lnTo>
                  <a:close/>
                </a:path>
                <a:path w="4186555" h="6858000">
                  <a:moveTo>
                    <a:pt x="3131362" y="1257300"/>
                  </a:moveTo>
                  <a:lnTo>
                    <a:pt x="3129026" y="1244600"/>
                  </a:lnTo>
                  <a:lnTo>
                    <a:pt x="3126130" y="1244600"/>
                  </a:lnTo>
                  <a:lnTo>
                    <a:pt x="3122168" y="1231900"/>
                  </a:lnTo>
                  <a:lnTo>
                    <a:pt x="3113290" y="1231900"/>
                  </a:lnTo>
                  <a:lnTo>
                    <a:pt x="3091459" y="1219200"/>
                  </a:lnTo>
                  <a:lnTo>
                    <a:pt x="3090494" y="1217968"/>
                  </a:lnTo>
                  <a:lnTo>
                    <a:pt x="3090494" y="1257300"/>
                  </a:lnTo>
                  <a:lnTo>
                    <a:pt x="2695016" y="1930400"/>
                  </a:lnTo>
                  <a:lnTo>
                    <a:pt x="2378392" y="1371600"/>
                  </a:lnTo>
                  <a:lnTo>
                    <a:pt x="2437219" y="1346200"/>
                  </a:lnTo>
                  <a:lnTo>
                    <a:pt x="2476131" y="1295400"/>
                  </a:lnTo>
                  <a:lnTo>
                    <a:pt x="2499080" y="1257300"/>
                  </a:lnTo>
                  <a:lnTo>
                    <a:pt x="2509977" y="1219200"/>
                  </a:lnTo>
                  <a:lnTo>
                    <a:pt x="2512796" y="1181100"/>
                  </a:lnTo>
                  <a:lnTo>
                    <a:pt x="2512136" y="1168400"/>
                  </a:lnTo>
                  <a:lnTo>
                    <a:pt x="2511475" y="1155700"/>
                  </a:lnTo>
                  <a:lnTo>
                    <a:pt x="2598191" y="1079500"/>
                  </a:lnTo>
                  <a:lnTo>
                    <a:pt x="2602573" y="1079500"/>
                  </a:lnTo>
                  <a:lnTo>
                    <a:pt x="2604566" y="1066800"/>
                  </a:lnTo>
                  <a:lnTo>
                    <a:pt x="2604071" y="1066800"/>
                  </a:lnTo>
                  <a:lnTo>
                    <a:pt x="2600985" y="1054100"/>
                  </a:lnTo>
                  <a:lnTo>
                    <a:pt x="2576893" y="1054100"/>
                  </a:lnTo>
                  <a:lnTo>
                    <a:pt x="2484056" y="1130300"/>
                  </a:lnTo>
                  <a:lnTo>
                    <a:pt x="2385606" y="1181100"/>
                  </a:lnTo>
                  <a:lnTo>
                    <a:pt x="2352014" y="1193800"/>
                  </a:lnTo>
                  <a:lnTo>
                    <a:pt x="2314130" y="1193800"/>
                  </a:lnTo>
                  <a:lnTo>
                    <a:pt x="2273274" y="1206500"/>
                  </a:lnTo>
                  <a:lnTo>
                    <a:pt x="2146046" y="1168400"/>
                  </a:lnTo>
                  <a:lnTo>
                    <a:pt x="2106472" y="1143000"/>
                  </a:lnTo>
                  <a:lnTo>
                    <a:pt x="2070506" y="1104900"/>
                  </a:lnTo>
                  <a:lnTo>
                    <a:pt x="2039480" y="1054100"/>
                  </a:lnTo>
                  <a:lnTo>
                    <a:pt x="2015337" y="1003300"/>
                  </a:lnTo>
                  <a:lnTo>
                    <a:pt x="1988464" y="952500"/>
                  </a:lnTo>
                  <a:lnTo>
                    <a:pt x="1959787" y="901700"/>
                  </a:lnTo>
                  <a:lnTo>
                    <a:pt x="1900834" y="787400"/>
                  </a:lnTo>
                  <a:lnTo>
                    <a:pt x="1822513" y="647700"/>
                  </a:lnTo>
                  <a:lnTo>
                    <a:pt x="1778901" y="558800"/>
                  </a:lnTo>
                  <a:lnTo>
                    <a:pt x="1789861" y="508000"/>
                  </a:lnTo>
                  <a:lnTo>
                    <a:pt x="1807921" y="457200"/>
                  </a:lnTo>
                  <a:lnTo>
                    <a:pt x="1832013" y="406400"/>
                  </a:lnTo>
                  <a:lnTo>
                    <a:pt x="1861007" y="355600"/>
                  </a:lnTo>
                  <a:lnTo>
                    <a:pt x="1893836" y="304800"/>
                  </a:lnTo>
                  <a:lnTo>
                    <a:pt x="1929384" y="266700"/>
                  </a:lnTo>
                  <a:lnTo>
                    <a:pt x="1966556" y="215900"/>
                  </a:lnTo>
                  <a:lnTo>
                    <a:pt x="2004263" y="177800"/>
                  </a:lnTo>
                  <a:lnTo>
                    <a:pt x="2041410" y="139700"/>
                  </a:lnTo>
                  <a:lnTo>
                    <a:pt x="2076894" y="114300"/>
                  </a:lnTo>
                  <a:lnTo>
                    <a:pt x="2109635" y="88900"/>
                  </a:lnTo>
                  <a:lnTo>
                    <a:pt x="2138515" y="63500"/>
                  </a:lnTo>
                  <a:lnTo>
                    <a:pt x="2162441" y="50800"/>
                  </a:lnTo>
                  <a:lnTo>
                    <a:pt x="2180336" y="38100"/>
                  </a:lnTo>
                  <a:lnTo>
                    <a:pt x="2255951" y="139700"/>
                  </a:lnTo>
                  <a:lnTo>
                    <a:pt x="2346629" y="266700"/>
                  </a:lnTo>
                  <a:lnTo>
                    <a:pt x="2416060" y="355600"/>
                  </a:lnTo>
                  <a:lnTo>
                    <a:pt x="2524074" y="508000"/>
                  </a:lnTo>
                  <a:lnTo>
                    <a:pt x="2559177" y="558800"/>
                  </a:lnTo>
                  <a:lnTo>
                    <a:pt x="2593048" y="596900"/>
                  </a:lnTo>
                  <a:lnTo>
                    <a:pt x="2625191" y="647700"/>
                  </a:lnTo>
                  <a:lnTo>
                    <a:pt x="2655125" y="685800"/>
                  </a:lnTo>
                  <a:lnTo>
                    <a:pt x="2682379" y="723900"/>
                  </a:lnTo>
                  <a:lnTo>
                    <a:pt x="2735872" y="787400"/>
                  </a:lnTo>
                  <a:lnTo>
                    <a:pt x="2784068" y="838200"/>
                  </a:lnTo>
                  <a:lnTo>
                    <a:pt x="2826689" y="889000"/>
                  </a:lnTo>
                  <a:lnTo>
                    <a:pt x="2863507" y="914400"/>
                  </a:lnTo>
                  <a:lnTo>
                    <a:pt x="2894253" y="939800"/>
                  </a:lnTo>
                  <a:lnTo>
                    <a:pt x="2918688" y="952500"/>
                  </a:lnTo>
                  <a:lnTo>
                    <a:pt x="2936557" y="952500"/>
                  </a:lnTo>
                  <a:lnTo>
                    <a:pt x="2944558" y="1028700"/>
                  </a:lnTo>
                  <a:lnTo>
                    <a:pt x="2962249" y="1092200"/>
                  </a:lnTo>
                  <a:lnTo>
                    <a:pt x="2986595" y="1143000"/>
                  </a:lnTo>
                  <a:lnTo>
                    <a:pt x="3014599" y="1181100"/>
                  </a:lnTo>
                  <a:lnTo>
                    <a:pt x="3043263" y="1219200"/>
                  </a:lnTo>
                  <a:lnTo>
                    <a:pt x="3090494" y="1257300"/>
                  </a:lnTo>
                  <a:lnTo>
                    <a:pt x="3090494" y="1217968"/>
                  </a:lnTo>
                  <a:lnTo>
                    <a:pt x="3061893" y="1181100"/>
                  </a:lnTo>
                  <a:lnTo>
                    <a:pt x="3029813" y="1143000"/>
                  </a:lnTo>
                  <a:lnTo>
                    <a:pt x="3000425" y="1092200"/>
                  </a:lnTo>
                  <a:lnTo>
                    <a:pt x="2978975" y="1028700"/>
                  </a:lnTo>
                  <a:lnTo>
                    <a:pt x="2970669" y="939800"/>
                  </a:lnTo>
                  <a:lnTo>
                    <a:pt x="2964256" y="927100"/>
                  </a:lnTo>
                  <a:lnTo>
                    <a:pt x="2950070" y="927100"/>
                  </a:lnTo>
                  <a:lnTo>
                    <a:pt x="2933738" y="914400"/>
                  </a:lnTo>
                  <a:lnTo>
                    <a:pt x="2907322" y="901700"/>
                  </a:lnTo>
                  <a:lnTo>
                    <a:pt x="2871292" y="876300"/>
                  </a:lnTo>
                  <a:lnTo>
                    <a:pt x="2826093" y="838200"/>
                  </a:lnTo>
                  <a:lnTo>
                    <a:pt x="2772168" y="774700"/>
                  </a:lnTo>
                  <a:lnTo>
                    <a:pt x="2709989" y="698500"/>
                  </a:lnTo>
                  <a:lnTo>
                    <a:pt x="2679738" y="660400"/>
                  </a:lnTo>
                  <a:lnTo>
                    <a:pt x="2646286" y="609600"/>
                  </a:lnTo>
                  <a:lnTo>
                    <a:pt x="2610243" y="571500"/>
                  </a:lnTo>
                  <a:lnTo>
                    <a:pt x="2572296" y="508000"/>
                  </a:lnTo>
                  <a:lnTo>
                    <a:pt x="2533065" y="457200"/>
                  </a:lnTo>
                  <a:lnTo>
                    <a:pt x="2453373" y="355600"/>
                  </a:lnTo>
                  <a:lnTo>
                    <a:pt x="2376335" y="241300"/>
                  </a:lnTo>
                  <a:lnTo>
                    <a:pt x="2307132" y="152400"/>
                  </a:lnTo>
                  <a:lnTo>
                    <a:pt x="2225497" y="38100"/>
                  </a:lnTo>
                  <a:lnTo>
                    <a:pt x="2198293" y="0"/>
                  </a:lnTo>
                  <a:lnTo>
                    <a:pt x="2167229" y="0"/>
                  </a:lnTo>
                  <a:lnTo>
                    <a:pt x="2150922" y="12700"/>
                  </a:lnTo>
                  <a:lnTo>
                    <a:pt x="2127427" y="25400"/>
                  </a:lnTo>
                  <a:lnTo>
                    <a:pt x="2098014" y="50800"/>
                  </a:lnTo>
                  <a:lnTo>
                    <a:pt x="2063940" y="76200"/>
                  </a:lnTo>
                  <a:lnTo>
                    <a:pt x="2026475" y="114300"/>
                  </a:lnTo>
                  <a:lnTo>
                    <a:pt x="1986864" y="152400"/>
                  </a:lnTo>
                  <a:lnTo>
                    <a:pt x="1906270" y="228600"/>
                  </a:lnTo>
                  <a:lnTo>
                    <a:pt x="1867801" y="279400"/>
                  </a:lnTo>
                  <a:lnTo>
                    <a:pt x="1832241" y="330200"/>
                  </a:lnTo>
                  <a:lnTo>
                    <a:pt x="1800847" y="381000"/>
                  </a:lnTo>
                  <a:lnTo>
                    <a:pt x="1774875" y="444500"/>
                  </a:lnTo>
                  <a:lnTo>
                    <a:pt x="1755597" y="508000"/>
                  </a:lnTo>
                  <a:lnTo>
                    <a:pt x="1744256" y="558800"/>
                  </a:lnTo>
                  <a:lnTo>
                    <a:pt x="1743798" y="571500"/>
                  </a:lnTo>
                  <a:lnTo>
                    <a:pt x="1746059" y="571500"/>
                  </a:lnTo>
                  <a:lnTo>
                    <a:pt x="1774698" y="622300"/>
                  </a:lnTo>
                  <a:lnTo>
                    <a:pt x="1844344" y="762000"/>
                  </a:lnTo>
                  <a:lnTo>
                    <a:pt x="1930603" y="927100"/>
                  </a:lnTo>
                  <a:lnTo>
                    <a:pt x="2009076" y="1066800"/>
                  </a:lnTo>
                  <a:lnTo>
                    <a:pt x="2040280" y="1117600"/>
                  </a:lnTo>
                  <a:lnTo>
                    <a:pt x="2076170" y="1155700"/>
                  </a:lnTo>
                  <a:lnTo>
                    <a:pt x="2115642" y="1193800"/>
                  </a:lnTo>
                  <a:lnTo>
                    <a:pt x="2157603" y="1206500"/>
                  </a:lnTo>
                  <a:lnTo>
                    <a:pt x="2200973" y="1231900"/>
                  </a:lnTo>
                  <a:lnTo>
                    <a:pt x="2328557" y="1231900"/>
                  </a:lnTo>
                  <a:lnTo>
                    <a:pt x="2366607" y="1219200"/>
                  </a:lnTo>
                  <a:lnTo>
                    <a:pt x="2400592" y="1206500"/>
                  </a:lnTo>
                  <a:lnTo>
                    <a:pt x="2478913" y="1168400"/>
                  </a:lnTo>
                  <a:lnTo>
                    <a:pt x="2477795" y="1206500"/>
                  </a:lnTo>
                  <a:lnTo>
                    <a:pt x="2468905" y="1244600"/>
                  </a:lnTo>
                  <a:lnTo>
                    <a:pt x="2447518" y="1282700"/>
                  </a:lnTo>
                  <a:lnTo>
                    <a:pt x="2408872" y="1320800"/>
                  </a:lnTo>
                  <a:lnTo>
                    <a:pt x="2348255" y="1346200"/>
                  </a:lnTo>
                  <a:lnTo>
                    <a:pt x="2339136" y="1346200"/>
                  </a:lnTo>
                  <a:lnTo>
                    <a:pt x="2335174" y="1358900"/>
                  </a:lnTo>
                  <a:lnTo>
                    <a:pt x="2335619" y="1371600"/>
                  </a:lnTo>
                  <a:lnTo>
                    <a:pt x="2338235" y="1371600"/>
                  </a:lnTo>
                  <a:lnTo>
                    <a:pt x="2679852" y="1968500"/>
                  </a:lnTo>
                  <a:lnTo>
                    <a:pt x="2682925" y="1968500"/>
                  </a:lnTo>
                  <a:lnTo>
                    <a:pt x="2688513" y="1981200"/>
                  </a:lnTo>
                  <a:lnTo>
                    <a:pt x="2700871" y="1981200"/>
                  </a:lnTo>
                  <a:lnTo>
                    <a:pt x="2706471" y="1968500"/>
                  </a:lnTo>
                  <a:lnTo>
                    <a:pt x="2709532" y="1968500"/>
                  </a:lnTo>
                  <a:lnTo>
                    <a:pt x="2731973" y="1930400"/>
                  </a:lnTo>
                  <a:lnTo>
                    <a:pt x="3128391" y="1257300"/>
                  </a:lnTo>
                  <a:lnTo>
                    <a:pt x="3131362" y="1257300"/>
                  </a:lnTo>
                  <a:close/>
                </a:path>
                <a:path w="4186555" h="6858000">
                  <a:moveTo>
                    <a:pt x="4062857" y="3149600"/>
                  </a:moveTo>
                  <a:lnTo>
                    <a:pt x="4061841" y="3136900"/>
                  </a:lnTo>
                  <a:lnTo>
                    <a:pt x="4058310" y="3136900"/>
                  </a:lnTo>
                  <a:lnTo>
                    <a:pt x="3875532" y="2933700"/>
                  </a:lnTo>
                  <a:lnTo>
                    <a:pt x="3829837" y="2882900"/>
                  </a:lnTo>
                  <a:lnTo>
                    <a:pt x="3798074" y="2844685"/>
                  </a:lnTo>
                  <a:lnTo>
                    <a:pt x="3798074" y="2908300"/>
                  </a:lnTo>
                  <a:lnTo>
                    <a:pt x="3606698" y="3606800"/>
                  </a:lnTo>
                  <a:lnTo>
                    <a:pt x="2952381" y="2235200"/>
                  </a:lnTo>
                  <a:lnTo>
                    <a:pt x="2934208" y="2197100"/>
                  </a:lnTo>
                  <a:lnTo>
                    <a:pt x="2562377" y="2298700"/>
                  </a:lnTo>
                  <a:lnTo>
                    <a:pt x="2459418" y="2298700"/>
                  </a:lnTo>
                  <a:lnTo>
                    <a:pt x="2581859" y="2184400"/>
                  </a:lnTo>
                  <a:lnTo>
                    <a:pt x="2587498" y="2184400"/>
                  </a:lnTo>
                  <a:lnTo>
                    <a:pt x="2586583" y="2171700"/>
                  </a:lnTo>
                  <a:lnTo>
                    <a:pt x="2583129" y="2171700"/>
                  </a:lnTo>
                  <a:lnTo>
                    <a:pt x="2577668" y="2159000"/>
                  </a:lnTo>
                  <a:lnTo>
                    <a:pt x="2558948" y="2159000"/>
                  </a:lnTo>
                  <a:lnTo>
                    <a:pt x="2408161" y="2298700"/>
                  </a:lnTo>
                  <a:lnTo>
                    <a:pt x="2386469" y="2298700"/>
                  </a:lnTo>
                  <a:lnTo>
                    <a:pt x="2386469" y="2338019"/>
                  </a:lnTo>
                  <a:lnTo>
                    <a:pt x="2364600" y="2338019"/>
                  </a:lnTo>
                  <a:lnTo>
                    <a:pt x="2365133" y="2336800"/>
                  </a:lnTo>
                  <a:lnTo>
                    <a:pt x="2386152" y="2336800"/>
                  </a:lnTo>
                  <a:lnTo>
                    <a:pt x="2386469" y="2338019"/>
                  </a:lnTo>
                  <a:lnTo>
                    <a:pt x="2386469" y="2298700"/>
                  </a:lnTo>
                  <a:lnTo>
                    <a:pt x="2382266" y="2298700"/>
                  </a:lnTo>
                  <a:lnTo>
                    <a:pt x="2413800" y="2235200"/>
                  </a:lnTo>
                  <a:lnTo>
                    <a:pt x="2439022" y="2184400"/>
                  </a:lnTo>
                  <a:lnTo>
                    <a:pt x="2477973" y="2159000"/>
                  </a:lnTo>
                  <a:lnTo>
                    <a:pt x="2518956" y="2133600"/>
                  </a:lnTo>
                  <a:lnTo>
                    <a:pt x="2561361" y="2095500"/>
                  </a:lnTo>
                  <a:lnTo>
                    <a:pt x="2648051" y="2044700"/>
                  </a:lnTo>
                  <a:lnTo>
                    <a:pt x="2733205" y="2019300"/>
                  </a:lnTo>
                  <a:lnTo>
                    <a:pt x="2773692" y="2006600"/>
                  </a:lnTo>
                  <a:lnTo>
                    <a:pt x="2823959" y="1993900"/>
                  </a:lnTo>
                  <a:lnTo>
                    <a:pt x="2871686" y="1993900"/>
                  </a:lnTo>
                  <a:lnTo>
                    <a:pt x="2917139" y="2006600"/>
                  </a:lnTo>
                  <a:lnTo>
                    <a:pt x="2960586" y="2006600"/>
                  </a:lnTo>
                  <a:lnTo>
                    <a:pt x="3002254" y="2032000"/>
                  </a:lnTo>
                  <a:lnTo>
                    <a:pt x="3042437" y="2044700"/>
                  </a:lnTo>
                  <a:lnTo>
                    <a:pt x="3081350" y="2070100"/>
                  </a:lnTo>
                  <a:lnTo>
                    <a:pt x="3119285" y="2095500"/>
                  </a:lnTo>
                  <a:lnTo>
                    <a:pt x="3156470" y="2133600"/>
                  </a:lnTo>
                  <a:lnTo>
                    <a:pt x="3266173" y="2247900"/>
                  </a:lnTo>
                  <a:lnTo>
                    <a:pt x="3798074" y="2908300"/>
                  </a:lnTo>
                  <a:lnTo>
                    <a:pt x="3798074" y="2844685"/>
                  </a:lnTo>
                  <a:lnTo>
                    <a:pt x="3354908" y="2311400"/>
                  </a:lnTo>
                  <a:lnTo>
                    <a:pt x="3292792" y="2235200"/>
                  </a:lnTo>
                  <a:lnTo>
                    <a:pt x="3257245" y="2184400"/>
                  </a:lnTo>
                  <a:lnTo>
                    <a:pt x="3185922" y="2108200"/>
                  </a:lnTo>
                  <a:lnTo>
                    <a:pt x="3149689" y="2082800"/>
                  </a:lnTo>
                  <a:lnTo>
                    <a:pt x="3112795" y="2057400"/>
                  </a:lnTo>
                  <a:lnTo>
                    <a:pt x="3075025" y="2019300"/>
                  </a:lnTo>
                  <a:lnTo>
                    <a:pt x="3036138" y="2006600"/>
                  </a:lnTo>
                  <a:lnTo>
                    <a:pt x="3016034" y="1993900"/>
                  </a:lnTo>
                  <a:lnTo>
                    <a:pt x="2995930" y="1981200"/>
                  </a:lnTo>
                  <a:lnTo>
                    <a:pt x="2954172" y="1968500"/>
                  </a:lnTo>
                  <a:lnTo>
                    <a:pt x="2910662" y="1968500"/>
                  </a:lnTo>
                  <a:lnTo>
                    <a:pt x="2865170" y="1955800"/>
                  </a:lnTo>
                  <a:lnTo>
                    <a:pt x="2817482" y="1955800"/>
                  </a:lnTo>
                  <a:lnTo>
                    <a:pt x="2716720" y="1981200"/>
                  </a:lnTo>
                  <a:lnTo>
                    <a:pt x="2558084" y="2057400"/>
                  </a:lnTo>
                  <a:lnTo>
                    <a:pt x="2506230" y="2095500"/>
                  </a:lnTo>
                  <a:lnTo>
                    <a:pt x="2456497" y="2133600"/>
                  </a:lnTo>
                  <a:lnTo>
                    <a:pt x="2409863" y="2171700"/>
                  </a:lnTo>
                  <a:lnTo>
                    <a:pt x="2374417" y="2192858"/>
                  </a:lnTo>
                  <a:lnTo>
                    <a:pt x="2374417" y="2235200"/>
                  </a:lnTo>
                  <a:lnTo>
                    <a:pt x="2343924" y="2298700"/>
                  </a:lnTo>
                  <a:lnTo>
                    <a:pt x="2304948" y="2298700"/>
                  </a:lnTo>
                  <a:lnTo>
                    <a:pt x="2319134" y="2286000"/>
                  </a:lnTo>
                  <a:lnTo>
                    <a:pt x="2335593" y="2273300"/>
                  </a:lnTo>
                  <a:lnTo>
                    <a:pt x="2354084" y="2260600"/>
                  </a:lnTo>
                  <a:lnTo>
                    <a:pt x="2374417" y="2235200"/>
                  </a:lnTo>
                  <a:lnTo>
                    <a:pt x="2374417" y="2192858"/>
                  </a:lnTo>
                  <a:lnTo>
                    <a:pt x="2367305" y="2197100"/>
                  </a:lnTo>
                  <a:lnTo>
                    <a:pt x="2329777" y="2235200"/>
                  </a:lnTo>
                  <a:lnTo>
                    <a:pt x="2298268" y="2260600"/>
                  </a:lnTo>
                  <a:lnTo>
                    <a:pt x="2273744" y="2286000"/>
                  </a:lnTo>
                  <a:lnTo>
                    <a:pt x="2257183" y="2298700"/>
                  </a:lnTo>
                  <a:lnTo>
                    <a:pt x="2249538" y="2311400"/>
                  </a:lnTo>
                  <a:lnTo>
                    <a:pt x="2219579" y="2336800"/>
                  </a:lnTo>
                  <a:lnTo>
                    <a:pt x="2323439" y="2336800"/>
                  </a:lnTo>
                  <a:lnTo>
                    <a:pt x="2323261" y="2338019"/>
                  </a:lnTo>
                  <a:lnTo>
                    <a:pt x="1907032" y="2338019"/>
                  </a:lnTo>
                  <a:lnTo>
                    <a:pt x="1512443" y="1491919"/>
                  </a:lnTo>
                  <a:lnTo>
                    <a:pt x="0" y="1491919"/>
                  </a:lnTo>
                  <a:lnTo>
                    <a:pt x="488873" y="2432380"/>
                  </a:lnTo>
                  <a:lnTo>
                    <a:pt x="1563801" y="2432380"/>
                  </a:lnTo>
                  <a:lnTo>
                    <a:pt x="1560715" y="2438400"/>
                  </a:lnTo>
                  <a:lnTo>
                    <a:pt x="1558048" y="2451100"/>
                  </a:lnTo>
                  <a:lnTo>
                    <a:pt x="1559344" y="2463800"/>
                  </a:lnTo>
                  <a:lnTo>
                    <a:pt x="1564398" y="2476500"/>
                  </a:lnTo>
                  <a:lnTo>
                    <a:pt x="1572996" y="2489200"/>
                  </a:lnTo>
                  <a:lnTo>
                    <a:pt x="1595729" y="2501900"/>
                  </a:lnTo>
                  <a:lnTo>
                    <a:pt x="1620583" y="2514600"/>
                  </a:lnTo>
                  <a:lnTo>
                    <a:pt x="1647469" y="2527300"/>
                  </a:lnTo>
                  <a:lnTo>
                    <a:pt x="1676311" y="2527300"/>
                  </a:lnTo>
                  <a:lnTo>
                    <a:pt x="1702130" y="2540000"/>
                  </a:lnTo>
                  <a:lnTo>
                    <a:pt x="1725866" y="2540000"/>
                  </a:lnTo>
                  <a:lnTo>
                    <a:pt x="1772043" y="2565400"/>
                  </a:lnTo>
                  <a:lnTo>
                    <a:pt x="1801977" y="2590800"/>
                  </a:lnTo>
                  <a:lnTo>
                    <a:pt x="1836508" y="2603500"/>
                  </a:lnTo>
                  <a:lnTo>
                    <a:pt x="1877466" y="2628900"/>
                  </a:lnTo>
                  <a:lnTo>
                    <a:pt x="1926666" y="2641600"/>
                  </a:lnTo>
                  <a:lnTo>
                    <a:pt x="2101253" y="2641600"/>
                  </a:lnTo>
                  <a:lnTo>
                    <a:pt x="2255215" y="2603500"/>
                  </a:lnTo>
                  <a:lnTo>
                    <a:pt x="2306307" y="2590800"/>
                  </a:lnTo>
                  <a:lnTo>
                    <a:pt x="2355291" y="2565400"/>
                  </a:lnTo>
                  <a:lnTo>
                    <a:pt x="2400973" y="2552700"/>
                  </a:lnTo>
                  <a:lnTo>
                    <a:pt x="2442159" y="2527300"/>
                  </a:lnTo>
                  <a:lnTo>
                    <a:pt x="2477643" y="2501900"/>
                  </a:lnTo>
                  <a:lnTo>
                    <a:pt x="2506243" y="2489200"/>
                  </a:lnTo>
                  <a:lnTo>
                    <a:pt x="2514689" y="2476500"/>
                  </a:lnTo>
                  <a:lnTo>
                    <a:pt x="2519591" y="2463800"/>
                  </a:lnTo>
                  <a:lnTo>
                    <a:pt x="2520746" y="2451100"/>
                  </a:lnTo>
                  <a:lnTo>
                    <a:pt x="2517978" y="2438400"/>
                  </a:lnTo>
                  <a:lnTo>
                    <a:pt x="2514866" y="2432380"/>
                  </a:lnTo>
                  <a:lnTo>
                    <a:pt x="2716212" y="2432380"/>
                  </a:lnTo>
                  <a:lnTo>
                    <a:pt x="2718968" y="2398039"/>
                  </a:lnTo>
                  <a:lnTo>
                    <a:pt x="2706319" y="2367788"/>
                  </a:lnTo>
                  <a:lnTo>
                    <a:pt x="2681617" y="2346236"/>
                  </a:lnTo>
                  <a:lnTo>
                    <a:pt x="2648178" y="2338019"/>
                  </a:lnTo>
                  <a:lnTo>
                    <a:pt x="2487384" y="2338019"/>
                  </a:lnTo>
                  <a:lnTo>
                    <a:pt x="2487384" y="2451100"/>
                  </a:lnTo>
                  <a:lnTo>
                    <a:pt x="2483599" y="2463800"/>
                  </a:lnTo>
                  <a:lnTo>
                    <a:pt x="2455151" y="2476500"/>
                  </a:lnTo>
                  <a:lnTo>
                    <a:pt x="2419197" y="2501900"/>
                  </a:lnTo>
                  <a:lnTo>
                    <a:pt x="2377135" y="2527300"/>
                  </a:lnTo>
                  <a:lnTo>
                    <a:pt x="2330361" y="2540000"/>
                  </a:lnTo>
                  <a:lnTo>
                    <a:pt x="2280272" y="2552700"/>
                  </a:lnTo>
                  <a:lnTo>
                    <a:pt x="2228265" y="2578100"/>
                  </a:lnTo>
                  <a:lnTo>
                    <a:pt x="2124075" y="2603500"/>
                  </a:lnTo>
                  <a:lnTo>
                    <a:pt x="1921725" y="2603500"/>
                  </a:lnTo>
                  <a:lnTo>
                    <a:pt x="1869147" y="2578100"/>
                  </a:lnTo>
                  <a:lnTo>
                    <a:pt x="1826628" y="2565400"/>
                  </a:lnTo>
                  <a:lnTo>
                    <a:pt x="1790268" y="2540000"/>
                  </a:lnTo>
                  <a:lnTo>
                    <a:pt x="1739112" y="2514600"/>
                  </a:lnTo>
                  <a:lnTo>
                    <a:pt x="1680362" y="2489200"/>
                  </a:lnTo>
                  <a:lnTo>
                    <a:pt x="1656486" y="2489200"/>
                  </a:lnTo>
                  <a:lnTo>
                    <a:pt x="1634286" y="2476500"/>
                  </a:lnTo>
                  <a:lnTo>
                    <a:pt x="1613839" y="2476500"/>
                  </a:lnTo>
                  <a:lnTo>
                    <a:pt x="1595183" y="2463800"/>
                  </a:lnTo>
                  <a:lnTo>
                    <a:pt x="1591398" y="2451100"/>
                  </a:lnTo>
                  <a:lnTo>
                    <a:pt x="1593469" y="2451100"/>
                  </a:lnTo>
                  <a:lnTo>
                    <a:pt x="1595729" y="2438400"/>
                  </a:lnTo>
                  <a:lnTo>
                    <a:pt x="2151011" y="2438400"/>
                  </a:lnTo>
                  <a:lnTo>
                    <a:pt x="2023427" y="2501900"/>
                  </a:lnTo>
                  <a:lnTo>
                    <a:pt x="2014143" y="2501900"/>
                  </a:lnTo>
                  <a:lnTo>
                    <a:pt x="2012823" y="2514600"/>
                  </a:lnTo>
                  <a:lnTo>
                    <a:pt x="2014131" y="2514600"/>
                  </a:lnTo>
                  <a:lnTo>
                    <a:pt x="2016925" y="2527300"/>
                  </a:lnTo>
                  <a:lnTo>
                    <a:pt x="2034438" y="2527300"/>
                  </a:lnTo>
                  <a:lnTo>
                    <a:pt x="2240699" y="2438400"/>
                  </a:lnTo>
                  <a:lnTo>
                    <a:pt x="2320734" y="2438400"/>
                  </a:lnTo>
                  <a:lnTo>
                    <a:pt x="2185022" y="2514600"/>
                  </a:lnTo>
                  <a:lnTo>
                    <a:pt x="2179739" y="2514600"/>
                  </a:lnTo>
                  <a:lnTo>
                    <a:pt x="2176602" y="2527300"/>
                  </a:lnTo>
                  <a:lnTo>
                    <a:pt x="2175853" y="2527300"/>
                  </a:lnTo>
                  <a:lnTo>
                    <a:pt x="2177719" y="2540000"/>
                  </a:lnTo>
                  <a:lnTo>
                    <a:pt x="2200910" y="2540000"/>
                  </a:lnTo>
                  <a:lnTo>
                    <a:pt x="2395080" y="2438400"/>
                  </a:lnTo>
                  <a:lnTo>
                    <a:pt x="2483154" y="2438400"/>
                  </a:lnTo>
                  <a:lnTo>
                    <a:pt x="2485313" y="2451100"/>
                  </a:lnTo>
                  <a:lnTo>
                    <a:pt x="2487384" y="2451100"/>
                  </a:lnTo>
                  <a:lnTo>
                    <a:pt x="2487384" y="2338019"/>
                  </a:lnTo>
                  <a:lnTo>
                    <a:pt x="2420201" y="2338019"/>
                  </a:lnTo>
                  <a:lnTo>
                    <a:pt x="2421255" y="2336800"/>
                  </a:lnTo>
                  <a:lnTo>
                    <a:pt x="2564714" y="2336800"/>
                  </a:lnTo>
                  <a:lnTo>
                    <a:pt x="2696311" y="2298700"/>
                  </a:lnTo>
                  <a:lnTo>
                    <a:pt x="2915628" y="2235200"/>
                  </a:lnTo>
                  <a:lnTo>
                    <a:pt x="3615537" y="3708400"/>
                  </a:lnTo>
                  <a:lnTo>
                    <a:pt x="3643071" y="3606800"/>
                  </a:lnTo>
                  <a:lnTo>
                    <a:pt x="3825417" y="2933700"/>
                  </a:lnTo>
                  <a:lnTo>
                    <a:pt x="4033126" y="3162300"/>
                  </a:lnTo>
                  <a:lnTo>
                    <a:pt x="4057408" y="3162300"/>
                  </a:lnTo>
                  <a:lnTo>
                    <a:pt x="4061371" y="3149600"/>
                  </a:lnTo>
                  <a:lnTo>
                    <a:pt x="4062857" y="3149600"/>
                  </a:lnTo>
                  <a:close/>
                </a:path>
                <a:path w="4186555" h="6858000">
                  <a:moveTo>
                    <a:pt x="4185996" y="6858000"/>
                  </a:moveTo>
                  <a:lnTo>
                    <a:pt x="4178135" y="6794500"/>
                  </a:lnTo>
                  <a:lnTo>
                    <a:pt x="4170172" y="6718300"/>
                  </a:lnTo>
                  <a:lnTo>
                    <a:pt x="4162133" y="6654800"/>
                  </a:lnTo>
                  <a:lnTo>
                    <a:pt x="4154017" y="6578600"/>
                  </a:lnTo>
                  <a:lnTo>
                    <a:pt x="4145826" y="6515100"/>
                  </a:lnTo>
                  <a:lnTo>
                    <a:pt x="4137571" y="6438900"/>
                  </a:lnTo>
                  <a:lnTo>
                    <a:pt x="4129227" y="6375400"/>
                  </a:lnTo>
                  <a:lnTo>
                    <a:pt x="4120819" y="6311900"/>
                  </a:lnTo>
                  <a:lnTo>
                    <a:pt x="4112336" y="6235700"/>
                  </a:lnTo>
                  <a:lnTo>
                    <a:pt x="4103789" y="6172200"/>
                  </a:lnTo>
                  <a:lnTo>
                    <a:pt x="4095178" y="6108700"/>
                  </a:lnTo>
                  <a:lnTo>
                    <a:pt x="4086491" y="6032500"/>
                  </a:lnTo>
                  <a:lnTo>
                    <a:pt x="4077754" y="5969000"/>
                  </a:lnTo>
                  <a:lnTo>
                    <a:pt x="4068940" y="5905500"/>
                  </a:lnTo>
                  <a:lnTo>
                    <a:pt x="4060063" y="5842000"/>
                  </a:lnTo>
                  <a:lnTo>
                    <a:pt x="4051122" y="5765800"/>
                  </a:lnTo>
                  <a:lnTo>
                    <a:pt x="4042130" y="5702300"/>
                  </a:lnTo>
                  <a:lnTo>
                    <a:pt x="4033075" y="5638800"/>
                  </a:lnTo>
                  <a:lnTo>
                    <a:pt x="4023957" y="5575300"/>
                  </a:lnTo>
                  <a:lnTo>
                    <a:pt x="4014787" y="5511800"/>
                  </a:lnTo>
                  <a:lnTo>
                    <a:pt x="4005567" y="5448300"/>
                  </a:lnTo>
                  <a:lnTo>
                    <a:pt x="3996296" y="5384800"/>
                  </a:lnTo>
                  <a:lnTo>
                    <a:pt x="3986961" y="5321300"/>
                  </a:lnTo>
                  <a:lnTo>
                    <a:pt x="3977576" y="5270500"/>
                  </a:lnTo>
                  <a:lnTo>
                    <a:pt x="3968140" y="5207000"/>
                  </a:lnTo>
                  <a:lnTo>
                    <a:pt x="3958666" y="5143500"/>
                  </a:lnTo>
                  <a:lnTo>
                    <a:pt x="3949128" y="5092700"/>
                  </a:lnTo>
                  <a:lnTo>
                    <a:pt x="3939552" y="5029200"/>
                  </a:lnTo>
                  <a:lnTo>
                    <a:pt x="3929926" y="4965700"/>
                  </a:lnTo>
                  <a:lnTo>
                    <a:pt x="3920261" y="4914900"/>
                  </a:lnTo>
                  <a:lnTo>
                    <a:pt x="3910558" y="4864100"/>
                  </a:lnTo>
                  <a:lnTo>
                    <a:pt x="3900805" y="4800600"/>
                  </a:lnTo>
                  <a:lnTo>
                    <a:pt x="3891013" y="4749800"/>
                  </a:lnTo>
                  <a:lnTo>
                    <a:pt x="3881183" y="4699000"/>
                  </a:lnTo>
                  <a:lnTo>
                    <a:pt x="3871328" y="4648200"/>
                  </a:lnTo>
                  <a:lnTo>
                    <a:pt x="3861422" y="4597400"/>
                  </a:lnTo>
                  <a:lnTo>
                    <a:pt x="3851478" y="4546600"/>
                  </a:lnTo>
                  <a:lnTo>
                    <a:pt x="3841508" y="4508500"/>
                  </a:lnTo>
                  <a:lnTo>
                    <a:pt x="3831501" y="4457700"/>
                  </a:lnTo>
                  <a:lnTo>
                    <a:pt x="3821468" y="4406900"/>
                  </a:lnTo>
                  <a:lnTo>
                    <a:pt x="3811397" y="4368800"/>
                  </a:lnTo>
                  <a:lnTo>
                    <a:pt x="3801300" y="4318000"/>
                  </a:lnTo>
                  <a:lnTo>
                    <a:pt x="3791178" y="4279900"/>
                  </a:lnTo>
                  <a:lnTo>
                    <a:pt x="3770858" y="4203700"/>
                  </a:lnTo>
                  <a:lnTo>
                    <a:pt x="3750437" y="4127500"/>
                  </a:lnTo>
                  <a:lnTo>
                    <a:pt x="3740188" y="4089400"/>
                  </a:lnTo>
                  <a:lnTo>
                    <a:pt x="3729926" y="4064000"/>
                  </a:lnTo>
                  <a:lnTo>
                    <a:pt x="3719639" y="4025900"/>
                  </a:lnTo>
                  <a:lnTo>
                    <a:pt x="3699027" y="3975100"/>
                  </a:lnTo>
                  <a:lnTo>
                    <a:pt x="3688689" y="3937000"/>
                  </a:lnTo>
                  <a:lnTo>
                    <a:pt x="3678339" y="3911600"/>
                  </a:lnTo>
                  <a:lnTo>
                    <a:pt x="3671214" y="3911600"/>
                  </a:lnTo>
                  <a:lnTo>
                    <a:pt x="1833930" y="3594100"/>
                  </a:lnTo>
                  <a:lnTo>
                    <a:pt x="1686953" y="3568700"/>
                  </a:lnTo>
                  <a:lnTo>
                    <a:pt x="1667903" y="3568700"/>
                  </a:lnTo>
                  <a:lnTo>
                    <a:pt x="1664119" y="3581400"/>
                  </a:lnTo>
                  <a:lnTo>
                    <a:pt x="1658277" y="3594100"/>
                  </a:lnTo>
                  <a:lnTo>
                    <a:pt x="1650517" y="3606800"/>
                  </a:lnTo>
                  <a:lnTo>
                    <a:pt x="1641043" y="3619500"/>
                  </a:lnTo>
                  <a:lnTo>
                    <a:pt x="1629994" y="3644900"/>
                  </a:lnTo>
                  <a:lnTo>
                    <a:pt x="1617560" y="3670300"/>
                  </a:lnTo>
                  <a:lnTo>
                    <a:pt x="1603895" y="3695700"/>
                  </a:lnTo>
                  <a:lnTo>
                    <a:pt x="1589176" y="3733800"/>
                  </a:lnTo>
                  <a:lnTo>
                    <a:pt x="1573580" y="3759200"/>
                  </a:lnTo>
                  <a:lnTo>
                    <a:pt x="1557261" y="3797300"/>
                  </a:lnTo>
                  <a:lnTo>
                    <a:pt x="1540383" y="3835400"/>
                  </a:lnTo>
                  <a:lnTo>
                    <a:pt x="1523136" y="3886200"/>
                  </a:lnTo>
                  <a:lnTo>
                    <a:pt x="1505673" y="3937000"/>
                  </a:lnTo>
                  <a:lnTo>
                    <a:pt x="1488160" y="3975100"/>
                  </a:lnTo>
                  <a:lnTo>
                    <a:pt x="1470787" y="4038600"/>
                  </a:lnTo>
                  <a:lnTo>
                    <a:pt x="1453705" y="4089400"/>
                  </a:lnTo>
                  <a:lnTo>
                    <a:pt x="1437081" y="4140200"/>
                  </a:lnTo>
                  <a:lnTo>
                    <a:pt x="1421091" y="4203700"/>
                  </a:lnTo>
                  <a:lnTo>
                    <a:pt x="1405902" y="4267200"/>
                  </a:lnTo>
                  <a:lnTo>
                    <a:pt x="1391678" y="4330700"/>
                  </a:lnTo>
                  <a:lnTo>
                    <a:pt x="1378610" y="4394200"/>
                  </a:lnTo>
                  <a:lnTo>
                    <a:pt x="1366837" y="4470400"/>
                  </a:lnTo>
                  <a:lnTo>
                    <a:pt x="1356537" y="4533900"/>
                  </a:lnTo>
                  <a:lnTo>
                    <a:pt x="1347889" y="4610100"/>
                  </a:lnTo>
                  <a:lnTo>
                    <a:pt x="1341056" y="4686300"/>
                  </a:lnTo>
                  <a:lnTo>
                    <a:pt x="1336205" y="4762500"/>
                  </a:lnTo>
                  <a:lnTo>
                    <a:pt x="1333500" y="4838700"/>
                  </a:lnTo>
                  <a:lnTo>
                    <a:pt x="1333119" y="4914900"/>
                  </a:lnTo>
                  <a:lnTo>
                    <a:pt x="1335239" y="5003800"/>
                  </a:lnTo>
                  <a:lnTo>
                    <a:pt x="1336548" y="5029200"/>
                  </a:lnTo>
                  <a:lnTo>
                    <a:pt x="1338338" y="5054600"/>
                  </a:lnTo>
                  <a:lnTo>
                    <a:pt x="1340573" y="5080000"/>
                  </a:lnTo>
                  <a:lnTo>
                    <a:pt x="1343279" y="5118100"/>
                  </a:lnTo>
                  <a:lnTo>
                    <a:pt x="1346415" y="5156200"/>
                  </a:lnTo>
                  <a:lnTo>
                    <a:pt x="1349971" y="5194300"/>
                  </a:lnTo>
                  <a:lnTo>
                    <a:pt x="1353959" y="5232400"/>
                  </a:lnTo>
                  <a:lnTo>
                    <a:pt x="1358366" y="5270500"/>
                  </a:lnTo>
                  <a:lnTo>
                    <a:pt x="1363154" y="5308600"/>
                  </a:lnTo>
                  <a:lnTo>
                    <a:pt x="1368336" y="5346700"/>
                  </a:lnTo>
                  <a:lnTo>
                    <a:pt x="1373898" y="5397500"/>
                  </a:lnTo>
                  <a:lnTo>
                    <a:pt x="1379829" y="5435600"/>
                  </a:lnTo>
                  <a:lnTo>
                    <a:pt x="1386116" y="5486400"/>
                  </a:lnTo>
                  <a:lnTo>
                    <a:pt x="1392758" y="5537200"/>
                  </a:lnTo>
                  <a:lnTo>
                    <a:pt x="1399730" y="5588000"/>
                  </a:lnTo>
                  <a:lnTo>
                    <a:pt x="1407033" y="5638800"/>
                  </a:lnTo>
                  <a:lnTo>
                    <a:pt x="1414640" y="5689600"/>
                  </a:lnTo>
                  <a:lnTo>
                    <a:pt x="1422565" y="5740400"/>
                  </a:lnTo>
                  <a:lnTo>
                    <a:pt x="1430782" y="5803900"/>
                  </a:lnTo>
                  <a:lnTo>
                    <a:pt x="1439291" y="5854700"/>
                  </a:lnTo>
                  <a:lnTo>
                    <a:pt x="1448066" y="5918200"/>
                  </a:lnTo>
                  <a:lnTo>
                    <a:pt x="1457109" y="5969000"/>
                  </a:lnTo>
                  <a:lnTo>
                    <a:pt x="1466405" y="6032500"/>
                  </a:lnTo>
                  <a:lnTo>
                    <a:pt x="1475955" y="6096000"/>
                  </a:lnTo>
                  <a:lnTo>
                    <a:pt x="1485734" y="6159500"/>
                  </a:lnTo>
                  <a:lnTo>
                    <a:pt x="1495729" y="6210300"/>
                  </a:lnTo>
                  <a:lnTo>
                    <a:pt x="1505940" y="6273800"/>
                  </a:lnTo>
                  <a:lnTo>
                    <a:pt x="1516354" y="6337300"/>
                  </a:lnTo>
                  <a:lnTo>
                    <a:pt x="1526971" y="6400800"/>
                  </a:lnTo>
                  <a:lnTo>
                    <a:pt x="1537766" y="6477000"/>
                  </a:lnTo>
                  <a:lnTo>
                    <a:pt x="1548726" y="6540500"/>
                  </a:lnTo>
                  <a:lnTo>
                    <a:pt x="1559852" y="6604000"/>
                  </a:lnTo>
                  <a:lnTo>
                    <a:pt x="1571129" y="6667500"/>
                  </a:lnTo>
                  <a:lnTo>
                    <a:pt x="1582547" y="6731000"/>
                  </a:lnTo>
                  <a:lnTo>
                    <a:pt x="1594091" y="6807200"/>
                  </a:lnTo>
                  <a:lnTo>
                    <a:pt x="1603781" y="6858000"/>
                  </a:lnTo>
                  <a:lnTo>
                    <a:pt x="1638528" y="6858000"/>
                  </a:lnTo>
                  <a:lnTo>
                    <a:pt x="1629168" y="6807200"/>
                  </a:lnTo>
                  <a:lnTo>
                    <a:pt x="1617903" y="6743700"/>
                  </a:lnTo>
                  <a:lnTo>
                    <a:pt x="1606765" y="6667500"/>
                  </a:lnTo>
                  <a:lnTo>
                    <a:pt x="1595767" y="6604000"/>
                  </a:lnTo>
                  <a:lnTo>
                    <a:pt x="1584896" y="6540500"/>
                  </a:lnTo>
                  <a:lnTo>
                    <a:pt x="1574190" y="6477000"/>
                  </a:lnTo>
                  <a:lnTo>
                    <a:pt x="1563636" y="6413500"/>
                  </a:lnTo>
                  <a:lnTo>
                    <a:pt x="1553260" y="6350000"/>
                  </a:lnTo>
                  <a:lnTo>
                    <a:pt x="1543062" y="6299200"/>
                  </a:lnTo>
                  <a:lnTo>
                    <a:pt x="1533055" y="6235700"/>
                  </a:lnTo>
                  <a:lnTo>
                    <a:pt x="1523238" y="6172200"/>
                  </a:lnTo>
                  <a:lnTo>
                    <a:pt x="1513649" y="6108700"/>
                  </a:lnTo>
                  <a:lnTo>
                    <a:pt x="1504264" y="6057900"/>
                  </a:lnTo>
                  <a:lnTo>
                    <a:pt x="1495107" y="5994400"/>
                  </a:lnTo>
                  <a:lnTo>
                    <a:pt x="1486192" y="5930900"/>
                  </a:lnTo>
                  <a:lnTo>
                    <a:pt x="1477530" y="5880100"/>
                  </a:lnTo>
                  <a:lnTo>
                    <a:pt x="1469110" y="5829300"/>
                  </a:lnTo>
                  <a:lnTo>
                    <a:pt x="1460969" y="5765800"/>
                  </a:lnTo>
                  <a:lnTo>
                    <a:pt x="1453095" y="5715000"/>
                  </a:lnTo>
                  <a:lnTo>
                    <a:pt x="1445514" y="5664200"/>
                  </a:lnTo>
                  <a:lnTo>
                    <a:pt x="1438224" y="5613400"/>
                  </a:lnTo>
                  <a:lnTo>
                    <a:pt x="1431239" y="5562600"/>
                  </a:lnTo>
                  <a:lnTo>
                    <a:pt x="1424571" y="5511800"/>
                  </a:lnTo>
                  <a:lnTo>
                    <a:pt x="1418221" y="5473700"/>
                  </a:lnTo>
                  <a:lnTo>
                    <a:pt x="1412214" y="5422900"/>
                  </a:lnTo>
                  <a:lnTo>
                    <a:pt x="1406537" y="5384800"/>
                  </a:lnTo>
                  <a:lnTo>
                    <a:pt x="1401229" y="5334000"/>
                  </a:lnTo>
                  <a:lnTo>
                    <a:pt x="1396263" y="5295900"/>
                  </a:lnTo>
                  <a:lnTo>
                    <a:pt x="1391678" y="5257800"/>
                  </a:lnTo>
                  <a:lnTo>
                    <a:pt x="1387475" y="5219700"/>
                  </a:lnTo>
                  <a:lnTo>
                    <a:pt x="1383665" y="5181600"/>
                  </a:lnTo>
                  <a:lnTo>
                    <a:pt x="1380248" y="5143500"/>
                  </a:lnTo>
                  <a:lnTo>
                    <a:pt x="1377251" y="5118100"/>
                  </a:lnTo>
                  <a:lnTo>
                    <a:pt x="1374660" y="5080000"/>
                  </a:lnTo>
                  <a:lnTo>
                    <a:pt x="1372514" y="5054600"/>
                  </a:lnTo>
                  <a:lnTo>
                    <a:pt x="1370787" y="5029200"/>
                  </a:lnTo>
                  <a:lnTo>
                    <a:pt x="1369517" y="5003800"/>
                  </a:lnTo>
                  <a:lnTo>
                    <a:pt x="1367472" y="4914900"/>
                  </a:lnTo>
                  <a:lnTo>
                    <a:pt x="1367688" y="4851400"/>
                  </a:lnTo>
                  <a:lnTo>
                    <a:pt x="1370037" y="4775200"/>
                  </a:lnTo>
                  <a:lnTo>
                    <a:pt x="1374355" y="4699000"/>
                  </a:lnTo>
                  <a:lnTo>
                    <a:pt x="1380515" y="4622800"/>
                  </a:lnTo>
                  <a:lnTo>
                    <a:pt x="1388351" y="4559300"/>
                  </a:lnTo>
                  <a:lnTo>
                    <a:pt x="1397711" y="4495800"/>
                  </a:lnTo>
                  <a:lnTo>
                    <a:pt x="1408468" y="4419600"/>
                  </a:lnTo>
                  <a:lnTo>
                    <a:pt x="1420469" y="4356100"/>
                  </a:lnTo>
                  <a:lnTo>
                    <a:pt x="1433550" y="4305300"/>
                  </a:lnTo>
                  <a:lnTo>
                    <a:pt x="1447584" y="4241800"/>
                  </a:lnTo>
                  <a:lnTo>
                    <a:pt x="1462405" y="4178300"/>
                  </a:lnTo>
                  <a:lnTo>
                    <a:pt x="1477873" y="4127500"/>
                  </a:lnTo>
                  <a:lnTo>
                    <a:pt x="1493837" y="4076700"/>
                  </a:lnTo>
                  <a:lnTo>
                    <a:pt x="1510169" y="4025900"/>
                  </a:lnTo>
                  <a:lnTo>
                    <a:pt x="1526692" y="3975100"/>
                  </a:lnTo>
                  <a:lnTo>
                    <a:pt x="1543278" y="3924300"/>
                  </a:lnTo>
                  <a:lnTo>
                    <a:pt x="1559763" y="3886200"/>
                  </a:lnTo>
                  <a:lnTo>
                    <a:pt x="1576006" y="3848100"/>
                  </a:lnTo>
                  <a:lnTo>
                    <a:pt x="1591881" y="3810000"/>
                  </a:lnTo>
                  <a:lnTo>
                    <a:pt x="1607197" y="3771900"/>
                  </a:lnTo>
                  <a:lnTo>
                    <a:pt x="1621853" y="3733800"/>
                  </a:lnTo>
                  <a:lnTo>
                    <a:pt x="1635658" y="3708400"/>
                  </a:lnTo>
                  <a:lnTo>
                    <a:pt x="1648498" y="3683000"/>
                  </a:lnTo>
                  <a:lnTo>
                    <a:pt x="1660207" y="3657600"/>
                  </a:lnTo>
                  <a:lnTo>
                    <a:pt x="1670634" y="3644900"/>
                  </a:lnTo>
                  <a:lnTo>
                    <a:pt x="1679651" y="3619500"/>
                  </a:lnTo>
                  <a:lnTo>
                    <a:pt x="1687093" y="3606800"/>
                  </a:lnTo>
                  <a:lnTo>
                    <a:pt x="1692821" y="3594100"/>
                  </a:lnTo>
                  <a:lnTo>
                    <a:pt x="3650373" y="3937000"/>
                  </a:lnTo>
                  <a:lnTo>
                    <a:pt x="3680193" y="4013200"/>
                  </a:lnTo>
                  <a:lnTo>
                    <a:pt x="3690099" y="4051300"/>
                  </a:lnTo>
                  <a:lnTo>
                    <a:pt x="3699992" y="4076700"/>
                  </a:lnTo>
                  <a:lnTo>
                    <a:pt x="3709873" y="4114800"/>
                  </a:lnTo>
                  <a:lnTo>
                    <a:pt x="3719728" y="4140200"/>
                  </a:lnTo>
                  <a:lnTo>
                    <a:pt x="3739388" y="4216400"/>
                  </a:lnTo>
                  <a:lnTo>
                    <a:pt x="3758958" y="4292600"/>
                  </a:lnTo>
                  <a:lnTo>
                    <a:pt x="3778427" y="4368800"/>
                  </a:lnTo>
                  <a:lnTo>
                    <a:pt x="3788130" y="4419600"/>
                  </a:lnTo>
                  <a:lnTo>
                    <a:pt x="3797795" y="4457700"/>
                  </a:lnTo>
                  <a:lnTo>
                    <a:pt x="3807447" y="4508500"/>
                  </a:lnTo>
                  <a:lnTo>
                    <a:pt x="3817048" y="4546600"/>
                  </a:lnTo>
                  <a:lnTo>
                    <a:pt x="3826637" y="4597400"/>
                  </a:lnTo>
                  <a:lnTo>
                    <a:pt x="3836187" y="4648200"/>
                  </a:lnTo>
                  <a:lnTo>
                    <a:pt x="3845699" y="4699000"/>
                  </a:lnTo>
                  <a:lnTo>
                    <a:pt x="3855186" y="4749800"/>
                  </a:lnTo>
                  <a:lnTo>
                    <a:pt x="3864622" y="4800600"/>
                  </a:lnTo>
                  <a:lnTo>
                    <a:pt x="3874033" y="4851400"/>
                  </a:lnTo>
                  <a:lnTo>
                    <a:pt x="3883406" y="4902200"/>
                  </a:lnTo>
                  <a:lnTo>
                    <a:pt x="3892740" y="4953000"/>
                  </a:lnTo>
                  <a:lnTo>
                    <a:pt x="3902037" y="5016500"/>
                  </a:lnTo>
                  <a:lnTo>
                    <a:pt x="3911282" y="5067300"/>
                  </a:lnTo>
                  <a:lnTo>
                    <a:pt x="3920502" y="5118100"/>
                  </a:lnTo>
                  <a:lnTo>
                    <a:pt x="3929659" y="5181600"/>
                  </a:lnTo>
                  <a:lnTo>
                    <a:pt x="3938778" y="5232400"/>
                  </a:lnTo>
                  <a:lnTo>
                    <a:pt x="3947858" y="5295900"/>
                  </a:lnTo>
                  <a:lnTo>
                    <a:pt x="3956888" y="5359400"/>
                  </a:lnTo>
                  <a:lnTo>
                    <a:pt x="3965867" y="5410200"/>
                  </a:lnTo>
                  <a:lnTo>
                    <a:pt x="3974808" y="5473700"/>
                  </a:lnTo>
                  <a:lnTo>
                    <a:pt x="3983685" y="5537200"/>
                  </a:lnTo>
                  <a:lnTo>
                    <a:pt x="3992511" y="5600700"/>
                  </a:lnTo>
                  <a:lnTo>
                    <a:pt x="4001287" y="5664200"/>
                  </a:lnTo>
                  <a:lnTo>
                    <a:pt x="4010012" y="5727700"/>
                  </a:lnTo>
                  <a:lnTo>
                    <a:pt x="4018686" y="5791200"/>
                  </a:lnTo>
                  <a:lnTo>
                    <a:pt x="4027297" y="5854700"/>
                  </a:lnTo>
                  <a:lnTo>
                    <a:pt x="4035856" y="5918200"/>
                  </a:lnTo>
                  <a:lnTo>
                    <a:pt x="4044353" y="5981700"/>
                  </a:lnTo>
                  <a:lnTo>
                    <a:pt x="4052786" y="6045200"/>
                  </a:lnTo>
                  <a:lnTo>
                    <a:pt x="4061168" y="6108700"/>
                  </a:lnTo>
                  <a:lnTo>
                    <a:pt x="4069486" y="6172200"/>
                  </a:lnTo>
                  <a:lnTo>
                    <a:pt x="4077741" y="6235700"/>
                  </a:lnTo>
                  <a:lnTo>
                    <a:pt x="4085933" y="6299200"/>
                  </a:lnTo>
                  <a:lnTo>
                    <a:pt x="4094048" y="6375400"/>
                  </a:lnTo>
                  <a:lnTo>
                    <a:pt x="4102112" y="6438900"/>
                  </a:lnTo>
                  <a:lnTo>
                    <a:pt x="4110101" y="6502400"/>
                  </a:lnTo>
                  <a:lnTo>
                    <a:pt x="4118025" y="6565900"/>
                  </a:lnTo>
                  <a:lnTo>
                    <a:pt x="4125874" y="6629400"/>
                  </a:lnTo>
                  <a:lnTo>
                    <a:pt x="4133659" y="6705600"/>
                  </a:lnTo>
                  <a:lnTo>
                    <a:pt x="4141368" y="6769100"/>
                  </a:lnTo>
                  <a:lnTo>
                    <a:pt x="4149001" y="6832600"/>
                  </a:lnTo>
                  <a:lnTo>
                    <a:pt x="4151617" y="6858000"/>
                  </a:lnTo>
                  <a:lnTo>
                    <a:pt x="4185996" y="685800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94591" y="3318690"/>
            <a:ext cx="4670425" cy="6968490"/>
            <a:chOff x="394591" y="3318690"/>
            <a:chExt cx="4670425" cy="69684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591" y="3318690"/>
              <a:ext cx="3419078" cy="69683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15534" y="4357080"/>
              <a:ext cx="3449954" cy="2480310"/>
            </a:xfrm>
            <a:custGeom>
              <a:avLst/>
              <a:gdLst/>
              <a:ahLst/>
              <a:cxnLst/>
              <a:rect l="l" t="t" r="r" b="b"/>
              <a:pathLst>
                <a:path w="3449954" h="2480309">
                  <a:moveTo>
                    <a:pt x="2729491" y="2390350"/>
                  </a:moveTo>
                  <a:lnTo>
                    <a:pt x="644135" y="2390350"/>
                  </a:lnTo>
                  <a:lnTo>
                    <a:pt x="1274836" y="1108853"/>
                  </a:lnTo>
                  <a:lnTo>
                    <a:pt x="3449389" y="1108853"/>
                  </a:lnTo>
                  <a:lnTo>
                    <a:pt x="2729491" y="2390350"/>
                  </a:lnTo>
                  <a:close/>
                </a:path>
                <a:path w="3449954" h="2480309">
                  <a:moveTo>
                    <a:pt x="2679156" y="2479951"/>
                  </a:moveTo>
                  <a:lnTo>
                    <a:pt x="44959" y="2479951"/>
                  </a:lnTo>
                  <a:lnTo>
                    <a:pt x="27446" y="2476424"/>
                  </a:lnTo>
                  <a:lnTo>
                    <a:pt x="13157" y="2466807"/>
                  </a:lnTo>
                  <a:lnTo>
                    <a:pt x="3528" y="2452549"/>
                  </a:lnTo>
                  <a:lnTo>
                    <a:pt x="0" y="2435098"/>
                  </a:lnTo>
                  <a:lnTo>
                    <a:pt x="3492" y="2417644"/>
                  </a:lnTo>
                  <a:lnTo>
                    <a:pt x="13024" y="2403375"/>
                  </a:lnTo>
                  <a:lnTo>
                    <a:pt x="27178" y="2393727"/>
                  </a:lnTo>
                  <a:lnTo>
                    <a:pt x="44536" y="2390138"/>
                  </a:lnTo>
                  <a:lnTo>
                    <a:pt x="462913" y="2388908"/>
                  </a:lnTo>
                  <a:lnTo>
                    <a:pt x="609851" y="2389335"/>
                  </a:lnTo>
                  <a:lnTo>
                    <a:pt x="635124" y="2389756"/>
                  </a:lnTo>
                  <a:lnTo>
                    <a:pt x="644135" y="2390350"/>
                  </a:lnTo>
                  <a:lnTo>
                    <a:pt x="2729491" y="2390350"/>
                  </a:lnTo>
                  <a:lnTo>
                    <a:pt x="2679156" y="2479951"/>
                  </a:lnTo>
                  <a:close/>
                </a:path>
                <a:path w="3449954" h="2480309">
                  <a:moveTo>
                    <a:pt x="1035546" y="103776"/>
                  </a:moveTo>
                  <a:lnTo>
                    <a:pt x="1026155" y="101882"/>
                  </a:lnTo>
                  <a:lnTo>
                    <a:pt x="1018488" y="96715"/>
                  </a:lnTo>
                  <a:lnTo>
                    <a:pt x="1013321" y="89049"/>
                  </a:lnTo>
                  <a:lnTo>
                    <a:pt x="1011427" y="79657"/>
                  </a:lnTo>
                  <a:lnTo>
                    <a:pt x="1013321" y="70326"/>
                  </a:lnTo>
                  <a:lnTo>
                    <a:pt x="1018488" y="62691"/>
                  </a:lnTo>
                  <a:lnTo>
                    <a:pt x="1026155" y="57536"/>
                  </a:lnTo>
                  <a:lnTo>
                    <a:pt x="1035546" y="55643"/>
                  </a:lnTo>
                  <a:lnTo>
                    <a:pt x="1044877" y="57536"/>
                  </a:lnTo>
                  <a:lnTo>
                    <a:pt x="1052512" y="62691"/>
                  </a:lnTo>
                  <a:lnTo>
                    <a:pt x="1057667" y="70326"/>
                  </a:lnTo>
                  <a:lnTo>
                    <a:pt x="1059560" y="79657"/>
                  </a:lnTo>
                  <a:lnTo>
                    <a:pt x="1057667" y="89049"/>
                  </a:lnTo>
                  <a:lnTo>
                    <a:pt x="1052512" y="96715"/>
                  </a:lnTo>
                  <a:lnTo>
                    <a:pt x="1044877" y="101882"/>
                  </a:lnTo>
                  <a:lnTo>
                    <a:pt x="1035546" y="103776"/>
                  </a:lnTo>
                  <a:close/>
                </a:path>
                <a:path w="3449954" h="2480309">
                  <a:moveTo>
                    <a:pt x="694701" y="48132"/>
                  </a:moveTo>
                  <a:lnTo>
                    <a:pt x="685371" y="46255"/>
                  </a:lnTo>
                  <a:lnTo>
                    <a:pt x="677736" y="41124"/>
                  </a:lnTo>
                  <a:lnTo>
                    <a:pt x="672580" y="33494"/>
                  </a:lnTo>
                  <a:lnTo>
                    <a:pt x="670688" y="24119"/>
                  </a:lnTo>
                  <a:lnTo>
                    <a:pt x="672580" y="14727"/>
                  </a:lnTo>
                  <a:lnTo>
                    <a:pt x="677736" y="7061"/>
                  </a:lnTo>
                  <a:lnTo>
                    <a:pt x="685371" y="1894"/>
                  </a:lnTo>
                  <a:lnTo>
                    <a:pt x="694701" y="0"/>
                  </a:lnTo>
                  <a:lnTo>
                    <a:pt x="704093" y="1894"/>
                  </a:lnTo>
                  <a:lnTo>
                    <a:pt x="711759" y="7061"/>
                  </a:lnTo>
                  <a:lnTo>
                    <a:pt x="716927" y="14727"/>
                  </a:lnTo>
                  <a:lnTo>
                    <a:pt x="718821" y="24119"/>
                  </a:lnTo>
                  <a:lnTo>
                    <a:pt x="716927" y="33494"/>
                  </a:lnTo>
                  <a:lnTo>
                    <a:pt x="711759" y="41124"/>
                  </a:lnTo>
                  <a:lnTo>
                    <a:pt x="704093" y="46255"/>
                  </a:lnTo>
                  <a:lnTo>
                    <a:pt x="694701" y="48132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4771422" y="998855"/>
            <a:ext cx="25012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95">
                <a:latin typeface="Lucida Sans Unicode"/>
                <a:cs typeface="Lucida Sans Unicode"/>
              </a:rPr>
              <a:t>3</a:t>
            </a:r>
            <a:r>
              <a:rPr dirty="0" sz="2100" spc="-110">
                <a:latin typeface="Lucida Sans Unicode"/>
                <a:cs typeface="Lucida Sans Unicode"/>
              </a:rPr>
              <a:t> </a:t>
            </a:r>
            <a:r>
              <a:rPr dirty="0" sz="2100" spc="-105">
                <a:latin typeface="Lucida Sans Unicode"/>
                <a:cs typeface="Lucida Sans Unicode"/>
              </a:rPr>
              <a:t>N</a:t>
            </a:r>
            <a:r>
              <a:rPr dirty="0" sz="2100" spc="15">
                <a:latin typeface="Lucida Sans Unicode"/>
                <a:cs typeface="Lucida Sans Unicode"/>
              </a:rPr>
              <a:t>O</a:t>
            </a:r>
            <a:r>
              <a:rPr dirty="0" sz="2100" spc="25">
                <a:latin typeface="Lucida Sans Unicode"/>
                <a:cs typeface="Lucida Sans Unicode"/>
              </a:rPr>
              <a:t>V</a:t>
            </a:r>
            <a:r>
              <a:rPr dirty="0" sz="2100" spc="45">
                <a:latin typeface="Lucida Sans Unicode"/>
                <a:cs typeface="Lucida Sans Unicode"/>
              </a:rPr>
              <a:t>E</a:t>
            </a:r>
            <a:r>
              <a:rPr dirty="0" sz="2100" spc="-35">
                <a:latin typeface="Lucida Sans Unicode"/>
                <a:cs typeface="Lucida Sans Unicode"/>
              </a:rPr>
              <a:t>M</a:t>
            </a:r>
            <a:r>
              <a:rPr dirty="0" sz="2100" spc="55">
                <a:latin typeface="Lucida Sans Unicode"/>
                <a:cs typeface="Lucida Sans Unicode"/>
              </a:rPr>
              <a:t>B</a:t>
            </a:r>
            <a:r>
              <a:rPr dirty="0" sz="2100" spc="45">
                <a:latin typeface="Lucida Sans Unicode"/>
                <a:cs typeface="Lucida Sans Unicode"/>
              </a:rPr>
              <a:t>E</a:t>
            </a:r>
            <a:r>
              <a:rPr dirty="0" sz="2100" spc="-85">
                <a:latin typeface="Lucida Sans Unicode"/>
                <a:cs typeface="Lucida Sans Unicode"/>
              </a:rPr>
              <a:t>R</a:t>
            </a:r>
            <a:r>
              <a:rPr dirty="0" sz="2100" spc="-110">
                <a:latin typeface="Lucida Sans Unicode"/>
                <a:cs typeface="Lucida Sans Unicode"/>
              </a:rPr>
              <a:t> </a:t>
            </a:r>
            <a:r>
              <a:rPr dirty="0" sz="2100" spc="-295">
                <a:latin typeface="Lucida Sans Unicode"/>
                <a:cs typeface="Lucida Sans Unicode"/>
              </a:rPr>
              <a:t>,</a:t>
            </a:r>
            <a:r>
              <a:rPr dirty="0" sz="2100" spc="-110">
                <a:latin typeface="Lucida Sans Unicode"/>
                <a:cs typeface="Lucida Sans Unicode"/>
              </a:rPr>
              <a:t> </a:t>
            </a:r>
            <a:r>
              <a:rPr dirty="0" sz="2100" spc="-130">
                <a:latin typeface="Lucida Sans Unicode"/>
                <a:cs typeface="Lucida Sans Unicode"/>
              </a:rPr>
              <a:t>2</a:t>
            </a:r>
            <a:r>
              <a:rPr dirty="0" sz="2100" spc="125">
                <a:latin typeface="Lucida Sans Unicode"/>
                <a:cs typeface="Lucida Sans Unicode"/>
              </a:rPr>
              <a:t>0</a:t>
            </a:r>
            <a:r>
              <a:rPr dirty="0" sz="2100" spc="-130">
                <a:latin typeface="Lucida Sans Unicode"/>
                <a:cs typeface="Lucida Sans Unicode"/>
              </a:rPr>
              <a:t>22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7563" y="2565738"/>
            <a:ext cx="9693275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9775" marR="5080" indent="-1997710">
              <a:lnSpc>
                <a:spcPct val="116399"/>
              </a:lnSpc>
              <a:spcBef>
                <a:spcPts val="100"/>
              </a:spcBef>
            </a:pPr>
            <a:r>
              <a:rPr dirty="0" sz="8200" spc="550" b="1">
                <a:latin typeface="Trebuchet MS"/>
                <a:cs typeface="Trebuchet MS"/>
              </a:rPr>
              <a:t>A</a:t>
            </a:r>
            <a:r>
              <a:rPr dirty="0" sz="8200" spc="565" b="1">
                <a:latin typeface="Trebuchet MS"/>
                <a:cs typeface="Trebuchet MS"/>
              </a:rPr>
              <a:t>p</a:t>
            </a:r>
            <a:r>
              <a:rPr dirty="0" sz="8200" spc="-300" b="1">
                <a:latin typeface="Trebuchet MS"/>
                <a:cs typeface="Trebuchet MS"/>
              </a:rPr>
              <a:t>l</a:t>
            </a:r>
            <a:r>
              <a:rPr dirty="0" sz="8200" spc="-265" b="1">
                <a:latin typeface="Trebuchet MS"/>
                <a:cs typeface="Trebuchet MS"/>
              </a:rPr>
              <a:t>i</a:t>
            </a:r>
            <a:r>
              <a:rPr dirty="0" sz="8200" spc="160" b="1">
                <a:latin typeface="Trebuchet MS"/>
                <a:cs typeface="Trebuchet MS"/>
              </a:rPr>
              <a:t>k</a:t>
            </a:r>
            <a:r>
              <a:rPr dirty="0" sz="8200" spc="360" b="1">
                <a:latin typeface="Trebuchet MS"/>
                <a:cs typeface="Trebuchet MS"/>
              </a:rPr>
              <a:t>a</a:t>
            </a:r>
            <a:r>
              <a:rPr dirty="0" sz="8200" spc="770" b="1">
                <a:latin typeface="Trebuchet MS"/>
                <a:cs typeface="Trebuchet MS"/>
              </a:rPr>
              <a:t>s</a:t>
            </a:r>
            <a:r>
              <a:rPr dirty="0" sz="8200" spc="-260" b="1">
                <a:latin typeface="Trebuchet MS"/>
                <a:cs typeface="Trebuchet MS"/>
              </a:rPr>
              <a:t>i</a:t>
            </a:r>
            <a:r>
              <a:rPr dirty="0" sz="8200" spc="-520" b="1">
                <a:latin typeface="Trebuchet MS"/>
                <a:cs typeface="Trebuchet MS"/>
              </a:rPr>
              <a:t> </a:t>
            </a:r>
            <a:r>
              <a:rPr dirty="0" sz="8200" spc="-10" b="1">
                <a:latin typeface="Trebuchet MS"/>
                <a:cs typeface="Trebuchet MS"/>
              </a:rPr>
              <a:t>J</a:t>
            </a:r>
            <a:r>
              <a:rPr dirty="0" sz="8200" spc="360" b="1">
                <a:latin typeface="Trebuchet MS"/>
                <a:cs typeface="Trebuchet MS"/>
              </a:rPr>
              <a:t>a</a:t>
            </a:r>
            <a:r>
              <a:rPr dirty="0" sz="8200" spc="140" b="1">
                <a:latin typeface="Trebuchet MS"/>
                <a:cs typeface="Trebuchet MS"/>
              </a:rPr>
              <a:t>n</a:t>
            </a:r>
            <a:r>
              <a:rPr dirty="0" sz="8200" spc="-815" b="1">
                <a:latin typeface="Trebuchet MS"/>
                <a:cs typeface="Trebuchet MS"/>
              </a:rPr>
              <a:t>j</a:t>
            </a:r>
            <a:r>
              <a:rPr dirty="0" sz="8200" spc="-260" b="1">
                <a:latin typeface="Trebuchet MS"/>
                <a:cs typeface="Trebuchet MS"/>
              </a:rPr>
              <a:t>i</a:t>
            </a:r>
            <a:r>
              <a:rPr dirty="0" sz="8200" spc="-520" b="1">
                <a:latin typeface="Trebuchet MS"/>
                <a:cs typeface="Trebuchet MS"/>
              </a:rPr>
              <a:t> </a:t>
            </a:r>
            <a:r>
              <a:rPr dirty="0" sz="8200" spc="-175" b="1">
                <a:latin typeface="Trebuchet MS"/>
                <a:cs typeface="Trebuchet MS"/>
              </a:rPr>
              <a:t>T</a:t>
            </a:r>
            <a:r>
              <a:rPr dirty="0" sz="8200" spc="185" b="1">
                <a:latin typeface="Trebuchet MS"/>
                <a:cs typeface="Trebuchet MS"/>
              </a:rPr>
              <a:t>e</a:t>
            </a:r>
            <a:r>
              <a:rPr dirty="0" sz="8200" spc="635" b="1">
                <a:latin typeface="Trebuchet MS"/>
                <a:cs typeface="Trebuchet MS"/>
              </a:rPr>
              <a:t>m</a:t>
            </a:r>
            <a:r>
              <a:rPr dirty="0" sz="8200" spc="95" b="1">
                <a:latin typeface="Trebuchet MS"/>
                <a:cs typeface="Trebuchet MS"/>
              </a:rPr>
              <a:t>u  </a:t>
            </a:r>
            <a:r>
              <a:rPr dirty="0" sz="8200" spc="305" b="1">
                <a:latin typeface="Trebuchet MS"/>
                <a:cs typeface="Trebuchet MS"/>
              </a:rPr>
              <a:t>Lab</a:t>
            </a:r>
            <a:r>
              <a:rPr dirty="0" sz="8200" spc="-530" b="1">
                <a:latin typeface="Trebuchet MS"/>
                <a:cs typeface="Trebuchet MS"/>
              </a:rPr>
              <a:t> </a:t>
            </a:r>
            <a:r>
              <a:rPr dirty="0" sz="8200" spc="55" b="1">
                <a:latin typeface="Trebuchet MS"/>
                <a:cs typeface="Trebuchet MS"/>
              </a:rPr>
              <a:t>Elektro</a:t>
            </a:r>
            <a:endParaRPr sz="8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5597" y="169452"/>
            <a:ext cx="12649200" cy="10115550"/>
            <a:chOff x="3645597" y="169452"/>
            <a:chExt cx="12649200" cy="10115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597" y="169452"/>
              <a:ext cx="12649199" cy="10115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6486" y="519428"/>
              <a:ext cx="7867649" cy="89153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230" y="6509656"/>
            <a:ext cx="2676524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876" y="2067493"/>
            <a:ext cx="12686030" cy="95250"/>
          </a:xfrm>
          <a:custGeom>
            <a:avLst/>
            <a:gdLst/>
            <a:ahLst/>
            <a:cxnLst/>
            <a:rect l="l" t="t" r="r" b="b"/>
            <a:pathLst>
              <a:path w="12686030" h="95250">
                <a:moveTo>
                  <a:pt x="12685661" y="95249"/>
                </a:moveTo>
                <a:lnTo>
                  <a:pt x="0" y="95249"/>
                </a:lnTo>
                <a:lnTo>
                  <a:pt x="0" y="0"/>
                </a:lnTo>
                <a:lnTo>
                  <a:pt x="12685661" y="0"/>
                </a:lnTo>
                <a:lnTo>
                  <a:pt x="12685661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5176" y="955608"/>
            <a:ext cx="12711430" cy="1276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10"/>
              <a:t>KESIMPULAN</a:t>
            </a:r>
            <a:r>
              <a:rPr dirty="0" spc="-535"/>
              <a:t> </a:t>
            </a:r>
            <a:r>
              <a:rPr dirty="0" spc="515"/>
              <a:t>DAN</a:t>
            </a:r>
            <a:r>
              <a:rPr dirty="0" spc="-535"/>
              <a:t> </a:t>
            </a:r>
            <a:r>
              <a:rPr dirty="0" spc="465"/>
              <a:t>SARAN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tabLst>
                <a:tab pos="2708275" algn="l"/>
                <a:tab pos="4922520" algn="l"/>
                <a:tab pos="6399530" algn="l"/>
                <a:tab pos="9020810" algn="l"/>
                <a:tab pos="10624820" algn="l"/>
                <a:tab pos="13323569" algn="l"/>
                <a:tab pos="15886430" algn="l"/>
              </a:tabLst>
            </a:pPr>
            <a:r>
              <a:rPr dirty="0" spc="110"/>
              <a:t>B</a:t>
            </a:r>
            <a:r>
              <a:rPr dirty="0" spc="70"/>
              <a:t>e</a:t>
            </a:r>
            <a:r>
              <a:rPr dirty="0" spc="-90"/>
              <a:t>r</a:t>
            </a:r>
            <a:r>
              <a:rPr dirty="0" spc="220"/>
              <a:t>d</a:t>
            </a:r>
            <a:r>
              <a:rPr dirty="0" spc="40"/>
              <a:t>a</a:t>
            </a:r>
            <a:r>
              <a:rPr dirty="0" spc="295"/>
              <a:t>s</a:t>
            </a:r>
            <a:r>
              <a:rPr dirty="0" spc="40"/>
              <a:t>a</a:t>
            </a:r>
            <a:r>
              <a:rPr dirty="0" spc="-90"/>
              <a:t>r</a:t>
            </a:r>
            <a:r>
              <a:rPr dirty="0" spc="-10"/>
              <a:t>k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p</a:t>
            </a:r>
            <a:r>
              <a:rPr dirty="0" spc="70"/>
              <a:t>e</a:t>
            </a:r>
            <a:r>
              <a:rPr dirty="0" spc="75"/>
              <a:t>n</a:t>
            </a:r>
            <a:r>
              <a:rPr dirty="0" spc="70"/>
              <a:t>e</a:t>
            </a:r>
            <a:r>
              <a:rPr dirty="0" spc="-240"/>
              <a:t>l</a:t>
            </a:r>
            <a:r>
              <a:rPr dirty="0" spc="-155"/>
              <a:t>i</a:t>
            </a:r>
            <a:r>
              <a:rPr dirty="0" spc="-40"/>
              <a:t>t</a:t>
            </a:r>
            <a:r>
              <a:rPr dirty="0" spc="-155"/>
              <a:t>i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d</a:t>
            </a:r>
            <a:r>
              <a:rPr dirty="0" spc="40"/>
              <a:t>a</a:t>
            </a:r>
            <a:r>
              <a:rPr dirty="0" spc="220"/>
              <a:t>p</a:t>
            </a:r>
            <a:r>
              <a:rPr dirty="0" spc="40"/>
              <a:t>a</a:t>
            </a:r>
            <a:r>
              <a:rPr dirty="0" spc="-35"/>
              <a:t>t</a:t>
            </a:r>
            <a:r>
              <a:rPr dirty="0"/>
              <a:t>	</a:t>
            </a:r>
            <a:r>
              <a:rPr dirty="0" spc="220"/>
              <a:t>d</a:t>
            </a:r>
            <a:r>
              <a:rPr dirty="0" spc="-155"/>
              <a:t>i</a:t>
            </a:r>
            <a:r>
              <a:rPr dirty="0" spc="295"/>
              <a:t>s</a:t>
            </a:r>
            <a:r>
              <a:rPr dirty="0" spc="-155"/>
              <a:t>i</a:t>
            </a:r>
            <a:r>
              <a:rPr dirty="0" spc="200"/>
              <a:t>m</a:t>
            </a:r>
            <a:r>
              <a:rPr dirty="0" spc="220"/>
              <a:t>p</a:t>
            </a:r>
            <a:r>
              <a:rPr dirty="0" spc="75"/>
              <a:t>u</a:t>
            </a:r>
            <a:r>
              <a:rPr dirty="0" spc="-240"/>
              <a:t>l</a:t>
            </a:r>
            <a:r>
              <a:rPr dirty="0" spc="-10"/>
              <a:t>k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b</a:t>
            </a:r>
            <a:r>
              <a:rPr dirty="0" spc="40"/>
              <a:t>a</a:t>
            </a:r>
            <a:r>
              <a:rPr dirty="0" spc="75"/>
              <a:t>h</a:t>
            </a:r>
            <a:r>
              <a:rPr dirty="0" spc="25"/>
              <a:t>w</a:t>
            </a:r>
            <a:r>
              <a:rPr dirty="0" spc="45"/>
              <a:t>a</a:t>
            </a:r>
            <a:r>
              <a:rPr dirty="0"/>
              <a:t>	</a:t>
            </a:r>
            <a:r>
              <a:rPr dirty="0" spc="220"/>
              <a:t>p</a:t>
            </a:r>
            <a:r>
              <a:rPr dirty="0" spc="70"/>
              <a:t>e</a:t>
            </a:r>
            <a:r>
              <a:rPr dirty="0" spc="-240"/>
              <a:t>l</a:t>
            </a:r>
            <a:r>
              <a:rPr dirty="0" spc="40"/>
              <a:t>a</a:t>
            </a:r>
            <a:r>
              <a:rPr dirty="0" spc="-10"/>
              <a:t>k</a:t>
            </a:r>
            <a:r>
              <a:rPr dirty="0" spc="295"/>
              <a:t>s</a:t>
            </a:r>
            <a:r>
              <a:rPr dirty="0" spc="40"/>
              <a:t>a</a:t>
            </a:r>
            <a:r>
              <a:rPr dirty="0" spc="75"/>
              <a:t>n</a:t>
            </a:r>
            <a:r>
              <a:rPr dirty="0" spc="40"/>
              <a:t>aa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00"/>
              <a:t>m</a:t>
            </a:r>
            <a:r>
              <a:rPr dirty="0" spc="40"/>
              <a:t>a</a:t>
            </a:r>
            <a:r>
              <a:rPr dirty="0" spc="75"/>
              <a:t>n</a:t>
            </a:r>
            <a:r>
              <a:rPr dirty="0" spc="40"/>
              <a:t>a</a:t>
            </a:r>
            <a:r>
              <a:rPr dirty="0" spc="-405"/>
              <a:t>j</a:t>
            </a:r>
            <a:r>
              <a:rPr dirty="0" spc="70"/>
              <a:t>e</a:t>
            </a:r>
            <a:r>
              <a:rPr dirty="0" spc="200"/>
              <a:t>m</a:t>
            </a:r>
            <a:r>
              <a:rPr dirty="0" spc="70"/>
              <a:t>e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d</a:t>
            </a:r>
            <a:r>
              <a:rPr dirty="0" spc="-155"/>
              <a:t>i  </a:t>
            </a:r>
            <a:r>
              <a:rPr dirty="0" spc="50"/>
              <a:t>Laboratorium</a:t>
            </a:r>
            <a:r>
              <a:rPr dirty="0" spc="-120"/>
              <a:t> </a:t>
            </a:r>
            <a:r>
              <a:rPr dirty="0" spc="45"/>
              <a:t>Pendidikan</a:t>
            </a:r>
            <a:r>
              <a:rPr dirty="0" spc="-120"/>
              <a:t> </a:t>
            </a:r>
            <a:r>
              <a:rPr dirty="0" spc="-15"/>
              <a:t>Teknik</a:t>
            </a:r>
            <a:r>
              <a:rPr dirty="0" spc="-120"/>
              <a:t> </a:t>
            </a:r>
            <a:r>
              <a:rPr dirty="0" spc="-5"/>
              <a:t>Elektro</a:t>
            </a:r>
            <a:r>
              <a:rPr dirty="0" spc="-120"/>
              <a:t> </a:t>
            </a:r>
            <a:r>
              <a:rPr dirty="0" spc="-5"/>
              <a:t>meliputi</a:t>
            </a:r>
            <a:r>
              <a:rPr dirty="0" spc="-120"/>
              <a:t> </a:t>
            </a:r>
            <a:r>
              <a:rPr dirty="0" spc="-540"/>
              <a:t>:</a:t>
            </a:r>
          </a:p>
          <a:p>
            <a:pPr marL="12700" marR="8890">
              <a:lnSpc>
                <a:spcPct val="115199"/>
              </a:lnSpc>
              <a:tabLst>
                <a:tab pos="731520" algn="l"/>
                <a:tab pos="3458210" algn="l"/>
                <a:tab pos="3833495" algn="l"/>
                <a:tab pos="6558280" algn="l"/>
                <a:tab pos="8024495" algn="l"/>
                <a:tab pos="9220835" algn="l"/>
                <a:tab pos="10391775" algn="l"/>
                <a:tab pos="12133580" algn="l"/>
                <a:tab pos="15309850" algn="l"/>
              </a:tabLst>
            </a:pPr>
            <a:r>
              <a:rPr dirty="0" spc="10"/>
              <a:t>(</a:t>
            </a:r>
            <a:r>
              <a:rPr dirty="0" spc="-720"/>
              <a:t>1</a:t>
            </a:r>
            <a:r>
              <a:rPr dirty="0" spc="15"/>
              <a:t>)</a:t>
            </a:r>
            <a:r>
              <a:rPr dirty="0"/>
              <a:t>	</a:t>
            </a:r>
            <a:r>
              <a:rPr dirty="0" spc="60"/>
              <a:t>P</a:t>
            </a:r>
            <a:r>
              <a:rPr dirty="0" spc="70"/>
              <a:t>e</a:t>
            </a:r>
            <a:r>
              <a:rPr dirty="0" spc="-90"/>
              <a:t>r</a:t>
            </a:r>
            <a:r>
              <a:rPr dirty="0" spc="70"/>
              <a:t>e</a:t>
            </a:r>
            <a:r>
              <a:rPr dirty="0" spc="75"/>
              <a:t>n</a:t>
            </a:r>
            <a:r>
              <a:rPr dirty="0" spc="229"/>
              <a:t>c</a:t>
            </a:r>
            <a:r>
              <a:rPr dirty="0" spc="40"/>
              <a:t>a</a:t>
            </a:r>
            <a:r>
              <a:rPr dirty="0" spc="75"/>
              <a:t>n</a:t>
            </a:r>
            <a:r>
              <a:rPr dirty="0" spc="40"/>
              <a:t>aa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-540"/>
              <a:t>:</a:t>
            </a:r>
            <a:r>
              <a:rPr dirty="0"/>
              <a:t>	</a:t>
            </a:r>
            <a:r>
              <a:rPr dirty="0" spc="200"/>
              <a:t>m</a:t>
            </a:r>
            <a:r>
              <a:rPr dirty="0" spc="70"/>
              <a:t>e</a:t>
            </a:r>
            <a:r>
              <a:rPr dirty="0" spc="-90"/>
              <a:t>r</a:t>
            </a:r>
            <a:r>
              <a:rPr dirty="0" spc="75"/>
              <a:t>u</a:t>
            </a:r>
            <a:r>
              <a:rPr dirty="0" spc="200"/>
              <a:t>m</a:t>
            </a:r>
            <a:r>
              <a:rPr dirty="0" spc="75"/>
              <a:t>u</a:t>
            </a:r>
            <a:r>
              <a:rPr dirty="0" spc="295"/>
              <a:t>s</a:t>
            </a:r>
            <a:r>
              <a:rPr dirty="0" spc="-10"/>
              <a:t>k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-40"/>
              <a:t>t</a:t>
            </a:r>
            <a:r>
              <a:rPr dirty="0" spc="75"/>
              <a:t>u</a:t>
            </a:r>
            <a:r>
              <a:rPr dirty="0" spc="-405"/>
              <a:t>j</a:t>
            </a:r>
            <a:r>
              <a:rPr dirty="0" spc="75"/>
              <a:t>u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195"/>
              <a:t>y</a:t>
            </a:r>
            <a:r>
              <a:rPr dirty="0" spc="40"/>
              <a:t>a</a:t>
            </a:r>
            <a:r>
              <a:rPr dirty="0" spc="75"/>
              <a:t>n</a:t>
            </a:r>
            <a:r>
              <a:rPr dirty="0" spc="160"/>
              <a:t>g</a:t>
            </a:r>
            <a:r>
              <a:rPr dirty="0"/>
              <a:t>	</a:t>
            </a:r>
            <a:r>
              <a:rPr dirty="0" spc="40"/>
              <a:t>a</a:t>
            </a:r>
            <a:r>
              <a:rPr dirty="0" spc="-10"/>
              <a:t>k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d</a:t>
            </a:r>
            <a:r>
              <a:rPr dirty="0" spc="-155"/>
              <a:t>i</a:t>
            </a:r>
            <a:r>
              <a:rPr dirty="0" spc="229"/>
              <a:t>c</a:t>
            </a:r>
            <a:r>
              <a:rPr dirty="0" spc="40"/>
              <a:t>a</a:t>
            </a:r>
            <a:r>
              <a:rPr dirty="0" spc="220"/>
              <a:t>p</a:t>
            </a:r>
            <a:r>
              <a:rPr dirty="0" spc="40"/>
              <a:t>a</a:t>
            </a:r>
            <a:r>
              <a:rPr dirty="0" spc="-155"/>
              <a:t>i</a:t>
            </a:r>
            <a:r>
              <a:rPr dirty="0" spc="-610"/>
              <a:t>,</a:t>
            </a:r>
            <a:r>
              <a:rPr dirty="0"/>
              <a:t>	</a:t>
            </a:r>
            <a:r>
              <a:rPr dirty="0" spc="200"/>
              <a:t>m</a:t>
            </a:r>
            <a:r>
              <a:rPr dirty="0" spc="70"/>
              <a:t>e</a:t>
            </a:r>
            <a:r>
              <a:rPr dirty="0" spc="75"/>
              <a:t>n</a:t>
            </a:r>
            <a:r>
              <a:rPr dirty="0" spc="155"/>
              <a:t>g</a:t>
            </a:r>
            <a:r>
              <a:rPr dirty="0" spc="75"/>
              <a:t>u</a:t>
            </a:r>
            <a:r>
              <a:rPr dirty="0" spc="200"/>
              <a:t>m</a:t>
            </a:r>
            <a:r>
              <a:rPr dirty="0" spc="220"/>
              <a:t>p</a:t>
            </a:r>
            <a:r>
              <a:rPr dirty="0" spc="75"/>
              <a:t>u</a:t>
            </a:r>
            <a:r>
              <a:rPr dirty="0" spc="-240"/>
              <a:t>l</a:t>
            </a:r>
            <a:r>
              <a:rPr dirty="0" spc="-10"/>
              <a:t>k</a:t>
            </a:r>
            <a:r>
              <a:rPr dirty="0" spc="40"/>
              <a:t>a</a:t>
            </a:r>
            <a:r>
              <a:rPr dirty="0" spc="80"/>
              <a:t>n</a:t>
            </a:r>
            <a:r>
              <a:rPr dirty="0"/>
              <a:t>	</a:t>
            </a:r>
            <a:r>
              <a:rPr dirty="0" spc="220"/>
              <a:t>d</a:t>
            </a:r>
            <a:r>
              <a:rPr dirty="0" spc="40"/>
              <a:t>a</a:t>
            </a:r>
            <a:r>
              <a:rPr dirty="0" spc="-40"/>
              <a:t>t</a:t>
            </a:r>
            <a:r>
              <a:rPr dirty="0" spc="40"/>
              <a:t>a</a:t>
            </a:r>
            <a:r>
              <a:rPr dirty="0" spc="-535"/>
              <a:t>,  </a:t>
            </a:r>
            <a:r>
              <a:rPr dirty="0" spc="120"/>
              <a:t>penyusunan</a:t>
            </a:r>
            <a:r>
              <a:rPr dirty="0" spc="-125"/>
              <a:t> </a:t>
            </a:r>
            <a:r>
              <a:rPr dirty="0" spc="85"/>
              <a:t>program</a:t>
            </a:r>
            <a:r>
              <a:rPr dirty="0" spc="-120"/>
              <a:t> </a:t>
            </a:r>
            <a:r>
              <a:rPr dirty="0" spc="-160"/>
              <a:t>kerja.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4684709"/>
            <a:ext cx="123278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870" algn="l"/>
                <a:tab pos="4950460" algn="l"/>
                <a:tab pos="5603240" algn="l"/>
                <a:tab pos="9253855" algn="l"/>
                <a:tab pos="11412220" algn="l"/>
              </a:tabLst>
            </a:pPr>
            <a:r>
              <a:rPr dirty="0" sz="3200" spc="10">
                <a:latin typeface="Trebuchet MS"/>
                <a:cs typeface="Trebuchet MS"/>
              </a:rPr>
              <a:t>(</a:t>
            </a:r>
            <a:r>
              <a:rPr dirty="0" sz="3200" spc="145">
                <a:latin typeface="Trebuchet MS"/>
                <a:cs typeface="Trebuchet MS"/>
              </a:rPr>
              <a:t>2</a:t>
            </a:r>
            <a:r>
              <a:rPr dirty="0" sz="3200" spc="15">
                <a:latin typeface="Trebuchet MS"/>
                <a:cs typeface="Trebuchet MS"/>
              </a:rPr>
              <a:t>)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60">
                <a:latin typeface="Trebuchet MS"/>
                <a:cs typeface="Trebuchet MS"/>
              </a:rPr>
              <a:t>P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170">
                <a:latin typeface="Trebuchet MS"/>
                <a:cs typeface="Trebuchet MS"/>
              </a:rPr>
              <a:t>o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540">
                <a:latin typeface="Trebuchet MS"/>
                <a:cs typeface="Trebuchet MS"/>
              </a:rPr>
              <a:t>: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00">
                <a:latin typeface="Trebuchet MS"/>
                <a:cs typeface="Trebuchet MS"/>
              </a:rPr>
              <a:t>m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220">
                <a:latin typeface="Trebuchet MS"/>
                <a:cs typeface="Trebuchet MS"/>
              </a:rPr>
              <a:t>d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125">
                <a:latin typeface="Trebuchet MS"/>
                <a:cs typeface="Trebuchet MS"/>
              </a:rPr>
              <a:t>f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150">
                <a:latin typeface="Trebuchet MS"/>
                <a:cs typeface="Trebuchet MS"/>
              </a:rPr>
              <a:t>i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195">
                <a:latin typeface="Trebuchet MS"/>
                <a:cs typeface="Trebuchet MS"/>
              </a:rPr>
              <a:t>y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60"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610338"/>
            <a:ext cx="1397190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873355">
              <a:lnSpc>
                <a:spcPct val="115199"/>
              </a:lnSpc>
              <a:spcBef>
                <a:spcPts val="100"/>
              </a:spcBef>
              <a:tabLst>
                <a:tab pos="3672204" algn="l"/>
                <a:tab pos="5929630" algn="l"/>
                <a:tab pos="7841615" algn="l"/>
                <a:tab pos="9853930" algn="l"/>
                <a:tab pos="12476480" algn="l"/>
              </a:tabLst>
            </a:pPr>
            <a:r>
              <a:rPr dirty="0" sz="3200" spc="5">
                <a:latin typeface="Trebuchet MS"/>
                <a:cs typeface="Trebuchet MS"/>
              </a:rPr>
              <a:t>perlu </a:t>
            </a:r>
            <a:r>
              <a:rPr dirty="0" sz="3200" spc="-950">
                <a:latin typeface="Trebuchet MS"/>
                <a:cs typeface="Trebuchet MS"/>
              </a:rPr>
              <a:t> </a:t>
            </a:r>
            <a:r>
              <a:rPr dirty="0" sz="3200" spc="200">
                <a:latin typeface="Trebuchet MS"/>
                <a:cs typeface="Trebuchet MS"/>
              </a:rPr>
              <a:t>m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-240">
                <a:latin typeface="Trebuchet MS"/>
                <a:cs typeface="Trebuchet MS"/>
              </a:rPr>
              <a:t>l</a:t>
            </a:r>
            <a:r>
              <a:rPr dirty="0" sz="3200" spc="170">
                <a:latin typeface="Trebuchet MS"/>
                <a:cs typeface="Trebuchet MS"/>
              </a:rPr>
              <a:t>o</a:t>
            </a:r>
            <a:r>
              <a:rPr dirty="0" sz="3200" spc="200">
                <a:latin typeface="Trebuchet MS"/>
                <a:cs typeface="Trebuchet MS"/>
              </a:rPr>
              <a:t>m</a:t>
            </a:r>
            <a:r>
              <a:rPr dirty="0" sz="3200" spc="220">
                <a:latin typeface="Trebuchet MS"/>
                <a:cs typeface="Trebuchet MS"/>
              </a:rPr>
              <a:t>p</a:t>
            </a:r>
            <a:r>
              <a:rPr dirty="0" sz="3200" spc="170">
                <a:latin typeface="Trebuchet MS"/>
                <a:cs typeface="Trebuchet MS"/>
              </a:rPr>
              <a:t>o</a:t>
            </a:r>
            <a:r>
              <a:rPr dirty="0" sz="3200" spc="-10">
                <a:latin typeface="Trebuchet MS"/>
                <a:cs typeface="Trebuchet MS"/>
              </a:rPr>
              <a:t>kk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405">
                <a:latin typeface="Trebuchet MS"/>
                <a:cs typeface="Trebuchet MS"/>
              </a:rPr>
              <a:t>j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459">
                <a:latin typeface="Trebuchet MS"/>
                <a:cs typeface="Trebuchet MS"/>
              </a:rPr>
              <a:t>-</a:t>
            </a:r>
            <a:r>
              <a:rPr dirty="0" sz="3200" spc="-405">
                <a:latin typeface="Trebuchet MS"/>
                <a:cs typeface="Trebuchet MS"/>
              </a:rPr>
              <a:t>j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300">
                <a:latin typeface="Trebuchet MS"/>
                <a:cs typeface="Trebuchet MS"/>
              </a:rPr>
              <a:t>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220">
                <a:latin typeface="Trebuchet MS"/>
                <a:cs typeface="Trebuchet MS"/>
              </a:rPr>
              <a:t>b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-610">
                <a:latin typeface="Trebuchet MS"/>
                <a:cs typeface="Trebuchet MS"/>
              </a:rPr>
              <a:t>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20">
                <a:latin typeface="Trebuchet MS"/>
                <a:cs typeface="Trebuchet MS"/>
              </a:rPr>
              <a:t>p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95">
                <a:latin typeface="Trebuchet MS"/>
                <a:cs typeface="Trebuchet MS"/>
              </a:rPr>
              <a:t>y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75">
                <a:latin typeface="Trebuchet MS"/>
                <a:cs typeface="Trebuchet MS"/>
              </a:rPr>
              <a:t>un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-85">
                <a:latin typeface="Trebuchet MS"/>
                <a:cs typeface="Trebuchet MS"/>
              </a:rPr>
              <a:t>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87584" y="4610338"/>
            <a:ext cx="198437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0175">
              <a:lnSpc>
                <a:spcPct val="115199"/>
              </a:lnSpc>
              <a:spcBef>
                <a:spcPts val="100"/>
              </a:spcBef>
            </a:pPr>
            <a:r>
              <a:rPr dirty="0" sz="3200" spc="220">
                <a:latin typeface="Trebuchet MS"/>
                <a:cs typeface="Trebuchet MS"/>
              </a:rPr>
              <a:t>d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240">
                <a:latin typeface="Trebuchet MS"/>
                <a:cs typeface="Trebuchet MS"/>
              </a:rPr>
              <a:t>l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535">
                <a:latin typeface="Trebuchet MS"/>
                <a:cs typeface="Trebuchet MS"/>
              </a:rPr>
              <a:t>,  </a:t>
            </a:r>
            <a:r>
              <a:rPr dirty="0" sz="3200" spc="170">
                <a:latin typeface="Trebuchet MS"/>
                <a:cs typeface="Trebuchet MS"/>
              </a:rPr>
              <a:t>o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610">
                <a:latin typeface="Trebuchet MS"/>
                <a:cs typeface="Trebuchet MS"/>
              </a:rPr>
              <a:t>,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5734288"/>
            <a:ext cx="14915515" cy="351599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200" spc="105">
                <a:latin typeface="Trebuchet MS"/>
                <a:cs typeface="Trebuchet MS"/>
              </a:rPr>
              <a:t>perumusan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wewenang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dan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85">
                <a:latin typeface="Trebuchet MS"/>
                <a:cs typeface="Trebuchet MS"/>
              </a:rPr>
              <a:t>tanggung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-114">
                <a:latin typeface="Trebuchet MS"/>
                <a:cs typeface="Trebuchet MS"/>
              </a:rPr>
              <a:t>jawab,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125">
                <a:latin typeface="Trebuchet MS"/>
                <a:cs typeface="Trebuchet MS"/>
              </a:rPr>
              <a:t>peyusunan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45">
                <a:latin typeface="Trebuchet MS"/>
                <a:cs typeface="Trebuchet MS"/>
              </a:rPr>
              <a:t>staf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personil,</a:t>
            </a:r>
            <a:endParaRPr sz="3200">
              <a:latin typeface="Trebuchet MS"/>
              <a:cs typeface="Trebuchet MS"/>
            </a:endParaRPr>
          </a:p>
          <a:p>
            <a:pPr marL="661035" indent="-648970">
              <a:lnSpc>
                <a:spcPct val="100000"/>
              </a:lnSpc>
              <a:spcBef>
                <a:spcPts val="585"/>
              </a:spcBef>
              <a:buAutoNum type="arabicParenBoth" startAt="3"/>
              <a:tabLst>
                <a:tab pos="661670" algn="l"/>
              </a:tabLst>
            </a:pPr>
            <a:r>
              <a:rPr dirty="0" sz="3200" spc="60">
                <a:latin typeface="Trebuchet MS"/>
                <a:cs typeface="Trebuchet MS"/>
              </a:rPr>
              <a:t>Penggerakan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540">
                <a:latin typeface="Trebuchet MS"/>
                <a:cs typeface="Trebuchet MS"/>
              </a:rPr>
              <a:t>: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110">
                <a:latin typeface="Trebuchet MS"/>
                <a:cs typeface="Trebuchet MS"/>
              </a:rPr>
              <a:t>sistem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koordinasi,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pelatihan,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studi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10">
                <a:latin typeface="Trebuchet MS"/>
                <a:cs typeface="Trebuchet MS"/>
              </a:rPr>
              <a:t>banding.</a:t>
            </a:r>
            <a:endParaRPr sz="3200">
              <a:latin typeface="Trebuchet MS"/>
              <a:cs typeface="Trebuchet MS"/>
            </a:endParaRPr>
          </a:p>
          <a:p>
            <a:pPr marL="668020" indent="-655955">
              <a:lnSpc>
                <a:spcPct val="100000"/>
              </a:lnSpc>
              <a:spcBef>
                <a:spcPts val="585"/>
              </a:spcBef>
              <a:buAutoNum type="arabicParenBoth" startAt="3"/>
              <a:tabLst>
                <a:tab pos="668655" algn="l"/>
              </a:tabLst>
            </a:pPr>
            <a:r>
              <a:rPr dirty="0" sz="3200" spc="60">
                <a:latin typeface="Trebuchet MS"/>
                <a:cs typeface="Trebuchet MS"/>
              </a:rPr>
              <a:t>P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5">
                <a:latin typeface="Trebuchet MS"/>
                <a:cs typeface="Trebuchet MS"/>
              </a:rPr>
              <a:t>w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540">
                <a:latin typeface="Trebuchet MS"/>
                <a:cs typeface="Trebuchet MS"/>
              </a:rPr>
              <a:t>: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240">
                <a:latin typeface="Trebuchet MS"/>
                <a:cs typeface="Trebuchet MS"/>
              </a:rPr>
              <a:t>l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35">
                <a:latin typeface="Trebuchet MS"/>
                <a:cs typeface="Trebuchet MS"/>
              </a:rPr>
              <a:t>t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220">
                <a:latin typeface="Trebuchet MS"/>
                <a:cs typeface="Trebuchet MS"/>
              </a:rPr>
              <a:t>d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220">
                <a:latin typeface="Trebuchet MS"/>
                <a:cs typeface="Trebuchet MS"/>
              </a:rPr>
              <a:t>b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h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610">
                <a:latin typeface="Trebuchet MS"/>
                <a:cs typeface="Trebuchet MS"/>
              </a:rPr>
              <a:t>,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155">
                <a:latin typeface="Trebuchet MS"/>
                <a:cs typeface="Trebuchet MS"/>
              </a:rPr>
              <a:t>g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80">
                <a:latin typeface="Trebuchet MS"/>
                <a:cs typeface="Trebuchet MS"/>
              </a:rPr>
              <a:t>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220">
                <a:latin typeface="Trebuchet MS"/>
                <a:cs typeface="Trebuchet MS"/>
              </a:rPr>
              <a:t>p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10">
                <a:latin typeface="Trebuchet MS"/>
                <a:cs typeface="Trebuchet MS"/>
              </a:rPr>
              <a:t>k</a:t>
            </a:r>
            <a:r>
              <a:rPr dirty="0" sz="3200" spc="75">
                <a:latin typeface="Trebuchet MS"/>
                <a:cs typeface="Trebuchet MS"/>
              </a:rPr>
              <a:t>u</a:t>
            </a:r>
            <a:r>
              <a:rPr dirty="0" sz="3200" spc="200">
                <a:latin typeface="Trebuchet MS"/>
                <a:cs typeface="Trebuchet MS"/>
              </a:rPr>
              <a:t>m</a:t>
            </a:r>
            <a:r>
              <a:rPr dirty="0" sz="3200" spc="-610">
                <a:latin typeface="Trebuchet MS"/>
                <a:cs typeface="Trebuchet MS"/>
              </a:rPr>
              <a:t>,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20">
                <a:latin typeface="Trebuchet MS"/>
                <a:cs typeface="Trebuchet MS"/>
              </a:rPr>
              <a:t>d</a:t>
            </a:r>
            <a:r>
              <a:rPr dirty="0" sz="3200" spc="200">
                <a:latin typeface="Trebuchet MS"/>
                <a:cs typeface="Trebuchet MS"/>
              </a:rPr>
              <a:t>m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95">
                <a:latin typeface="Trebuchet MS"/>
                <a:cs typeface="Trebuchet MS"/>
              </a:rPr>
              <a:t>s</a:t>
            </a:r>
            <a:r>
              <a:rPr dirty="0" sz="3200" spc="-155">
                <a:latin typeface="Trebuchet MS"/>
                <a:cs typeface="Trebuchet MS"/>
              </a:rPr>
              <a:t>i</a:t>
            </a:r>
            <a:r>
              <a:rPr dirty="0" sz="3200" spc="-610">
                <a:latin typeface="Trebuchet MS"/>
                <a:cs typeface="Trebuchet MS"/>
              </a:rPr>
              <a:t>,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220">
                <a:latin typeface="Trebuchet MS"/>
                <a:cs typeface="Trebuchet MS"/>
              </a:rPr>
              <a:t>p</a:t>
            </a:r>
            <a:r>
              <a:rPr dirty="0" sz="3200" spc="70">
                <a:latin typeface="Trebuchet MS"/>
                <a:cs typeface="Trebuchet MS"/>
              </a:rPr>
              <a:t>e</a:t>
            </a:r>
            <a:r>
              <a:rPr dirty="0" sz="3200" spc="-90">
                <a:latin typeface="Trebuchet MS"/>
                <a:cs typeface="Trebuchet MS"/>
              </a:rPr>
              <a:t>r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25">
                <a:latin typeface="Trebuchet MS"/>
                <a:cs typeface="Trebuchet MS"/>
              </a:rPr>
              <a:t>w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-40">
                <a:latin typeface="Trebuchet MS"/>
                <a:cs typeface="Trebuchet MS"/>
              </a:rPr>
              <a:t>t</a:t>
            </a:r>
            <a:r>
              <a:rPr dirty="0" sz="3200" spc="40">
                <a:latin typeface="Trebuchet MS"/>
                <a:cs typeface="Trebuchet MS"/>
              </a:rPr>
              <a:t>a</a:t>
            </a:r>
            <a:r>
              <a:rPr dirty="0" sz="3200" spc="75">
                <a:latin typeface="Trebuchet MS"/>
                <a:cs typeface="Trebuchet MS"/>
              </a:rPr>
              <a:t>n</a:t>
            </a:r>
            <a:r>
              <a:rPr dirty="0" sz="3200" spc="-555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3200" spc="65">
                <a:latin typeface="Trebuchet MS"/>
                <a:cs typeface="Trebuchet MS"/>
              </a:rPr>
              <a:t>Berdasarkan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5">
                <a:latin typeface="Trebuchet MS"/>
                <a:cs typeface="Trebuchet MS"/>
              </a:rPr>
              <a:t>hasil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penelitian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100">
                <a:latin typeface="Trebuchet MS"/>
                <a:cs typeface="Trebuchet MS"/>
              </a:rPr>
              <a:t>dapat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diberikan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75">
                <a:latin typeface="Trebuchet MS"/>
                <a:cs typeface="Trebuchet MS"/>
              </a:rPr>
              <a:t>saran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95">
                <a:latin typeface="Trebuchet MS"/>
                <a:cs typeface="Trebuchet MS"/>
              </a:rPr>
              <a:t>sebagai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60">
                <a:latin typeface="Trebuchet MS"/>
                <a:cs typeface="Trebuchet MS"/>
              </a:rPr>
              <a:t>berikut:</a:t>
            </a:r>
            <a:endParaRPr sz="3200">
              <a:latin typeface="Trebuchet MS"/>
              <a:cs typeface="Trebuchet MS"/>
            </a:endParaRPr>
          </a:p>
          <a:p>
            <a:pPr marL="544830" indent="-53276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45465" algn="l"/>
              </a:tabLst>
            </a:pPr>
            <a:r>
              <a:rPr dirty="0" sz="3200" spc="50">
                <a:latin typeface="Trebuchet MS"/>
                <a:cs typeface="Trebuchet MS"/>
              </a:rPr>
              <a:t>peningkatan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70">
                <a:latin typeface="Trebuchet MS"/>
                <a:cs typeface="Trebuchet MS"/>
              </a:rPr>
              <a:t>sarana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dan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65">
                <a:latin typeface="Trebuchet MS"/>
                <a:cs typeface="Trebuchet MS"/>
              </a:rPr>
              <a:t>prasarana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35">
                <a:latin typeface="Trebuchet MS"/>
                <a:cs typeface="Trebuchet MS"/>
              </a:rPr>
              <a:t>untuk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menunjang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25">
                <a:latin typeface="Trebuchet MS"/>
                <a:cs typeface="Trebuchet MS"/>
              </a:rPr>
              <a:t>kegiatan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35">
                <a:latin typeface="Trebuchet MS"/>
                <a:cs typeface="Trebuchet MS"/>
              </a:rPr>
              <a:t>praktikum,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dan</a:t>
            </a:r>
            <a:endParaRPr sz="3200">
              <a:latin typeface="Trebuchet MS"/>
              <a:cs typeface="Trebuchet MS"/>
            </a:endParaRPr>
          </a:p>
          <a:p>
            <a:pPr marL="654685" indent="-642620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655320" algn="l"/>
              </a:tabLst>
            </a:pPr>
            <a:r>
              <a:rPr dirty="0" sz="3200" spc="5">
                <a:latin typeface="Trebuchet MS"/>
                <a:cs typeface="Trebuchet MS"/>
              </a:rPr>
              <a:t>perlu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105">
                <a:latin typeface="Trebuchet MS"/>
                <a:cs typeface="Trebuchet MS"/>
              </a:rPr>
              <a:t>adanya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114">
                <a:latin typeface="Trebuchet MS"/>
                <a:cs typeface="Trebuchet MS"/>
              </a:rPr>
              <a:t>pengembangan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laboratorium.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028700"/>
            <a:ext cx="13715999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75790" y="1039432"/>
            <a:ext cx="6683375" cy="889000"/>
            <a:chOff x="10575790" y="1039432"/>
            <a:chExt cx="6683375" cy="889000"/>
          </a:xfrm>
        </p:grpSpPr>
        <p:sp>
          <p:nvSpPr>
            <p:cNvPr id="3" name="object 3"/>
            <p:cNvSpPr/>
            <p:nvPr/>
          </p:nvSpPr>
          <p:spPr>
            <a:xfrm>
              <a:off x="10953911" y="1042409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75790" y="1039432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948992" y="1233139"/>
            <a:ext cx="1485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7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94593" y="2452209"/>
            <a:ext cx="6683375" cy="889000"/>
            <a:chOff x="10594593" y="2452209"/>
            <a:chExt cx="6683375" cy="889000"/>
          </a:xfrm>
        </p:grpSpPr>
        <p:sp>
          <p:nvSpPr>
            <p:cNvPr id="7" name="object 7"/>
            <p:cNvSpPr/>
            <p:nvPr/>
          </p:nvSpPr>
          <p:spPr>
            <a:xfrm>
              <a:off x="10972715" y="2455185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4593" y="2452209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927613" y="2645916"/>
            <a:ext cx="2286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94593" y="3864986"/>
            <a:ext cx="6683375" cy="889000"/>
            <a:chOff x="10594593" y="3864986"/>
            <a:chExt cx="6683375" cy="889000"/>
          </a:xfrm>
        </p:grpSpPr>
        <p:sp>
          <p:nvSpPr>
            <p:cNvPr id="11" name="object 11"/>
            <p:cNvSpPr/>
            <p:nvPr/>
          </p:nvSpPr>
          <p:spPr>
            <a:xfrm>
              <a:off x="10972715" y="3867963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4593" y="3864986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923148" y="4058693"/>
            <a:ext cx="2374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94593" y="5277764"/>
            <a:ext cx="6683375" cy="889000"/>
            <a:chOff x="10594593" y="5277764"/>
            <a:chExt cx="6683375" cy="889000"/>
          </a:xfrm>
        </p:grpSpPr>
        <p:sp>
          <p:nvSpPr>
            <p:cNvPr id="15" name="object 15"/>
            <p:cNvSpPr/>
            <p:nvPr/>
          </p:nvSpPr>
          <p:spPr>
            <a:xfrm>
              <a:off x="10972715" y="5280740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4593" y="5277764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915112" y="5471471"/>
            <a:ext cx="253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1334" y="1167815"/>
            <a:ext cx="23437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75">
                <a:latin typeface="Lucida Sans Unicode"/>
                <a:cs typeface="Lucida Sans Unicode"/>
              </a:rPr>
              <a:t>Introduction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71334" y="2582753"/>
            <a:ext cx="13849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>
                <a:latin typeface="Lucida Sans Unicode"/>
                <a:cs typeface="Lucida Sans Unicode"/>
              </a:rPr>
              <a:t>Outline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71334" y="3995530"/>
            <a:ext cx="27578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>
                <a:latin typeface="Lucida Sans Unicode"/>
                <a:cs typeface="Lucida Sans Unicode"/>
              </a:rPr>
              <a:t>L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35">
                <a:latin typeface="Lucida Sans Unicode"/>
                <a:cs typeface="Lucida Sans Unicode"/>
              </a:rPr>
              <a:t>t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50">
                <a:latin typeface="Lucida Sans Unicode"/>
                <a:cs typeface="Lucida Sans Unicode"/>
              </a:rPr>
              <a:t>r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80">
                <a:latin typeface="Lucida Sans Unicode"/>
                <a:cs typeface="Lucida Sans Unicode"/>
              </a:rPr>
              <a:t>B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220">
                <a:latin typeface="Lucida Sans Unicode"/>
                <a:cs typeface="Lucida Sans Unicode"/>
              </a:rPr>
              <a:t>l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265">
                <a:latin typeface="Lucida Sans Unicode"/>
                <a:cs typeface="Lucida Sans Unicode"/>
              </a:rPr>
              <a:t>k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29">
                <a:latin typeface="Lucida Sans Unicode"/>
                <a:cs typeface="Lucida Sans Unicode"/>
              </a:rPr>
              <a:t>g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71334" y="5408307"/>
            <a:ext cx="34188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75">
                <a:latin typeface="Lucida Sans Unicode"/>
                <a:cs typeface="Lucida Sans Unicode"/>
              </a:rPr>
              <a:t>D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40">
                <a:latin typeface="Lucida Sans Unicode"/>
                <a:cs typeface="Lucida Sans Unicode"/>
              </a:rPr>
              <a:t>s</a:t>
            </a:r>
            <a:r>
              <a:rPr dirty="0" sz="3200" spc="-265">
                <a:latin typeface="Lucida Sans Unicode"/>
                <a:cs typeface="Lucida Sans Unicode"/>
              </a:rPr>
              <a:t>k</a:t>
            </a:r>
            <a:r>
              <a:rPr dirty="0" sz="3200" spc="-155">
                <a:latin typeface="Lucida Sans Unicode"/>
                <a:cs typeface="Lucida Sans Unicode"/>
              </a:rPr>
              <a:t>r</a:t>
            </a:r>
            <a:r>
              <a:rPr dirty="0" sz="3200" spc="-170">
                <a:latin typeface="Lucida Sans Unicode"/>
                <a:cs typeface="Lucida Sans Unicode"/>
              </a:rPr>
              <a:t>i</a:t>
            </a:r>
            <a:r>
              <a:rPr dirty="0" sz="3200" spc="-10">
                <a:latin typeface="Lucida Sans Unicode"/>
                <a:cs typeface="Lucida Sans Unicode"/>
              </a:rPr>
              <a:t>p</a:t>
            </a:r>
            <a:r>
              <a:rPr dirty="0" sz="3200" spc="-40">
                <a:latin typeface="Lucida Sans Unicode"/>
                <a:cs typeface="Lucida Sans Unicode"/>
              </a:rPr>
              <a:t>s</a:t>
            </a:r>
            <a:r>
              <a:rPr dirty="0" sz="3200" spc="-165">
                <a:latin typeface="Lucida Sans Unicode"/>
                <a:cs typeface="Lucida Sans Unicode"/>
              </a:rPr>
              <a:t>i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35">
                <a:latin typeface="Lucida Sans Unicode"/>
                <a:cs typeface="Lucida Sans Unicode"/>
              </a:rPr>
              <a:t>L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100">
                <a:latin typeface="Lucida Sans Unicode"/>
                <a:cs typeface="Lucida Sans Unicode"/>
              </a:rPr>
              <a:t>y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0">
                <a:latin typeface="Lucida Sans Unicode"/>
                <a:cs typeface="Lucida Sans Unicode"/>
              </a:rPr>
              <a:t>n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8731" y="1025817"/>
            <a:ext cx="5829300" cy="1323975"/>
          </a:xfrm>
          <a:custGeom>
            <a:avLst/>
            <a:gdLst/>
            <a:ahLst/>
            <a:cxnLst/>
            <a:rect l="l" t="t" r="r" b="b"/>
            <a:pathLst>
              <a:path w="5829300" h="1323975">
                <a:moveTo>
                  <a:pt x="5166440" y="1323974"/>
                </a:moveTo>
                <a:lnTo>
                  <a:pt x="662795" y="1323974"/>
                </a:lnTo>
                <a:lnTo>
                  <a:pt x="615060" y="1322257"/>
                </a:lnTo>
                <a:lnTo>
                  <a:pt x="567850" y="1317150"/>
                </a:lnTo>
                <a:lnTo>
                  <a:pt x="521330" y="1308723"/>
                </a:lnTo>
                <a:lnTo>
                  <a:pt x="475670" y="1297045"/>
                </a:lnTo>
                <a:lnTo>
                  <a:pt x="431035" y="1282185"/>
                </a:lnTo>
                <a:lnTo>
                  <a:pt x="387593" y="1264213"/>
                </a:lnTo>
                <a:lnTo>
                  <a:pt x="345511" y="1243197"/>
                </a:lnTo>
                <a:lnTo>
                  <a:pt x="304956" y="1219207"/>
                </a:lnTo>
                <a:lnTo>
                  <a:pt x="266096" y="1192312"/>
                </a:lnTo>
                <a:lnTo>
                  <a:pt x="229098" y="1162581"/>
                </a:lnTo>
                <a:lnTo>
                  <a:pt x="194128" y="1130083"/>
                </a:lnTo>
                <a:lnTo>
                  <a:pt x="161590" y="1095156"/>
                </a:lnTo>
                <a:lnTo>
                  <a:pt x="131823" y="1058202"/>
                </a:lnTo>
                <a:lnTo>
                  <a:pt x="104895" y="1019390"/>
                </a:lnTo>
                <a:lnTo>
                  <a:pt x="80876" y="978884"/>
                </a:lnTo>
                <a:lnTo>
                  <a:pt x="59834" y="936854"/>
                </a:lnTo>
                <a:lnTo>
                  <a:pt x="41840" y="893465"/>
                </a:lnTo>
                <a:lnTo>
                  <a:pt x="26962" y="848884"/>
                </a:lnTo>
                <a:lnTo>
                  <a:pt x="15270" y="803279"/>
                </a:lnTo>
                <a:lnTo>
                  <a:pt x="6832" y="756817"/>
                </a:lnTo>
                <a:lnTo>
                  <a:pt x="1719" y="709664"/>
                </a:lnTo>
                <a:lnTo>
                  <a:pt x="0" y="661987"/>
                </a:lnTo>
                <a:lnTo>
                  <a:pt x="1719" y="614310"/>
                </a:lnTo>
                <a:lnTo>
                  <a:pt x="6832" y="567157"/>
                </a:lnTo>
                <a:lnTo>
                  <a:pt x="15270" y="520695"/>
                </a:lnTo>
                <a:lnTo>
                  <a:pt x="26962" y="475090"/>
                </a:lnTo>
                <a:lnTo>
                  <a:pt x="41840" y="430509"/>
                </a:lnTo>
                <a:lnTo>
                  <a:pt x="59834" y="387120"/>
                </a:lnTo>
                <a:lnTo>
                  <a:pt x="80876" y="345090"/>
                </a:lnTo>
                <a:lnTo>
                  <a:pt x="104895" y="304584"/>
                </a:lnTo>
                <a:lnTo>
                  <a:pt x="131823" y="265772"/>
                </a:lnTo>
                <a:lnTo>
                  <a:pt x="161590" y="228818"/>
                </a:lnTo>
                <a:lnTo>
                  <a:pt x="194128" y="193891"/>
                </a:lnTo>
                <a:lnTo>
                  <a:pt x="229098" y="161393"/>
                </a:lnTo>
                <a:lnTo>
                  <a:pt x="266096" y="131662"/>
                </a:lnTo>
                <a:lnTo>
                  <a:pt x="304956" y="104767"/>
                </a:lnTo>
                <a:lnTo>
                  <a:pt x="345511" y="80777"/>
                </a:lnTo>
                <a:lnTo>
                  <a:pt x="387593" y="59761"/>
                </a:lnTo>
                <a:lnTo>
                  <a:pt x="431035" y="41789"/>
                </a:lnTo>
                <a:lnTo>
                  <a:pt x="475670" y="26929"/>
                </a:lnTo>
                <a:lnTo>
                  <a:pt x="521330" y="15251"/>
                </a:lnTo>
                <a:lnTo>
                  <a:pt x="567850" y="6824"/>
                </a:lnTo>
                <a:lnTo>
                  <a:pt x="615060" y="1717"/>
                </a:lnTo>
                <a:lnTo>
                  <a:pt x="662795" y="0"/>
                </a:lnTo>
                <a:lnTo>
                  <a:pt x="5166440" y="0"/>
                </a:lnTo>
                <a:lnTo>
                  <a:pt x="5214174" y="1717"/>
                </a:lnTo>
                <a:lnTo>
                  <a:pt x="5261385" y="6824"/>
                </a:lnTo>
                <a:lnTo>
                  <a:pt x="5307904" y="15251"/>
                </a:lnTo>
                <a:lnTo>
                  <a:pt x="5353565" y="26929"/>
                </a:lnTo>
                <a:lnTo>
                  <a:pt x="5398200" y="41789"/>
                </a:lnTo>
                <a:lnTo>
                  <a:pt x="5441642" y="59761"/>
                </a:lnTo>
                <a:lnTo>
                  <a:pt x="5483724" y="80777"/>
                </a:lnTo>
                <a:lnTo>
                  <a:pt x="5524279" y="104767"/>
                </a:lnTo>
                <a:lnTo>
                  <a:pt x="5563139" y="131662"/>
                </a:lnTo>
                <a:lnTo>
                  <a:pt x="5600137" y="161393"/>
                </a:lnTo>
                <a:lnTo>
                  <a:pt x="5635107" y="193891"/>
                </a:lnTo>
                <a:lnTo>
                  <a:pt x="5667645" y="228818"/>
                </a:lnTo>
                <a:lnTo>
                  <a:pt x="5697412" y="265772"/>
                </a:lnTo>
                <a:lnTo>
                  <a:pt x="5724340" y="304584"/>
                </a:lnTo>
                <a:lnTo>
                  <a:pt x="5748359" y="345090"/>
                </a:lnTo>
                <a:lnTo>
                  <a:pt x="5769400" y="387120"/>
                </a:lnTo>
                <a:lnTo>
                  <a:pt x="5787395" y="430509"/>
                </a:lnTo>
                <a:lnTo>
                  <a:pt x="5802273" y="475090"/>
                </a:lnTo>
                <a:lnTo>
                  <a:pt x="5813965" y="520695"/>
                </a:lnTo>
                <a:lnTo>
                  <a:pt x="5822402" y="567157"/>
                </a:lnTo>
                <a:lnTo>
                  <a:pt x="5827515" y="614310"/>
                </a:lnTo>
                <a:lnTo>
                  <a:pt x="5829235" y="661987"/>
                </a:lnTo>
                <a:lnTo>
                  <a:pt x="5827515" y="709664"/>
                </a:lnTo>
                <a:lnTo>
                  <a:pt x="5822402" y="756817"/>
                </a:lnTo>
                <a:lnTo>
                  <a:pt x="5813965" y="803279"/>
                </a:lnTo>
                <a:lnTo>
                  <a:pt x="5802273" y="848884"/>
                </a:lnTo>
                <a:lnTo>
                  <a:pt x="5787395" y="893465"/>
                </a:lnTo>
                <a:lnTo>
                  <a:pt x="5769400" y="936854"/>
                </a:lnTo>
                <a:lnTo>
                  <a:pt x="5748359" y="978884"/>
                </a:lnTo>
                <a:lnTo>
                  <a:pt x="5724340" y="1019390"/>
                </a:lnTo>
                <a:lnTo>
                  <a:pt x="5697412" y="1058202"/>
                </a:lnTo>
                <a:lnTo>
                  <a:pt x="5667645" y="1095156"/>
                </a:lnTo>
                <a:lnTo>
                  <a:pt x="5635107" y="1130083"/>
                </a:lnTo>
                <a:lnTo>
                  <a:pt x="5600137" y="1162581"/>
                </a:lnTo>
                <a:lnTo>
                  <a:pt x="5563139" y="1192312"/>
                </a:lnTo>
                <a:lnTo>
                  <a:pt x="5524279" y="1219207"/>
                </a:lnTo>
                <a:lnTo>
                  <a:pt x="5483724" y="1243197"/>
                </a:lnTo>
                <a:lnTo>
                  <a:pt x="5441642" y="1264213"/>
                </a:lnTo>
                <a:lnTo>
                  <a:pt x="5398200" y="1282185"/>
                </a:lnTo>
                <a:lnTo>
                  <a:pt x="5353565" y="1297045"/>
                </a:lnTo>
                <a:lnTo>
                  <a:pt x="5307904" y="1308723"/>
                </a:lnTo>
                <a:lnTo>
                  <a:pt x="5261385" y="1317150"/>
                </a:lnTo>
                <a:lnTo>
                  <a:pt x="5214174" y="1322257"/>
                </a:lnTo>
                <a:lnTo>
                  <a:pt x="5166440" y="1323974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427039" y="1143324"/>
            <a:ext cx="30372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25">
                <a:solidFill>
                  <a:srgbClr val="FFFFFF"/>
                </a:solidFill>
              </a:rPr>
              <a:t>A</a:t>
            </a:r>
            <a:r>
              <a:rPr dirty="0" sz="6400" spc="420">
                <a:solidFill>
                  <a:srgbClr val="FFFFFF"/>
                </a:solidFill>
              </a:rPr>
              <a:t>g</a:t>
            </a:r>
            <a:r>
              <a:rPr dirty="0" sz="6400" spc="140">
                <a:solidFill>
                  <a:srgbClr val="FFFFFF"/>
                </a:solidFill>
              </a:rPr>
              <a:t>e</a:t>
            </a:r>
            <a:r>
              <a:rPr dirty="0" sz="6400" spc="105">
                <a:solidFill>
                  <a:srgbClr val="FFFFFF"/>
                </a:solidFill>
              </a:rPr>
              <a:t>n</a:t>
            </a:r>
            <a:r>
              <a:rPr dirty="0" sz="6400" spc="450">
                <a:solidFill>
                  <a:srgbClr val="FFFFFF"/>
                </a:solidFill>
              </a:rPr>
              <a:t>d</a:t>
            </a:r>
            <a:r>
              <a:rPr dirty="0" sz="6400" spc="280">
                <a:solidFill>
                  <a:srgbClr val="FFFFFF"/>
                </a:solidFill>
              </a:rPr>
              <a:t>a</a:t>
            </a:r>
            <a:endParaRPr sz="6400"/>
          </a:p>
        </p:txBody>
      </p:sp>
      <p:grpSp>
        <p:nvGrpSpPr>
          <p:cNvPr id="24" name="object 24"/>
          <p:cNvGrpSpPr/>
          <p:nvPr/>
        </p:nvGrpSpPr>
        <p:grpSpPr>
          <a:xfrm>
            <a:off x="3416935" y="2891568"/>
            <a:ext cx="5036185" cy="4910455"/>
            <a:chOff x="3416935" y="2891568"/>
            <a:chExt cx="5036185" cy="49104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2484" y="3827760"/>
              <a:ext cx="409574" cy="4286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935" y="2891568"/>
              <a:ext cx="5035719" cy="490991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75633" y="4153014"/>
              <a:ext cx="1299845" cy="3105785"/>
            </a:xfrm>
            <a:custGeom>
              <a:avLst/>
              <a:gdLst/>
              <a:ahLst/>
              <a:cxnLst/>
              <a:rect l="l" t="t" r="r" b="b"/>
              <a:pathLst>
                <a:path w="1299845" h="3105784">
                  <a:moveTo>
                    <a:pt x="684086" y="3105447"/>
                  </a:moveTo>
                  <a:lnTo>
                    <a:pt x="676540" y="3103435"/>
                  </a:lnTo>
                  <a:lnTo>
                    <a:pt x="552287" y="3023030"/>
                  </a:lnTo>
                  <a:lnTo>
                    <a:pt x="0" y="2171808"/>
                  </a:lnTo>
                  <a:lnTo>
                    <a:pt x="86028" y="2108410"/>
                  </a:lnTo>
                  <a:lnTo>
                    <a:pt x="642807" y="2932448"/>
                  </a:lnTo>
                  <a:lnTo>
                    <a:pt x="695010" y="3089086"/>
                  </a:lnTo>
                  <a:lnTo>
                    <a:pt x="695070" y="3096924"/>
                  </a:lnTo>
                  <a:lnTo>
                    <a:pt x="690845" y="3102827"/>
                  </a:lnTo>
                  <a:lnTo>
                    <a:pt x="684086" y="3105447"/>
                  </a:lnTo>
                  <a:close/>
                </a:path>
                <a:path w="1299845" h="3105784">
                  <a:moveTo>
                    <a:pt x="1264531" y="69449"/>
                  </a:moveTo>
                  <a:lnTo>
                    <a:pt x="1251027" y="66721"/>
                  </a:lnTo>
                  <a:lnTo>
                    <a:pt x="1239999" y="59283"/>
                  </a:lnTo>
                  <a:lnTo>
                    <a:pt x="1232562" y="48253"/>
                  </a:lnTo>
                  <a:lnTo>
                    <a:pt x="1229835" y="34747"/>
                  </a:lnTo>
                  <a:lnTo>
                    <a:pt x="1232562" y="21215"/>
                  </a:lnTo>
                  <a:lnTo>
                    <a:pt x="1239999" y="10170"/>
                  </a:lnTo>
                  <a:lnTo>
                    <a:pt x="1251027" y="2728"/>
                  </a:lnTo>
                  <a:lnTo>
                    <a:pt x="1264531" y="0"/>
                  </a:lnTo>
                  <a:lnTo>
                    <a:pt x="1278034" y="2728"/>
                  </a:lnTo>
                  <a:lnTo>
                    <a:pt x="1289063" y="10170"/>
                  </a:lnTo>
                  <a:lnTo>
                    <a:pt x="1296499" y="21215"/>
                  </a:lnTo>
                  <a:lnTo>
                    <a:pt x="1299226" y="34747"/>
                  </a:lnTo>
                  <a:lnTo>
                    <a:pt x="1296499" y="48253"/>
                  </a:lnTo>
                  <a:lnTo>
                    <a:pt x="1289063" y="59283"/>
                  </a:lnTo>
                  <a:lnTo>
                    <a:pt x="1278034" y="66721"/>
                  </a:lnTo>
                  <a:lnTo>
                    <a:pt x="1264531" y="69449"/>
                  </a:lnTo>
                  <a:close/>
                </a:path>
                <a:path w="1299845" h="3105784">
                  <a:moveTo>
                    <a:pt x="845022" y="117719"/>
                  </a:moveTo>
                  <a:lnTo>
                    <a:pt x="831518" y="114992"/>
                  </a:lnTo>
                  <a:lnTo>
                    <a:pt x="820490" y="107554"/>
                  </a:lnTo>
                  <a:lnTo>
                    <a:pt x="813053" y="96523"/>
                  </a:lnTo>
                  <a:lnTo>
                    <a:pt x="810326" y="83018"/>
                  </a:lnTo>
                  <a:lnTo>
                    <a:pt x="813053" y="69512"/>
                  </a:lnTo>
                  <a:lnTo>
                    <a:pt x="820490" y="58481"/>
                  </a:lnTo>
                  <a:lnTo>
                    <a:pt x="831518" y="51043"/>
                  </a:lnTo>
                  <a:lnTo>
                    <a:pt x="845022" y="48316"/>
                  </a:lnTo>
                  <a:lnTo>
                    <a:pt x="858552" y="51043"/>
                  </a:lnTo>
                  <a:lnTo>
                    <a:pt x="869594" y="58481"/>
                  </a:lnTo>
                  <a:lnTo>
                    <a:pt x="877035" y="69512"/>
                  </a:lnTo>
                  <a:lnTo>
                    <a:pt x="879763" y="83018"/>
                  </a:lnTo>
                  <a:lnTo>
                    <a:pt x="877035" y="96523"/>
                  </a:lnTo>
                  <a:lnTo>
                    <a:pt x="869594" y="107554"/>
                  </a:lnTo>
                  <a:lnTo>
                    <a:pt x="858552" y="114992"/>
                  </a:lnTo>
                  <a:lnTo>
                    <a:pt x="845022" y="11771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0575790" y="6690540"/>
            <a:ext cx="6683375" cy="889000"/>
            <a:chOff x="10575790" y="6690540"/>
            <a:chExt cx="6683375" cy="889000"/>
          </a:xfrm>
        </p:grpSpPr>
        <p:sp>
          <p:nvSpPr>
            <p:cNvPr id="29" name="object 29"/>
            <p:cNvSpPr/>
            <p:nvPr/>
          </p:nvSpPr>
          <p:spPr>
            <a:xfrm>
              <a:off x="10953911" y="6693517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75790" y="6690540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0900028" y="6884247"/>
            <a:ext cx="24637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95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52530" y="6821084"/>
            <a:ext cx="2125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>
                <a:latin typeface="Lucida Sans Unicode"/>
                <a:cs typeface="Lucida Sans Unicode"/>
              </a:rPr>
              <a:t>Pemodelan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575790" y="7936309"/>
            <a:ext cx="6683375" cy="889000"/>
            <a:chOff x="10575790" y="7936309"/>
            <a:chExt cx="6683375" cy="889000"/>
          </a:xfrm>
        </p:grpSpPr>
        <p:sp>
          <p:nvSpPr>
            <p:cNvPr id="34" name="object 34"/>
            <p:cNvSpPr/>
            <p:nvPr/>
          </p:nvSpPr>
          <p:spPr>
            <a:xfrm>
              <a:off x="10953911" y="7939286"/>
              <a:ext cx="6305550" cy="885825"/>
            </a:xfrm>
            <a:custGeom>
              <a:avLst/>
              <a:gdLst/>
              <a:ahLst/>
              <a:cxnLst/>
              <a:rect l="l" t="t" r="r" b="b"/>
              <a:pathLst>
                <a:path w="6305550" h="885825">
                  <a:moveTo>
                    <a:pt x="0" y="0"/>
                  </a:moveTo>
                  <a:lnTo>
                    <a:pt x="5860582" y="0"/>
                  </a:lnTo>
                  <a:lnTo>
                    <a:pt x="5908974" y="2599"/>
                  </a:lnTo>
                  <a:lnTo>
                    <a:pt x="5955864" y="10218"/>
                  </a:lnTo>
                  <a:lnTo>
                    <a:pt x="6000980" y="22586"/>
                  </a:lnTo>
                  <a:lnTo>
                    <a:pt x="6044049" y="39433"/>
                  </a:lnTo>
                  <a:lnTo>
                    <a:pt x="6084799" y="60489"/>
                  </a:lnTo>
                  <a:lnTo>
                    <a:pt x="6122960" y="85485"/>
                  </a:lnTo>
                  <a:lnTo>
                    <a:pt x="6158257" y="114150"/>
                  </a:lnTo>
                  <a:lnTo>
                    <a:pt x="6190421" y="146214"/>
                  </a:lnTo>
                  <a:lnTo>
                    <a:pt x="6219179" y="181408"/>
                  </a:lnTo>
                  <a:lnTo>
                    <a:pt x="6244258" y="219461"/>
                  </a:lnTo>
                  <a:lnTo>
                    <a:pt x="6265387" y="260104"/>
                  </a:lnTo>
                  <a:lnTo>
                    <a:pt x="6282294" y="303066"/>
                  </a:lnTo>
                  <a:lnTo>
                    <a:pt x="6294708" y="348078"/>
                  </a:lnTo>
                  <a:lnTo>
                    <a:pt x="6302355" y="394869"/>
                  </a:lnTo>
                  <a:lnTo>
                    <a:pt x="6304965" y="443170"/>
                  </a:lnTo>
                  <a:lnTo>
                    <a:pt x="6302355" y="491375"/>
                  </a:lnTo>
                  <a:lnTo>
                    <a:pt x="6294708" y="538082"/>
                  </a:lnTo>
                  <a:lnTo>
                    <a:pt x="6282294" y="583022"/>
                  </a:lnTo>
                  <a:lnTo>
                    <a:pt x="6265387" y="625924"/>
                  </a:lnTo>
                  <a:lnTo>
                    <a:pt x="6244258" y="666516"/>
                  </a:lnTo>
                  <a:lnTo>
                    <a:pt x="6219179" y="704527"/>
                  </a:lnTo>
                  <a:lnTo>
                    <a:pt x="6190421" y="739688"/>
                  </a:lnTo>
                  <a:lnTo>
                    <a:pt x="6158257" y="771726"/>
                  </a:lnTo>
                  <a:lnTo>
                    <a:pt x="6122960" y="800372"/>
                  </a:lnTo>
                  <a:lnTo>
                    <a:pt x="6084799" y="825354"/>
                  </a:lnTo>
                  <a:lnTo>
                    <a:pt x="6044049" y="846401"/>
                  </a:lnTo>
                  <a:lnTo>
                    <a:pt x="6000980" y="863242"/>
                  </a:lnTo>
                  <a:lnTo>
                    <a:pt x="5955864" y="875607"/>
                  </a:lnTo>
                  <a:lnTo>
                    <a:pt x="5908974" y="883225"/>
                  </a:lnTo>
                  <a:lnTo>
                    <a:pt x="5860582" y="885824"/>
                  </a:lnTo>
                  <a:lnTo>
                    <a:pt x="0" y="885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75790" y="7936309"/>
              <a:ext cx="895350" cy="885825"/>
            </a:xfrm>
            <a:custGeom>
              <a:avLst/>
              <a:gdLst/>
              <a:ahLst/>
              <a:cxnLst/>
              <a:rect l="l" t="t" r="r" b="b"/>
              <a:pathLst>
                <a:path w="895350" h="885825">
                  <a:moveTo>
                    <a:pt x="447650" y="885824"/>
                  </a:moveTo>
                  <a:lnTo>
                    <a:pt x="398873" y="883226"/>
                  </a:lnTo>
                  <a:lnTo>
                    <a:pt x="351618" y="875609"/>
                  </a:lnTo>
                  <a:lnTo>
                    <a:pt x="306158" y="863245"/>
                  </a:lnTo>
                  <a:lnTo>
                    <a:pt x="262765" y="846403"/>
                  </a:lnTo>
                  <a:lnTo>
                    <a:pt x="221712" y="825354"/>
                  </a:lnTo>
                  <a:lnTo>
                    <a:pt x="183273" y="800368"/>
                  </a:lnTo>
                  <a:lnTo>
                    <a:pt x="147721" y="771715"/>
                  </a:lnTo>
                  <a:lnTo>
                    <a:pt x="115329" y="739666"/>
                  </a:lnTo>
                  <a:lnTo>
                    <a:pt x="86370" y="704490"/>
                  </a:lnTo>
                  <a:lnTo>
                    <a:pt x="61117" y="666458"/>
                  </a:lnTo>
                  <a:lnTo>
                    <a:pt x="39843" y="625840"/>
                  </a:lnTo>
                  <a:lnTo>
                    <a:pt x="22821" y="582907"/>
                  </a:lnTo>
                  <a:lnTo>
                    <a:pt x="10324" y="537927"/>
                  </a:lnTo>
                  <a:lnTo>
                    <a:pt x="2626" y="491172"/>
                  </a:lnTo>
                  <a:lnTo>
                    <a:pt x="0" y="442912"/>
                  </a:lnTo>
                  <a:lnTo>
                    <a:pt x="2626" y="394652"/>
                  </a:lnTo>
                  <a:lnTo>
                    <a:pt x="10324" y="347897"/>
                  </a:lnTo>
                  <a:lnTo>
                    <a:pt x="22821" y="302917"/>
                  </a:lnTo>
                  <a:lnTo>
                    <a:pt x="39843" y="259984"/>
                  </a:lnTo>
                  <a:lnTo>
                    <a:pt x="61117" y="219366"/>
                  </a:lnTo>
                  <a:lnTo>
                    <a:pt x="86370" y="181334"/>
                  </a:lnTo>
                  <a:lnTo>
                    <a:pt x="115329" y="146158"/>
                  </a:lnTo>
                  <a:lnTo>
                    <a:pt x="147721" y="114109"/>
                  </a:lnTo>
                  <a:lnTo>
                    <a:pt x="183273" y="85456"/>
                  </a:lnTo>
                  <a:lnTo>
                    <a:pt x="221712" y="60470"/>
                  </a:lnTo>
                  <a:lnTo>
                    <a:pt x="262765" y="39421"/>
                  </a:lnTo>
                  <a:lnTo>
                    <a:pt x="306158" y="22579"/>
                  </a:lnTo>
                  <a:lnTo>
                    <a:pt x="351618" y="10215"/>
                  </a:lnTo>
                  <a:lnTo>
                    <a:pt x="398873" y="2598"/>
                  </a:lnTo>
                  <a:lnTo>
                    <a:pt x="447650" y="0"/>
                  </a:lnTo>
                  <a:lnTo>
                    <a:pt x="496426" y="2598"/>
                  </a:lnTo>
                  <a:lnTo>
                    <a:pt x="543681" y="10215"/>
                  </a:lnTo>
                  <a:lnTo>
                    <a:pt x="589142" y="22579"/>
                  </a:lnTo>
                  <a:lnTo>
                    <a:pt x="632535" y="39421"/>
                  </a:lnTo>
                  <a:lnTo>
                    <a:pt x="673588" y="60470"/>
                  </a:lnTo>
                  <a:lnTo>
                    <a:pt x="712026" y="85456"/>
                  </a:lnTo>
                  <a:lnTo>
                    <a:pt x="747578" y="114109"/>
                  </a:lnTo>
                  <a:lnTo>
                    <a:pt x="779971" y="146158"/>
                  </a:lnTo>
                  <a:lnTo>
                    <a:pt x="808930" y="181334"/>
                  </a:lnTo>
                  <a:lnTo>
                    <a:pt x="834183" y="219366"/>
                  </a:lnTo>
                  <a:lnTo>
                    <a:pt x="855457" y="259984"/>
                  </a:lnTo>
                  <a:lnTo>
                    <a:pt x="872479" y="302917"/>
                  </a:lnTo>
                  <a:lnTo>
                    <a:pt x="884975" y="347897"/>
                  </a:lnTo>
                  <a:lnTo>
                    <a:pt x="892674" y="394652"/>
                  </a:lnTo>
                  <a:lnTo>
                    <a:pt x="895300" y="442912"/>
                  </a:lnTo>
                  <a:lnTo>
                    <a:pt x="892674" y="491172"/>
                  </a:lnTo>
                  <a:lnTo>
                    <a:pt x="884975" y="537927"/>
                  </a:lnTo>
                  <a:lnTo>
                    <a:pt x="872479" y="582907"/>
                  </a:lnTo>
                  <a:lnTo>
                    <a:pt x="855457" y="625840"/>
                  </a:lnTo>
                  <a:lnTo>
                    <a:pt x="834183" y="666458"/>
                  </a:lnTo>
                  <a:lnTo>
                    <a:pt x="808930" y="704490"/>
                  </a:lnTo>
                  <a:lnTo>
                    <a:pt x="779971" y="739666"/>
                  </a:lnTo>
                  <a:lnTo>
                    <a:pt x="747578" y="771715"/>
                  </a:lnTo>
                  <a:lnTo>
                    <a:pt x="712026" y="800368"/>
                  </a:lnTo>
                  <a:lnTo>
                    <a:pt x="673588" y="825354"/>
                  </a:lnTo>
                  <a:lnTo>
                    <a:pt x="632535" y="846403"/>
                  </a:lnTo>
                  <a:lnTo>
                    <a:pt x="589142" y="863245"/>
                  </a:lnTo>
                  <a:lnTo>
                    <a:pt x="543681" y="875609"/>
                  </a:lnTo>
                  <a:lnTo>
                    <a:pt x="496426" y="883226"/>
                  </a:lnTo>
                  <a:lnTo>
                    <a:pt x="447650" y="885824"/>
                  </a:lnTo>
                  <a:close/>
                </a:path>
              </a:pathLst>
            </a:custGeom>
            <a:solidFill>
              <a:srgbClr val="34A1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0897647" y="8130016"/>
            <a:ext cx="2508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52530" y="8066853"/>
            <a:ext cx="21869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14">
                <a:latin typeface="Lucida Sans Unicode"/>
                <a:cs typeface="Lucida Sans Unicode"/>
              </a:rPr>
              <a:t>Kesimpulan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478637"/>
            <a:ext cx="7412355" cy="1002665"/>
            <a:chOff x="9144000" y="478637"/>
            <a:chExt cx="7412355" cy="1002665"/>
          </a:xfrm>
        </p:grpSpPr>
        <p:sp>
          <p:nvSpPr>
            <p:cNvPr id="3" name="object 3"/>
            <p:cNvSpPr/>
            <p:nvPr/>
          </p:nvSpPr>
          <p:spPr>
            <a:xfrm>
              <a:off x="9755827" y="626700"/>
              <a:ext cx="6800215" cy="704850"/>
            </a:xfrm>
            <a:custGeom>
              <a:avLst/>
              <a:gdLst/>
              <a:ahLst/>
              <a:cxnLst/>
              <a:rect l="l" t="t" r="r" b="b"/>
              <a:pathLst>
                <a:path w="6800215" h="704850">
                  <a:moveTo>
                    <a:pt x="6446853" y="704849"/>
                  </a:moveTo>
                  <a:lnTo>
                    <a:pt x="353184" y="704849"/>
                  </a:lnTo>
                  <a:lnTo>
                    <a:pt x="305259" y="701632"/>
                  </a:lnTo>
                  <a:lnTo>
                    <a:pt x="259294" y="692261"/>
                  </a:lnTo>
                  <a:lnTo>
                    <a:pt x="215709" y="677154"/>
                  </a:lnTo>
                  <a:lnTo>
                    <a:pt x="174925" y="656733"/>
                  </a:lnTo>
                  <a:lnTo>
                    <a:pt x="137364" y="631417"/>
                  </a:lnTo>
                  <a:lnTo>
                    <a:pt x="103445" y="601627"/>
                  </a:lnTo>
                  <a:lnTo>
                    <a:pt x="73590" y="567781"/>
                  </a:lnTo>
                  <a:lnTo>
                    <a:pt x="48220" y="530300"/>
                  </a:lnTo>
                  <a:lnTo>
                    <a:pt x="27754" y="489604"/>
                  </a:lnTo>
                  <a:lnTo>
                    <a:pt x="12616" y="446113"/>
                  </a:lnTo>
                  <a:lnTo>
                    <a:pt x="3224" y="400246"/>
                  </a:lnTo>
                  <a:lnTo>
                    <a:pt x="0" y="352424"/>
                  </a:lnTo>
                  <a:lnTo>
                    <a:pt x="3224" y="304603"/>
                  </a:lnTo>
                  <a:lnTo>
                    <a:pt x="12616" y="258736"/>
                  </a:lnTo>
                  <a:lnTo>
                    <a:pt x="27754" y="215245"/>
                  </a:lnTo>
                  <a:lnTo>
                    <a:pt x="48220" y="174549"/>
                  </a:lnTo>
                  <a:lnTo>
                    <a:pt x="73590" y="137068"/>
                  </a:lnTo>
                  <a:lnTo>
                    <a:pt x="103445" y="103222"/>
                  </a:lnTo>
                  <a:lnTo>
                    <a:pt x="137364" y="73432"/>
                  </a:lnTo>
                  <a:lnTo>
                    <a:pt x="174925" y="48116"/>
                  </a:lnTo>
                  <a:lnTo>
                    <a:pt x="215709" y="27695"/>
                  </a:lnTo>
                  <a:lnTo>
                    <a:pt x="259294" y="12588"/>
                  </a:lnTo>
                  <a:lnTo>
                    <a:pt x="305259" y="3217"/>
                  </a:lnTo>
                  <a:lnTo>
                    <a:pt x="353184" y="0"/>
                  </a:lnTo>
                  <a:lnTo>
                    <a:pt x="6446853" y="0"/>
                  </a:lnTo>
                  <a:lnTo>
                    <a:pt x="6494778" y="3217"/>
                  </a:lnTo>
                  <a:lnTo>
                    <a:pt x="6540743" y="12588"/>
                  </a:lnTo>
                  <a:lnTo>
                    <a:pt x="6584328" y="27695"/>
                  </a:lnTo>
                  <a:lnTo>
                    <a:pt x="6625112" y="48116"/>
                  </a:lnTo>
                  <a:lnTo>
                    <a:pt x="6662673" y="73432"/>
                  </a:lnTo>
                  <a:lnTo>
                    <a:pt x="6696592" y="103222"/>
                  </a:lnTo>
                  <a:lnTo>
                    <a:pt x="6726447" y="137068"/>
                  </a:lnTo>
                  <a:lnTo>
                    <a:pt x="6751817" y="174549"/>
                  </a:lnTo>
                  <a:lnTo>
                    <a:pt x="6772282" y="215245"/>
                  </a:lnTo>
                  <a:lnTo>
                    <a:pt x="6787421" y="258736"/>
                  </a:lnTo>
                  <a:lnTo>
                    <a:pt x="6796813" y="304603"/>
                  </a:lnTo>
                  <a:lnTo>
                    <a:pt x="6800037" y="352424"/>
                  </a:lnTo>
                  <a:lnTo>
                    <a:pt x="6796813" y="400246"/>
                  </a:lnTo>
                  <a:lnTo>
                    <a:pt x="6787421" y="446113"/>
                  </a:lnTo>
                  <a:lnTo>
                    <a:pt x="6772282" y="489604"/>
                  </a:lnTo>
                  <a:lnTo>
                    <a:pt x="6751817" y="530300"/>
                  </a:lnTo>
                  <a:lnTo>
                    <a:pt x="6726447" y="567781"/>
                  </a:lnTo>
                  <a:lnTo>
                    <a:pt x="6696592" y="601627"/>
                  </a:lnTo>
                  <a:lnTo>
                    <a:pt x="6662673" y="631417"/>
                  </a:lnTo>
                  <a:lnTo>
                    <a:pt x="6625112" y="656733"/>
                  </a:lnTo>
                  <a:lnTo>
                    <a:pt x="6584328" y="677154"/>
                  </a:lnTo>
                  <a:lnTo>
                    <a:pt x="6540743" y="692261"/>
                  </a:lnTo>
                  <a:lnTo>
                    <a:pt x="6494778" y="701632"/>
                  </a:lnTo>
                  <a:lnTo>
                    <a:pt x="6446853" y="704849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478637"/>
              <a:ext cx="1002561" cy="100255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28731" y="2452209"/>
            <a:ext cx="5829300" cy="1323975"/>
          </a:xfrm>
          <a:custGeom>
            <a:avLst/>
            <a:gdLst/>
            <a:ahLst/>
            <a:cxnLst/>
            <a:rect l="l" t="t" r="r" b="b"/>
            <a:pathLst>
              <a:path w="5829300" h="1323975">
                <a:moveTo>
                  <a:pt x="5166440" y="1323974"/>
                </a:moveTo>
                <a:lnTo>
                  <a:pt x="662795" y="1323974"/>
                </a:lnTo>
                <a:lnTo>
                  <a:pt x="615060" y="1322257"/>
                </a:lnTo>
                <a:lnTo>
                  <a:pt x="567850" y="1317150"/>
                </a:lnTo>
                <a:lnTo>
                  <a:pt x="521330" y="1308723"/>
                </a:lnTo>
                <a:lnTo>
                  <a:pt x="475670" y="1297045"/>
                </a:lnTo>
                <a:lnTo>
                  <a:pt x="431035" y="1282185"/>
                </a:lnTo>
                <a:lnTo>
                  <a:pt x="387593" y="1264213"/>
                </a:lnTo>
                <a:lnTo>
                  <a:pt x="345511" y="1243197"/>
                </a:lnTo>
                <a:lnTo>
                  <a:pt x="304956" y="1219207"/>
                </a:lnTo>
                <a:lnTo>
                  <a:pt x="266096" y="1192312"/>
                </a:lnTo>
                <a:lnTo>
                  <a:pt x="229098" y="1162581"/>
                </a:lnTo>
                <a:lnTo>
                  <a:pt x="194128" y="1130083"/>
                </a:lnTo>
                <a:lnTo>
                  <a:pt x="161590" y="1095156"/>
                </a:lnTo>
                <a:lnTo>
                  <a:pt x="131823" y="1058202"/>
                </a:lnTo>
                <a:lnTo>
                  <a:pt x="104895" y="1019390"/>
                </a:lnTo>
                <a:lnTo>
                  <a:pt x="80876" y="978884"/>
                </a:lnTo>
                <a:lnTo>
                  <a:pt x="59834" y="936854"/>
                </a:lnTo>
                <a:lnTo>
                  <a:pt x="41840" y="893465"/>
                </a:lnTo>
                <a:lnTo>
                  <a:pt x="26962" y="848884"/>
                </a:lnTo>
                <a:lnTo>
                  <a:pt x="15270" y="803279"/>
                </a:lnTo>
                <a:lnTo>
                  <a:pt x="6832" y="756817"/>
                </a:lnTo>
                <a:lnTo>
                  <a:pt x="1719" y="709664"/>
                </a:lnTo>
                <a:lnTo>
                  <a:pt x="0" y="661987"/>
                </a:lnTo>
                <a:lnTo>
                  <a:pt x="1719" y="614310"/>
                </a:lnTo>
                <a:lnTo>
                  <a:pt x="6832" y="567157"/>
                </a:lnTo>
                <a:lnTo>
                  <a:pt x="15270" y="520695"/>
                </a:lnTo>
                <a:lnTo>
                  <a:pt x="26962" y="475090"/>
                </a:lnTo>
                <a:lnTo>
                  <a:pt x="41840" y="430509"/>
                </a:lnTo>
                <a:lnTo>
                  <a:pt x="59834" y="387120"/>
                </a:lnTo>
                <a:lnTo>
                  <a:pt x="80876" y="345090"/>
                </a:lnTo>
                <a:lnTo>
                  <a:pt x="104895" y="304584"/>
                </a:lnTo>
                <a:lnTo>
                  <a:pt x="131823" y="265772"/>
                </a:lnTo>
                <a:lnTo>
                  <a:pt x="161590" y="228818"/>
                </a:lnTo>
                <a:lnTo>
                  <a:pt x="194128" y="193891"/>
                </a:lnTo>
                <a:lnTo>
                  <a:pt x="229098" y="161393"/>
                </a:lnTo>
                <a:lnTo>
                  <a:pt x="266096" y="131662"/>
                </a:lnTo>
                <a:lnTo>
                  <a:pt x="304956" y="104767"/>
                </a:lnTo>
                <a:lnTo>
                  <a:pt x="345511" y="80777"/>
                </a:lnTo>
                <a:lnTo>
                  <a:pt x="387593" y="59761"/>
                </a:lnTo>
                <a:lnTo>
                  <a:pt x="431035" y="41789"/>
                </a:lnTo>
                <a:lnTo>
                  <a:pt x="475670" y="26929"/>
                </a:lnTo>
                <a:lnTo>
                  <a:pt x="521330" y="15251"/>
                </a:lnTo>
                <a:lnTo>
                  <a:pt x="567850" y="6824"/>
                </a:lnTo>
                <a:lnTo>
                  <a:pt x="615060" y="1717"/>
                </a:lnTo>
                <a:lnTo>
                  <a:pt x="662795" y="0"/>
                </a:lnTo>
                <a:lnTo>
                  <a:pt x="5166440" y="0"/>
                </a:lnTo>
                <a:lnTo>
                  <a:pt x="5214174" y="1717"/>
                </a:lnTo>
                <a:lnTo>
                  <a:pt x="5261385" y="6824"/>
                </a:lnTo>
                <a:lnTo>
                  <a:pt x="5307904" y="15251"/>
                </a:lnTo>
                <a:lnTo>
                  <a:pt x="5353565" y="26929"/>
                </a:lnTo>
                <a:lnTo>
                  <a:pt x="5398200" y="41789"/>
                </a:lnTo>
                <a:lnTo>
                  <a:pt x="5441642" y="59761"/>
                </a:lnTo>
                <a:lnTo>
                  <a:pt x="5483724" y="80777"/>
                </a:lnTo>
                <a:lnTo>
                  <a:pt x="5524279" y="104767"/>
                </a:lnTo>
                <a:lnTo>
                  <a:pt x="5563139" y="131662"/>
                </a:lnTo>
                <a:lnTo>
                  <a:pt x="5600137" y="161393"/>
                </a:lnTo>
                <a:lnTo>
                  <a:pt x="5635107" y="193891"/>
                </a:lnTo>
                <a:lnTo>
                  <a:pt x="5667645" y="228818"/>
                </a:lnTo>
                <a:lnTo>
                  <a:pt x="5697412" y="265772"/>
                </a:lnTo>
                <a:lnTo>
                  <a:pt x="5724340" y="304584"/>
                </a:lnTo>
                <a:lnTo>
                  <a:pt x="5748359" y="345090"/>
                </a:lnTo>
                <a:lnTo>
                  <a:pt x="5769400" y="387120"/>
                </a:lnTo>
                <a:lnTo>
                  <a:pt x="5787395" y="430509"/>
                </a:lnTo>
                <a:lnTo>
                  <a:pt x="5802273" y="475090"/>
                </a:lnTo>
                <a:lnTo>
                  <a:pt x="5813965" y="520695"/>
                </a:lnTo>
                <a:lnTo>
                  <a:pt x="5822402" y="567157"/>
                </a:lnTo>
                <a:lnTo>
                  <a:pt x="5827515" y="614310"/>
                </a:lnTo>
                <a:lnTo>
                  <a:pt x="5829235" y="661987"/>
                </a:lnTo>
                <a:lnTo>
                  <a:pt x="5827515" y="709664"/>
                </a:lnTo>
                <a:lnTo>
                  <a:pt x="5822402" y="756817"/>
                </a:lnTo>
                <a:lnTo>
                  <a:pt x="5813965" y="803279"/>
                </a:lnTo>
                <a:lnTo>
                  <a:pt x="5802273" y="848884"/>
                </a:lnTo>
                <a:lnTo>
                  <a:pt x="5787395" y="893465"/>
                </a:lnTo>
                <a:lnTo>
                  <a:pt x="5769400" y="936854"/>
                </a:lnTo>
                <a:lnTo>
                  <a:pt x="5748359" y="978884"/>
                </a:lnTo>
                <a:lnTo>
                  <a:pt x="5724340" y="1019390"/>
                </a:lnTo>
                <a:lnTo>
                  <a:pt x="5697412" y="1058202"/>
                </a:lnTo>
                <a:lnTo>
                  <a:pt x="5667645" y="1095156"/>
                </a:lnTo>
                <a:lnTo>
                  <a:pt x="5635107" y="1130083"/>
                </a:lnTo>
                <a:lnTo>
                  <a:pt x="5600137" y="1162581"/>
                </a:lnTo>
                <a:lnTo>
                  <a:pt x="5563139" y="1192312"/>
                </a:lnTo>
                <a:lnTo>
                  <a:pt x="5524279" y="1219207"/>
                </a:lnTo>
                <a:lnTo>
                  <a:pt x="5483724" y="1243197"/>
                </a:lnTo>
                <a:lnTo>
                  <a:pt x="5441642" y="1264213"/>
                </a:lnTo>
                <a:lnTo>
                  <a:pt x="5398200" y="1282185"/>
                </a:lnTo>
                <a:lnTo>
                  <a:pt x="5353565" y="1297045"/>
                </a:lnTo>
                <a:lnTo>
                  <a:pt x="5307904" y="1308723"/>
                </a:lnTo>
                <a:lnTo>
                  <a:pt x="5261385" y="1317150"/>
                </a:lnTo>
                <a:lnTo>
                  <a:pt x="5214174" y="1322257"/>
                </a:lnTo>
                <a:lnTo>
                  <a:pt x="5166440" y="1323974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84101" y="2569716"/>
            <a:ext cx="432244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13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400" spc="1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400" spc="40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6400" spc="-875" b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64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400" spc="1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400" spc="9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400" spc="1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400" spc="-204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400" spc="1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400" spc="-459" b="1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820" y="9307450"/>
            <a:ext cx="361950" cy="171450"/>
          </a:xfrm>
          <a:custGeom>
            <a:avLst/>
            <a:gdLst/>
            <a:ahLst/>
            <a:cxnLst/>
            <a:rect l="l" t="t" r="r" b="b"/>
            <a:pathLst>
              <a:path w="361950" h="171450">
                <a:moveTo>
                  <a:pt x="89508" y="171449"/>
                </a:moveTo>
                <a:lnTo>
                  <a:pt x="81356" y="171449"/>
                </a:lnTo>
                <a:lnTo>
                  <a:pt x="0" y="89891"/>
                </a:lnTo>
                <a:lnTo>
                  <a:pt x="0" y="81719"/>
                </a:lnTo>
                <a:lnTo>
                  <a:pt x="76561" y="4967"/>
                </a:lnTo>
                <a:lnTo>
                  <a:pt x="81516" y="0"/>
                </a:lnTo>
                <a:lnTo>
                  <a:pt x="89668" y="0"/>
                </a:lnTo>
                <a:lnTo>
                  <a:pt x="94623" y="4807"/>
                </a:lnTo>
                <a:lnTo>
                  <a:pt x="97020" y="7370"/>
                </a:lnTo>
                <a:lnTo>
                  <a:pt x="98299" y="10575"/>
                </a:lnTo>
                <a:lnTo>
                  <a:pt x="98299" y="17305"/>
                </a:lnTo>
                <a:lnTo>
                  <a:pt x="97180" y="20509"/>
                </a:lnTo>
                <a:lnTo>
                  <a:pt x="44913" y="72906"/>
                </a:lnTo>
                <a:lnTo>
                  <a:pt x="355955" y="72906"/>
                </a:lnTo>
                <a:lnTo>
                  <a:pt x="361709" y="78674"/>
                </a:lnTo>
                <a:lnTo>
                  <a:pt x="361709" y="92775"/>
                </a:lnTo>
                <a:lnTo>
                  <a:pt x="355955" y="98543"/>
                </a:lnTo>
                <a:lnTo>
                  <a:pt x="44913" y="98543"/>
                </a:lnTo>
                <a:lnTo>
                  <a:pt x="99418" y="153343"/>
                </a:lnTo>
                <a:lnTo>
                  <a:pt x="99418" y="161515"/>
                </a:lnTo>
                <a:lnTo>
                  <a:pt x="89508" y="171449"/>
                </a:lnTo>
                <a:close/>
              </a:path>
            </a:pathLst>
          </a:custGeom>
          <a:solidFill>
            <a:srgbClr val="F45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8924" y="9232265"/>
            <a:ext cx="2688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110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BACK</a:t>
            </a:r>
            <a:r>
              <a:rPr dirty="0" u="heavy" sz="1800" spc="-140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u="heavy" sz="1800" spc="60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TO</a:t>
            </a:r>
            <a:r>
              <a:rPr dirty="0" u="heavy" sz="1800" spc="-135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u="heavy" sz="1800" spc="110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AGENDA</a:t>
            </a:r>
            <a:r>
              <a:rPr dirty="0" u="heavy" sz="1800" spc="-135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dirty="0" u="heavy" sz="1800" spc="85" b="1">
                <a:solidFill>
                  <a:srgbClr val="F4582E"/>
                </a:solidFill>
                <a:uFill>
                  <a:solidFill>
                    <a:srgbClr val="F4582E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PAGE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55827" y="1804773"/>
            <a:ext cx="6800215" cy="704850"/>
          </a:xfrm>
          <a:custGeom>
            <a:avLst/>
            <a:gdLst/>
            <a:ahLst/>
            <a:cxnLst/>
            <a:rect l="l" t="t" r="r" b="b"/>
            <a:pathLst>
              <a:path w="6800215" h="704850">
                <a:moveTo>
                  <a:pt x="6446853" y="704849"/>
                </a:moveTo>
                <a:lnTo>
                  <a:pt x="353184" y="704849"/>
                </a:lnTo>
                <a:lnTo>
                  <a:pt x="305259" y="701632"/>
                </a:lnTo>
                <a:lnTo>
                  <a:pt x="259294" y="692261"/>
                </a:lnTo>
                <a:lnTo>
                  <a:pt x="215709" y="677154"/>
                </a:lnTo>
                <a:lnTo>
                  <a:pt x="174925" y="656733"/>
                </a:lnTo>
                <a:lnTo>
                  <a:pt x="137364" y="631417"/>
                </a:lnTo>
                <a:lnTo>
                  <a:pt x="103445" y="601627"/>
                </a:lnTo>
                <a:lnTo>
                  <a:pt x="73590" y="567781"/>
                </a:lnTo>
                <a:lnTo>
                  <a:pt x="48220" y="530300"/>
                </a:lnTo>
                <a:lnTo>
                  <a:pt x="27754" y="489604"/>
                </a:lnTo>
                <a:lnTo>
                  <a:pt x="12616" y="446113"/>
                </a:lnTo>
                <a:lnTo>
                  <a:pt x="3224" y="400246"/>
                </a:lnTo>
                <a:lnTo>
                  <a:pt x="0" y="352424"/>
                </a:lnTo>
                <a:lnTo>
                  <a:pt x="3224" y="304603"/>
                </a:lnTo>
                <a:lnTo>
                  <a:pt x="12616" y="258736"/>
                </a:lnTo>
                <a:lnTo>
                  <a:pt x="27754" y="215245"/>
                </a:lnTo>
                <a:lnTo>
                  <a:pt x="48220" y="174549"/>
                </a:lnTo>
                <a:lnTo>
                  <a:pt x="73590" y="137068"/>
                </a:lnTo>
                <a:lnTo>
                  <a:pt x="103445" y="103222"/>
                </a:lnTo>
                <a:lnTo>
                  <a:pt x="137364" y="73432"/>
                </a:lnTo>
                <a:lnTo>
                  <a:pt x="174925" y="48116"/>
                </a:lnTo>
                <a:lnTo>
                  <a:pt x="215709" y="27695"/>
                </a:lnTo>
                <a:lnTo>
                  <a:pt x="259294" y="12588"/>
                </a:lnTo>
                <a:lnTo>
                  <a:pt x="305259" y="3217"/>
                </a:lnTo>
                <a:lnTo>
                  <a:pt x="353184" y="0"/>
                </a:lnTo>
                <a:lnTo>
                  <a:pt x="6446853" y="0"/>
                </a:lnTo>
                <a:lnTo>
                  <a:pt x="6494778" y="3217"/>
                </a:lnTo>
                <a:lnTo>
                  <a:pt x="6540743" y="12588"/>
                </a:lnTo>
                <a:lnTo>
                  <a:pt x="6584328" y="27695"/>
                </a:lnTo>
                <a:lnTo>
                  <a:pt x="6625112" y="48116"/>
                </a:lnTo>
                <a:lnTo>
                  <a:pt x="6662673" y="73432"/>
                </a:lnTo>
                <a:lnTo>
                  <a:pt x="6696592" y="103222"/>
                </a:lnTo>
                <a:lnTo>
                  <a:pt x="6726447" y="137068"/>
                </a:lnTo>
                <a:lnTo>
                  <a:pt x="6751817" y="174549"/>
                </a:lnTo>
                <a:lnTo>
                  <a:pt x="6772282" y="215245"/>
                </a:lnTo>
                <a:lnTo>
                  <a:pt x="6787421" y="258736"/>
                </a:lnTo>
                <a:lnTo>
                  <a:pt x="6796813" y="304603"/>
                </a:lnTo>
                <a:lnTo>
                  <a:pt x="6800037" y="352424"/>
                </a:lnTo>
                <a:lnTo>
                  <a:pt x="6796813" y="400246"/>
                </a:lnTo>
                <a:lnTo>
                  <a:pt x="6787421" y="446113"/>
                </a:lnTo>
                <a:lnTo>
                  <a:pt x="6772282" y="489604"/>
                </a:lnTo>
                <a:lnTo>
                  <a:pt x="6751817" y="530300"/>
                </a:lnTo>
                <a:lnTo>
                  <a:pt x="6726447" y="567781"/>
                </a:lnTo>
                <a:lnTo>
                  <a:pt x="6696592" y="601627"/>
                </a:lnTo>
                <a:lnTo>
                  <a:pt x="6662673" y="631417"/>
                </a:lnTo>
                <a:lnTo>
                  <a:pt x="6625112" y="656733"/>
                </a:lnTo>
                <a:lnTo>
                  <a:pt x="6584328" y="677154"/>
                </a:lnTo>
                <a:lnTo>
                  <a:pt x="6540743" y="692261"/>
                </a:lnTo>
                <a:lnTo>
                  <a:pt x="6494778" y="701632"/>
                </a:lnTo>
                <a:lnTo>
                  <a:pt x="6446853" y="704849"/>
                </a:lnTo>
                <a:close/>
              </a:path>
            </a:pathLst>
          </a:custGeom>
          <a:solidFill>
            <a:srgbClr val="34A1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91587" y="753732"/>
            <a:ext cx="600392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dirty="0" sz="2500" spc="110" b="1">
                <a:solidFill>
                  <a:srgbClr val="FFFFFF"/>
                </a:solidFill>
                <a:latin typeface="Trebuchet MS"/>
                <a:cs typeface="Trebuchet MS"/>
              </a:rPr>
              <a:t>Agung</a:t>
            </a:r>
            <a:r>
              <a:rPr dirty="0" sz="25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Trebuchet MS"/>
                <a:cs typeface="Trebuchet MS"/>
              </a:rPr>
              <a:t>Jati</a:t>
            </a:r>
            <a:r>
              <a:rPr dirty="0" sz="25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 b="1">
                <a:solidFill>
                  <a:srgbClr val="FFFFFF"/>
                </a:solidFill>
                <a:latin typeface="Trebuchet MS"/>
                <a:cs typeface="Trebuchet MS"/>
              </a:rPr>
              <a:t>Handaru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20" b="1">
                <a:solidFill>
                  <a:srgbClr val="FFFFFF"/>
                </a:solidFill>
                <a:latin typeface="Trebuchet MS"/>
                <a:cs typeface="Trebuchet MS"/>
              </a:rPr>
              <a:t>Soerja</a:t>
            </a:r>
            <a:r>
              <a:rPr dirty="0" sz="25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Trebuchet MS"/>
                <a:cs typeface="Trebuchet MS"/>
              </a:rPr>
              <a:t>(2022014)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dirty="0" sz="2500" spc="145" b="1">
                <a:solidFill>
                  <a:srgbClr val="FFFFFF"/>
                </a:solidFill>
                <a:latin typeface="Trebuchet MS"/>
                <a:cs typeface="Trebuchet MS"/>
              </a:rPr>
              <a:t>Muhammad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0" b="1">
                <a:solidFill>
                  <a:srgbClr val="FFFFFF"/>
                </a:solidFill>
                <a:latin typeface="Trebuchet MS"/>
                <a:cs typeface="Trebuchet MS"/>
              </a:rPr>
              <a:t>Andian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5" b="1">
                <a:solidFill>
                  <a:srgbClr val="FFFFFF"/>
                </a:solidFill>
                <a:latin typeface="Trebuchet MS"/>
                <a:cs typeface="Trebuchet MS"/>
              </a:rPr>
              <a:t>Saputra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 b="1">
                <a:solidFill>
                  <a:srgbClr val="FFFFFF"/>
                </a:solidFill>
                <a:latin typeface="Trebuchet MS"/>
                <a:cs typeface="Trebuchet MS"/>
              </a:rPr>
              <a:t>(2022023)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1656710"/>
            <a:ext cx="1002561" cy="100255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755827" y="2988305"/>
            <a:ext cx="6800215" cy="704850"/>
          </a:xfrm>
          <a:custGeom>
            <a:avLst/>
            <a:gdLst/>
            <a:ahLst/>
            <a:cxnLst/>
            <a:rect l="l" t="t" r="r" b="b"/>
            <a:pathLst>
              <a:path w="6800215" h="704850">
                <a:moveTo>
                  <a:pt x="6446853" y="704849"/>
                </a:moveTo>
                <a:lnTo>
                  <a:pt x="353184" y="704849"/>
                </a:lnTo>
                <a:lnTo>
                  <a:pt x="305259" y="701632"/>
                </a:lnTo>
                <a:lnTo>
                  <a:pt x="259294" y="692261"/>
                </a:lnTo>
                <a:lnTo>
                  <a:pt x="215709" y="677154"/>
                </a:lnTo>
                <a:lnTo>
                  <a:pt x="174925" y="656733"/>
                </a:lnTo>
                <a:lnTo>
                  <a:pt x="137364" y="631417"/>
                </a:lnTo>
                <a:lnTo>
                  <a:pt x="103445" y="601627"/>
                </a:lnTo>
                <a:lnTo>
                  <a:pt x="73590" y="567781"/>
                </a:lnTo>
                <a:lnTo>
                  <a:pt x="48220" y="530300"/>
                </a:lnTo>
                <a:lnTo>
                  <a:pt x="27754" y="489604"/>
                </a:lnTo>
                <a:lnTo>
                  <a:pt x="12616" y="446113"/>
                </a:lnTo>
                <a:lnTo>
                  <a:pt x="3224" y="400246"/>
                </a:lnTo>
                <a:lnTo>
                  <a:pt x="0" y="352424"/>
                </a:lnTo>
                <a:lnTo>
                  <a:pt x="3224" y="304603"/>
                </a:lnTo>
                <a:lnTo>
                  <a:pt x="12616" y="258736"/>
                </a:lnTo>
                <a:lnTo>
                  <a:pt x="27754" y="215245"/>
                </a:lnTo>
                <a:lnTo>
                  <a:pt x="48220" y="174549"/>
                </a:lnTo>
                <a:lnTo>
                  <a:pt x="73590" y="137068"/>
                </a:lnTo>
                <a:lnTo>
                  <a:pt x="103445" y="103222"/>
                </a:lnTo>
                <a:lnTo>
                  <a:pt x="137364" y="73432"/>
                </a:lnTo>
                <a:lnTo>
                  <a:pt x="174925" y="48116"/>
                </a:lnTo>
                <a:lnTo>
                  <a:pt x="215709" y="27695"/>
                </a:lnTo>
                <a:lnTo>
                  <a:pt x="259294" y="12588"/>
                </a:lnTo>
                <a:lnTo>
                  <a:pt x="305259" y="3217"/>
                </a:lnTo>
                <a:lnTo>
                  <a:pt x="353184" y="0"/>
                </a:lnTo>
                <a:lnTo>
                  <a:pt x="6446853" y="0"/>
                </a:lnTo>
                <a:lnTo>
                  <a:pt x="6494778" y="3217"/>
                </a:lnTo>
                <a:lnTo>
                  <a:pt x="6540743" y="12588"/>
                </a:lnTo>
                <a:lnTo>
                  <a:pt x="6584328" y="27695"/>
                </a:lnTo>
                <a:lnTo>
                  <a:pt x="6625112" y="48116"/>
                </a:lnTo>
                <a:lnTo>
                  <a:pt x="6662673" y="73432"/>
                </a:lnTo>
                <a:lnTo>
                  <a:pt x="6696592" y="103222"/>
                </a:lnTo>
                <a:lnTo>
                  <a:pt x="6726447" y="137068"/>
                </a:lnTo>
                <a:lnTo>
                  <a:pt x="6751817" y="174549"/>
                </a:lnTo>
                <a:lnTo>
                  <a:pt x="6772282" y="215245"/>
                </a:lnTo>
                <a:lnTo>
                  <a:pt x="6787421" y="258736"/>
                </a:lnTo>
                <a:lnTo>
                  <a:pt x="6796813" y="304603"/>
                </a:lnTo>
                <a:lnTo>
                  <a:pt x="6800037" y="352424"/>
                </a:lnTo>
                <a:lnTo>
                  <a:pt x="6796813" y="400246"/>
                </a:lnTo>
                <a:lnTo>
                  <a:pt x="6787421" y="446113"/>
                </a:lnTo>
                <a:lnTo>
                  <a:pt x="6772282" y="489604"/>
                </a:lnTo>
                <a:lnTo>
                  <a:pt x="6751817" y="530300"/>
                </a:lnTo>
                <a:lnTo>
                  <a:pt x="6726447" y="567781"/>
                </a:lnTo>
                <a:lnTo>
                  <a:pt x="6696592" y="601627"/>
                </a:lnTo>
                <a:lnTo>
                  <a:pt x="6662673" y="631417"/>
                </a:lnTo>
                <a:lnTo>
                  <a:pt x="6625112" y="656733"/>
                </a:lnTo>
                <a:lnTo>
                  <a:pt x="6584328" y="677154"/>
                </a:lnTo>
                <a:lnTo>
                  <a:pt x="6540743" y="692261"/>
                </a:lnTo>
                <a:lnTo>
                  <a:pt x="6494778" y="701632"/>
                </a:lnTo>
                <a:lnTo>
                  <a:pt x="6446853" y="704849"/>
                </a:lnTo>
                <a:close/>
              </a:path>
            </a:pathLst>
          </a:custGeom>
          <a:solidFill>
            <a:srgbClr val="3AB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459305" y="3115336"/>
            <a:ext cx="33934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FFFFFF"/>
                </a:solidFill>
                <a:latin typeface="Trebuchet MS"/>
                <a:cs typeface="Trebuchet MS"/>
              </a:rPr>
              <a:t>Rexi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 b="1">
                <a:solidFill>
                  <a:srgbClr val="FFFFFF"/>
                </a:solidFill>
                <a:latin typeface="Trebuchet MS"/>
                <a:cs typeface="Trebuchet MS"/>
              </a:rPr>
              <a:t>Shabri</a:t>
            </a:r>
            <a:r>
              <a:rPr dirty="0" sz="25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35" b="1">
                <a:solidFill>
                  <a:srgbClr val="FFFFFF"/>
                </a:solidFill>
                <a:latin typeface="Trebuchet MS"/>
                <a:cs typeface="Trebuchet MS"/>
              </a:rPr>
              <a:t>(2022001)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2768378"/>
            <a:ext cx="1002561" cy="100255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755827" y="4245174"/>
            <a:ext cx="6800215" cy="704850"/>
          </a:xfrm>
          <a:custGeom>
            <a:avLst/>
            <a:gdLst/>
            <a:ahLst/>
            <a:cxnLst/>
            <a:rect l="l" t="t" r="r" b="b"/>
            <a:pathLst>
              <a:path w="6800215" h="704850">
                <a:moveTo>
                  <a:pt x="6446853" y="704849"/>
                </a:moveTo>
                <a:lnTo>
                  <a:pt x="353184" y="704849"/>
                </a:lnTo>
                <a:lnTo>
                  <a:pt x="305259" y="701632"/>
                </a:lnTo>
                <a:lnTo>
                  <a:pt x="259294" y="692261"/>
                </a:lnTo>
                <a:lnTo>
                  <a:pt x="215709" y="677154"/>
                </a:lnTo>
                <a:lnTo>
                  <a:pt x="174925" y="656733"/>
                </a:lnTo>
                <a:lnTo>
                  <a:pt x="137364" y="631417"/>
                </a:lnTo>
                <a:lnTo>
                  <a:pt x="103445" y="601627"/>
                </a:lnTo>
                <a:lnTo>
                  <a:pt x="73590" y="567781"/>
                </a:lnTo>
                <a:lnTo>
                  <a:pt x="48220" y="530300"/>
                </a:lnTo>
                <a:lnTo>
                  <a:pt x="27754" y="489604"/>
                </a:lnTo>
                <a:lnTo>
                  <a:pt x="12616" y="446113"/>
                </a:lnTo>
                <a:lnTo>
                  <a:pt x="3224" y="400246"/>
                </a:lnTo>
                <a:lnTo>
                  <a:pt x="0" y="352424"/>
                </a:lnTo>
                <a:lnTo>
                  <a:pt x="3224" y="304603"/>
                </a:lnTo>
                <a:lnTo>
                  <a:pt x="12616" y="258736"/>
                </a:lnTo>
                <a:lnTo>
                  <a:pt x="27754" y="215245"/>
                </a:lnTo>
                <a:lnTo>
                  <a:pt x="48220" y="174549"/>
                </a:lnTo>
                <a:lnTo>
                  <a:pt x="73590" y="137068"/>
                </a:lnTo>
                <a:lnTo>
                  <a:pt x="103445" y="103222"/>
                </a:lnTo>
                <a:lnTo>
                  <a:pt x="137364" y="73432"/>
                </a:lnTo>
                <a:lnTo>
                  <a:pt x="174925" y="48116"/>
                </a:lnTo>
                <a:lnTo>
                  <a:pt x="215709" y="27695"/>
                </a:lnTo>
                <a:lnTo>
                  <a:pt x="259294" y="12588"/>
                </a:lnTo>
                <a:lnTo>
                  <a:pt x="305259" y="3217"/>
                </a:lnTo>
                <a:lnTo>
                  <a:pt x="353184" y="0"/>
                </a:lnTo>
                <a:lnTo>
                  <a:pt x="6446853" y="0"/>
                </a:lnTo>
                <a:lnTo>
                  <a:pt x="6494778" y="3217"/>
                </a:lnTo>
                <a:lnTo>
                  <a:pt x="6540743" y="12588"/>
                </a:lnTo>
                <a:lnTo>
                  <a:pt x="6584328" y="27695"/>
                </a:lnTo>
                <a:lnTo>
                  <a:pt x="6625112" y="48116"/>
                </a:lnTo>
                <a:lnTo>
                  <a:pt x="6662673" y="73432"/>
                </a:lnTo>
                <a:lnTo>
                  <a:pt x="6696592" y="103222"/>
                </a:lnTo>
                <a:lnTo>
                  <a:pt x="6726447" y="137068"/>
                </a:lnTo>
                <a:lnTo>
                  <a:pt x="6751817" y="174549"/>
                </a:lnTo>
                <a:lnTo>
                  <a:pt x="6772282" y="215245"/>
                </a:lnTo>
                <a:lnTo>
                  <a:pt x="6787421" y="258736"/>
                </a:lnTo>
                <a:lnTo>
                  <a:pt x="6796813" y="304603"/>
                </a:lnTo>
                <a:lnTo>
                  <a:pt x="6800037" y="352424"/>
                </a:lnTo>
                <a:lnTo>
                  <a:pt x="6796813" y="400246"/>
                </a:lnTo>
                <a:lnTo>
                  <a:pt x="6787421" y="446113"/>
                </a:lnTo>
                <a:lnTo>
                  <a:pt x="6772282" y="489604"/>
                </a:lnTo>
                <a:lnTo>
                  <a:pt x="6751817" y="530300"/>
                </a:lnTo>
                <a:lnTo>
                  <a:pt x="6726447" y="567781"/>
                </a:lnTo>
                <a:lnTo>
                  <a:pt x="6696592" y="601627"/>
                </a:lnTo>
                <a:lnTo>
                  <a:pt x="6662673" y="631417"/>
                </a:lnTo>
                <a:lnTo>
                  <a:pt x="6625112" y="656733"/>
                </a:lnTo>
                <a:lnTo>
                  <a:pt x="6584328" y="677154"/>
                </a:lnTo>
                <a:lnTo>
                  <a:pt x="6540743" y="692261"/>
                </a:lnTo>
                <a:lnTo>
                  <a:pt x="6494778" y="701632"/>
                </a:lnTo>
                <a:lnTo>
                  <a:pt x="6446853" y="704849"/>
                </a:lnTo>
                <a:close/>
              </a:path>
            </a:pathLst>
          </a:custGeom>
          <a:solidFill>
            <a:srgbClr val="FFDB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76110" y="4372206"/>
            <a:ext cx="35598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80" b="1">
                <a:solidFill>
                  <a:srgbClr val="FFFFFF"/>
                </a:solidFill>
                <a:latin typeface="Trebuchet MS"/>
                <a:cs typeface="Trebuchet MS"/>
              </a:rPr>
              <a:t>Kata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90" b="1">
                <a:solidFill>
                  <a:srgbClr val="FFFFFF"/>
                </a:solidFill>
                <a:latin typeface="Trebuchet MS"/>
                <a:cs typeface="Trebuchet MS"/>
              </a:rPr>
              <a:t>Ersada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5" b="1">
                <a:solidFill>
                  <a:srgbClr val="FFFFFF"/>
                </a:solidFill>
                <a:latin typeface="Trebuchet MS"/>
                <a:cs typeface="Trebuchet MS"/>
              </a:rPr>
              <a:t>(2022026)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4047161"/>
            <a:ext cx="1002561" cy="100255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144000" y="5306893"/>
            <a:ext cx="7412355" cy="1002665"/>
            <a:chOff x="9144000" y="5306893"/>
            <a:chExt cx="7412355" cy="1002665"/>
          </a:xfrm>
        </p:grpSpPr>
        <p:sp>
          <p:nvSpPr>
            <p:cNvPr id="19" name="object 19"/>
            <p:cNvSpPr/>
            <p:nvPr/>
          </p:nvSpPr>
          <p:spPr>
            <a:xfrm>
              <a:off x="9755827" y="5454957"/>
              <a:ext cx="6800215" cy="704850"/>
            </a:xfrm>
            <a:custGeom>
              <a:avLst/>
              <a:gdLst/>
              <a:ahLst/>
              <a:cxnLst/>
              <a:rect l="l" t="t" r="r" b="b"/>
              <a:pathLst>
                <a:path w="6800215" h="704850">
                  <a:moveTo>
                    <a:pt x="6446853" y="704849"/>
                  </a:moveTo>
                  <a:lnTo>
                    <a:pt x="353184" y="704849"/>
                  </a:lnTo>
                  <a:lnTo>
                    <a:pt x="305259" y="701632"/>
                  </a:lnTo>
                  <a:lnTo>
                    <a:pt x="259294" y="692261"/>
                  </a:lnTo>
                  <a:lnTo>
                    <a:pt x="215709" y="677154"/>
                  </a:lnTo>
                  <a:lnTo>
                    <a:pt x="174925" y="656733"/>
                  </a:lnTo>
                  <a:lnTo>
                    <a:pt x="137364" y="631417"/>
                  </a:lnTo>
                  <a:lnTo>
                    <a:pt x="103445" y="601627"/>
                  </a:lnTo>
                  <a:lnTo>
                    <a:pt x="73590" y="567781"/>
                  </a:lnTo>
                  <a:lnTo>
                    <a:pt x="48220" y="530300"/>
                  </a:lnTo>
                  <a:lnTo>
                    <a:pt x="27754" y="489604"/>
                  </a:lnTo>
                  <a:lnTo>
                    <a:pt x="12616" y="446113"/>
                  </a:lnTo>
                  <a:lnTo>
                    <a:pt x="3224" y="400246"/>
                  </a:lnTo>
                  <a:lnTo>
                    <a:pt x="0" y="352424"/>
                  </a:lnTo>
                  <a:lnTo>
                    <a:pt x="3224" y="304603"/>
                  </a:lnTo>
                  <a:lnTo>
                    <a:pt x="12616" y="258736"/>
                  </a:lnTo>
                  <a:lnTo>
                    <a:pt x="27754" y="215245"/>
                  </a:lnTo>
                  <a:lnTo>
                    <a:pt x="48220" y="174549"/>
                  </a:lnTo>
                  <a:lnTo>
                    <a:pt x="73590" y="137068"/>
                  </a:lnTo>
                  <a:lnTo>
                    <a:pt x="103445" y="103222"/>
                  </a:lnTo>
                  <a:lnTo>
                    <a:pt x="137364" y="73432"/>
                  </a:lnTo>
                  <a:lnTo>
                    <a:pt x="174925" y="48116"/>
                  </a:lnTo>
                  <a:lnTo>
                    <a:pt x="215709" y="27695"/>
                  </a:lnTo>
                  <a:lnTo>
                    <a:pt x="259294" y="12588"/>
                  </a:lnTo>
                  <a:lnTo>
                    <a:pt x="305259" y="3217"/>
                  </a:lnTo>
                  <a:lnTo>
                    <a:pt x="353184" y="0"/>
                  </a:lnTo>
                  <a:lnTo>
                    <a:pt x="6446853" y="0"/>
                  </a:lnTo>
                  <a:lnTo>
                    <a:pt x="6494778" y="3217"/>
                  </a:lnTo>
                  <a:lnTo>
                    <a:pt x="6540743" y="12588"/>
                  </a:lnTo>
                  <a:lnTo>
                    <a:pt x="6584328" y="27695"/>
                  </a:lnTo>
                  <a:lnTo>
                    <a:pt x="6625112" y="48116"/>
                  </a:lnTo>
                  <a:lnTo>
                    <a:pt x="6662673" y="73432"/>
                  </a:lnTo>
                  <a:lnTo>
                    <a:pt x="6696592" y="103222"/>
                  </a:lnTo>
                  <a:lnTo>
                    <a:pt x="6726447" y="137068"/>
                  </a:lnTo>
                  <a:lnTo>
                    <a:pt x="6751817" y="174549"/>
                  </a:lnTo>
                  <a:lnTo>
                    <a:pt x="6772282" y="215245"/>
                  </a:lnTo>
                  <a:lnTo>
                    <a:pt x="6787421" y="258736"/>
                  </a:lnTo>
                  <a:lnTo>
                    <a:pt x="6796813" y="304603"/>
                  </a:lnTo>
                  <a:lnTo>
                    <a:pt x="6800037" y="352424"/>
                  </a:lnTo>
                  <a:lnTo>
                    <a:pt x="6796813" y="400246"/>
                  </a:lnTo>
                  <a:lnTo>
                    <a:pt x="6787421" y="446113"/>
                  </a:lnTo>
                  <a:lnTo>
                    <a:pt x="6772282" y="489604"/>
                  </a:lnTo>
                  <a:lnTo>
                    <a:pt x="6751817" y="530300"/>
                  </a:lnTo>
                  <a:lnTo>
                    <a:pt x="6726447" y="567781"/>
                  </a:lnTo>
                  <a:lnTo>
                    <a:pt x="6696592" y="601627"/>
                  </a:lnTo>
                  <a:lnTo>
                    <a:pt x="6662673" y="631417"/>
                  </a:lnTo>
                  <a:lnTo>
                    <a:pt x="6625112" y="656733"/>
                  </a:lnTo>
                  <a:lnTo>
                    <a:pt x="6584328" y="677154"/>
                  </a:lnTo>
                  <a:lnTo>
                    <a:pt x="6540743" y="692261"/>
                  </a:lnTo>
                  <a:lnTo>
                    <a:pt x="6494778" y="701632"/>
                  </a:lnTo>
                  <a:lnTo>
                    <a:pt x="6446853" y="704849"/>
                  </a:lnTo>
                  <a:close/>
                </a:path>
              </a:pathLst>
            </a:custGeom>
            <a:solidFill>
              <a:srgbClr val="F458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0" y="5306893"/>
              <a:ext cx="1002561" cy="100255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144000" y="6437612"/>
            <a:ext cx="7412355" cy="1002665"/>
            <a:chOff x="9144000" y="6437612"/>
            <a:chExt cx="7412355" cy="1002665"/>
          </a:xfrm>
        </p:grpSpPr>
        <p:sp>
          <p:nvSpPr>
            <p:cNvPr id="22" name="object 22"/>
            <p:cNvSpPr/>
            <p:nvPr/>
          </p:nvSpPr>
          <p:spPr>
            <a:xfrm>
              <a:off x="9755827" y="6590012"/>
              <a:ext cx="6800215" cy="704850"/>
            </a:xfrm>
            <a:custGeom>
              <a:avLst/>
              <a:gdLst/>
              <a:ahLst/>
              <a:cxnLst/>
              <a:rect l="l" t="t" r="r" b="b"/>
              <a:pathLst>
                <a:path w="6800215" h="704850">
                  <a:moveTo>
                    <a:pt x="6446853" y="704849"/>
                  </a:moveTo>
                  <a:lnTo>
                    <a:pt x="353184" y="704849"/>
                  </a:lnTo>
                  <a:lnTo>
                    <a:pt x="305259" y="701632"/>
                  </a:lnTo>
                  <a:lnTo>
                    <a:pt x="259294" y="692261"/>
                  </a:lnTo>
                  <a:lnTo>
                    <a:pt x="215709" y="677154"/>
                  </a:lnTo>
                  <a:lnTo>
                    <a:pt x="174925" y="656733"/>
                  </a:lnTo>
                  <a:lnTo>
                    <a:pt x="137364" y="631417"/>
                  </a:lnTo>
                  <a:lnTo>
                    <a:pt x="103445" y="601627"/>
                  </a:lnTo>
                  <a:lnTo>
                    <a:pt x="73590" y="567781"/>
                  </a:lnTo>
                  <a:lnTo>
                    <a:pt x="48220" y="530300"/>
                  </a:lnTo>
                  <a:lnTo>
                    <a:pt x="27754" y="489604"/>
                  </a:lnTo>
                  <a:lnTo>
                    <a:pt x="12616" y="446113"/>
                  </a:lnTo>
                  <a:lnTo>
                    <a:pt x="3224" y="400246"/>
                  </a:lnTo>
                  <a:lnTo>
                    <a:pt x="0" y="352424"/>
                  </a:lnTo>
                  <a:lnTo>
                    <a:pt x="3224" y="304603"/>
                  </a:lnTo>
                  <a:lnTo>
                    <a:pt x="12616" y="258736"/>
                  </a:lnTo>
                  <a:lnTo>
                    <a:pt x="27754" y="215245"/>
                  </a:lnTo>
                  <a:lnTo>
                    <a:pt x="48220" y="174549"/>
                  </a:lnTo>
                  <a:lnTo>
                    <a:pt x="73590" y="137068"/>
                  </a:lnTo>
                  <a:lnTo>
                    <a:pt x="103445" y="103222"/>
                  </a:lnTo>
                  <a:lnTo>
                    <a:pt x="137364" y="73432"/>
                  </a:lnTo>
                  <a:lnTo>
                    <a:pt x="174925" y="48116"/>
                  </a:lnTo>
                  <a:lnTo>
                    <a:pt x="215709" y="27695"/>
                  </a:lnTo>
                  <a:lnTo>
                    <a:pt x="259294" y="12588"/>
                  </a:lnTo>
                  <a:lnTo>
                    <a:pt x="305259" y="3217"/>
                  </a:lnTo>
                  <a:lnTo>
                    <a:pt x="353184" y="0"/>
                  </a:lnTo>
                  <a:lnTo>
                    <a:pt x="6446853" y="0"/>
                  </a:lnTo>
                  <a:lnTo>
                    <a:pt x="6494778" y="3217"/>
                  </a:lnTo>
                  <a:lnTo>
                    <a:pt x="6540743" y="12588"/>
                  </a:lnTo>
                  <a:lnTo>
                    <a:pt x="6584328" y="27695"/>
                  </a:lnTo>
                  <a:lnTo>
                    <a:pt x="6625112" y="48116"/>
                  </a:lnTo>
                  <a:lnTo>
                    <a:pt x="6662673" y="73432"/>
                  </a:lnTo>
                  <a:lnTo>
                    <a:pt x="6696592" y="103222"/>
                  </a:lnTo>
                  <a:lnTo>
                    <a:pt x="6726447" y="137068"/>
                  </a:lnTo>
                  <a:lnTo>
                    <a:pt x="6751817" y="174549"/>
                  </a:lnTo>
                  <a:lnTo>
                    <a:pt x="6772282" y="215245"/>
                  </a:lnTo>
                  <a:lnTo>
                    <a:pt x="6787421" y="258736"/>
                  </a:lnTo>
                  <a:lnTo>
                    <a:pt x="6796813" y="304603"/>
                  </a:lnTo>
                  <a:lnTo>
                    <a:pt x="6800037" y="352424"/>
                  </a:lnTo>
                  <a:lnTo>
                    <a:pt x="6796813" y="400246"/>
                  </a:lnTo>
                  <a:lnTo>
                    <a:pt x="6787421" y="446113"/>
                  </a:lnTo>
                  <a:lnTo>
                    <a:pt x="6772282" y="489604"/>
                  </a:lnTo>
                  <a:lnTo>
                    <a:pt x="6751817" y="530300"/>
                  </a:lnTo>
                  <a:lnTo>
                    <a:pt x="6726447" y="567781"/>
                  </a:lnTo>
                  <a:lnTo>
                    <a:pt x="6696592" y="601627"/>
                  </a:lnTo>
                  <a:lnTo>
                    <a:pt x="6662673" y="631417"/>
                  </a:lnTo>
                  <a:lnTo>
                    <a:pt x="6625112" y="656733"/>
                  </a:lnTo>
                  <a:lnTo>
                    <a:pt x="6584328" y="677154"/>
                  </a:lnTo>
                  <a:lnTo>
                    <a:pt x="6540743" y="692261"/>
                  </a:lnTo>
                  <a:lnTo>
                    <a:pt x="6494778" y="701632"/>
                  </a:lnTo>
                  <a:lnTo>
                    <a:pt x="6446853" y="70484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4000" y="6437612"/>
              <a:ext cx="1002561" cy="1002558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9755827" y="7820148"/>
            <a:ext cx="6800215" cy="704850"/>
          </a:xfrm>
          <a:custGeom>
            <a:avLst/>
            <a:gdLst/>
            <a:ahLst/>
            <a:cxnLst/>
            <a:rect l="l" t="t" r="r" b="b"/>
            <a:pathLst>
              <a:path w="6800215" h="704850">
                <a:moveTo>
                  <a:pt x="6446853" y="704849"/>
                </a:moveTo>
                <a:lnTo>
                  <a:pt x="353184" y="704849"/>
                </a:lnTo>
                <a:lnTo>
                  <a:pt x="305259" y="701632"/>
                </a:lnTo>
                <a:lnTo>
                  <a:pt x="259294" y="692261"/>
                </a:lnTo>
                <a:lnTo>
                  <a:pt x="215709" y="677154"/>
                </a:lnTo>
                <a:lnTo>
                  <a:pt x="174925" y="656733"/>
                </a:lnTo>
                <a:lnTo>
                  <a:pt x="137364" y="631417"/>
                </a:lnTo>
                <a:lnTo>
                  <a:pt x="103445" y="601627"/>
                </a:lnTo>
                <a:lnTo>
                  <a:pt x="73590" y="567781"/>
                </a:lnTo>
                <a:lnTo>
                  <a:pt x="48220" y="530300"/>
                </a:lnTo>
                <a:lnTo>
                  <a:pt x="27754" y="489604"/>
                </a:lnTo>
                <a:lnTo>
                  <a:pt x="12616" y="446113"/>
                </a:lnTo>
                <a:lnTo>
                  <a:pt x="3224" y="400246"/>
                </a:lnTo>
                <a:lnTo>
                  <a:pt x="0" y="352424"/>
                </a:lnTo>
                <a:lnTo>
                  <a:pt x="3224" y="304603"/>
                </a:lnTo>
                <a:lnTo>
                  <a:pt x="12616" y="258736"/>
                </a:lnTo>
                <a:lnTo>
                  <a:pt x="27754" y="215245"/>
                </a:lnTo>
                <a:lnTo>
                  <a:pt x="48220" y="174549"/>
                </a:lnTo>
                <a:lnTo>
                  <a:pt x="73590" y="137068"/>
                </a:lnTo>
                <a:lnTo>
                  <a:pt x="103445" y="103222"/>
                </a:lnTo>
                <a:lnTo>
                  <a:pt x="137364" y="73432"/>
                </a:lnTo>
                <a:lnTo>
                  <a:pt x="174925" y="48116"/>
                </a:lnTo>
                <a:lnTo>
                  <a:pt x="215709" y="27695"/>
                </a:lnTo>
                <a:lnTo>
                  <a:pt x="259294" y="12588"/>
                </a:lnTo>
                <a:lnTo>
                  <a:pt x="305259" y="3217"/>
                </a:lnTo>
                <a:lnTo>
                  <a:pt x="353184" y="0"/>
                </a:lnTo>
                <a:lnTo>
                  <a:pt x="6446853" y="0"/>
                </a:lnTo>
                <a:lnTo>
                  <a:pt x="6494778" y="3217"/>
                </a:lnTo>
                <a:lnTo>
                  <a:pt x="6540743" y="12588"/>
                </a:lnTo>
                <a:lnTo>
                  <a:pt x="6584328" y="27695"/>
                </a:lnTo>
                <a:lnTo>
                  <a:pt x="6625112" y="48116"/>
                </a:lnTo>
                <a:lnTo>
                  <a:pt x="6662673" y="73432"/>
                </a:lnTo>
                <a:lnTo>
                  <a:pt x="6696592" y="103222"/>
                </a:lnTo>
                <a:lnTo>
                  <a:pt x="6726447" y="137068"/>
                </a:lnTo>
                <a:lnTo>
                  <a:pt x="6751817" y="174549"/>
                </a:lnTo>
                <a:lnTo>
                  <a:pt x="6772282" y="215245"/>
                </a:lnTo>
                <a:lnTo>
                  <a:pt x="6787421" y="258736"/>
                </a:lnTo>
                <a:lnTo>
                  <a:pt x="6796813" y="304603"/>
                </a:lnTo>
                <a:lnTo>
                  <a:pt x="6800037" y="352424"/>
                </a:lnTo>
                <a:lnTo>
                  <a:pt x="6796813" y="400246"/>
                </a:lnTo>
                <a:lnTo>
                  <a:pt x="6787421" y="446113"/>
                </a:lnTo>
                <a:lnTo>
                  <a:pt x="6772282" y="489604"/>
                </a:lnTo>
                <a:lnTo>
                  <a:pt x="6751817" y="530300"/>
                </a:lnTo>
                <a:lnTo>
                  <a:pt x="6726447" y="567781"/>
                </a:lnTo>
                <a:lnTo>
                  <a:pt x="6696592" y="601627"/>
                </a:lnTo>
                <a:lnTo>
                  <a:pt x="6662673" y="631417"/>
                </a:lnTo>
                <a:lnTo>
                  <a:pt x="6625112" y="656733"/>
                </a:lnTo>
                <a:lnTo>
                  <a:pt x="6584328" y="677154"/>
                </a:lnTo>
                <a:lnTo>
                  <a:pt x="6540743" y="692261"/>
                </a:lnTo>
                <a:lnTo>
                  <a:pt x="6494778" y="701632"/>
                </a:lnTo>
                <a:lnTo>
                  <a:pt x="6446853" y="704849"/>
                </a:lnTo>
                <a:close/>
              </a:path>
            </a:pathLst>
          </a:custGeom>
          <a:solidFill>
            <a:srgbClr val="8E7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791215" y="5581988"/>
            <a:ext cx="4729480" cy="277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70" b="1">
                <a:solidFill>
                  <a:srgbClr val="FFFFFF"/>
                </a:solidFill>
                <a:latin typeface="Trebuchet MS"/>
                <a:cs typeface="Trebuchet MS"/>
              </a:rPr>
              <a:t>Bimo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0" b="1">
                <a:solidFill>
                  <a:srgbClr val="FFFFFF"/>
                </a:solidFill>
                <a:latin typeface="Trebuchet MS"/>
                <a:cs typeface="Trebuchet MS"/>
              </a:rPr>
              <a:t>Aryo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5" b="1">
                <a:solidFill>
                  <a:srgbClr val="FFFFFF"/>
                </a:solidFill>
                <a:latin typeface="Trebuchet MS"/>
                <a:cs typeface="Trebuchet MS"/>
              </a:rPr>
              <a:t>Pratama</a:t>
            </a:r>
            <a:r>
              <a:rPr dirty="0" sz="25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14" b="1">
                <a:solidFill>
                  <a:srgbClr val="FFFFFF"/>
                </a:solidFill>
                <a:latin typeface="Trebuchet MS"/>
                <a:cs typeface="Trebuchet MS"/>
              </a:rPr>
              <a:t>(2022008)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20"/>
              </a:spcBef>
            </a:pPr>
            <a:r>
              <a:rPr dirty="0" sz="2500" spc="150" b="1">
                <a:solidFill>
                  <a:srgbClr val="FFFFFF"/>
                </a:solidFill>
                <a:latin typeface="Trebuchet MS"/>
                <a:cs typeface="Trebuchet MS"/>
              </a:rPr>
              <a:t>Mohammad</a:t>
            </a:r>
            <a:r>
              <a:rPr dirty="0" sz="25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5" b="1">
                <a:solidFill>
                  <a:srgbClr val="FFFFFF"/>
                </a:solidFill>
                <a:latin typeface="Trebuchet MS"/>
                <a:cs typeface="Trebuchet MS"/>
              </a:rPr>
              <a:t>Farhan</a:t>
            </a:r>
            <a:r>
              <a:rPr dirty="0" sz="25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05" b="1">
                <a:solidFill>
                  <a:srgbClr val="FFFFFF"/>
                </a:solidFill>
                <a:latin typeface="Trebuchet MS"/>
                <a:cs typeface="Trebuchet MS"/>
              </a:rPr>
              <a:t>(2022030)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500" spc="80" b="1">
                <a:solidFill>
                  <a:srgbClr val="FFFFFF"/>
                </a:solidFill>
                <a:latin typeface="Trebuchet MS"/>
                <a:cs typeface="Trebuchet MS"/>
              </a:rPr>
              <a:t>Azma</a:t>
            </a:r>
            <a:r>
              <a:rPr dirty="0" sz="25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0" b="1">
                <a:solidFill>
                  <a:srgbClr val="FFFFFF"/>
                </a:solidFill>
                <a:latin typeface="Trebuchet MS"/>
                <a:cs typeface="Trebuchet MS"/>
              </a:rPr>
              <a:t>Yusuf</a:t>
            </a:r>
            <a:r>
              <a:rPr dirty="0" sz="25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5" b="1">
                <a:solidFill>
                  <a:srgbClr val="FFFFFF"/>
                </a:solidFill>
                <a:latin typeface="Trebuchet MS"/>
                <a:cs typeface="Trebuchet MS"/>
              </a:rPr>
              <a:t>(2022017)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0" y="7695472"/>
            <a:ext cx="1002561" cy="100255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755827" y="8953867"/>
            <a:ext cx="6800215" cy="704850"/>
          </a:xfrm>
          <a:custGeom>
            <a:avLst/>
            <a:gdLst/>
            <a:ahLst/>
            <a:cxnLst/>
            <a:rect l="l" t="t" r="r" b="b"/>
            <a:pathLst>
              <a:path w="6800215" h="704850">
                <a:moveTo>
                  <a:pt x="6446853" y="704849"/>
                </a:moveTo>
                <a:lnTo>
                  <a:pt x="353184" y="704849"/>
                </a:lnTo>
                <a:lnTo>
                  <a:pt x="305259" y="701632"/>
                </a:lnTo>
                <a:lnTo>
                  <a:pt x="259294" y="692261"/>
                </a:lnTo>
                <a:lnTo>
                  <a:pt x="215709" y="677154"/>
                </a:lnTo>
                <a:lnTo>
                  <a:pt x="174925" y="656733"/>
                </a:lnTo>
                <a:lnTo>
                  <a:pt x="137364" y="631417"/>
                </a:lnTo>
                <a:lnTo>
                  <a:pt x="103445" y="601627"/>
                </a:lnTo>
                <a:lnTo>
                  <a:pt x="73590" y="567781"/>
                </a:lnTo>
                <a:lnTo>
                  <a:pt x="48220" y="530300"/>
                </a:lnTo>
                <a:lnTo>
                  <a:pt x="27754" y="489604"/>
                </a:lnTo>
                <a:lnTo>
                  <a:pt x="12616" y="446113"/>
                </a:lnTo>
                <a:lnTo>
                  <a:pt x="3224" y="400246"/>
                </a:lnTo>
                <a:lnTo>
                  <a:pt x="0" y="352424"/>
                </a:lnTo>
                <a:lnTo>
                  <a:pt x="3224" y="304603"/>
                </a:lnTo>
                <a:lnTo>
                  <a:pt x="12616" y="258736"/>
                </a:lnTo>
                <a:lnTo>
                  <a:pt x="27754" y="215245"/>
                </a:lnTo>
                <a:lnTo>
                  <a:pt x="48220" y="174549"/>
                </a:lnTo>
                <a:lnTo>
                  <a:pt x="73590" y="137068"/>
                </a:lnTo>
                <a:lnTo>
                  <a:pt x="103445" y="103222"/>
                </a:lnTo>
                <a:lnTo>
                  <a:pt x="137364" y="73432"/>
                </a:lnTo>
                <a:lnTo>
                  <a:pt x="174925" y="48116"/>
                </a:lnTo>
                <a:lnTo>
                  <a:pt x="215709" y="27695"/>
                </a:lnTo>
                <a:lnTo>
                  <a:pt x="259294" y="12588"/>
                </a:lnTo>
                <a:lnTo>
                  <a:pt x="305259" y="3217"/>
                </a:lnTo>
                <a:lnTo>
                  <a:pt x="353184" y="0"/>
                </a:lnTo>
                <a:lnTo>
                  <a:pt x="6446853" y="0"/>
                </a:lnTo>
                <a:lnTo>
                  <a:pt x="6494778" y="3217"/>
                </a:lnTo>
                <a:lnTo>
                  <a:pt x="6540743" y="12588"/>
                </a:lnTo>
                <a:lnTo>
                  <a:pt x="6584328" y="27695"/>
                </a:lnTo>
                <a:lnTo>
                  <a:pt x="6625112" y="48116"/>
                </a:lnTo>
                <a:lnTo>
                  <a:pt x="6662673" y="73432"/>
                </a:lnTo>
                <a:lnTo>
                  <a:pt x="6696592" y="103222"/>
                </a:lnTo>
                <a:lnTo>
                  <a:pt x="6726447" y="137068"/>
                </a:lnTo>
                <a:lnTo>
                  <a:pt x="6751817" y="174549"/>
                </a:lnTo>
                <a:lnTo>
                  <a:pt x="6772282" y="215245"/>
                </a:lnTo>
                <a:lnTo>
                  <a:pt x="6787421" y="258736"/>
                </a:lnTo>
                <a:lnTo>
                  <a:pt x="6796813" y="304603"/>
                </a:lnTo>
                <a:lnTo>
                  <a:pt x="6800037" y="352424"/>
                </a:lnTo>
                <a:lnTo>
                  <a:pt x="6796813" y="400246"/>
                </a:lnTo>
                <a:lnTo>
                  <a:pt x="6787421" y="446113"/>
                </a:lnTo>
                <a:lnTo>
                  <a:pt x="6772282" y="489604"/>
                </a:lnTo>
                <a:lnTo>
                  <a:pt x="6751817" y="530300"/>
                </a:lnTo>
                <a:lnTo>
                  <a:pt x="6726447" y="567781"/>
                </a:lnTo>
                <a:lnTo>
                  <a:pt x="6696592" y="601627"/>
                </a:lnTo>
                <a:lnTo>
                  <a:pt x="6662673" y="631417"/>
                </a:lnTo>
                <a:lnTo>
                  <a:pt x="6625112" y="656733"/>
                </a:lnTo>
                <a:lnTo>
                  <a:pt x="6584328" y="677154"/>
                </a:lnTo>
                <a:lnTo>
                  <a:pt x="6540743" y="692261"/>
                </a:lnTo>
                <a:lnTo>
                  <a:pt x="6494778" y="701632"/>
                </a:lnTo>
                <a:lnTo>
                  <a:pt x="6446853" y="704849"/>
                </a:lnTo>
                <a:close/>
              </a:path>
            </a:pathLst>
          </a:custGeom>
          <a:solidFill>
            <a:srgbClr val="FFA2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099016" y="9080899"/>
            <a:ext cx="61887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45" b="1">
                <a:solidFill>
                  <a:srgbClr val="FFFFFF"/>
                </a:solidFill>
                <a:latin typeface="Trebuchet MS"/>
                <a:cs typeface="Trebuchet MS"/>
              </a:rPr>
              <a:t>Muhammad</a:t>
            </a:r>
            <a:r>
              <a:rPr dirty="0" sz="25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5" b="1">
                <a:solidFill>
                  <a:srgbClr val="FFFFFF"/>
                </a:solidFill>
                <a:latin typeface="Trebuchet MS"/>
                <a:cs typeface="Trebuchet MS"/>
              </a:rPr>
              <a:t>Rahmadi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14" b="1">
                <a:solidFill>
                  <a:srgbClr val="FFFFFF"/>
                </a:solidFill>
                <a:latin typeface="Trebuchet MS"/>
                <a:cs typeface="Trebuchet MS"/>
              </a:rPr>
              <a:t>Husada</a:t>
            </a:r>
            <a:r>
              <a:rPr dirty="0" sz="25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 b="1">
                <a:solidFill>
                  <a:srgbClr val="FFFFFF"/>
                </a:solidFill>
                <a:latin typeface="Trebuchet MS"/>
                <a:cs typeface="Trebuchet MS"/>
              </a:rPr>
              <a:t>(2022027)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4000" y="8805804"/>
            <a:ext cx="1002562" cy="100255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16000" y="4532227"/>
            <a:ext cx="494855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-235">
                <a:latin typeface="Lucida Sans Unicode"/>
                <a:cs typeface="Lucida Sans Unicode"/>
              </a:rPr>
              <a:t>K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30">
                <a:latin typeface="Lucida Sans Unicode"/>
                <a:cs typeface="Lucida Sans Unicode"/>
              </a:rPr>
              <a:t>m</a:t>
            </a:r>
            <a:r>
              <a:rPr dirty="0" sz="3200" spc="-165">
                <a:latin typeface="Lucida Sans Unicode"/>
                <a:cs typeface="Lucida Sans Unicode"/>
              </a:rPr>
              <a:t>i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d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55">
                <a:latin typeface="Lucida Sans Unicode"/>
                <a:cs typeface="Lucida Sans Unicode"/>
              </a:rPr>
              <a:t>r</a:t>
            </a:r>
            <a:r>
              <a:rPr dirty="0" sz="3200" spc="-165">
                <a:latin typeface="Lucida Sans Unicode"/>
                <a:cs typeface="Lucida Sans Unicode"/>
              </a:rPr>
              <a:t>i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265">
                <a:latin typeface="Lucida Sans Unicode"/>
                <a:cs typeface="Lucida Sans Unicode"/>
              </a:rPr>
              <a:t>k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220">
                <a:latin typeface="Lucida Sans Unicode"/>
                <a:cs typeface="Lucida Sans Unicode"/>
              </a:rPr>
              <a:t>l</a:t>
            </a:r>
            <a:r>
              <a:rPr dirty="0" sz="3200" spc="-80">
                <a:latin typeface="Lucida Sans Unicode"/>
                <a:cs typeface="Lucida Sans Unicode"/>
              </a:rPr>
              <a:t>o</a:t>
            </a:r>
            <a:r>
              <a:rPr dirty="0" sz="3200" spc="-130">
                <a:latin typeface="Lucida Sans Unicode"/>
                <a:cs typeface="Lucida Sans Unicode"/>
              </a:rPr>
              <a:t>m</a:t>
            </a:r>
            <a:r>
              <a:rPr dirty="0" sz="3200" spc="-10">
                <a:latin typeface="Lucida Sans Unicode"/>
                <a:cs typeface="Lucida Sans Unicode"/>
              </a:rPr>
              <a:t>p</a:t>
            </a:r>
            <a:r>
              <a:rPr dirty="0" sz="3200" spc="-80">
                <a:latin typeface="Lucida Sans Unicode"/>
                <a:cs typeface="Lucida Sans Unicode"/>
              </a:rPr>
              <a:t>o</a:t>
            </a:r>
            <a:r>
              <a:rPr dirty="0" sz="3200" spc="-260">
                <a:latin typeface="Lucida Sans Unicode"/>
                <a:cs typeface="Lucida Sans Unicode"/>
              </a:rPr>
              <a:t>k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1060">
                <a:latin typeface="Lucida Sans Unicode"/>
                <a:cs typeface="Lucida Sans Unicode"/>
              </a:rPr>
              <a:t>1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y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155">
                <a:latin typeface="Lucida Sans Unicode"/>
                <a:cs typeface="Lucida Sans Unicode"/>
              </a:rPr>
              <a:t>g  </a:t>
            </a:r>
            <a:r>
              <a:rPr dirty="0" sz="3200" spc="-10">
                <a:latin typeface="Lucida Sans Unicode"/>
                <a:cs typeface="Lucida Sans Unicode"/>
              </a:rPr>
              <a:t>b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155">
                <a:latin typeface="Lucida Sans Unicode"/>
                <a:cs typeface="Lucida Sans Unicode"/>
              </a:rPr>
              <a:t>r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35">
                <a:latin typeface="Lucida Sans Unicode"/>
                <a:cs typeface="Lucida Sans Unicode"/>
              </a:rPr>
              <a:t>gg</a:t>
            </a:r>
            <a:r>
              <a:rPr dirty="0" sz="3200" spc="-80">
                <a:latin typeface="Lucida Sans Unicode"/>
                <a:cs typeface="Lucida Sans Unicode"/>
              </a:rPr>
              <a:t>o</a:t>
            </a:r>
            <a:r>
              <a:rPr dirty="0" sz="3200" spc="35">
                <a:latin typeface="Lucida Sans Unicode"/>
                <a:cs typeface="Lucida Sans Unicode"/>
              </a:rPr>
              <a:t>t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265">
                <a:latin typeface="Lucida Sans Unicode"/>
                <a:cs typeface="Lucida Sans Unicode"/>
              </a:rPr>
              <a:t>k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0">
                <a:latin typeface="Lucida Sans Unicode"/>
                <a:cs typeface="Lucida Sans Unicode"/>
              </a:rPr>
              <a:t>n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380"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6076" y="6540564"/>
            <a:ext cx="1409699" cy="2714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057351" y="2067493"/>
            <a:ext cx="4352290" cy="95250"/>
          </a:xfrm>
          <a:custGeom>
            <a:avLst/>
            <a:gdLst/>
            <a:ahLst/>
            <a:cxnLst/>
            <a:rect l="l" t="t" r="r" b="b"/>
            <a:pathLst>
              <a:path w="4352290" h="95250">
                <a:moveTo>
                  <a:pt x="4352180" y="95249"/>
                </a:moveTo>
                <a:lnTo>
                  <a:pt x="0" y="95249"/>
                </a:lnTo>
                <a:lnTo>
                  <a:pt x="0" y="0"/>
                </a:lnTo>
                <a:lnTo>
                  <a:pt x="4352180" y="0"/>
                </a:lnTo>
                <a:lnTo>
                  <a:pt x="4352180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652" y="955608"/>
            <a:ext cx="4377690" cy="1276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15"/>
              <a:t>O</a:t>
            </a:r>
            <a:r>
              <a:rPr dirty="0" spc="25"/>
              <a:t>U</a:t>
            </a:r>
            <a:r>
              <a:rPr dirty="0" spc="-175"/>
              <a:t>T</a:t>
            </a:r>
            <a:r>
              <a:rPr dirty="0" spc="-20"/>
              <a:t>L</a:t>
            </a:r>
            <a:r>
              <a:rPr dirty="0" spc="-125"/>
              <a:t>I</a:t>
            </a:r>
            <a:r>
              <a:rPr dirty="0" spc="434"/>
              <a:t>N</a:t>
            </a:r>
            <a:r>
              <a:rPr dirty="0" spc="75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3247249"/>
            <a:ext cx="16763365" cy="350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663064">
              <a:lnSpc>
                <a:spcPct val="115199"/>
              </a:lnSpc>
              <a:spcBef>
                <a:spcPts val="100"/>
              </a:spcBef>
            </a:pPr>
            <a:r>
              <a:rPr dirty="0" sz="3300" spc="-114">
                <a:latin typeface="Lucida Sans Unicode"/>
                <a:cs typeface="Lucida Sans Unicode"/>
              </a:rPr>
              <a:t>Elektronika </a:t>
            </a:r>
            <a:r>
              <a:rPr dirty="0" sz="3300" spc="-90">
                <a:latin typeface="Lucida Sans Unicode"/>
                <a:cs typeface="Lucida Sans Unicode"/>
              </a:rPr>
              <a:t>adalah </a:t>
            </a:r>
            <a:r>
              <a:rPr dirty="0" sz="3300" spc="-110">
                <a:latin typeface="Lucida Sans Unicode"/>
                <a:cs typeface="Lucida Sans Unicode"/>
              </a:rPr>
              <a:t>bidang </a:t>
            </a:r>
            <a:r>
              <a:rPr dirty="0" sz="3300" spc="-120">
                <a:latin typeface="Lucida Sans Unicode"/>
                <a:cs typeface="Lucida Sans Unicode"/>
              </a:rPr>
              <a:t>disiplin </a:t>
            </a:r>
            <a:r>
              <a:rPr dirty="0" sz="3300" spc="-175">
                <a:latin typeface="Lucida Sans Unicode"/>
                <a:cs typeface="Lucida Sans Unicode"/>
              </a:rPr>
              <a:t>ilmu </a:t>
            </a:r>
            <a:r>
              <a:rPr dirty="0" sz="3300" spc="-85">
                <a:latin typeface="Lucida Sans Unicode"/>
                <a:cs typeface="Lucida Sans Unicode"/>
              </a:rPr>
              <a:t>yang sangat </a:t>
            </a:r>
            <a:r>
              <a:rPr dirty="0" sz="3300" spc="-120">
                <a:latin typeface="Lucida Sans Unicode"/>
                <a:cs typeface="Lucida Sans Unicode"/>
              </a:rPr>
              <a:t>luas </a:t>
            </a:r>
            <a:r>
              <a:rPr dirty="0" sz="3300" spc="-75">
                <a:latin typeface="Lucida Sans Unicode"/>
                <a:cs typeface="Lucida Sans Unicode"/>
              </a:rPr>
              <a:t>dan </a:t>
            </a:r>
            <a:r>
              <a:rPr dirty="0" sz="3300" spc="-155">
                <a:latin typeface="Lucida Sans Unicode"/>
                <a:cs typeface="Lucida Sans Unicode"/>
              </a:rPr>
              <a:t>memiliki </a:t>
            </a:r>
            <a:r>
              <a:rPr dirty="0" sz="3300" spc="-120">
                <a:latin typeface="Lucida Sans Unicode"/>
                <a:cs typeface="Lucida Sans Unicode"/>
              </a:rPr>
              <a:t>tingkat </a:t>
            </a:r>
            <a:r>
              <a:rPr dirty="0" sz="3300" spc="-114">
                <a:latin typeface="Lucida Sans Unicode"/>
                <a:cs typeface="Lucida Sans Unicode"/>
              </a:rPr>
              <a:t> </a:t>
            </a:r>
            <a:r>
              <a:rPr dirty="0" sz="3300" spc="-100">
                <a:latin typeface="Lucida Sans Unicode"/>
                <a:cs typeface="Lucida Sans Unicode"/>
              </a:rPr>
              <a:t>perkembangan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85">
                <a:latin typeface="Lucida Sans Unicode"/>
                <a:cs typeface="Lucida Sans Unicode"/>
              </a:rPr>
              <a:t>yang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145">
                <a:latin typeface="Lucida Sans Unicode"/>
                <a:cs typeface="Lucida Sans Unicode"/>
              </a:rPr>
              <a:t>paling</a:t>
            </a:r>
            <a:r>
              <a:rPr dirty="0" sz="3300" spc="-160">
                <a:latin typeface="Lucida Sans Unicode"/>
                <a:cs typeface="Lucida Sans Unicode"/>
              </a:rPr>
              <a:t> </a:t>
            </a:r>
            <a:r>
              <a:rPr dirty="0" sz="3300" spc="40">
                <a:latin typeface="Lucida Sans Unicode"/>
                <a:cs typeface="Lucida Sans Unicode"/>
              </a:rPr>
              <a:t>cepat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25">
                <a:latin typeface="Lucida Sans Unicode"/>
                <a:cs typeface="Lucida Sans Unicode"/>
              </a:rPr>
              <a:t>pada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25">
                <a:latin typeface="Lucida Sans Unicode"/>
                <a:cs typeface="Lucida Sans Unicode"/>
              </a:rPr>
              <a:t>beberapa</a:t>
            </a:r>
            <a:r>
              <a:rPr dirty="0" sz="3300" spc="-160">
                <a:latin typeface="Lucida Sans Unicode"/>
                <a:cs typeface="Lucida Sans Unicode"/>
              </a:rPr>
              <a:t> </a:t>
            </a:r>
            <a:r>
              <a:rPr dirty="0" sz="3300" spc="-45">
                <a:latin typeface="Lucida Sans Unicode"/>
                <a:cs typeface="Lucida Sans Unicode"/>
              </a:rPr>
              <a:t>dekade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229">
                <a:latin typeface="Lucida Sans Unicode"/>
                <a:cs typeface="Lucida Sans Unicode"/>
              </a:rPr>
              <a:t>ini.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155">
                <a:latin typeface="Lucida Sans Unicode"/>
                <a:cs typeface="Lucida Sans Unicode"/>
              </a:rPr>
              <a:t>Hal</a:t>
            </a:r>
            <a:r>
              <a:rPr dirty="0" sz="3300" spc="-160">
                <a:latin typeface="Lucida Sans Unicode"/>
                <a:cs typeface="Lucida Sans Unicode"/>
              </a:rPr>
              <a:t> </a:t>
            </a:r>
            <a:r>
              <a:rPr dirty="0" sz="3300" spc="-170">
                <a:latin typeface="Lucida Sans Unicode"/>
                <a:cs typeface="Lucida Sans Unicode"/>
              </a:rPr>
              <a:t>ini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75">
                <a:latin typeface="Lucida Sans Unicode"/>
                <a:cs typeface="Lucida Sans Unicode"/>
              </a:rPr>
              <a:t>disebabkan</a:t>
            </a:r>
            <a:r>
              <a:rPr dirty="0" sz="3300" spc="-165">
                <a:latin typeface="Lucida Sans Unicode"/>
                <a:cs typeface="Lucida Sans Unicode"/>
              </a:rPr>
              <a:t> </a:t>
            </a:r>
            <a:r>
              <a:rPr dirty="0" sz="3300" spc="-110">
                <a:latin typeface="Lucida Sans Unicode"/>
                <a:cs typeface="Lucida Sans Unicode"/>
              </a:rPr>
              <a:t>karena </a:t>
            </a:r>
            <a:r>
              <a:rPr dirty="0" sz="3300" spc="-1030">
                <a:latin typeface="Lucida Sans Unicode"/>
                <a:cs typeface="Lucida Sans Unicode"/>
              </a:rPr>
              <a:t> </a:t>
            </a:r>
            <a:r>
              <a:rPr dirty="0" sz="3300" spc="-114">
                <a:latin typeface="Lucida Sans Unicode"/>
                <a:cs typeface="Lucida Sans Unicode"/>
              </a:rPr>
              <a:t>semakin</a:t>
            </a:r>
            <a:r>
              <a:rPr dirty="0" sz="3300" spc="-110">
                <a:latin typeface="Lucida Sans Unicode"/>
                <a:cs typeface="Lucida Sans Unicode"/>
              </a:rPr>
              <a:t> </a:t>
            </a:r>
            <a:r>
              <a:rPr dirty="0" sz="3300" spc="-120">
                <a:latin typeface="Lucida Sans Unicode"/>
                <a:cs typeface="Lucida Sans Unicode"/>
              </a:rPr>
              <a:t>tingginya</a:t>
            </a:r>
            <a:r>
              <a:rPr dirty="0" sz="3300" spc="-114">
                <a:latin typeface="Lucida Sans Unicode"/>
                <a:cs typeface="Lucida Sans Unicode"/>
              </a:rPr>
              <a:t> </a:t>
            </a:r>
            <a:r>
              <a:rPr dirty="0" sz="3300" spc="-160">
                <a:latin typeface="Lucida Sans Unicode"/>
                <a:cs typeface="Lucida Sans Unicode"/>
              </a:rPr>
              <a:t>jumlah</a:t>
            </a:r>
            <a:r>
              <a:rPr dirty="0" sz="3300" spc="-155">
                <a:latin typeface="Lucida Sans Unicode"/>
                <a:cs typeface="Lucida Sans Unicode"/>
              </a:rPr>
              <a:t> </a:t>
            </a:r>
            <a:r>
              <a:rPr dirty="0" sz="3300" spc="-85">
                <a:latin typeface="Lucida Sans Unicode"/>
                <a:cs typeface="Lucida Sans Unicode"/>
              </a:rPr>
              <a:t>permintaan</a:t>
            </a:r>
            <a:r>
              <a:rPr dirty="0" sz="3300" spc="-80">
                <a:latin typeface="Lucida Sans Unicode"/>
                <a:cs typeface="Lucida Sans Unicode"/>
              </a:rPr>
              <a:t> </a:t>
            </a:r>
            <a:r>
              <a:rPr dirty="0" sz="3300" spc="-60">
                <a:latin typeface="Lucida Sans Unicode"/>
                <a:cs typeface="Lucida Sans Unicode"/>
              </a:rPr>
              <a:t>pasar</a:t>
            </a:r>
            <a:r>
              <a:rPr dirty="0" sz="3300" spc="-55">
                <a:latin typeface="Lucida Sans Unicode"/>
                <a:cs typeface="Lucida Sans Unicode"/>
              </a:rPr>
              <a:t> </a:t>
            </a:r>
            <a:r>
              <a:rPr dirty="0" sz="3300" spc="-45">
                <a:latin typeface="Lucida Sans Unicode"/>
                <a:cs typeface="Lucida Sans Unicode"/>
              </a:rPr>
              <a:t>terhadap</a:t>
            </a:r>
            <a:r>
              <a:rPr dirty="0" sz="3300" spc="-40">
                <a:latin typeface="Lucida Sans Unicode"/>
                <a:cs typeface="Lucida Sans Unicode"/>
              </a:rPr>
              <a:t> </a:t>
            </a:r>
            <a:r>
              <a:rPr dirty="0" sz="3300" spc="-140">
                <a:latin typeface="Lucida Sans Unicode"/>
                <a:cs typeface="Lucida Sans Unicode"/>
              </a:rPr>
              <a:t>hasil-hasil</a:t>
            </a:r>
            <a:r>
              <a:rPr dirty="0" sz="3300" spc="-135">
                <a:latin typeface="Lucida Sans Unicode"/>
                <a:cs typeface="Lucida Sans Unicode"/>
              </a:rPr>
              <a:t> </a:t>
            </a:r>
            <a:r>
              <a:rPr dirty="0" sz="3300" spc="-100">
                <a:latin typeface="Lucida Sans Unicode"/>
                <a:cs typeface="Lucida Sans Unicode"/>
              </a:rPr>
              <a:t>pengembangan </a:t>
            </a:r>
            <a:r>
              <a:rPr dirty="0" sz="3300" spc="-95">
                <a:latin typeface="Lucida Sans Unicode"/>
                <a:cs typeface="Lucida Sans Unicode"/>
              </a:rPr>
              <a:t> </a:t>
            </a:r>
            <a:r>
              <a:rPr dirty="0" sz="3300" spc="-130">
                <a:latin typeface="Lucida Sans Unicode"/>
                <a:cs typeface="Lucida Sans Unicode"/>
              </a:rPr>
              <a:t>teknologi</a:t>
            </a:r>
            <a:r>
              <a:rPr dirty="0" sz="3300" spc="-125">
                <a:latin typeface="Lucida Sans Unicode"/>
                <a:cs typeface="Lucida Sans Unicode"/>
              </a:rPr>
              <a:t> </a:t>
            </a:r>
            <a:r>
              <a:rPr dirty="0" sz="3300" spc="-120">
                <a:latin typeface="Lucida Sans Unicode"/>
                <a:cs typeface="Lucida Sans Unicode"/>
              </a:rPr>
              <a:t>elektronika</a:t>
            </a:r>
            <a:r>
              <a:rPr dirty="0" sz="3300" spc="-114">
                <a:latin typeface="Lucida Sans Unicode"/>
                <a:cs typeface="Lucida Sans Unicode"/>
              </a:rPr>
              <a:t> </a:t>
            </a:r>
            <a:r>
              <a:rPr dirty="0" sz="3300" spc="-85">
                <a:latin typeface="Lucida Sans Unicode"/>
                <a:cs typeface="Lucida Sans Unicode"/>
              </a:rPr>
              <a:t>yang</a:t>
            </a:r>
            <a:r>
              <a:rPr dirty="0" sz="3300" spc="-80">
                <a:latin typeface="Lucida Sans Unicode"/>
                <a:cs typeface="Lucida Sans Unicode"/>
              </a:rPr>
              <a:t> </a:t>
            </a:r>
            <a:r>
              <a:rPr dirty="0" sz="3300" spc="-75">
                <a:latin typeface="Lucida Sans Unicode"/>
                <a:cs typeface="Lucida Sans Unicode"/>
              </a:rPr>
              <a:t>berdampak</a:t>
            </a:r>
            <a:r>
              <a:rPr dirty="0" sz="3300" spc="-70">
                <a:latin typeface="Lucida Sans Unicode"/>
                <a:cs typeface="Lucida Sans Unicode"/>
              </a:rPr>
              <a:t> </a:t>
            </a:r>
            <a:r>
              <a:rPr dirty="0" sz="3300" spc="-25">
                <a:latin typeface="Lucida Sans Unicode"/>
                <a:cs typeface="Lucida Sans Unicode"/>
              </a:rPr>
              <a:t>pada</a:t>
            </a:r>
            <a:r>
              <a:rPr dirty="0" sz="3300" spc="-20">
                <a:latin typeface="Lucida Sans Unicode"/>
                <a:cs typeface="Lucida Sans Unicode"/>
              </a:rPr>
              <a:t> </a:t>
            </a:r>
            <a:r>
              <a:rPr dirty="0" sz="3300" spc="-114">
                <a:latin typeface="Lucida Sans Unicode"/>
                <a:cs typeface="Lucida Sans Unicode"/>
              </a:rPr>
              <a:t>semakin</a:t>
            </a:r>
            <a:r>
              <a:rPr dirty="0" sz="3300" spc="-110">
                <a:latin typeface="Lucida Sans Unicode"/>
                <a:cs typeface="Lucida Sans Unicode"/>
              </a:rPr>
              <a:t> </a:t>
            </a:r>
            <a:r>
              <a:rPr dirty="0" sz="3300" spc="-105">
                <a:latin typeface="Lucida Sans Unicode"/>
                <a:cs typeface="Lucida Sans Unicode"/>
              </a:rPr>
              <a:t>ditingkatkannya</a:t>
            </a:r>
            <a:r>
              <a:rPr dirty="0" sz="3300" spc="-100">
                <a:latin typeface="Lucida Sans Unicode"/>
                <a:cs typeface="Lucida Sans Unicode"/>
              </a:rPr>
              <a:t> </a:t>
            </a:r>
            <a:r>
              <a:rPr dirty="0" sz="3300" spc="-80">
                <a:latin typeface="Lucida Sans Unicode"/>
                <a:cs typeface="Lucida Sans Unicode"/>
              </a:rPr>
              <a:t>berbagai </a:t>
            </a:r>
            <a:r>
              <a:rPr dirty="0" sz="3300" spc="-75">
                <a:latin typeface="Lucida Sans Unicode"/>
                <a:cs typeface="Lucida Sans Unicode"/>
              </a:rPr>
              <a:t> </a:t>
            </a:r>
            <a:r>
              <a:rPr dirty="0" sz="3300" spc="-95">
                <a:latin typeface="Lucida Sans Unicode"/>
                <a:cs typeface="Lucida Sans Unicode"/>
              </a:rPr>
              <a:t>penelitian-penelitian</a:t>
            </a:r>
            <a:r>
              <a:rPr dirty="0" sz="3300" spc="-90">
                <a:latin typeface="Lucida Sans Unicode"/>
                <a:cs typeface="Lucida Sans Unicode"/>
              </a:rPr>
              <a:t> </a:t>
            </a:r>
            <a:r>
              <a:rPr dirty="0" sz="3300" spc="-105">
                <a:latin typeface="Lucida Sans Unicode"/>
                <a:cs typeface="Lucida Sans Unicode"/>
              </a:rPr>
              <a:t>dibidang</a:t>
            </a:r>
            <a:r>
              <a:rPr dirty="0" sz="3300" spc="-100">
                <a:latin typeface="Lucida Sans Unicode"/>
                <a:cs typeface="Lucida Sans Unicode"/>
              </a:rPr>
              <a:t> </a:t>
            </a:r>
            <a:r>
              <a:rPr dirty="0" sz="3300" spc="-120">
                <a:latin typeface="Lucida Sans Unicode"/>
                <a:cs typeface="Lucida Sans Unicode"/>
              </a:rPr>
              <a:t>elektronika</a:t>
            </a:r>
            <a:r>
              <a:rPr dirty="0" sz="3300" spc="-114">
                <a:latin typeface="Lucida Sans Unicode"/>
                <a:cs typeface="Lucida Sans Unicode"/>
              </a:rPr>
              <a:t> </a:t>
            </a:r>
            <a:r>
              <a:rPr dirty="0" sz="3300" spc="-35">
                <a:latin typeface="Lucida Sans Unicode"/>
                <a:cs typeface="Lucida Sans Unicode"/>
              </a:rPr>
              <a:t>serta</a:t>
            </a:r>
            <a:r>
              <a:rPr dirty="0" sz="3300" spc="-30">
                <a:latin typeface="Lucida Sans Unicode"/>
                <a:cs typeface="Lucida Sans Unicode"/>
              </a:rPr>
              <a:t> </a:t>
            </a:r>
            <a:r>
              <a:rPr dirty="0" sz="3300" spc="-150">
                <a:latin typeface="Lucida Sans Unicode"/>
                <a:cs typeface="Lucida Sans Unicode"/>
              </a:rPr>
              <a:t>didukung</a:t>
            </a:r>
            <a:r>
              <a:rPr dirty="0" sz="3300" spc="-145">
                <a:latin typeface="Lucida Sans Unicode"/>
                <a:cs typeface="Lucida Sans Unicode"/>
              </a:rPr>
              <a:t> </a:t>
            </a:r>
            <a:r>
              <a:rPr dirty="0" sz="3300" spc="-110">
                <a:latin typeface="Lucida Sans Unicode"/>
                <a:cs typeface="Lucida Sans Unicode"/>
              </a:rPr>
              <a:t>pula</a:t>
            </a:r>
            <a:r>
              <a:rPr dirty="0" sz="3300" spc="-105">
                <a:latin typeface="Lucida Sans Unicode"/>
                <a:cs typeface="Lucida Sans Unicode"/>
              </a:rPr>
              <a:t> </a:t>
            </a:r>
            <a:r>
              <a:rPr dirty="0" sz="3300" spc="-110">
                <a:latin typeface="Lucida Sans Unicode"/>
                <a:cs typeface="Lucida Sans Unicode"/>
              </a:rPr>
              <a:t>oleh</a:t>
            </a:r>
            <a:r>
              <a:rPr dirty="0" sz="3300" spc="-105">
                <a:latin typeface="Lucida Sans Unicode"/>
                <a:cs typeface="Lucida Sans Unicode"/>
              </a:rPr>
              <a:t> </a:t>
            </a:r>
            <a:r>
              <a:rPr dirty="0" sz="3300" spc="-90">
                <a:latin typeface="Lucida Sans Unicode"/>
                <a:cs typeface="Lucida Sans Unicode"/>
              </a:rPr>
              <a:t>pertumbuhan </a:t>
            </a:r>
            <a:r>
              <a:rPr dirty="0" sz="3300" spc="-85">
                <a:latin typeface="Lucida Sans Unicode"/>
                <a:cs typeface="Lucida Sans Unicode"/>
              </a:rPr>
              <a:t> </a:t>
            </a:r>
            <a:r>
              <a:rPr dirty="0" sz="3300" spc="-175">
                <a:latin typeface="Lucida Sans Unicode"/>
                <a:cs typeface="Lucida Sans Unicode"/>
              </a:rPr>
              <a:t>i</a:t>
            </a:r>
            <a:r>
              <a:rPr dirty="0" sz="3300" spc="-170">
                <a:latin typeface="Lucida Sans Unicode"/>
                <a:cs typeface="Lucida Sans Unicode"/>
              </a:rPr>
              <a:t>n</a:t>
            </a:r>
            <a:r>
              <a:rPr dirty="0" sz="3300" spc="-10">
                <a:latin typeface="Lucida Sans Unicode"/>
                <a:cs typeface="Lucida Sans Unicode"/>
              </a:rPr>
              <a:t>d</a:t>
            </a:r>
            <a:r>
              <a:rPr dirty="0" sz="3300" spc="-170">
                <a:latin typeface="Lucida Sans Unicode"/>
                <a:cs typeface="Lucida Sans Unicode"/>
              </a:rPr>
              <a:t>u</a:t>
            </a:r>
            <a:r>
              <a:rPr dirty="0" sz="3300" spc="-40">
                <a:latin typeface="Lucida Sans Unicode"/>
                <a:cs typeface="Lucida Sans Unicode"/>
              </a:rPr>
              <a:t>s</a:t>
            </a:r>
            <a:r>
              <a:rPr dirty="0" sz="3300" spc="35">
                <a:latin typeface="Lucida Sans Unicode"/>
                <a:cs typeface="Lucida Sans Unicode"/>
              </a:rPr>
              <a:t>t</a:t>
            </a:r>
            <a:r>
              <a:rPr dirty="0" sz="3300" spc="-160">
                <a:latin typeface="Lucida Sans Unicode"/>
                <a:cs typeface="Lucida Sans Unicode"/>
              </a:rPr>
              <a:t>r</a:t>
            </a:r>
            <a:r>
              <a:rPr dirty="0" sz="3300" spc="-170">
                <a:latin typeface="Lucida Sans Unicode"/>
                <a:cs typeface="Lucida Sans Unicode"/>
              </a:rPr>
              <a:t>i</a:t>
            </a:r>
            <a:r>
              <a:rPr dirty="0" sz="3300" spc="-170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d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165">
                <a:latin typeface="Lucida Sans Unicode"/>
                <a:cs typeface="Lucida Sans Unicode"/>
              </a:rPr>
              <a:t>n</a:t>
            </a:r>
            <a:r>
              <a:rPr dirty="0" sz="3300" spc="-170">
                <a:latin typeface="Lucida Sans Unicode"/>
                <a:cs typeface="Lucida Sans Unicode"/>
              </a:rPr>
              <a:t> </a:t>
            </a:r>
            <a:r>
              <a:rPr dirty="0" sz="3300" spc="-275">
                <a:latin typeface="Lucida Sans Unicode"/>
                <a:cs typeface="Lucida Sans Unicode"/>
              </a:rPr>
              <a:t>k</a:t>
            </a:r>
            <a:r>
              <a:rPr dirty="0" sz="3300" spc="30">
                <a:latin typeface="Lucida Sans Unicode"/>
                <a:cs typeface="Lucida Sans Unicode"/>
              </a:rPr>
              <a:t>e</a:t>
            </a:r>
            <a:r>
              <a:rPr dirty="0" sz="3300" spc="-10">
                <a:latin typeface="Lucida Sans Unicode"/>
                <a:cs typeface="Lucida Sans Unicode"/>
              </a:rPr>
              <a:t>b</a:t>
            </a:r>
            <a:r>
              <a:rPr dirty="0" sz="3300" spc="-170">
                <a:latin typeface="Lucida Sans Unicode"/>
                <a:cs typeface="Lucida Sans Unicode"/>
              </a:rPr>
              <a:t>u</a:t>
            </a:r>
            <a:r>
              <a:rPr dirty="0" sz="3300" spc="35">
                <a:latin typeface="Lucida Sans Unicode"/>
                <a:cs typeface="Lucida Sans Unicode"/>
              </a:rPr>
              <a:t>t</a:t>
            </a:r>
            <a:r>
              <a:rPr dirty="0" sz="3300" spc="-170">
                <a:latin typeface="Lucida Sans Unicode"/>
                <a:cs typeface="Lucida Sans Unicode"/>
              </a:rPr>
              <a:t>uh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170">
                <a:latin typeface="Lucida Sans Unicode"/>
                <a:cs typeface="Lucida Sans Unicode"/>
              </a:rPr>
              <a:t>nn</a:t>
            </a:r>
            <a:r>
              <a:rPr dirty="0" sz="3300" spc="105">
                <a:latin typeface="Lucida Sans Unicode"/>
                <a:cs typeface="Lucida Sans Unicode"/>
              </a:rPr>
              <a:t>y</a:t>
            </a:r>
            <a:r>
              <a:rPr dirty="0" sz="3300" spc="-40">
                <a:latin typeface="Lucida Sans Unicode"/>
                <a:cs typeface="Lucida Sans Unicode"/>
              </a:rPr>
              <a:t>a</a:t>
            </a:r>
            <a:r>
              <a:rPr dirty="0" sz="3300" spc="-170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d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229">
                <a:latin typeface="Lucida Sans Unicode"/>
                <a:cs typeface="Lucida Sans Unicode"/>
              </a:rPr>
              <a:t>l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130">
                <a:latin typeface="Lucida Sans Unicode"/>
                <a:cs typeface="Lucida Sans Unicode"/>
              </a:rPr>
              <a:t>m</a:t>
            </a:r>
            <a:r>
              <a:rPr dirty="0" sz="3300" spc="-175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b</a:t>
            </a:r>
            <a:r>
              <a:rPr dirty="0" sz="3300" spc="30">
                <a:latin typeface="Lucida Sans Unicode"/>
                <a:cs typeface="Lucida Sans Unicode"/>
              </a:rPr>
              <a:t>e</a:t>
            </a:r>
            <a:r>
              <a:rPr dirty="0" sz="3300" spc="-10">
                <a:latin typeface="Lucida Sans Unicode"/>
                <a:cs typeface="Lucida Sans Unicode"/>
              </a:rPr>
              <a:t>b</a:t>
            </a:r>
            <a:r>
              <a:rPr dirty="0" sz="3300" spc="30">
                <a:latin typeface="Lucida Sans Unicode"/>
                <a:cs typeface="Lucida Sans Unicode"/>
              </a:rPr>
              <a:t>e</a:t>
            </a:r>
            <a:r>
              <a:rPr dirty="0" sz="3300" spc="-160">
                <a:latin typeface="Lucida Sans Unicode"/>
                <a:cs typeface="Lucida Sans Unicode"/>
              </a:rPr>
              <a:t>r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10">
                <a:latin typeface="Lucida Sans Unicode"/>
                <a:cs typeface="Lucida Sans Unicode"/>
              </a:rPr>
              <a:t>p</a:t>
            </a:r>
            <a:r>
              <a:rPr dirty="0" sz="3300" spc="-40">
                <a:latin typeface="Lucida Sans Unicode"/>
                <a:cs typeface="Lucida Sans Unicode"/>
              </a:rPr>
              <a:t>a</a:t>
            </a:r>
            <a:r>
              <a:rPr dirty="0" sz="3300" spc="-170">
                <a:latin typeface="Lucida Sans Unicode"/>
                <a:cs typeface="Lucida Sans Unicode"/>
              </a:rPr>
              <a:t> </a:t>
            </a:r>
            <a:r>
              <a:rPr dirty="0" sz="3300" spc="-10">
                <a:latin typeface="Lucida Sans Unicode"/>
                <a:cs typeface="Lucida Sans Unicode"/>
              </a:rPr>
              <a:t>d</a:t>
            </a:r>
            <a:r>
              <a:rPr dirty="0" sz="3300" spc="30">
                <a:latin typeface="Lucida Sans Unicode"/>
                <a:cs typeface="Lucida Sans Unicode"/>
              </a:rPr>
              <a:t>e</a:t>
            </a:r>
            <a:r>
              <a:rPr dirty="0" sz="3300" spc="-275">
                <a:latin typeface="Lucida Sans Unicode"/>
                <a:cs typeface="Lucida Sans Unicode"/>
              </a:rPr>
              <a:t>k</a:t>
            </a:r>
            <a:r>
              <a:rPr dirty="0" sz="3300" spc="-45">
                <a:latin typeface="Lucida Sans Unicode"/>
                <a:cs typeface="Lucida Sans Unicode"/>
              </a:rPr>
              <a:t>a</a:t>
            </a:r>
            <a:r>
              <a:rPr dirty="0" sz="3300" spc="-10">
                <a:latin typeface="Lucida Sans Unicode"/>
                <a:cs typeface="Lucida Sans Unicode"/>
              </a:rPr>
              <a:t>d</a:t>
            </a:r>
            <a:r>
              <a:rPr dirty="0" sz="3300" spc="35">
                <a:latin typeface="Lucida Sans Unicode"/>
                <a:cs typeface="Lucida Sans Unicode"/>
              </a:rPr>
              <a:t>e</a:t>
            </a:r>
            <a:r>
              <a:rPr dirty="0" sz="3300" spc="-170">
                <a:latin typeface="Lucida Sans Unicode"/>
                <a:cs typeface="Lucida Sans Unicode"/>
              </a:rPr>
              <a:t> </a:t>
            </a:r>
            <a:r>
              <a:rPr dirty="0" sz="3300" spc="-175">
                <a:latin typeface="Lucida Sans Unicode"/>
                <a:cs typeface="Lucida Sans Unicode"/>
              </a:rPr>
              <a:t>i</a:t>
            </a:r>
            <a:r>
              <a:rPr dirty="0" sz="3300" spc="-170">
                <a:latin typeface="Lucida Sans Unicode"/>
                <a:cs typeface="Lucida Sans Unicode"/>
              </a:rPr>
              <a:t>n</a:t>
            </a:r>
            <a:r>
              <a:rPr dirty="0" sz="3300" spc="-175">
                <a:latin typeface="Lucida Sans Unicode"/>
                <a:cs typeface="Lucida Sans Unicode"/>
              </a:rPr>
              <a:t>i</a:t>
            </a:r>
            <a:r>
              <a:rPr dirty="0" sz="3300" spc="-405">
                <a:latin typeface="Lucida Sans Unicode"/>
                <a:cs typeface="Lucida Sans Unicode"/>
              </a:rPr>
              <a:t>.</a:t>
            </a:r>
            <a:endParaRPr sz="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90080"/>
            <a:ext cx="1162049" cy="2295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367801"/>
            <a:ext cx="16256000" cy="5083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536065">
              <a:lnSpc>
                <a:spcPct val="115199"/>
              </a:lnSpc>
              <a:spcBef>
                <a:spcPts val="100"/>
              </a:spcBef>
            </a:pPr>
            <a:r>
              <a:rPr dirty="0" sz="3200" spc="-85">
                <a:latin typeface="Lucida Sans Unicode"/>
                <a:cs typeface="Lucida Sans Unicode"/>
              </a:rPr>
              <a:t>Laboratorium </a:t>
            </a:r>
            <a:r>
              <a:rPr dirty="0" sz="3200" spc="-110">
                <a:latin typeface="Lucida Sans Unicode"/>
                <a:cs typeface="Lucida Sans Unicode"/>
              </a:rPr>
              <a:t>Elektronika </a:t>
            </a:r>
            <a:r>
              <a:rPr dirty="0" sz="3200" spc="-105">
                <a:latin typeface="Lucida Sans Unicode"/>
                <a:cs typeface="Lucida Sans Unicode"/>
              </a:rPr>
              <a:t>merupakan </a:t>
            </a:r>
            <a:r>
              <a:rPr dirty="0" sz="3200" spc="-100">
                <a:latin typeface="Lucida Sans Unicode"/>
                <a:cs typeface="Lucida Sans Unicode"/>
              </a:rPr>
              <a:t>salah </a:t>
            </a:r>
            <a:r>
              <a:rPr dirty="0" sz="3200" spc="-50">
                <a:latin typeface="Lucida Sans Unicode"/>
                <a:cs typeface="Lucida Sans Unicode"/>
              </a:rPr>
              <a:t>satu </a:t>
            </a:r>
            <a:r>
              <a:rPr dirty="0" sz="3200" spc="-100">
                <a:latin typeface="Lucida Sans Unicode"/>
                <a:cs typeface="Lucida Sans Unicode"/>
              </a:rPr>
              <a:t>laboratorium </a:t>
            </a:r>
            <a:r>
              <a:rPr dirty="0" sz="3200" spc="-85">
                <a:latin typeface="Lucida Sans Unicode"/>
                <a:cs typeface="Lucida Sans Unicode"/>
              </a:rPr>
              <a:t>yang </a:t>
            </a:r>
            <a:r>
              <a:rPr dirty="0" sz="3200" spc="-100">
                <a:latin typeface="Lucida Sans Unicode"/>
                <a:cs typeface="Lucida Sans Unicode"/>
              </a:rPr>
              <a:t>salah </a:t>
            </a:r>
            <a:r>
              <a:rPr dirty="0" sz="3200" spc="-50">
                <a:latin typeface="Lucida Sans Unicode"/>
                <a:cs typeface="Lucida Sans Unicode"/>
              </a:rPr>
              <a:t>satu </a:t>
            </a:r>
            <a:r>
              <a:rPr dirty="0" sz="3200" spc="-4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Laboratorium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yang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100">
                <a:latin typeface="Lucida Sans Unicode"/>
                <a:cs typeface="Lucida Sans Unicode"/>
              </a:rPr>
              <a:t>bergerak</a:t>
            </a:r>
            <a:r>
              <a:rPr dirty="0" sz="3200" spc="-95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pada</a:t>
            </a:r>
            <a:r>
              <a:rPr dirty="0" sz="3200" spc="-20">
                <a:latin typeface="Lucida Sans Unicode"/>
                <a:cs typeface="Lucida Sans Unicode"/>
              </a:rPr>
              <a:t> </a:t>
            </a:r>
            <a:r>
              <a:rPr dirty="0" sz="3200" spc="-65">
                <a:latin typeface="Lucida Sans Unicode"/>
                <a:cs typeface="Lucida Sans Unicode"/>
              </a:rPr>
              <a:t>desain</a:t>
            </a:r>
            <a:r>
              <a:rPr dirty="0" sz="3200" spc="-60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dan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 spc="-80">
                <a:latin typeface="Lucida Sans Unicode"/>
                <a:cs typeface="Lucida Sans Unicode"/>
              </a:rPr>
              <a:t>implementasi</a:t>
            </a:r>
            <a:r>
              <a:rPr dirty="0" sz="3200" spc="-75">
                <a:latin typeface="Lucida Sans Unicode"/>
                <a:cs typeface="Lucida Sans Unicode"/>
              </a:rPr>
              <a:t> </a:t>
            </a:r>
            <a:r>
              <a:rPr dirty="0" sz="3200" spc="-95">
                <a:latin typeface="Lucida Sans Unicode"/>
                <a:cs typeface="Lucida Sans Unicode"/>
              </a:rPr>
              <a:t>perangkat</a:t>
            </a:r>
            <a:r>
              <a:rPr dirty="0" sz="3200" spc="82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Radio 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100">
                <a:latin typeface="Lucida Sans Unicode"/>
                <a:cs typeface="Lucida Sans Unicode"/>
              </a:rPr>
              <a:t>Frekuensi </a:t>
            </a:r>
            <a:r>
              <a:rPr dirty="0" sz="3200" spc="-50">
                <a:latin typeface="Lucida Sans Unicode"/>
                <a:cs typeface="Lucida Sans Unicode"/>
              </a:rPr>
              <a:t>(RF). Sebagai </a:t>
            </a:r>
            <a:r>
              <a:rPr dirty="0" sz="3200" spc="-100">
                <a:latin typeface="Lucida Sans Unicode"/>
                <a:cs typeface="Lucida Sans Unicode"/>
              </a:rPr>
              <a:t>laboratorium </a:t>
            </a:r>
            <a:r>
              <a:rPr dirty="0" sz="3200" spc="-130">
                <a:latin typeface="Lucida Sans Unicode"/>
                <a:cs typeface="Lucida Sans Unicode"/>
              </a:rPr>
              <a:t>pendidikan, </a:t>
            </a:r>
            <a:r>
              <a:rPr dirty="0" sz="3200" spc="-85">
                <a:latin typeface="Lucida Sans Unicode"/>
                <a:cs typeface="Lucida Sans Unicode"/>
              </a:rPr>
              <a:t>Laboratorium </a:t>
            </a:r>
            <a:r>
              <a:rPr dirty="0" sz="3200" spc="-110">
                <a:latin typeface="Lucida Sans Unicode"/>
                <a:cs typeface="Lucida Sans Unicode"/>
              </a:rPr>
              <a:t>Elektronika </a:t>
            </a:r>
            <a:r>
              <a:rPr dirty="0" sz="3200" spc="-80">
                <a:latin typeface="Lucida Sans Unicode"/>
                <a:cs typeface="Lucida Sans Unicode"/>
              </a:rPr>
              <a:t>melayani </a:t>
            </a:r>
            <a:r>
              <a:rPr dirty="0" sz="3200" spc="-75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beberapa</a:t>
            </a:r>
            <a:r>
              <a:rPr dirty="0" sz="3200" spc="-20">
                <a:latin typeface="Lucida Sans Unicode"/>
                <a:cs typeface="Lucida Sans Unicode"/>
              </a:rPr>
              <a:t> </a:t>
            </a:r>
            <a:r>
              <a:rPr dirty="0" sz="3200" spc="-130">
                <a:latin typeface="Lucida Sans Unicode"/>
                <a:cs typeface="Lucida Sans Unicode"/>
              </a:rPr>
              <a:t>praktikum</a:t>
            </a:r>
            <a:r>
              <a:rPr dirty="0" sz="3200" spc="-12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yang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100">
                <a:latin typeface="Lucida Sans Unicode"/>
                <a:cs typeface="Lucida Sans Unicode"/>
              </a:rPr>
              <a:t>meliputi</a:t>
            </a:r>
            <a:r>
              <a:rPr dirty="0" sz="3200" spc="-95">
                <a:latin typeface="Lucida Sans Unicode"/>
                <a:cs typeface="Lucida Sans Unicode"/>
              </a:rPr>
              <a:t> </a:t>
            </a:r>
            <a:r>
              <a:rPr dirty="0" sz="3200" spc="-130">
                <a:latin typeface="Lucida Sans Unicode"/>
                <a:cs typeface="Lucida Sans Unicode"/>
              </a:rPr>
              <a:t>praktikum</a:t>
            </a:r>
            <a:r>
              <a:rPr dirty="0" sz="3200" spc="-125">
                <a:latin typeface="Lucida Sans Unicode"/>
                <a:cs typeface="Lucida Sans Unicode"/>
              </a:rPr>
              <a:t> </a:t>
            </a:r>
            <a:r>
              <a:rPr dirty="0" sz="3200" spc="-60">
                <a:latin typeface="Lucida Sans Unicode"/>
                <a:cs typeface="Lucida Sans Unicode"/>
              </a:rPr>
              <a:t>dasar</a:t>
            </a:r>
            <a:r>
              <a:rPr dirty="0" sz="3200" spc="-55">
                <a:latin typeface="Lucida Sans Unicode"/>
                <a:cs typeface="Lucida Sans Unicode"/>
              </a:rPr>
              <a:t> </a:t>
            </a:r>
            <a:r>
              <a:rPr dirty="0" sz="3200" spc="-114">
                <a:latin typeface="Lucida Sans Unicode"/>
                <a:cs typeface="Lucida Sans Unicode"/>
              </a:rPr>
              <a:t>elektronika</a:t>
            </a:r>
            <a:r>
              <a:rPr dirty="0" sz="3200" spc="-110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dan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 spc="-130">
                <a:latin typeface="Lucida Sans Unicode"/>
                <a:cs typeface="Lucida Sans Unicode"/>
              </a:rPr>
              <a:t>praktikum </a:t>
            </a:r>
            <a:r>
              <a:rPr dirty="0" sz="3200" spc="-125">
                <a:latin typeface="Lucida Sans Unicode"/>
                <a:cs typeface="Lucida Sans Unicode"/>
              </a:rPr>
              <a:t> </a:t>
            </a:r>
            <a:r>
              <a:rPr dirty="0" sz="3200" spc="-114">
                <a:latin typeface="Lucida Sans Unicode"/>
                <a:cs typeface="Lucida Sans Unicode"/>
              </a:rPr>
              <a:t>elektronika </a:t>
            </a:r>
            <a:r>
              <a:rPr dirty="0" sz="3200" spc="-70">
                <a:latin typeface="Lucida Sans Unicode"/>
                <a:cs typeface="Lucida Sans Unicode"/>
              </a:rPr>
              <a:t>RF </a:t>
            </a:r>
            <a:r>
              <a:rPr dirty="0" sz="3200" spc="-100">
                <a:latin typeface="Lucida Sans Unicode"/>
                <a:cs typeface="Lucida Sans Unicode"/>
              </a:rPr>
              <a:t>laboratorium </a:t>
            </a:r>
            <a:r>
              <a:rPr dirty="0" sz="3200" spc="-165">
                <a:latin typeface="Lucida Sans Unicode"/>
                <a:cs typeface="Lucida Sans Unicode"/>
              </a:rPr>
              <a:t>ini</a:t>
            </a:r>
            <a:r>
              <a:rPr dirty="0" sz="3200" spc="-160">
                <a:latin typeface="Lucida Sans Unicode"/>
                <a:cs typeface="Lucida Sans Unicode"/>
              </a:rPr>
              <a:t> juga</a:t>
            </a:r>
            <a:r>
              <a:rPr dirty="0" sz="3200" spc="690">
                <a:latin typeface="Lucida Sans Unicode"/>
                <a:cs typeface="Lucida Sans Unicode"/>
              </a:rPr>
              <a:t> </a:t>
            </a:r>
            <a:r>
              <a:rPr dirty="0" sz="3200" spc="-105">
                <a:latin typeface="Lucida Sans Unicode"/>
                <a:cs typeface="Lucida Sans Unicode"/>
              </a:rPr>
              <a:t>merupakan </a:t>
            </a:r>
            <a:r>
              <a:rPr dirty="0" sz="3200" spc="-100">
                <a:latin typeface="Lucida Sans Unicode"/>
                <a:cs typeface="Lucida Sans Unicode"/>
              </a:rPr>
              <a:t>laboratorium </a:t>
            </a:r>
            <a:r>
              <a:rPr dirty="0" sz="3200" spc="-85">
                <a:latin typeface="Lucida Sans Unicode"/>
                <a:cs typeface="Lucida Sans Unicode"/>
              </a:rPr>
              <a:t>penelitian </a:t>
            </a:r>
            <a:r>
              <a:rPr dirty="0" sz="3200" spc="-114">
                <a:latin typeface="Lucida Sans Unicode"/>
                <a:cs typeface="Lucida Sans Unicode"/>
              </a:rPr>
              <a:t>bagi </a:t>
            </a:r>
            <a:r>
              <a:rPr dirty="0" sz="3200" spc="-120">
                <a:latin typeface="Lucida Sans Unicode"/>
                <a:cs typeface="Lucida Sans Unicode"/>
              </a:rPr>
              <a:t>dosen, </a:t>
            </a:r>
            <a:r>
              <a:rPr dirty="0" sz="3200" spc="-114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dan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 spc="-80">
                <a:latin typeface="Lucida Sans Unicode"/>
                <a:cs typeface="Lucida Sans Unicode"/>
              </a:rPr>
              <a:t>mahasiswa</a:t>
            </a:r>
            <a:r>
              <a:rPr dirty="0" sz="3200" spc="-7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yang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120">
                <a:latin typeface="Lucida Sans Unicode"/>
                <a:cs typeface="Lucida Sans Unicode"/>
              </a:rPr>
              <a:t>mengambil</a:t>
            </a:r>
            <a:r>
              <a:rPr dirty="0" sz="3200" spc="-114">
                <a:latin typeface="Lucida Sans Unicode"/>
                <a:cs typeface="Lucida Sans Unicode"/>
              </a:rPr>
              <a:t> </a:t>
            </a:r>
            <a:r>
              <a:rPr dirty="0" sz="3200" spc="-90">
                <a:latin typeface="Lucida Sans Unicode"/>
                <a:cs typeface="Lucida Sans Unicode"/>
              </a:rPr>
              <a:t>tugas</a:t>
            </a:r>
            <a:r>
              <a:rPr dirty="0" sz="3200" spc="-85">
                <a:latin typeface="Lucida Sans Unicode"/>
                <a:cs typeface="Lucida Sans Unicode"/>
              </a:rPr>
              <a:t> </a:t>
            </a:r>
            <a:r>
              <a:rPr dirty="0" sz="3200" spc="-200">
                <a:latin typeface="Lucida Sans Unicode"/>
                <a:cs typeface="Lucida Sans Unicode"/>
              </a:rPr>
              <a:t>akhir.</a:t>
            </a:r>
            <a:r>
              <a:rPr dirty="0" sz="3200" spc="-195">
                <a:latin typeface="Lucida Sans Unicode"/>
                <a:cs typeface="Lucida Sans Unicode"/>
              </a:rPr>
              <a:t> </a:t>
            </a:r>
            <a:r>
              <a:rPr dirty="0" sz="3200" spc="-135">
                <a:latin typeface="Lucida Sans Unicode"/>
                <a:cs typeface="Lucida Sans Unicode"/>
              </a:rPr>
              <a:t>Untuk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penelitian</a:t>
            </a:r>
            <a:r>
              <a:rPr dirty="0" sz="3200" spc="-80">
                <a:latin typeface="Lucida Sans Unicode"/>
                <a:cs typeface="Lucida Sans Unicode"/>
              </a:rPr>
              <a:t> mahasiswa</a:t>
            </a:r>
            <a:r>
              <a:rPr dirty="0" sz="3200" spc="-75">
                <a:latin typeface="Lucida Sans Unicode"/>
                <a:cs typeface="Lucida Sans Unicode"/>
              </a:rPr>
              <a:t> terkait </a:t>
            </a:r>
            <a:r>
              <a:rPr dirty="0" sz="3200" spc="-70">
                <a:latin typeface="Lucida Sans Unicode"/>
                <a:cs typeface="Lucida Sans Unicode"/>
              </a:rPr>
              <a:t> </a:t>
            </a:r>
            <a:r>
              <a:rPr dirty="0" sz="3200" spc="-90">
                <a:latin typeface="Lucida Sans Unicode"/>
                <a:cs typeface="Lucida Sans Unicode"/>
              </a:rPr>
              <a:t>pelaksanaan</a:t>
            </a:r>
            <a:r>
              <a:rPr dirty="0" sz="3200" spc="-85">
                <a:latin typeface="Lucida Sans Unicode"/>
                <a:cs typeface="Lucida Sans Unicode"/>
              </a:rPr>
              <a:t> </a:t>
            </a:r>
            <a:r>
              <a:rPr dirty="0" sz="3200" spc="-90">
                <a:latin typeface="Lucida Sans Unicode"/>
                <a:cs typeface="Lucida Sans Unicode"/>
              </a:rPr>
              <a:t>tugas</a:t>
            </a:r>
            <a:r>
              <a:rPr dirty="0" sz="3200" spc="-85">
                <a:latin typeface="Lucida Sans Unicode"/>
                <a:cs typeface="Lucida Sans Unicode"/>
              </a:rPr>
              <a:t> </a:t>
            </a:r>
            <a:r>
              <a:rPr dirty="0" sz="3200" spc="-160">
                <a:latin typeface="Lucida Sans Unicode"/>
                <a:cs typeface="Lucida Sans Unicode"/>
              </a:rPr>
              <a:t>akhir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160">
                <a:latin typeface="Lucida Sans Unicode"/>
                <a:cs typeface="Lucida Sans Unicode"/>
              </a:rPr>
              <a:t>juga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70">
                <a:latin typeface="Lucida Sans Unicode"/>
                <a:cs typeface="Lucida Sans Unicode"/>
              </a:rPr>
              <a:t>sebagai </a:t>
            </a:r>
            <a:r>
              <a:rPr dirty="0" sz="3200" spc="-80">
                <a:latin typeface="Lucida Sans Unicode"/>
                <a:cs typeface="Lucida Sans Unicode"/>
              </a:rPr>
              <a:t>sarana</a:t>
            </a:r>
            <a:r>
              <a:rPr dirty="0" sz="3200" spc="-7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penelitian</a:t>
            </a:r>
            <a:r>
              <a:rPr dirty="0" sz="3200" spc="-80">
                <a:latin typeface="Lucida Sans Unicode"/>
                <a:cs typeface="Lucida Sans Unicode"/>
              </a:rPr>
              <a:t> </a:t>
            </a:r>
            <a:r>
              <a:rPr dirty="0" sz="3200" spc="-135">
                <a:latin typeface="Lucida Sans Unicode"/>
                <a:cs typeface="Lucida Sans Unicode"/>
              </a:rPr>
              <a:t>Dosen.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-135">
                <a:latin typeface="Lucida Sans Unicode"/>
                <a:cs typeface="Lucida Sans Unicode"/>
              </a:rPr>
              <a:t>Untuk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-140">
                <a:latin typeface="Lucida Sans Unicode"/>
                <a:cs typeface="Lucida Sans Unicode"/>
              </a:rPr>
              <a:t>mendukung </a:t>
            </a:r>
            <a:r>
              <a:rPr dirty="0" sz="3200" spc="-135">
                <a:latin typeface="Lucida Sans Unicode"/>
                <a:cs typeface="Lucida Sans Unicode"/>
              </a:rPr>
              <a:t> </a:t>
            </a:r>
            <a:r>
              <a:rPr dirty="0" sz="3200" spc="-15">
                <a:latin typeface="Lucida Sans Unicode"/>
                <a:cs typeface="Lucida Sans Unicode"/>
              </a:rPr>
              <a:t>percepatan</a:t>
            </a:r>
            <a:r>
              <a:rPr dirty="0" sz="3200" spc="-10">
                <a:latin typeface="Lucida Sans Unicode"/>
                <a:cs typeface="Lucida Sans Unicode"/>
              </a:rPr>
              <a:t> </a:t>
            </a:r>
            <a:r>
              <a:rPr dirty="0" sz="3200" spc="-75">
                <a:latin typeface="Lucida Sans Unicode"/>
                <a:cs typeface="Lucida Sans Unicode"/>
              </a:rPr>
              <a:t>kompetensi</a:t>
            </a:r>
            <a:r>
              <a:rPr dirty="0" sz="3200" spc="-70">
                <a:latin typeface="Lucida Sans Unicode"/>
                <a:cs typeface="Lucida Sans Unicode"/>
              </a:rPr>
              <a:t> </a:t>
            </a:r>
            <a:r>
              <a:rPr dirty="0" sz="3200" spc="-114">
                <a:latin typeface="Lucida Sans Unicode"/>
                <a:cs typeface="Lucida Sans Unicode"/>
              </a:rPr>
              <a:t>elektronika</a:t>
            </a:r>
            <a:r>
              <a:rPr dirty="0" sz="3200" spc="-110">
                <a:latin typeface="Lucida Sans Unicode"/>
                <a:cs typeface="Lucida Sans Unicode"/>
              </a:rPr>
              <a:t> </a:t>
            </a:r>
            <a:r>
              <a:rPr dirty="0" sz="3200" spc="-130">
                <a:latin typeface="Lucida Sans Unicode"/>
                <a:cs typeface="Lucida Sans Unicode"/>
              </a:rPr>
              <a:t>melalui</a:t>
            </a:r>
            <a:r>
              <a:rPr dirty="0" sz="3200" spc="-125">
                <a:latin typeface="Lucida Sans Unicode"/>
                <a:cs typeface="Lucida Sans Unicode"/>
              </a:rPr>
              <a:t> </a:t>
            </a:r>
            <a:r>
              <a:rPr dirty="0" sz="3200" spc="-114">
                <a:latin typeface="Lucida Sans Unicode"/>
                <a:cs typeface="Lucida Sans Unicode"/>
              </a:rPr>
              <a:t>fitur</a:t>
            </a:r>
            <a:r>
              <a:rPr dirty="0" sz="3200" spc="-110">
                <a:latin typeface="Lucida Sans Unicode"/>
                <a:cs typeface="Lucida Sans Unicode"/>
              </a:rPr>
              <a:t> </a:t>
            </a:r>
            <a:r>
              <a:rPr dirty="0" sz="3200" spc="-235">
                <a:latin typeface="Lucida Sans Unicode"/>
                <a:cs typeface="Lucida Sans Unicode"/>
              </a:rPr>
              <a:t>ini,</a:t>
            </a:r>
            <a:r>
              <a:rPr dirty="0" sz="3200" spc="-229">
                <a:latin typeface="Lucida Sans Unicode"/>
                <a:cs typeface="Lucida Sans Unicode"/>
              </a:rPr>
              <a:t> </a:t>
            </a:r>
            <a:r>
              <a:rPr dirty="0" sz="3200" spc="-75">
                <a:latin typeface="Lucida Sans Unicode"/>
                <a:cs typeface="Lucida Sans Unicode"/>
              </a:rPr>
              <a:t>Anda</a:t>
            </a:r>
            <a:r>
              <a:rPr dirty="0" sz="3200" spc="-70">
                <a:latin typeface="Lucida Sans Unicode"/>
                <a:cs typeface="Lucida Sans Unicode"/>
              </a:rPr>
              <a:t> </a:t>
            </a:r>
            <a:r>
              <a:rPr dirty="0" sz="3200" spc="-15">
                <a:latin typeface="Lucida Sans Unicode"/>
                <a:cs typeface="Lucida Sans Unicode"/>
              </a:rPr>
              <a:t>dapat</a:t>
            </a:r>
            <a:r>
              <a:rPr dirty="0" sz="3200" spc="985">
                <a:latin typeface="Lucida Sans Unicode"/>
                <a:cs typeface="Lucida Sans Unicode"/>
              </a:rPr>
              <a:t> </a:t>
            </a:r>
            <a:r>
              <a:rPr dirty="0" sz="3200" spc="-140">
                <a:latin typeface="Lucida Sans Unicode"/>
                <a:cs typeface="Lucida Sans Unicode"/>
              </a:rPr>
              <a:t>melakukan </a:t>
            </a:r>
            <a:r>
              <a:rPr dirty="0" sz="3200" spc="-13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p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35">
                <a:latin typeface="Lucida Sans Unicode"/>
                <a:cs typeface="Lucida Sans Unicode"/>
              </a:rPr>
              <a:t>g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35">
                <a:latin typeface="Lucida Sans Unicode"/>
                <a:cs typeface="Lucida Sans Unicode"/>
              </a:rPr>
              <a:t>t</a:t>
            </a:r>
            <a:r>
              <a:rPr dirty="0" sz="3200" spc="-165">
                <a:latin typeface="Lucida Sans Unicode"/>
                <a:cs typeface="Lucida Sans Unicode"/>
              </a:rPr>
              <a:t>u</a:t>
            </a:r>
            <a:r>
              <a:rPr dirty="0" sz="3200" spc="-155">
                <a:latin typeface="Lucida Sans Unicode"/>
                <a:cs typeface="Lucida Sans Unicode"/>
              </a:rPr>
              <a:t>r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0">
                <a:latin typeface="Lucida Sans Unicode"/>
                <a:cs typeface="Lucida Sans Unicode"/>
              </a:rPr>
              <a:t>n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204">
                <a:latin typeface="Lucida Sans Unicode"/>
                <a:cs typeface="Lucida Sans Unicode"/>
              </a:rPr>
              <a:t>j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04">
                <a:latin typeface="Lucida Sans Unicode"/>
                <a:cs typeface="Lucida Sans Unicode"/>
              </a:rPr>
              <a:t>j</a:t>
            </a:r>
            <a:r>
              <a:rPr dirty="0" sz="3200" spc="-165">
                <a:latin typeface="Lucida Sans Unicode"/>
                <a:cs typeface="Lucida Sans Unicode"/>
              </a:rPr>
              <a:t>i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t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130">
                <a:latin typeface="Lucida Sans Unicode"/>
                <a:cs typeface="Lucida Sans Unicode"/>
              </a:rPr>
              <a:t>m</a:t>
            </a:r>
            <a:r>
              <a:rPr dirty="0" sz="3200" spc="-160">
                <a:latin typeface="Lucida Sans Unicode"/>
                <a:cs typeface="Lucida Sans Unicode"/>
              </a:rPr>
              <a:t>u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d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35">
                <a:latin typeface="Lucida Sans Unicode"/>
                <a:cs typeface="Lucida Sans Unicode"/>
              </a:rPr>
              <a:t>g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0">
                <a:latin typeface="Lucida Sans Unicode"/>
                <a:cs typeface="Lucida Sans Unicode"/>
              </a:rPr>
              <a:t>n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y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n</a:t>
            </a:r>
            <a:r>
              <a:rPr dirty="0" sz="3200" spc="-229">
                <a:latin typeface="Lucida Sans Unicode"/>
                <a:cs typeface="Lucida Sans Unicode"/>
              </a:rPr>
              <a:t>g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0">
                <a:latin typeface="Lucida Sans Unicode"/>
                <a:cs typeface="Lucida Sans Unicode"/>
              </a:rPr>
              <a:t>d</a:t>
            </a:r>
            <a:r>
              <a:rPr dirty="0" sz="3200" spc="-40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p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0">
                <a:latin typeface="Lucida Sans Unicode"/>
                <a:cs typeface="Lucida Sans Unicode"/>
              </a:rPr>
              <a:t>d</a:t>
            </a:r>
            <a:r>
              <a:rPr dirty="0" sz="3200" spc="-40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40">
                <a:latin typeface="Lucida Sans Unicode"/>
                <a:cs typeface="Lucida Sans Unicode"/>
              </a:rPr>
              <a:t>s</a:t>
            </a:r>
            <a:r>
              <a:rPr dirty="0" sz="3200" spc="-170">
                <a:latin typeface="Lucida Sans Unicode"/>
                <a:cs typeface="Lucida Sans Unicode"/>
              </a:rPr>
              <a:t>i</a:t>
            </a:r>
            <a:r>
              <a:rPr dirty="0" sz="3200" spc="-40">
                <a:latin typeface="Lucida Sans Unicode"/>
                <a:cs typeface="Lucida Sans Unicode"/>
              </a:rPr>
              <a:t>s</a:t>
            </a:r>
            <a:r>
              <a:rPr dirty="0" sz="3200" spc="35">
                <a:latin typeface="Lucida Sans Unicode"/>
                <a:cs typeface="Lucida Sans Unicode"/>
              </a:rPr>
              <a:t>t</a:t>
            </a:r>
            <a:r>
              <a:rPr dirty="0" sz="3200" spc="30">
                <a:latin typeface="Lucida Sans Unicode"/>
                <a:cs typeface="Lucida Sans Unicode"/>
              </a:rPr>
              <a:t>e</a:t>
            </a:r>
            <a:r>
              <a:rPr dirty="0" sz="3200" spc="-125">
                <a:latin typeface="Lucida Sans Unicode"/>
                <a:cs typeface="Lucida Sans Unicode"/>
              </a:rPr>
              <a:t>m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235">
                <a:latin typeface="Lucida Sans Unicode"/>
                <a:cs typeface="Lucida Sans Unicode"/>
              </a:rPr>
              <a:t>K</a:t>
            </a:r>
            <a:r>
              <a:rPr dirty="0" sz="3200" spc="-45">
                <a:latin typeface="Lucida Sans Unicode"/>
                <a:cs typeface="Lucida Sans Unicode"/>
              </a:rPr>
              <a:t>a</a:t>
            </a:r>
            <a:r>
              <a:rPr dirty="0" sz="3200" spc="-130">
                <a:latin typeface="Lucida Sans Unicode"/>
                <a:cs typeface="Lucida Sans Unicode"/>
              </a:rPr>
              <a:t>m</a:t>
            </a:r>
            <a:r>
              <a:rPr dirty="0" sz="3200" spc="-170">
                <a:latin typeface="Lucida Sans Unicode"/>
                <a:cs typeface="Lucida Sans Unicode"/>
              </a:rPr>
              <a:t>i</a:t>
            </a:r>
            <a:r>
              <a:rPr dirty="0" sz="3200" spc="-390">
                <a:latin typeface="Lucida Sans Unicode"/>
                <a:cs typeface="Lucida Sans Unicode"/>
              </a:rPr>
              <a:t>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8350" y="7067443"/>
            <a:ext cx="1871787" cy="2192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645" y="2654215"/>
            <a:ext cx="9954895" cy="620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90">
                <a:latin typeface="Tahoma"/>
                <a:cs typeface="Tahoma"/>
              </a:rPr>
              <a:t>Laboratorium </a:t>
            </a:r>
            <a:r>
              <a:rPr dirty="0" sz="3200" spc="80">
                <a:latin typeface="Tahoma"/>
                <a:cs typeface="Tahoma"/>
              </a:rPr>
              <a:t>merupakan </a:t>
            </a:r>
            <a:r>
              <a:rPr dirty="0" sz="3200" spc="55">
                <a:latin typeface="Tahoma"/>
                <a:cs typeface="Tahoma"/>
              </a:rPr>
              <a:t>sarana </a:t>
            </a:r>
            <a:r>
              <a:rPr dirty="0" sz="3200" spc="60">
                <a:latin typeface="Tahoma"/>
                <a:cs typeface="Tahoma"/>
              </a:rPr>
              <a:t>untuk </a:t>
            </a:r>
            <a:r>
              <a:rPr dirty="0" sz="3200" spc="50">
                <a:latin typeface="Tahoma"/>
                <a:cs typeface="Tahoma"/>
              </a:rPr>
              <a:t>melakukan </a:t>
            </a:r>
            <a:r>
              <a:rPr dirty="0" sz="3200" spc="55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berbagai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 spc="155">
                <a:latin typeface="Tahoma"/>
                <a:cs typeface="Tahoma"/>
              </a:rPr>
              <a:t>macam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riset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atau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135">
                <a:latin typeface="Tahoma"/>
                <a:cs typeface="Tahoma"/>
              </a:rPr>
              <a:t>percobaan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salah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satunya </a:t>
            </a:r>
            <a:r>
              <a:rPr dirty="0" sz="3200" spc="-99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jaringan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110">
                <a:latin typeface="Tahoma"/>
                <a:cs typeface="Tahoma"/>
              </a:rPr>
              <a:t>komputer</a:t>
            </a:r>
            <a:r>
              <a:rPr dirty="0" sz="3200" spc="114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termasuk</a:t>
            </a:r>
            <a:r>
              <a:rPr dirty="0" sz="3200" spc="95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Laboratorium </a:t>
            </a:r>
            <a:r>
              <a:rPr dirty="0" sz="3200" spc="95">
                <a:latin typeface="Tahoma"/>
                <a:cs typeface="Tahoma"/>
              </a:rPr>
              <a:t> </a:t>
            </a:r>
            <a:r>
              <a:rPr dirty="0" sz="3200" spc="45">
                <a:latin typeface="Tahoma"/>
                <a:cs typeface="Tahoma"/>
              </a:rPr>
              <a:t>Elektro,berbagai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 spc="155">
                <a:latin typeface="Tahoma"/>
                <a:cs typeface="Tahoma"/>
              </a:rPr>
              <a:t>macam</a:t>
            </a:r>
            <a:r>
              <a:rPr dirty="0" sz="3200" spc="160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riset</a:t>
            </a:r>
            <a:r>
              <a:rPr dirty="0" sz="3200" spc="100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tentang</a:t>
            </a:r>
            <a:r>
              <a:rPr dirty="0" sz="3200" spc="85">
                <a:latin typeface="Tahoma"/>
                <a:cs typeface="Tahoma"/>
              </a:rPr>
              <a:t> </a:t>
            </a:r>
            <a:r>
              <a:rPr dirty="0" sz="3200" spc="70">
                <a:latin typeface="Tahoma"/>
                <a:cs typeface="Tahoma"/>
              </a:rPr>
              <a:t>teknologi </a:t>
            </a:r>
            <a:r>
              <a:rPr dirty="0" sz="3200" spc="75">
                <a:latin typeface="Tahoma"/>
                <a:cs typeface="Tahoma"/>
              </a:rPr>
              <a:t> informasi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-15">
                <a:latin typeface="Tahoma"/>
                <a:cs typeface="Tahoma"/>
              </a:rPr>
              <a:t>juga </a:t>
            </a:r>
            <a:r>
              <a:rPr dirty="0" sz="3200" spc="70">
                <a:latin typeface="Tahoma"/>
                <a:cs typeface="Tahoma"/>
              </a:rPr>
              <a:t>pelaksanaan </a:t>
            </a:r>
            <a:r>
              <a:rPr dirty="0" sz="3200" spc="80">
                <a:latin typeface="Tahoma"/>
                <a:cs typeface="Tahoma"/>
              </a:rPr>
              <a:t>praktikum </a:t>
            </a:r>
            <a:r>
              <a:rPr dirty="0" sz="3200" spc="45">
                <a:latin typeface="Tahoma"/>
                <a:cs typeface="Tahoma"/>
              </a:rPr>
              <a:t>dilakukan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140">
                <a:latin typeface="Tahoma"/>
                <a:cs typeface="Tahoma"/>
              </a:rPr>
              <a:t>pada</a:t>
            </a:r>
            <a:r>
              <a:rPr dirty="0" sz="3200" spc="-150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Laboratorium</a:t>
            </a:r>
            <a:r>
              <a:rPr dirty="0" sz="3200" spc="-14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Elektro</a:t>
            </a:r>
            <a:r>
              <a:rPr dirty="0" sz="3200" spc="-145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termasuk</a:t>
            </a:r>
            <a:r>
              <a:rPr dirty="0" sz="3200" spc="-145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riset</a:t>
            </a:r>
            <a:r>
              <a:rPr dirty="0" sz="3200" spc="-145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tentang</a:t>
            </a:r>
            <a:r>
              <a:rPr dirty="0" sz="3200" spc="-145">
                <a:latin typeface="Tahoma"/>
                <a:cs typeface="Tahoma"/>
              </a:rPr>
              <a:t> </a:t>
            </a:r>
            <a:r>
              <a:rPr dirty="0" sz="3200" spc="-200">
                <a:latin typeface="Tahoma"/>
                <a:cs typeface="Tahoma"/>
              </a:rPr>
              <a:t>A.I </a:t>
            </a:r>
            <a:r>
              <a:rPr dirty="0" sz="3200" spc="-99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komputer.Berdasarkan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permasalahan</a:t>
            </a:r>
            <a:r>
              <a:rPr dirty="0" sz="3200" spc="8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yang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terjadi </a:t>
            </a:r>
            <a:r>
              <a:rPr dirty="0" sz="3200" spc="70">
                <a:latin typeface="Tahoma"/>
                <a:cs typeface="Tahoma"/>
              </a:rPr>
              <a:t> maka</a:t>
            </a:r>
            <a:r>
              <a:rPr dirty="0" sz="3200" spc="1145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diperlukan</a:t>
            </a:r>
            <a:r>
              <a:rPr dirty="0" sz="3200" spc="80">
                <a:latin typeface="Tahoma"/>
                <a:cs typeface="Tahoma"/>
              </a:rPr>
              <a:t> </a:t>
            </a:r>
            <a:r>
              <a:rPr dirty="0" sz="3200" spc="110">
                <a:latin typeface="Tahoma"/>
                <a:cs typeface="Tahoma"/>
              </a:rPr>
              <a:t>sebuah</a:t>
            </a:r>
            <a:r>
              <a:rPr dirty="0" sz="3200" spc="114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aplikasi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yang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145">
                <a:latin typeface="Tahoma"/>
                <a:cs typeface="Tahoma"/>
              </a:rPr>
              <a:t>dapat </a:t>
            </a:r>
            <a:r>
              <a:rPr dirty="0" sz="3200" spc="150">
                <a:latin typeface="Tahoma"/>
                <a:cs typeface="Tahoma"/>
              </a:rPr>
              <a:t> </a:t>
            </a:r>
            <a:r>
              <a:rPr dirty="0" sz="3200" spc="95">
                <a:latin typeface="Tahoma"/>
                <a:cs typeface="Tahoma"/>
              </a:rPr>
              <a:t>memberikan </a:t>
            </a:r>
            <a:r>
              <a:rPr dirty="0" sz="3200" spc="75">
                <a:latin typeface="Tahoma"/>
                <a:cs typeface="Tahoma"/>
              </a:rPr>
              <a:t>informasi </a:t>
            </a:r>
            <a:r>
              <a:rPr dirty="0" sz="3200" spc="80">
                <a:latin typeface="Tahoma"/>
                <a:cs typeface="Tahoma"/>
              </a:rPr>
              <a:t>tentang </a:t>
            </a:r>
            <a:r>
              <a:rPr dirty="0" sz="3200" spc="-30">
                <a:latin typeface="Tahoma"/>
                <a:cs typeface="Tahoma"/>
              </a:rPr>
              <a:t>janji </a:t>
            </a:r>
            <a:r>
              <a:rPr dirty="0" sz="3200" spc="105">
                <a:latin typeface="Tahoma"/>
                <a:cs typeface="Tahoma"/>
              </a:rPr>
              <a:t>pertemuan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terjadi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140">
                <a:latin typeface="Tahoma"/>
                <a:cs typeface="Tahoma"/>
              </a:rPr>
              <a:t>pada </a:t>
            </a:r>
            <a:r>
              <a:rPr dirty="0" sz="3200" spc="5">
                <a:latin typeface="Tahoma"/>
                <a:cs typeface="Tahoma"/>
              </a:rPr>
              <a:t>jaringan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30">
                <a:latin typeface="Tahoma"/>
                <a:cs typeface="Tahoma"/>
              </a:rPr>
              <a:t>lokal</a:t>
            </a:r>
            <a:r>
              <a:rPr dirty="0" sz="3200" spc="3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untuk</a:t>
            </a:r>
            <a:r>
              <a:rPr dirty="0" sz="3200" spc="65">
                <a:latin typeface="Tahoma"/>
                <a:cs typeface="Tahoma"/>
              </a:rPr>
              <a:t> </a:t>
            </a:r>
            <a:r>
              <a:rPr dirty="0" sz="3200" spc="40">
                <a:latin typeface="Tahoma"/>
                <a:cs typeface="Tahoma"/>
              </a:rPr>
              <a:t>menjaga</a:t>
            </a:r>
            <a:r>
              <a:rPr dirty="0" sz="3200" spc="45">
                <a:latin typeface="Tahoma"/>
                <a:cs typeface="Tahoma"/>
              </a:rPr>
              <a:t> </a:t>
            </a:r>
            <a:r>
              <a:rPr dirty="0" sz="3200" spc="30">
                <a:latin typeface="Tahoma"/>
                <a:cs typeface="Tahoma"/>
              </a:rPr>
              <a:t>jadwal </a:t>
            </a:r>
            <a:r>
              <a:rPr dirty="0" sz="3200" spc="35">
                <a:latin typeface="Tahoma"/>
                <a:cs typeface="Tahoma"/>
              </a:rPr>
              <a:t> </a:t>
            </a:r>
            <a:r>
              <a:rPr dirty="0" sz="3200" spc="55">
                <a:latin typeface="Tahoma"/>
                <a:cs typeface="Tahoma"/>
              </a:rPr>
              <a:t>perkuliahan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atau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pertemuan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materi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6889" y="4650235"/>
            <a:ext cx="4852380" cy="46105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00510" y="2067493"/>
            <a:ext cx="9065895" cy="95250"/>
          </a:xfrm>
          <a:custGeom>
            <a:avLst/>
            <a:gdLst/>
            <a:ahLst/>
            <a:cxnLst/>
            <a:rect l="l" t="t" r="r" b="b"/>
            <a:pathLst>
              <a:path w="9065895" h="95250">
                <a:moveTo>
                  <a:pt x="9065864" y="95249"/>
                </a:moveTo>
                <a:lnTo>
                  <a:pt x="0" y="95249"/>
                </a:lnTo>
                <a:lnTo>
                  <a:pt x="0" y="0"/>
                </a:lnTo>
                <a:lnTo>
                  <a:pt x="9065864" y="0"/>
                </a:lnTo>
                <a:lnTo>
                  <a:pt x="9065864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7810" y="955608"/>
            <a:ext cx="9091930" cy="1276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0"/>
              <a:t>LATAR</a:t>
            </a:r>
            <a:r>
              <a:rPr dirty="0" spc="-565"/>
              <a:t> </a:t>
            </a:r>
            <a:r>
              <a:rPr dirty="0" spc="360"/>
              <a:t>BELAKANG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772" y="136086"/>
            <a:ext cx="3136265" cy="2898775"/>
            <a:chOff x="13434772" y="136086"/>
            <a:chExt cx="3136265" cy="2898775"/>
          </a:xfrm>
        </p:grpSpPr>
        <p:sp>
          <p:nvSpPr>
            <p:cNvPr id="3" name="object 3"/>
            <p:cNvSpPr/>
            <p:nvPr/>
          </p:nvSpPr>
          <p:spPr>
            <a:xfrm>
              <a:off x="14397203" y="136092"/>
              <a:ext cx="1236980" cy="1141730"/>
            </a:xfrm>
            <a:custGeom>
              <a:avLst/>
              <a:gdLst/>
              <a:ahLst/>
              <a:cxnLst/>
              <a:rect l="l" t="t" r="r" b="b"/>
              <a:pathLst>
                <a:path w="1236980" h="1141730">
                  <a:moveTo>
                    <a:pt x="1236789" y="762825"/>
                  </a:moveTo>
                  <a:lnTo>
                    <a:pt x="1169060" y="739711"/>
                  </a:lnTo>
                  <a:lnTo>
                    <a:pt x="1125067" y="732536"/>
                  </a:lnTo>
                  <a:lnTo>
                    <a:pt x="1076274" y="727202"/>
                  </a:lnTo>
                  <a:lnTo>
                    <a:pt x="1024153" y="722884"/>
                  </a:lnTo>
                  <a:lnTo>
                    <a:pt x="970165" y="718769"/>
                  </a:lnTo>
                  <a:lnTo>
                    <a:pt x="915784" y="714057"/>
                  </a:lnTo>
                  <a:lnTo>
                    <a:pt x="862469" y="707898"/>
                  </a:lnTo>
                  <a:lnTo>
                    <a:pt x="811707" y="699503"/>
                  </a:lnTo>
                  <a:lnTo>
                    <a:pt x="732053" y="675068"/>
                  </a:lnTo>
                  <a:lnTo>
                    <a:pt x="671093" y="644131"/>
                  </a:lnTo>
                  <a:lnTo>
                    <a:pt x="632117" y="617575"/>
                  </a:lnTo>
                  <a:lnTo>
                    <a:pt x="618388" y="606310"/>
                  </a:lnTo>
                  <a:lnTo>
                    <a:pt x="682764" y="361429"/>
                  </a:lnTo>
                  <a:lnTo>
                    <a:pt x="714679" y="323342"/>
                  </a:lnTo>
                  <a:lnTo>
                    <a:pt x="791387" y="236461"/>
                  </a:lnTo>
                  <a:lnTo>
                    <a:pt x="884326" y="141795"/>
                  </a:lnTo>
                  <a:lnTo>
                    <a:pt x="964958" y="80403"/>
                  </a:lnTo>
                  <a:lnTo>
                    <a:pt x="917270" y="58623"/>
                  </a:lnTo>
                  <a:lnTo>
                    <a:pt x="863765" y="41770"/>
                  </a:lnTo>
                  <a:lnTo>
                    <a:pt x="809396" y="24142"/>
                  </a:lnTo>
                  <a:lnTo>
                    <a:pt x="759091" y="0"/>
                  </a:lnTo>
                  <a:lnTo>
                    <a:pt x="701624" y="55816"/>
                  </a:lnTo>
                  <a:lnTo>
                    <a:pt x="647217" y="111074"/>
                  </a:lnTo>
                  <a:lnTo>
                    <a:pt x="606666" y="153339"/>
                  </a:lnTo>
                  <a:lnTo>
                    <a:pt x="537972" y="365887"/>
                  </a:lnTo>
                  <a:lnTo>
                    <a:pt x="519950" y="606310"/>
                  </a:lnTo>
                  <a:lnTo>
                    <a:pt x="473151" y="647090"/>
                  </a:lnTo>
                  <a:lnTo>
                    <a:pt x="418071" y="684593"/>
                  </a:lnTo>
                  <a:lnTo>
                    <a:pt x="344817" y="721525"/>
                  </a:lnTo>
                  <a:lnTo>
                    <a:pt x="287731" y="742873"/>
                  </a:lnTo>
                  <a:lnTo>
                    <a:pt x="227939" y="762279"/>
                  </a:lnTo>
                  <a:lnTo>
                    <a:pt x="168617" y="780402"/>
                  </a:lnTo>
                  <a:lnTo>
                    <a:pt x="112979" y="797915"/>
                  </a:lnTo>
                  <a:lnTo>
                    <a:pt x="64211" y="815454"/>
                  </a:lnTo>
                  <a:lnTo>
                    <a:pt x="25488" y="833704"/>
                  </a:lnTo>
                  <a:lnTo>
                    <a:pt x="0" y="853300"/>
                  </a:lnTo>
                  <a:lnTo>
                    <a:pt x="12115" y="890054"/>
                  </a:lnTo>
                  <a:lnTo>
                    <a:pt x="17589" y="923010"/>
                  </a:lnTo>
                  <a:lnTo>
                    <a:pt x="20320" y="942403"/>
                  </a:lnTo>
                  <a:lnTo>
                    <a:pt x="24180" y="938504"/>
                  </a:lnTo>
                  <a:lnTo>
                    <a:pt x="79616" y="950810"/>
                  </a:lnTo>
                  <a:lnTo>
                    <a:pt x="130022" y="965669"/>
                  </a:lnTo>
                  <a:lnTo>
                    <a:pt x="177215" y="983068"/>
                  </a:lnTo>
                  <a:lnTo>
                    <a:pt x="222999" y="1003020"/>
                  </a:lnTo>
                  <a:lnTo>
                    <a:pt x="269176" y="1025499"/>
                  </a:lnTo>
                  <a:lnTo>
                    <a:pt x="317563" y="1050518"/>
                  </a:lnTo>
                  <a:lnTo>
                    <a:pt x="369938" y="1078064"/>
                  </a:lnTo>
                  <a:lnTo>
                    <a:pt x="412457" y="1098067"/>
                  </a:lnTo>
                  <a:lnTo>
                    <a:pt x="455955" y="1114183"/>
                  </a:lnTo>
                  <a:lnTo>
                    <a:pt x="500240" y="1126502"/>
                  </a:lnTo>
                  <a:lnTo>
                    <a:pt x="545122" y="1135100"/>
                  </a:lnTo>
                  <a:lnTo>
                    <a:pt x="590423" y="1140104"/>
                  </a:lnTo>
                  <a:lnTo>
                    <a:pt x="635939" y="1141577"/>
                  </a:lnTo>
                  <a:lnTo>
                    <a:pt x="681469" y="1139621"/>
                  </a:lnTo>
                  <a:lnTo>
                    <a:pt x="726833" y="1134338"/>
                  </a:lnTo>
                  <a:lnTo>
                    <a:pt x="771842" y="1125816"/>
                  </a:lnTo>
                  <a:lnTo>
                    <a:pt x="816305" y="1114145"/>
                  </a:lnTo>
                  <a:lnTo>
                    <a:pt x="860018" y="1099426"/>
                  </a:lnTo>
                  <a:lnTo>
                    <a:pt x="902792" y="1081747"/>
                  </a:lnTo>
                  <a:lnTo>
                    <a:pt x="944435" y="1061199"/>
                  </a:lnTo>
                  <a:lnTo>
                    <a:pt x="984758" y="1037882"/>
                  </a:lnTo>
                  <a:lnTo>
                    <a:pt x="1023569" y="1011897"/>
                  </a:lnTo>
                  <a:lnTo>
                    <a:pt x="1060678" y="983310"/>
                  </a:lnTo>
                  <a:lnTo>
                    <a:pt x="1095895" y="952246"/>
                  </a:lnTo>
                  <a:lnTo>
                    <a:pt x="1129017" y="918781"/>
                  </a:lnTo>
                  <a:lnTo>
                    <a:pt x="1159865" y="883018"/>
                  </a:lnTo>
                  <a:lnTo>
                    <a:pt x="1188224" y="845045"/>
                  </a:lnTo>
                  <a:lnTo>
                    <a:pt x="1213929" y="804951"/>
                  </a:lnTo>
                  <a:lnTo>
                    <a:pt x="1236789" y="762825"/>
                  </a:lnTo>
                  <a:close/>
                </a:path>
              </a:pathLst>
            </a:custGeom>
            <a:solidFill>
              <a:srgbClr val="F7C7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34772" y="742497"/>
              <a:ext cx="3136265" cy="2292350"/>
            </a:xfrm>
            <a:custGeom>
              <a:avLst/>
              <a:gdLst/>
              <a:ahLst/>
              <a:cxnLst/>
              <a:rect l="l" t="t" r="r" b="b"/>
              <a:pathLst>
                <a:path w="3136265" h="2292350">
                  <a:moveTo>
                    <a:pt x="1359267" y="2291951"/>
                  </a:moveTo>
                  <a:lnTo>
                    <a:pt x="1317973" y="2281316"/>
                  </a:lnTo>
                  <a:lnTo>
                    <a:pt x="1219838" y="2251802"/>
                  </a:lnTo>
                  <a:lnTo>
                    <a:pt x="1103480" y="2206999"/>
                  </a:lnTo>
                  <a:lnTo>
                    <a:pt x="1007516" y="2150492"/>
                  </a:lnTo>
                  <a:lnTo>
                    <a:pt x="910832" y="2166832"/>
                  </a:lnTo>
                  <a:lnTo>
                    <a:pt x="795527" y="2168645"/>
                  </a:lnTo>
                  <a:lnTo>
                    <a:pt x="698953" y="2163893"/>
                  </a:lnTo>
                  <a:lnTo>
                    <a:pt x="658461" y="2160540"/>
                  </a:lnTo>
                  <a:lnTo>
                    <a:pt x="603514" y="2136032"/>
                  </a:lnTo>
                  <a:lnTo>
                    <a:pt x="474717" y="2072793"/>
                  </a:lnTo>
                  <a:lnTo>
                    <a:pt x="326138" y="1986250"/>
                  </a:lnTo>
                  <a:lnTo>
                    <a:pt x="211847" y="1891829"/>
                  </a:lnTo>
                  <a:lnTo>
                    <a:pt x="114441" y="1712238"/>
                  </a:lnTo>
                  <a:lnTo>
                    <a:pt x="48763" y="1492219"/>
                  </a:lnTo>
                  <a:lnTo>
                    <a:pt x="11666" y="1305869"/>
                  </a:lnTo>
                  <a:lnTo>
                    <a:pt x="0" y="1227286"/>
                  </a:lnTo>
                  <a:lnTo>
                    <a:pt x="158912" y="573295"/>
                  </a:lnTo>
                  <a:lnTo>
                    <a:pt x="191961" y="537372"/>
                  </a:lnTo>
                  <a:lnTo>
                    <a:pt x="272424" y="452338"/>
                  </a:lnTo>
                  <a:lnTo>
                    <a:pt x="372280" y="352297"/>
                  </a:lnTo>
                  <a:lnTo>
                    <a:pt x="463507" y="271351"/>
                  </a:lnTo>
                  <a:lnTo>
                    <a:pt x="558244" y="211432"/>
                  </a:lnTo>
                  <a:lnTo>
                    <a:pt x="667874" y="156073"/>
                  </a:lnTo>
                  <a:lnTo>
                    <a:pt x="758506" y="115417"/>
                  </a:lnTo>
                  <a:lnTo>
                    <a:pt x="796248" y="99611"/>
                  </a:lnTo>
                  <a:lnTo>
                    <a:pt x="988626" y="99298"/>
                  </a:lnTo>
                  <a:lnTo>
                    <a:pt x="1007537" y="108609"/>
                  </a:lnTo>
                  <a:lnTo>
                    <a:pt x="1052678" y="133669"/>
                  </a:lnTo>
                  <a:lnTo>
                    <a:pt x="1106662" y="170171"/>
                  </a:lnTo>
                  <a:lnTo>
                    <a:pt x="1152103" y="213807"/>
                  </a:lnTo>
                  <a:lnTo>
                    <a:pt x="1210033" y="197089"/>
                  </a:lnTo>
                  <a:lnTo>
                    <a:pt x="1279213" y="186343"/>
                  </a:lnTo>
                  <a:lnTo>
                    <a:pt x="1337188" y="180605"/>
                  </a:lnTo>
                  <a:lnTo>
                    <a:pt x="1361503" y="178907"/>
                  </a:lnTo>
                  <a:lnTo>
                    <a:pt x="1382297" y="183744"/>
                  </a:lnTo>
                  <a:lnTo>
                    <a:pt x="1431297" y="197603"/>
                  </a:lnTo>
                  <a:lnTo>
                    <a:pt x="1488424" y="219502"/>
                  </a:lnTo>
                  <a:lnTo>
                    <a:pt x="1533601" y="248458"/>
                  </a:lnTo>
                  <a:lnTo>
                    <a:pt x="1586287" y="216398"/>
                  </a:lnTo>
                  <a:lnTo>
                    <a:pt x="1648783" y="185681"/>
                  </a:lnTo>
                  <a:lnTo>
                    <a:pt x="1701007" y="162620"/>
                  </a:lnTo>
                  <a:lnTo>
                    <a:pt x="1745541" y="152717"/>
                  </a:lnTo>
                  <a:lnTo>
                    <a:pt x="1799852" y="151886"/>
                  </a:lnTo>
                  <a:lnTo>
                    <a:pt x="1865291" y="153448"/>
                  </a:lnTo>
                  <a:lnTo>
                    <a:pt x="1921337" y="159814"/>
                  </a:lnTo>
                  <a:lnTo>
                    <a:pt x="2063234" y="63540"/>
                  </a:lnTo>
                  <a:lnTo>
                    <a:pt x="2184520" y="16526"/>
                  </a:lnTo>
                  <a:lnTo>
                    <a:pt x="2269097" y="1203"/>
                  </a:lnTo>
                  <a:lnTo>
                    <a:pt x="2300866" y="0"/>
                  </a:lnTo>
                  <a:lnTo>
                    <a:pt x="2648467" y="85625"/>
                  </a:lnTo>
                  <a:lnTo>
                    <a:pt x="2685822" y="119168"/>
                  </a:lnTo>
                  <a:lnTo>
                    <a:pt x="2722167" y="153639"/>
                  </a:lnTo>
                  <a:lnTo>
                    <a:pt x="2757500" y="189044"/>
                  </a:lnTo>
                  <a:lnTo>
                    <a:pt x="2791813" y="225385"/>
                  </a:lnTo>
                  <a:lnTo>
                    <a:pt x="2825104" y="262668"/>
                  </a:lnTo>
                  <a:lnTo>
                    <a:pt x="2857367" y="300898"/>
                  </a:lnTo>
                  <a:lnTo>
                    <a:pt x="2888598" y="340079"/>
                  </a:lnTo>
                  <a:lnTo>
                    <a:pt x="2918791" y="380214"/>
                  </a:lnTo>
                  <a:lnTo>
                    <a:pt x="2947943" y="421309"/>
                  </a:lnTo>
                  <a:lnTo>
                    <a:pt x="2976047" y="463369"/>
                  </a:lnTo>
                  <a:lnTo>
                    <a:pt x="3003101" y="506397"/>
                  </a:lnTo>
                  <a:lnTo>
                    <a:pt x="3029098" y="550397"/>
                  </a:lnTo>
                  <a:lnTo>
                    <a:pt x="3054034" y="595376"/>
                  </a:lnTo>
                  <a:lnTo>
                    <a:pt x="3077904" y="641336"/>
                  </a:lnTo>
                  <a:lnTo>
                    <a:pt x="3100704" y="688282"/>
                  </a:lnTo>
                  <a:lnTo>
                    <a:pt x="3109467" y="762842"/>
                  </a:lnTo>
                  <a:lnTo>
                    <a:pt x="3126107" y="945465"/>
                  </a:lnTo>
                  <a:lnTo>
                    <a:pt x="3136148" y="1174567"/>
                  </a:lnTo>
                  <a:lnTo>
                    <a:pt x="3125115" y="1388563"/>
                  </a:lnTo>
                  <a:lnTo>
                    <a:pt x="3086206" y="1510097"/>
                  </a:lnTo>
                  <a:lnTo>
                    <a:pt x="3020826" y="1634991"/>
                  </a:lnTo>
                  <a:lnTo>
                    <a:pt x="2959336" y="1732485"/>
                  </a:lnTo>
                  <a:lnTo>
                    <a:pt x="2932093" y="1771819"/>
                  </a:lnTo>
                  <a:lnTo>
                    <a:pt x="2849307" y="1826926"/>
                  </a:lnTo>
                  <a:lnTo>
                    <a:pt x="2775973" y="1867585"/>
                  </a:lnTo>
                  <a:lnTo>
                    <a:pt x="2708146" y="1891894"/>
                  </a:lnTo>
                  <a:lnTo>
                    <a:pt x="2623390" y="2004110"/>
                  </a:lnTo>
                  <a:lnTo>
                    <a:pt x="2506032" y="2108705"/>
                  </a:lnTo>
                  <a:lnTo>
                    <a:pt x="2401964" y="2185938"/>
                  </a:lnTo>
                  <a:lnTo>
                    <a:pt x="2357076" y="2216069"/>
                  </a:lnTo>
                  <a:lnTo>
                    <a:pt x="2293827" y="2221047"/>
                  </a:lnTo>
                  <a:lnTo>
                    <a:pt x="2142029" y="2226412"/>
                  </a:lnTo>
                  <a:lnTo>
                    <a:pt x="1958608" y="2217812"/>
                  </a:lnTo>
                  <a:lnTo>
                    <a:pt x="1800490" y="2180893"/>
                  </a:lnTo>
                  <a:lnTo>
                    <a:pt x="1683151" y="2238534"/>
                  </a:lnTo>
                  <a:lnTo>
                    <a:pt x="1536858" y="2272234"/>
                  </a:lnTo>
                  <a:lnTo>
                    <a:pt x="1412075" y="2288027"/>
                  </a:lnTo>
                  <a:lnTo>
                    <a:pt x="1359267" y="2291951"/>
                  </a:lnTo>
                  <a:close/>
                </a:path>
              </a:pathLst>
            </a:custGeom>
            <a:solidFill>
              <a:srgbClr val="FF89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70686" y="1038783"/>
              <a:ext cx="1807845" cy="1595755"/>
            </a:xfrm>
            <a:custGeom>
              <a:avLst/>
              <a:gdLst/>
              <a:ahLst/>
              <a:cxnLst/>
              <a:rect l="l" t="t" r="r" b="b"/>
              <a:pathLst>
                <a:path w="1807844" h="1595755">
                  <a:moveTo>
                    <a:pt x="246570" y="130530"/>
                  </a:moveTo>
                  <a:lnTo>
                    <a:pt x="195973" y="187960"/>
                  </a:lnTo>
                  <a:lnTo>
                    <a:pt x="145554" y="267284"/>
                  </a:lnTo>
                  <a:lnTo>
                    <a:pt x="106845" y="337578"/>
                  </a:lnTo>
                  <a:lnTo>
                    <a:pt x="0" y="719772"/>
                  </a:lnTo>
                  <a:lnTo>
                    <a:pt x="17043" y="1097737"/>
                  </a:lnTo>
                  <a:lnTo>
                    <a:pt x="30226" y="1151356"/>
                  </a:lnTo>
                  <a:lnTo>
                    <a:pt x="65506" y="1277353"/>
                  </a:lnTo>
                  <a:lnTo>
                    <a:pt x="116484" y="1423466"/>
                  </a:lnTo>
                  <a:lnTo>
                    <a:pt x="176745" y="1537411"/>
                  </a:lnTo>
                  <a:lnTo>
                    <a:pt x="151726" y="1423454"/>
                  </a:lnTo>
                  <a:lnTo>
                    <a:pt x="122428" y="1284084"/>
                  </a:lnTo>
                  <a:lnTo>
                    <a:pt x="87909" y="1116418"/>
                  </a:lnTo>
                  <a:lnTo>
                    <a:pt x="70840" y="760412"/>
                  </a:lnTo>
                  <a:lnTo>
                    <a:pt x="121348" y="445579"/>
                  </a:lnTo>
                  <a:lnTo>
                    <a:pt x="132384" y="408584"/>
                  </a:lnTo>
                  <a:lnTo>
                    <a:pt x="161188" y="320675"/>
                  </a:lnTo>
                  <a:lnTo>
                    <a:pt x="201396" y="216446"/>
                  </a:lnTo>
                  <a:lnTo>
                    <a:pt x="246570" y="130530"/>
                  </a:lnTo>
                  <a:close/>
                </a:path>
                <a:path w="1807844" h="1595755">
                  <a:moveTo>
                    <a:pt x="1090993" y="1595526"/>
                  </a:moveTo>
                  <a:lnTo>
                    <a:pt x="1046848" y="1487843"/>
                  </a:lnTo>
                  <a:lnTo>
                    <a:pt x="1002487" y="1355852"/>
                  </a:lnTo>
                  <a:lnTo>
                    <a:pt x="968286" y="1244028"/>
                  </a:lnTo>
                  <a:lnTo>
                    <a:pt x="954582" y="1196860"/>
                  </a:lnTo>
                  <a:lnTo>
                    <a:pt x="849172" y="539140"/>
                  </a:lnTo>
                  <a:lnTo>
                    <a:pt x="848868" y="490308"/>
                  </a:lnTo>
                  <a:lnTo>
                    <a:pt x="846874" y="375615"/>
                  </a:lnTo>
                  <a:lnTo>
                    <a:pt x="841578" y="242811"/>
                  </a:lnTo>
                  <a:lnTo>
                    <a:pt x="831354" y="139585"/>
                  </a:lnTo>
                  <a:lnTo>
                    <a:pt x="816356" y="224497"/>
                  </a:lnTo>
                  <a:lnTo>
                    <a:pt x="803795" y="322922"/>
                  </a:lnTo>
                  <a:lnTo>
                    <a:pt x="795185" y="404342"/>
                  </a:lnTo>
                  <a:lnTo>
                    <a:pt x="791972" y="438264"/>
                  </a:lnTo>
                  <a:lnTo>
                    <a:pt x="816089" y="758748"/>
                  </a:lnTo>
                  <a:lnTo>
                    <a:pt x="862114" y="1020737"/>
                  </a:lnTo>
                  <a:lnTo>
                    <a:pt x="946073" y="1298016"/>
                  </a:lnTo>
                  <a:lnTo>
                    <a:pt x="960501" y="1334427"/>
                  </a:lnTo>
                  <a:lnTo>
                    <a:pt x="996619" y="1419910"/>
                  </a:lnTo>
                  <a:lnTo>
                    <a:pt x="1043698" y="1518818"/>
                  </a:lnTo>
                  <a:lnTo>
                    <a:pt x="1090993" y="1595526"/>
                  </a:lnTo>
                  <a:close/>
                </a:path>
                <a:path w="1807844" h="1595755">
                  <a:moveTo>
                    <a:pt x="1807400" y="1124165"/>
                  </a:moveTo>
                  <a:lnTo>
                    <a:pt x="1807121" y="1006411"/>
                  </a:lnTo>
                  <a:lnTo>
                    <a:pt x="1803590" y="908469"/>
                  </a:lnTo>
                  <a:lnTo>
                    <a:pt x="1801393" y="867549"/>
                  </a:lnTo>
                  <a:lnTo>
                    <a:pt x="1732407" y="527050"/>
                  </a:lnTo>
                  <a:lnTo>
                    <a:pt x="1599018" y="238874"/>
                  </a:lnTo>
                  <a:lnTo>
                    <a:pt x="1518780" y="141617"/>
                  </a:lnTo>
                  <a:lnTo>
                    <a:pt x="1446453" y="62280"/>
                  </a:lnTo>
                  <a:lnTo>
                    <a:pt x="1377530" y="0"/>
                  </a:lnTo>
                  <a:lnTo>
                    <a:pt x="1412836" y="51104"/>
                  </a:lnTo>
                  <a:lnTo>
                    <a:pt x="1581823" y="294195"/>
                  </a:lnTo>
                  <a:lnTo>
                    <a:pt x="1732051" y="745617"/>
                  </a:lnTo>
                  <a:lnTo>
                    <a:pt x="1742605" y="800303"/>
                  </a:lnTo>
                  <a:lnTo>
                    <a:pt x="1765820" y="931367"/>
                  </a:lnTo>
                  <a:lnTo>
                    <a:pt x="1789099" y="1089266"/>
                  </a:lnTo>
                  <a:lnTo>
                    <a:pt x="1799831" y="1224470"/>
                  </a:lnTo>
                  <a:lnTo>
                    <a:pt x="1807400" y="1124165"/>
                  </a:lnTo>
                  <a:close/>
                </a:path>
              </a:pathLst>
            </a:custGeom>
            <a:solidFill>
              <a:srgbClr val="FFFE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63305" y="3632806"/>
            <a:ext cx="15253335" cy="395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55">
                <a:latin typeface="Tahoma"/>
                <a:cs typeface="Tahoma"/>
              </a:rPr>
              <a:t>Diharapkan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dengan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100">
                <a:latin typeface="Tahoma"/>
                <a:cs typeface="Tahoma"/>
              </a:rPr>
              <a:t>adanya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aplikasi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-30">
                <a:latin typeface="Tahoma"/>
                <a:cs typeface="Tahoma"/>
              </a:rPr>
              <a:t>janji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125">
                <a:latin typeface="Tahoma"/>
                <a:cs typeface="Tahoma"/>
              </a:rPr>
              <a:t>temu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85">
                <a:latin typeface="Tahoma"/>
                <a:cs typeface="Tahoma"/>
              </a:rPr>
              <a:t>laboratorium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elektro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100">
                <a:latin typeface="Tahoma"/>
                <a:cs typeface="Tahoma"/>
              </a:rPr>
              <a:t>Berbasis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190">
                <a:latin typeface="Tahoma"/>
                <a:cs typeface="Tahoma"/>
              </a:rPr>
              <a:t>Web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145">
                <a:latin typeface="Tahoma"/>
                <a:cs typeface="Tahoma"/>
              </a:rPr>
              <a:t>dapat </a:t>
            </a:r>
            <a:r>
              <a:rPr dirty="0" sz="3200" spc="95">
                <a:latin typeface="Tahoma"/>
                <a:cs typeface="Tahoma"/>
              </a:rPr>
              <a:t>memberikan </a:t>
            </a:r>
            <a:r>
              <a:rPr dirty="0" sz="3200" spc="75">
                <a:latin typeface="Tahoma"/>
                <a:cs typeface="Tahoma"/>
              </a:rPr>
              <a:t>informasi </a:t>
            </a:r>
            <a:r>
              <a:rPr dirty="0" sz="3200" spc="30">
                <a:latin typeface="Tahoma"/>
                <a:cs typeface="Tahoma"/>
              </a:rPr>
              <a:t>jadwal </a:t>
            </a:r>
            <a:r>
              <a:rPr dirty="0" sz="3200" spc="135">
                <a:latin typeface="Tahoma"/>
                <a:cs typeface="Tahoma"/>
              </a:rPr>
              <a:t>sistem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130">
                <a:latin typeface="Tahoma"/>
                <a:cs typeface="Tahoma"/>
              </a:rPr>
              <a:t>di </a:t>
            </a:r>
            <a:r>
              <a:rPr dirty="0" sz="3200" spc="75">
                <a:latin typeface="Tahoma"/>
                <a:cs typeface="Tahoma"/>
              </a:rPr>
              <a:t>butuhkan oleh </a:t>
            </a:r>
            <a:r>
              <a:rPr dirty="0" sz="3200" spc="105">
                <a:latin typeface="Tahoma"/>
                <a:cs typeface="Tahoma"/>
              </a:rPr>
              <a:t>admistrator </a:t>
            </a:r>
            <a:r>
              <a:rPr dirty="0" sz="3200" spc="110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jaringan </a:t>
            </a:r>
            <a:r>
              <a:rPr dirty="0" sz="3200" spc="130">
                <a:latin typeface="Tahoma"/>
                <a:cs typeface="Tahoma"/>
              </a:rPr>
              <a:t>LABKOM </a:t>
            </a:r>
            <a:r>
              <a:rPr dirty="0" sz="3200" spc="55">
                <a:latin typeface="Tahoma"/>
                <a:cs typeface="Tahoma"/>
              </a:rPr>
              <a:t>sehingga </a:t>
            </a:r>
            <a:r>
              <a:rPr dirty="0" sz="3200" spc="90">
                <a:latin typeface="Tahoma"/>
                <a:cs typeface="Tahoma"/>
              </a:rPr>
              <a:t>memudahkan </a:t>
            </a:r>
            <a:r>
              <a:rPr dirty="0" sz="3200" spc="95">
                <a:latin typeface="Tahoma"/>
                <a:cs typeface="Tahoma"/>
              </a:rPr>
              <a:t>dalam </a:t>
            </a:r>
            <a:r>
              <a:rPr dirty="0" sz="3200" spc="110">
                <a:latin typeface="Tahoma"/>
                <a:cs typeface="Tahoma"/>
              </a:rPr>
              <a:t>memonitor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65">
                <a:latin typeface="Tahoma"/>
                <a:cs typeface="Tahoma"/>
              </a:rPr>
              <a:t>mengendalikan 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akses </a:t>
            </a:r>
            <a:r>
              <a:rPr dirty="0" sz="3200" spc="85">
                <a:latin typeface="Tahoma"/>
                <a:cs typeface="Tahoma"/>
              </a:rPr>
              <a:t>internet </a:t>
            </a:r>
            <a:r>
              <a:rPr dirty="0" sz="3200" spc="140">
                <a:latin typeface="Tahoma"/>
                <a:cs typeface="Tahoma"/>
              </a:rPr>
              <a:t>pada </a:t>
            </a:r>
            <a:r>
              <a:rPr dirty="0" sz="3200" spc="5">
                <a:latin typeface="Tahoma"/>
                <a:cs typeface="Tahoma"/>
              </a:rPr>
              <a:t>jaringan </a:t>
            </a:r>
            <a:r>
              <a:rPr dirty="0" sz="3200" spc="130">
                <a:latin typeface="Tahoma"/>
                <a:cs typeface="Tahoma"/>
              </a:rPr>
              <a:t>LABKOM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75">
                <a:latin typeface="Tahoma"/>
                <a:cs typeface="Tahoma"/>
              </a:rPr>
              <a:t>meminimaliskan </a:t>
            </a:r>
            <a:r>
              <a:rPr dirty="0" sz="3200" spc="100">
                <a:latin typeface="Tahoma"/>
                <a:cs typeface="Tahoma"/>
              </a:rPr>
              <a:t>adanya </a:t>
            </a:r>
            <a:r>
              <a:rPr dirty="0" sz="3200" spc="60">
                <a:latin typeface="Tahoma"/>
                <a:cs typeface="Tahoma"/>
              </a:rPr>
              <a:t>pengeluaran </a:t>
            </a:r>
            <a:r>
              <a:rPr dirty="0" sz="3200" spc="65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dari </a:t>
            </a:r>
            <a:r>
              <a:rPr dirty="0" sz="3200" spc="80">
                <a:latin typeface="Tahoma"/>
                <a:cs typeface="Tahoma"/>
              </a:rPr>
              <a:t>segi </a:t>
            </a:r>
            <a:r>
              <a:rPr dirty="0" sz="3200" spc="65">
                <a:latin typeface="Tahoma"/>
                <a:cs typeface="Tahoma"/>
              </a:rPr>
              <a:t>financial yang </a:t>
            </a:r>
            <a:r>
              <a:rPr dirty="0" sz="3200" spc="85">
                <a:latin typeface="Tahoma"/>
                <a:cs typeface="Tahoma"/>
              </a:rPr>
              <a:t>berlebihan </a:t>
            </a:r>
            <a:r>
              <a:rPr dirty="0" sz="3200" spc="120">
                <a:latin typeface="Tahoma"/>
                <a:cs typeface="Tahoma"/>
              </a:rPr>
              <a:t>seperti </a:t>
            </a:r>
            <a:r>
              <a:rPr dirty="0" sz="3200" spc="65">
                <a:latin typeface="Tahoma"/>
                <a:cs typeface="Tahoma"/>
              </a:rPr>
              <a:t>penggantian </a:t>
            </a:r>
            <a:r>
              <a:rPr dirty="0" sz="3200" spc="30">
                <a:latin typeface="Tahoma"/>
                <a:cs typeface="Tahoma"/>
              </a:rPr>
              <a:t>jadwal </a:t>
            </a:r>
            <a:r>
              <a:rPr dirty="0" sz="3200" spc="80">
                <a:latin typeface="Tahoma"/>
                <a:cs typeface="Tahoma"/>
              </a:rPr>
              <a:t>praktikum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110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biaya </a:t>
            </a:r>
            <a:r>
              <a:rPr dirty="0" sz="3200" spc="50">
                <a:latin typeface="Tahoma"/>
                <a:cs typeface="Tahoma"/>
              </a:rPr>
              <a:t>listrik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55">
                <a:latin typeface="Tahoma"/>
                <a:cs typeface="Tahoma"/>
              </a:rPr>
              <a:t>dikarenakan </a:t>
            </a:r>
            <a:r>
              <a:rPr dirty="0" sz="3200" spc="100">
                <a:latin typeface="Tahoma"/>
                <a:cs typeface="Tahoma"/>
              </a:rPr>
              <a:t>adanya </a:t>
            </a:r>
            <a:r>
              <a:rPr dirty="0" sz="3200" spc="20">
                <a:latin typeface="Tahoma"/>
                <a:cs typeface="Tahoma"/>
              </a:rPr>
              <a:t>gangguan </a:t>
            </a:r>
            <a:r>
              <a:rPr dirty="0" sz="3200" spc="140">
                <a:latin typeface="Tahoma"/>
                <a:cs typeface="Tahoma"/>
              </a:rPr>
              <a:t>pada </a:t>
            </a:r>
            <a:r>
              <a:rPr dirty="0" sz="3200" spc="5">
                <a:latin typeface="Tahoma"/>
                <a:cs typeface="Tahoma"/>
              </a:rPr>
              <a:t>jaringan </a:t>
            </a:r>
            <a:r>
              <a:rPr dirty="0" sz="3200" spc="130">
                <a:latin typeface="Tahoma"/>
                <a:cs typeface="Tahoma"/>
              </a:rPr>
              <a:t>LABKOM </a:t>
            </a:r>
            <a:r>
              <a:rPr dirty="0" sz="3200" spc="140">
                <a:latin typeface="Tahoma"/>
                <a:cs typeface="Tahoma"/>
              </a:rPr>
              <a:t>pada </a:t>
            </a:r>
            <a:r>
              <a:rPr dirty="0" sz="3200" spc="145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saat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140">
                <a:latin typeface="Tahoma"/>
                <a:cs typeface="Tahoma"/>
              </a:rPr>
              <a:t>proses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75">
                <a:latin typeface="Tahoma"/>
                <a:cs typeface="Tahoma"/>
              </a:rPr>
              <a:t>terjadinya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praktikum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7132" y="2067496"/>
            <a:ext cx="10252710" cy="95250"/>
          </a:xfrm>
          <a:custGeom>
            <a:avLst/>
            <a:gdLst/>
            <a:ahLst/>
            <a:cxnLst/>
            <a:rect l="l" t="t" r="r" b="b"/>
            <a:pathLst>
              <a:path w="10252710" h="95250">
                <a:moveTo>
                  <a:pt x="10252619" y="95249"/>
                </a:moveTo>
                <a:lnTo>
                  <a:pt x="0" y="95249"/>
                </a:lnTo>
                <a:lnTo>
                  <a:pt x="0" y="0"/>
                </a:lnTo>
                <a:lnTo>
                  <a:pt x="10252619" y="0"/>
                </a:lnTo>
                <a:lnTo>
                  <a:pt x="1025261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4432" y="955611"/>
            <a:ext cx="10278745" cy="1276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5"/>
              <a:t>DESKRIPSI</a:t>
            </a:r>
            <a:r>
              <a:rPr dirty="0" spc="-555"/>
              <a:t> </a:t>
            </a:r>
            <a:r>
              <a:rPr dirty="0" spc="370"/>
              <a:t>LAYANAN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049418"/>
            <a:ext cx="16253460" cy="5083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85">
                <a:latin typeface="Tahoma"/>
                <a:cs typeface="Tahoma"/>
              </a:rPr>
              <a:t>Aplikasi </a:t>
            </a:r>
            <a:r>
              <a:rPr dirty="0" sz="3200" spc="45">
                <a:latin typeface="Tahoma"/>
                <a:cs typeface="Tahoma"/>
              </a:rPr>
              <a:t>Janji </a:t>
            </a:r>
            <a:r>
              <a:rPr dirty="0" sz="3200" spc="65">
                <a:latin typeface="Tahoma"/>
                <a:cs typeface="Tahoma"/>
              </a:rPr>
              <a:t>Temu </a:t>
            </a:r>
            <a:r>
              <a:rPr dirty="0" sz="3200" spc="90">
                <a:latin typeface="Tahoma"/>
                <a:cs typeface="Tahoma"/>
              </a:rPr>
              <a:t>Laboratorium </a:t>
            </a:r>
            <a:r>
              <a:rPr dirty="0" sz="3200" spc="5">
                <a:latin typeface="Tahoma"/>
                <a:cs typeface="Tahoma"/>
              </a:rPr>
              <a:t>Elektro, </a:t>
            </a:r>
            <a:r>
              <a:rPr dirty="0" sz="3200" spc="110">
                <a:latin typeface="Tahoma"/>
                <a:cs typeface="Tahoma"/>
              </a:rPr>
              <a:t>sebuah </a:t>
            </a:r>
            <a:r>
              <a:rPr dirty="0" sz="3200" spc="125">
                <a:latin typeface="Tahoma"/>
                <a:cs typeface="Tahoma"/>
              </a:rPr>
              <a:t>website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125">
                <a:latin typeface="Tahoma"/>
                <a:cs typeface="Tahoma"/>
              </a:rPr>
              <a:t>dibuat </a:t>
            </a:r>
            <a:r>
              <a:rPr dirty="0" sz="3200" spc="80">
                <a:latin typeface="Tahoma"/>
                <a:cs typeface="Tahoma"/>
              </a:rPr>
              <a:t>dengan </a:t>
            </a:r>
            <a:r>
              <a:rPr dirty="0" sz="3200" spc="30">
                <a:latin typeface="Tahoma"/>
                <a:cs typeface="Tahoma"/>
              </a:rPr>
              <a:t>tujuan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untuk </a:t>
            </a:r>
            <a:r>
              <a:rPr dirty="0" sz="3200" spc="90">
                <a:latin typeface="Tahoma"/>
                <a:cs typeface="Tahoma"/>
              </a:rPr>
              <a:t>memudahkan </a:t>
            </a:r>
            <a:r>
              <a:rPr dirty="0" sz="3200" spc="80">
                <a:latin typeface="Tahoma"/>
                <a:cs typeface="Tahoma"/>
              </a:rPr>
              <a:t>para mahasiswa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80">
                <a:latin typeface="Tahoma"/>
                <a:cs typeface="Tahoma"/>
              </a:rPr>
              <a:t>mahasiswi </a:t>
            </a:r>
            <a:r>
              <a:rPr dirty="0" sz="3200" spc="95">
                <a:latin typeface="Tahoma"/>
                <a:cs typeface="Tahoma"/>
              </a:rPr>
              <a:t>dalam </a:t>
            </a:r>
            <a:r>
              <a:rPr dirty="0" sz="3200" spc="50">
                <a:latin typeface="Tahoma"/>
                <a:cs typeface="Tahoma"/>
              </a:rPr>
              <a:t>melakukan </a:t>
            </a:r>
            <a:r>
              <a:rPr dirty="0" sz="3200" spc="75">
                <a:latin typeface="Tahoma"/>
                <a:cs typeface="Tahoma"/>
              </a:rPr>
              <a:t>peminjaman </a:t>
            </a:r>
            <a:r>
              <a:rPr dirty="0" sz="3200" spc="80">
                <a:latin typeface="Tahoma"/>
                <a:cs typeface="Tahoma"/>
              </a:rPr>
              <a:t> </a:t>
            </a:r>
            <a:r>
              <a:rPr dirty="0" sz="3200" spc="85">
                <a:latin typeface="Tahoma"/>
                <a:cs typeface="Tahoma"/>
              </a:rPr>
              <a:t>laboratorium </a:t>
            </a:r>
            <a:r>
              <a:rPr dirty="0" sz="3200" spc="25">
                <a:latin typeface="Tahoma"/>
                <a:cs typeface="Tahoma"/>
              </a:rPr>
              <a:t>elektro. </a:t>
            </a:r>
            <a:r>
              <a:rPr dirty="0" sz="3200" spc="85">
                <a:latin typeface="Tahoma"/>
                <a:cs typeface="Tahoma"/>
              </a:rPr>
              <a:t>Aplikasi </a:t>
            </a:r>
            <a:r>
              <a:rPr dirty="0" sz="3200" spc="30">
                <a:latin typeface="Tahoma"/>
                <a:cs typeface="Tahoma"/>
              </a:rPr>
              <a:t>ini </a:t>
            </a:r>
            <a:r>
              <a:rPr dirty="0" sz="3200" spc="135">
                <a:latin typeface="Tahoma"/>
                <a:cs typeface="Tahoma"/>
              </a:rPr>
              <a:t>cukup </a:t>
            </a:r>
            <a:r>
              <a:rPr dirty="0" sz="3200" spc="65">
                <a:latin typeface="Tahoma"/>
                <a:cs typeface="Tahoma"/>
              </a:rPr>
              <a:t>memiliki </a:t>
            </a:r>
            <a:r>
              <a:rPr dirty="0" sz="3200" spc="85">
                <a:latin typeface="Tahoma"/>
                <a:cs typeface="Tahoma"/>
              </a:rPr>
              <a:t>tampilan </a:t>
            </a:r>
            <a:r>
              <a:rPr dirty="0" sz="3200" spc="60">
                <a:latin typeface="Tahoma"/>
                <a:cs typeface="Tahoma"/>
              </a:rPr>
              <a:t>menarik </a:t>
            </a:r>
            <a:r>
              <a:rPr dirty="0" sz="3200" spc="95">
                <a:latin typeface="Tahoma"/>
                <a:cs typeface="Tahoma"/>
              </a:rPr>
              <a:t>dimana </a:t>
            </a:r>
            <a:r>
              <a:rPr dirty="0" sz="3200" spc="85">
                <a:latin typeface="Tahoma"/>
                <a:cs typeface="Tahoma"/>
              </a:rPr>
              <a:t>tampilan </a:t>
            </a:r>
            <a:r>
              <a:rPr dirty="0" sz="3200" spc="90">
                <a:latin typeface="Tahoma"/>
                <a:cs typeface="Tahoma"/>
              </a:rPr>
              <a:t> </a:t>
            </a:r>
            <a:r>
              <a:rPr dirty="0" sz="3200" spc="130">
                <a:latin typeface="Tahoma"/>
                <a:cs typeface="Tahoma"/>
              </a:rPr>
              <a:t>tersebut </a:t>
            </a:r>
            <a:r>
              <a:rPr dirty="0" sz="3200" spc="145">
                <a:latin typeface="Tahoma"/>
                <a:cs typeface="Tahoma"/>
              </a:rPr>
              <a:t>dapat </a:t>
            </a:r>
            <a:r>
              <a:rPr dirty="0" sz="3200" spc="90">
                <a:latin typeface="Tahoma"/>
                <a:cs typeface="Tahoma"/>
              </a:rPr>
              <a:t>memudahkan </a:t>
            </a:r>
            <a:r>
              <a:rPr dirty="0" sz="3200" spc="65">
                <a:latin typeface="Tahoma"/>
                <a:cs typeface="Tahoma"/>
              </a:rPr>
              <a:t>pengguna </a:t>
            </a:r>
            <a:r>
              <a:rPr dirty="0" sz="3200" spc="75">
                <a:latin typeface="Tahoma"/>
                <a:cs typeface="Tahoma"/>
              </a:rPr>
              <a:t>awam </a:t>
            </a:r>
            <a:r>
              <a:rPr dirty="0" sz="3200" spc="95">
                <a:latin typeface="Tahoma"/>
                <a:cs typeface="Tahoma"/>
              </a:rPr>
              <a:t>dalam </a:t>
            </a:r>
            <a:r>
              <a:rPr dirty="0" sz="3200" spc="60">
                <a:latin typeface="Tahoma"/>
                <a:cs typeface="Tahoma"/>
              </a:rPr>
              <a:t>mengoperasikannya. </a:t>
            </a:r>
            <a:r>
              <a:rPr dirty="0" sz="3200" spc="65">
                <a:latin typeface="Tahoma"/>
                <a:cs typeface="Tahoma"/>
              </a:rPr>
              <a:t>selain </a:t>
            </a:r>
            <a:r>
              <a:rPr dirty="0" sz="3200" spc="75">
                <a:latin typeface="Tahoma"/>
                <a:cs typeface="Tahoma"/>
              </a:rPr>
              <a:t>itu </a:t>
            </a:r>
            <a:r>
              <a:rPr dirty="0" sz="3200" spc="80">
                <a:latin typeface="Tahoma"/>
                <a:cs typeface="Tahoma"/>
              </a:rPr>
              <a:t> </a:t>
            </a:r>
            <a:r>
              <a:rPr dirty="0" sz="3200" spc="85">
                <a:latin typeface="Tahoma"/>
                <a:cs typeface="Tahoma"/>
              </a:rPr>
              <a:t>Aplikasi</a:t>
            </a:r>
            <a:r>
              <a:rPr dirty="0" sz="3200" spc="90">
                <a:latin typeface="Tahoma"/>
                <a:cs typeface="Tahoma"/>
              </a:rPr>
              <a:t> </a:t>
            </a:r>
            <a:r>
              <a:rPr dirty="0" sz="3200" spc="45">
                <a:latin typeface="Tahoma"/>
                <a:cs typeface="Tahoma"/>
              </a:rPr>
              <a:t>Janji</a:t>
            </a:r>
            <a:r>
              <a:rPr dirty="0" sz="3200" spc="5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Temu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Laboratorium</a:t>
            </a:r>
            <a:r>
              <a:rPr dirty="0" sz="3200" spc="95">
                <a:latin typeface="Tahoma"/>
                <a:cs typeface="Tahoma"/>
              </a:rPr>
              <a:t> </a:t>
            </a:r>
            <a:r>
              <a:rPr dirty="0" sz="3200" spc="60">
                <a:latin typeface="Tahoma"/>
                <a:cs typeface="Tahoma"/>
              </a:rPr>
              <a:t>Elektro</a:t>
            </a:r>
            <a:r>
              <a:rPr dirty="0" sz="3200" spc="65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dibangun</a:t>
            </a:r>
            <a:r>
              <a:rPr dirty="0" sz="3200" spc="85">
                <a:latin typeface="Tahoma"/>
                <a:cs typeface="Tahoma"/>
              </a:rPr>
              <a:t> </a:t>
            </a:r>
            <a:r>
              <a:rPr dirty="0" sz="3200" spc="50">
                <a:latin typeface="Tahoma"/>
                <a:cs typeface="Tahoma"/>
              </a:rPr>
              <a:t>menggunakan</a:t>
            </a:r>
            <a:r>
              <a:rPr dirty="0" sz="3200" spc="5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laravel</a:t>
            </a:r>
            <a:r>
              <a:rPr dirty="0" sz="3200" spc="40">
                <a:latin typeface="Tahoma"/>
                <a:cs typeface="Tahoma"/>
              </a:rPr>
              <a:t>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70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merupakan </a:t>
            </a:r>
            <a:r>
              <a:rPr dirty="0" sz="3200" spc="55">
                <a:latin typeface="Tahoma"/>
                <a:cs typeface="Tahoma"/>
              </a:rPr>
              <a:t>salah </a:t>
            </a:r>
            <a:r>
              <a:rPr dirty="0" sz="3200" spc="105">
                <a:latin typeface="Tahoma"/>
                <a:cs typeface="Tahoma"/>
              </a:rPr>
              <a:t>satu </a:t>
            </a:r>
            <a:r>
              <a:rPr dirty="0" sz="3200" spc="65">
                <a:latin typeface="Tahoma"/>
                <a:cs typeface="Tahoma"/>
              </a:rPr>
              <a:t>framework </a:t>
            </a:r>
            <a:r>
              <a:rPr dirty="0" sz="3200" spc="170">
                <a:latin typeface="Tahoma"/>
                <a:cs typeface="Tahoma"/>
              </a:rPr>
              <a:t>php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50">
                <a:latin typeface="Tahoma"/>
                <a:cs typeface="Tahoma"/>
              </a:rPr>
              <a:t>paling </a:t>
            </a:r>
            <a:r>
              <a:rPr dirty="0" sz="3200" spc="110">
                <a:latin typeface="Tahoma"/>
                <a:cs typeface="Tahoma"/>
              </a:rPr>
              <a:t>populer </a:t>
            </a:r>
            <a:r>
              <a:rPr dirty="0" sz="3200" spc="55">
                <a:latin typeface="Tahoma"/>
                <a:cs typeface="Tahoma"/>
              </a:rPr>
              <a:t>keuntungan </a:t>
            </a:r>
            <a:r>
              <a:rPr dirty="0" sz="3200" spc="50">
                <a:latin typeface="Tahoma"/>
                <a:cs typeface="Tahoma"/>
              </a:rPr>
              <a:t>menggunakan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35">
                <a:latin typeface="Tahoma"/>
                <a:cs typeface="Tahoma"/>
              </a:rPr>
              <a:t>laravel </a:t>
            </a:r>
            <a:r>
              <a:rPr dirty="0" sz="3200" spc="90">
                <a:latin typeface="Tahoma"/>
                <a:cs typeface="Tahoma"/>
              </a:rPr>
              <a:t>yaitu </a:t>
            </a:r>
            <a:r>
              <a:rPr dirty="0" sz="3200" spc="125">
                <a:latin typeface="Tahoma"/>
                <a:cs typeface="Tahoma"/>
              </a:rPr>
              <a:t>template </a:t>
            </a:r>
            <a:r>
              <a:rPr dirty="0" sz="3200" spc="-40">
                <a:latin typeface="Tahoma"/>
                <a:cs typeface="Tahoma"/>
              </a:rPr>
              <a:t>ringan, </a:t>
            </a:r>
            <a:r>
              <a:rPr dirty="0" sz="3200" spc="65">
                <a:latin typeface="Tahoma"/>
                <a:cs typeface="Tahoma"/>
              </a:rPr>
              <a:t>library </a:t>
            </a:r>
            <a:r>
              <a:rPr dirty="0" sz="3200">
                <a:latin typeface="Tahoma"/>
                <a:cs typeface="Tahoma"/>
              </a:rPr>
              <a:t>lengkap, </a:t>
            </a:r>
            <a:r>
              <a:rPr dirty="0" sz="3200" spc="50">
                <a:latin typeface="Tahoma"/>
                <a:cs typeface="Tahoma"/>
              </a:rPr>
              <a:t>menggunakan </a:t>
            </a:r>
            <a:r>
              <a:rPr dirty="0" sz="3200" spc="130">
                <a:latin typeface="Tahoma"/>
                <a:cs typeface="Tahoma"/>
              </a:rPr>
              <a:t>model </a:t>
            </a:r>
            <a:r>
              <a:rPr dirty="0" sz="3200" spc="45">
                <a:latin typeface="Tahoma"/>
                <a:cs typeface="Tahoma"/>
              </a:rPr>
              <a:t>mvc, </a:t>
            </a:r>
            <a:r>
              <a:rPr dirty="0" sz="3200" spc="110">
                <a:latin typeface="Tahoma"/>
                <a:cs typeface="Tahoma"/>
              </a:rPr>
              <a:t>tool </a:t>
            </a:r>
            <a:r>
              <a:rPr dirty="0" sz="3200" spc="70">
                <a:latin typeface="Tahoma"/>
                <a:cs typeface="Tahoma"/>
              </a:rPr>
              <a:t>artisan </a:t>
            </a:r>
            <a:r>
              <a:rPr dirty="0" sz="3200" spc="75">
                <a:latin typeface="Tahoma"/>
                <a:cs typeface="Tahoma"/>
              </a:rPr>
              <a:t>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114">
                <a:latin typeface="Tahoma"/>
                <a:cs typeface="Tahoma"/>
              </a:rPr>
              <a:t>modul </a:t>
            </a:r>
            <a:r>
              <a:rPr dirty="0" sz="3200" spc="100">
                <a:latin typeface="Tahoma"/>
                <a:cs typeface="Tahoma"/>
              </a:rPr>
              <a:t>bersifat </a:t>
            </a:r>
            <a:r>
              <a:rPr dirty="0" sz="3200" spc="85">
                <a:latin typeface="Tahoma"/>
                <a:cs typeface="Tahoma"/>
              </a:rPr>
              <a:t>individu </a:t>
            </a:r>
            <a:r>
              <a:rPr dirty="0" sz="3200" spc="105">
                <a:latin typeface="Tahoma"/>
                <a:cs typeface="Tahoma"/>
              </a:rPr>
              <a:t>dan </a:t>
            </a:r>
            <a:r>
              <a:rPr dirty="0" sz="3200" spc="125">
                <a:latin typeface="Tahoma"/>
                <a:cs typeface="Tahoma"/>
              </a:rPr>
              <a:t>independen </a:t>
            </a:r>
            <a:r>
              <a:rPr dirty="0" sz="3200" spc="65">
                <a:latin typeface="Tahoma"/>
                <a:cs typeface="Tahoma"/>
              </a:rPr>
              <a:t>yang </a:t>
            </a:r>
            <a:r>
              <a:rPr dirty="0" sz="3200" spc="135">
                <a:latin typeface="Tahoma"/>
                <a:cs typeface="Tahoma"/>
              </a:rPr>
              <a:t>membuat </a:t>
            </a:r>
            <a:r>
              <a:rPr dirty="0" sz="3200" spc="140">
                <a:latin typeface="Tahoma"/>
                <a:cs typeface="Tahoma"/>
              </a:rPr>
              <a:t>proses </a:t>
            </a:r>
            <a:r>
              <a:rPr dirty="0" sz="3200" spc="120">
                <a:latin typeface="Tahoma"/>
                <a:cs typeface="Tahoma"/>
              </a:rPr>
              <a:t>pembuatan </a:t>
            </a:r>
            <a:r>
              <a:rPr dirty="0" sz="3200" spc="125">
                <a:latin typeface="Tahoma"/>
                <a:cs typeface="Tahoma"/>
              </a:rPr>
              <a:t> </a:t>
            </a:r>
            <a:r>
              <a:rPr dirty="0" sz="3200" spc="110">
                <a:latin typeface="Tahoma"/>
                <a:cs typeface="Tahoma"/>
              </a:rPr>
              <a:t>sedikit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80">
                <a:latin typeface="Tahoma"/>
                <a:cs typeface="Tahoma"/>
              </a:rPr>
              <a:t>lebih</a:t>
            </a:r>
            <a:r>
              <a:rPr dirty="0" sz="3200" spc="-155">
                <a:latin typeface="Tahoma"/>
                <a:cs typeface="Tahoma"/>
              </a:rPr>
              <a:t> </a:t>
            </a:r>
            <a:r>
              <a:rPr dirty="0" sz="3200" spc="90">
                <a:latin typeface="Tahoma"/>
                <a:cs typeface="Tahoma"/>
              </a:rPr>
              <a:t>praktis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7123" y="3873560"/>
            <a:ext cx="5057140" cy="3636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20"/>
              </a:lnSpc>
            </a:pPr>
            <a:r>
              <a:rPr dirty="0" sz="2200" spc="130" b="1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22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65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2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30" b="1">
                <a:solidFill>
                  <a:srgbClr val="FFFFFF"/>
                </a:solidFill>
                <a:latin typeface="Trebuchet MS"/>
                <a:cs typeface="Trebuchet MS"/>
              </a:rPr>
              <a:t>DOSEN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rebuchet MS"/>
              <a:cs typeface="Trebuchet MS"/>
            </a:endParaRPr>
          </a:p>
          <a:p>
            <a:pPr algn="just">
              <a:lnSpc>
                <a:spcPct val="116500"/>
              </a:lnSpc>
              <a:spcBef>
                <a:spcPts val="5"/>
              </a:spcBef>
            </a:pPr>
            <a:r>
              <a:rPr dirty="0" sz="2200" spc="-60">
                <a:latin typeface="Lucida Sans Unicode"/>
                <a:cs typeface="Lucida Sans Unicode"/>
              </a:rPr>
              <a:t>Admin </a:t>
            </a:r>
            <a:r>
              <a:rPr dirty="0" sz="2200" spc="-15">
                <a:latin typeface="Lucida Sans Unicode"/>
                <a:cs typeface="Lucida Sans Unicode"/>
              </a:rPr>
              <a:t>atau </a:t>
            </a:r>
            <a:r>
              <a:rPr dirty="0" sz="2200" spc="-35">
                <a:latin typeface="Lucida Sans Unicode"/>
                <a:cs typeface="Lucida Sans Unicode"/>
              </a:rPr>
              <a:t>Dosen </a:t>
            </a:r>
            <a:r>
              <a:rPr dirty="0" sz="2200" spc="-50">
                <a:latin typeface="Lucida Sans Unicode"/>
                <a:cs typeface="Lucida Sans Unicode"/>
              </a:rPr>
              <a:t>bisa </a:t>
            </a:r>
            <a:r>
              <a:rPr dirty="0" sz="2200" spc="-30">
                <a:latin typeface="Lucida Sans Unicode"/>
                <a:cs typeface="Lucida Sans Unicode"/>
              </a:rPr>
              <a:t>memberikan </a:t>
            </a:r>
            <a:r>
              <a:rPr dirty="0" sz="2200" spc="-2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jadwal </a:t>
            </a:r>
            <a:r>
              <a:rPr dirty="0" sz="2200" spc="-30">
                <a:latin typeface="Lucida Sans Unicode"/>
                <a:cs typeface="Lucida Sans Unicode"/>
              </a:rPr>
              <a:t>peminjaman </a:t>
            </a:r>
            <a:r>
              <a:rPr dirty="0" sz="2200" spc="-25">
                <a:latin typeface="Lucida Sans Unicode"/>
                <a:cs typeface="Lucida Sans Unicode"/>
              </a:rPr>
              <a:t>Lab </a:t>
            </a:r>
            <a:r>
              <a:rPr dirty="0" sz="2200" spc="-20">
                <a:latin typeface="Lucida Sans Unicode"/>
                <a:cs typeface="Lucida Sans Unicode"/>
              </a:rPr>
              <a:t>pada </a:t>
            </a:r>
            <a:r>
              <a:rPr dirty="0" sz="2200" spc="-35">
                <a:latin typeface="Lucida Sans Unicode"/>
                <a:cs typeface="Lucida Sans Unicode"/>
              </a:rPr>
              <a:t>ruangan </a:t>
            </a:r>
            <a:r>
              <a:rPr dirty="0" sz="2200" spc="-685">
                <a:latin typeface="Lucida Sans Unicode"/>
                <a:cs typeface="Lucida Sans Unicode"/>
              </a:rPr>
              <a:t> </a:t>
            </a:r>
            <a:r>
              <a:rPr dirty="0" sz="2200" spc="-10">
                <a:latin typeface="Lucida Sans Unicode"/>
                <a:cs typeface="Lucida Sans Unicode"/>
              </a:rPr>
              <a:t>mana </a:t>
            </a:r>
            <a:r>
              <a:rPr dirty="0" sz="2200" spc="-20">
                <a:latin typeface="Lucida Sans Unicode"/>
                <a:cs typeface="Lucida Sans Unicode"/>
              </a:rPr>
              <a:t>dan </a:t>
            </a:r>
            <a:r>
              <a:rPr dirty="0" sz="2200" spc="-40">
                <a:latin typeface="Lucida Sans Unicode"/>
                <a:cs typeface="Lucida Sans Unicode"/>
              </a:rPr>
              <a:t>waktu </a:t>
            </a:r>
            <a:r>
              <a:rPr dirty="0" sz="2200" spc="-55">
                <a:latin typeface="Lucida Sans Unicode"/>
                <a:cs typeface="Lucida Sans Unicode"/>
              </a:rPr>
              <a:t>kapan. </a:t>
            </a:r>
            <a:r>
              <a:rPr dirty="0" sz="2200" spc="-40">
                <a:latin typeface="Lucida Sans Unicode"/>
                <a:cs typeface="Lucida Sans Unicode"/>
              </a:rPr>
              <a:t>Ini didasari </a:t>
            </a:r>
            <a:r>
              <a:rPr dirty="0" sz="2200" spc="-3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L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40">
                <a:latin typeface="Lucida Sans Unicode"/>
                <a:cs typeface="Lucida Sans Unicode"/>
              </a:rPr>
              <a:t>b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>
                <a:latin typeface="Lucida Sans Unicode"/>
                <a:cs typeface="Lucida Sans Unicode"/>
              </a:rPr>
              <a:t>e</a:t>
            </a:r>
            <a:r>
              <a:rPr dirty="0" sz="2200" spc="-80">
                <a:latin typeface="Lucida Sans Unicode"/>
                <a:cs typeface="Lucida Sans Unicode"/>
              </a:rPr>
              <a:t>l</a:t>
            </a:r>
            <a:r>
              <a:rPr dirty="0" sz="2200">
                <a:latin typeface="Lucida Sans Unicode"/>
                <a:cs typeface="Lucida Sans Unicode"/>
              </a:rPr>
              <a:t>e</a:t>
            </a:r>
            <a:r>
              <a:rPr dirty="0" sz="2200" spc="-140">
                <a:latin typeface="Lucida Sans Unicode"/>
                <a:cs typeface="Lucida Sans Unicode"/>
              </a:rPr>
              <a:t>k</a:t>
            </a:r>
            <a:r>
              <a:rPr dirty="0" sz="2200" spc="-50">
                <a:latin typeface="Lucida Sans Unicode"/>
                <a:cs typeface="Lucida Sans Unicode"/>
              </a:rPr>
              <a:t>t</a:t>
            </a:r>
            <a:r>
              <a:rPr dirty="0" sz="2200" spc="-10">
                <a:latin typeface="Lucida Sans Unicode"/>
                <a:cs typeface="Lucida Sans Unicode"/>
              </a:rPr>
              <a:t>r</a:t>
            </a:r>
            <a:r>
              <a:rPr dirty="0" sz="2200" spc="-25">
                <a:latin typeface="Lucida Sans Unicode"/>
                <a:cs typeface="Lucida Sans Unicode"/>
              </a:rPr>
              <a:t>o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d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25">
                <a:latin typeface="Lucida Sans Unicode"/>
                <a:cs typeface="Lucida Sans Unicode"/>
              </a:rPr>
              <a:t>I</a:t>
            </a:r>
            <a:r>
              <a:rPr dirty="0" sz="2200" spc="-50">
                <a:latin typeface="Lucida Sans Unicode"/>
                <a:cs typeface="Lucida Sans Unicode"/>
              </a:rPr>
              <a:t>t</a:t>
            </a:r>
            <a:r>
              <a:rPr dirty="0" sz="2200">
                <a:latin typeface="Lucida Sans Unicode"/>
                <a:cs typeface="Lucida Sans Unicode"/>
              </a:rPr>
              <a:t>e</a:t>
            </a:r>
            <a:r>
              <a:rPr dirty="0" sz="2200" spc="-45">
                <a:latin typeface="Lucida Sans Unicode"/>
                <a:cs typeface="Lucida Sans Unicode"/>
              </a:rPr>
              <a:t>b</a:t>
            </a:r>
            <a:r>
              <a:rPr dirty="0" sz="2200" spc="5">
                <a:latin typeface="Lucida Sans Unicode"/>
                <a:cs typeface="Lucida Sans Unicode"/>
              </a:rPr>
              <a:t>a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y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20">
                <a:latin typeface="Lucida Sans Unicode"/>
                <a:cs typeface="Lucida Sans Unicode"/>
              </a:rPr>
              <a:t>n</a:t>
            </a:r>
            <a:r>
              <a:rPr dirty="0" sz="2200" spc="-170">
                <a:latin typeface="Lucida Sans Unicode"/>
                <a:cs typeface="Lucida Sans Unicode"/>
              </a:rPr>
              <a:t>g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140">
                <a:latin typeface="Lucida Sans Unicode"/>
                <a:cs typeface="Lucida Sans Unicode"/>
              </a:rPr>
              <a:t>k</a:t>
            </a:r>
            <a:r>
              <a:rPr dirty="0" sz="2200">
                <a:latin typeface="Lucida Sans Unicode"/>
                <a:cs typeface="Lucida Sans Unicode"/>
              </a:rPr>
              <a:t>e</a:t>
            </a:r>
            <a:r>
              <a:rPr dirty="0" sz="2200" spc="-15">
                <a:latin typeface="Lucida Sans Unicode"/>
                <a:cs typeface="Lucida Sans Unicode"/>
              </a:rPr>
              <a:t>m</a:t>
            </a:r>
            <a:r>
              <a:rPr dirty="0" sz="2200" spc="-20">
                <a:latin typeface="Lucida Sans Unicode"/>
                <a:cs typeface="Lucida Sans Unicode"/>
              </a:rPr>
              <a:t>un</a:t>
            </a:r>
            <a:r>
              <a:rPr dirty="0" sz="2200" spc="-175">
                <a:latin typeface="Lucida Sans Unicode"/>
                <a:cs typeface="Lucida Sans Unicode"/>
              </a:rPr>
              <a:t>g</a:t>
            </a:r>
            <a:r>
              <a:rPr dirty="0" sz="2200" spc="-140">
                <a:latin typeface="Lucida Sans Unicode"/>
                <a:cs typeface="Lucida Sans Unicode"/>
              </a:rPr>
              <a:t>k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20">
                <a:latin typeface="Lucida Sans Unicode"/>
                <a:cs typeface="Lucida Sans Unicode"/>
              </a:rPr>
              <a:t>n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15">
                <a:latin typeface="Lucida Sans Unicode"/>
                <a:cs typeface="Lucida Sans Unicode"/>
              </a:rPr>
              <a:t>n  </a:t>
            </a:r>
            <a:r>
              <a:rPr dirty="0" sz="2200" spc="-50">
                <a:latin typeface="Lucida Sans Unicode"/>
                <a:cs typeface="Lucida Sans Unicode"/>
              </a:rPr>
              <a:t>bisa </a:t>
            </a:r>
            <a:r>
              <a:rPr dirty="0" sz="2200" spc="-30">
                <a:latin typeface="Lucida Sans Unicode"/>
                <a:cs typeface="Lucida Sans Unicode"/>
              </a:rPr>
              <a:t>berpindah </a:t>
            </a:r>
            <a:r>
              <a:rPr dirty="0" sz="2200" spc="-15">
                <a:latin typeface="Lucida Sans Unicode"/>
                <a:cs typeface="Lucida Sans Unicode"/>
              </a:rPr>
              <a:t>atau </a:t>
            </a:r>
            <a:r>
              <a:rPr dirty="0" sz="2200" spc="-35">
                <a:latin typeface="Lucida Sans Unicode"/>
                <a:cs typeface="Lucida Sans Unicode"/>
              </a:rPr>
              <a:t>bertambah, </a:t>
            </a:r>
            <a:r>
              <a:rPr dirty="0" sz="2200" spc="-20">
                <a:latin typeface="Lucida Sans Unicode"/>
                <a:cs typeface="Lucida Sans Unicode"/>
              </a:rPr>
              <a:t>dan </a:t>
            </a:r>
            <a:r>
              <a:rPr dirty="0" sz="2200" spc="-1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waktu </a:t>
            </a:r>
            <a:r>
              <a:rPr dirty="0" sz="2200" spc="-60">
                <a:latin typeface="Lucida Sans Unicode"/>
                <a:cs typeface="Lucida Sans Unicode"/>
              </a:rPr>
              <a:t>slot </a:t>
            </a:r>
            <a:r>
              <a:rPr dirty="0" sz="2200" spc="-40">
                <a:latin typeface="Lucida Sans Unicode"/>
                <a:cs typeface="Lucida Sans Unicode"/>
              </a:rPr>
              <a:t>dibuat </a:t>
            </a:r>
            <a:r>
              <a:rPr dirty="0" sz="2200" spc="-45">
                <a:latin typeface="Lucida Sans Unicode"/>
                <a:cs typeface="Lucida Sans Unicode"/>
              </a:rPr>
              <a:t>custom agar </a:t>
            </a:r>
            <a:r>
              <a:rPr dirty="0" sz="2200" spc="-30">
                <a:latin typeface="Lucida Sans Unicode"/>
                <a:cs typeface="Lucida Sans Unicode"/>
              </a:rPr>
              <a:t>admin </a:t>
            </a:r>
            <a:r>
              <a:rPr dirty="0" sz="2200" spc="-25">
                <a:latin typeface="Lucida Sans Unicode"/>
                <a:cs typeface="Lucida Sans Unicode"/>
              </a:rPr>
              <a:t> </a:t>
            </a:r>
            <a:r>
              <a:rPr dirty="0" sz="2200" spc="-45">
                <a:latin typeface="Lucida Sans Unicode"/>
                <a:cs typeface="Lucida Sans Unicode"/>
              </a:rPr>
              <a:t>b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 spc="5">
                <a:latin typeface="Lucida Sans Unicode"/>
                <a:cs typeface="Lucida Sans Unicode"/>
              </a:rPr>
              <a:t>a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15">
                <a:latin typeface="Lucida Sans Unicode"/>
                <a:cs typeface="Lucida Sans Unicode"/>
              </a:rPr>
              <a:t>m</a:t>
            </a:r>
            <a:r>
              <a:rPr dirty="0" sz="2200">
                <a:latin typeface="Lucida Sans Unicode"/>
                <a:cs typeface="Lucida Sans Unicode"/>
              </a:rPr>
              <a:t>e</a:t>
            </a:r>
            <a:r>
              <a:rPr dirty="0" sz="2200" spc="-20">
                <a:latin typeface="Lucida Sans Unicode"/>
                <a:cs typeface="Lucida Sans Unicode"/>
              </a:rPr>
              <a:t>n</a:t>
            </a:r>
            <a:r>
              <a:rPr dirty="0" sz="2200" spc="-175">
                <a:latin typeface="Lucida Sans Unicode"/>
                <a:cs typeface="Lucida Sans Unicode"/>
              </a:rPr>
              <a:t>g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50">
                <a:latin typeface="Lucida Sans Unicode"/>
                <a:cs typeface="Lucida Sans Unicode"/>
              </a:rPr>
              <a:t>t</a:t>
            </a:r>
            <a:r>
              <a:rPr dirty="0" sz="2200" spc="-20">
                <a:latin typeface="Lucida Sans Unicode"/>
                <a:cs typeface="Lucida Sans Unicode"/>
              </a:rPr>
              <a:t>u</a:t>
            </a:r>
            <a:r>
              <a:rPr dirty="0" sz="2200" spc="-5">
                <a:latin typeface="Lucida Sans Unicode"/>
                <a:cs typeface="Lucida Sans Unicode"/>
              </a:rPr>
              <a:t>r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140">
                <a:latin typeface="Lucida Sans Unicode"/>
                <a:cs typeface="Lucida Sans Unicode"/>
              </a:rPr>
              <a:t>k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45">
                <a:latin typeface="Lucida Sans Unicode"/>
                <a:cs typeface="Lucida Sans Unicode"/>
              </a:rPr>
              <a:t>p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15">
                <a:latin typeface="Lucida Sans Unicode"/>
                <a:cs typeface="Lucida Sans Unicode"/>
              </a:rPr>
              <a:t>n</a:t>
            </a:r>
            <a:r>
              <a:rPr dirty="0" sz="2200" spc="-125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114">
                <a:latin typeface="Lucida Sans Unicode"/>
                <a:cs typeface="Lucida Sans Unicode"/>
              </a:rPr>
              <a:t>j</a:t>
            </a:r>
            <a:r>
              <a:rPr dirty="0" sz="2200" spc="5">
                <a:latin typeface="Lucida Sans Unicode"/>
                <a:cs typeface="Lucida Sans Unicode"/>
              </a:rPr>
              <a:t>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3513" y="3873560"/>
            <a:ext cx="2955925" cy="3636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7855">
              <a:lnSpc>
                <a:spcPts val="2620"/>
              </a:lnSpc>
            </a:pPr>
            <a:r>
              <a:rPr dirty="0" sz="2200" spc="150" b="1">
                <a:solidFill>
                  <a:srgbClr val="FFFFFF"/>
                </a:solidFill>
                <a:latin typeface="Trebuchet MS"/>
                <a:cs typeface="Trebuchet MS"/>
              </a:rPr>
              <a:t>MAHASISWA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rebuchet MS"/>
              <a:cs typeface="Trebuchet MS"/>
            </a:endParaRPr>
          </a:p>
          <a:p>
            <a:pPr algn="just">
              <a:lnSpc>
                <a:spcPct val="116500"/>
              </a:lnSpc>
              <a:spcBef>
                <a:spcPts val="5"/>
              </a:spcBef>
              <a:tabLst>
                <a:tab pos="2421255" algn="l"/>
              </a:tabLst>
            </a:pPr>
            <a:r>
              <a:rPr dirty="0" sz="2200" spc="85">
                <a:latin typeface="Lucida Sans Unicode"/>
                <a:cs typeface="Lucida Sans Unicode"/>
              </a:rPr>
              <a:t>M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20">
                <a:latin typeface="Lucida Sans Unicode"/>
                <a:cs typeface="Lucida Sans Unicode"/>
              </a:rPr>
              <a:t>h</a:t>
            </a:r>
            <a:r>
              <a:rPr dirty="0" sz="2200">
                <a:latin typeface="Lucida Sans Unicode"/>
                <a:cs typeface="Lucida Sans Unicode"/>
              </a:rPr>
              <a:t>a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 spc="10">
                <a:latin typeface="Lucida Sans Unicode"/>
                <a:cs typeface="Lucida Sans Unicode"/>
              </a:rPr>
              <a:t>w</a:t>
            </a:r>
            <a:r>
              <a:rPr dirty="0" sz="2200" spc="5">
                <a:latin typeface="Lucida Sans Unicode"/>
                <a:cs typeface="Lucida Sans Unicode"/>
              </a:rPr>
              <a:t>a</a:t>
            </a:r>
            <a:r>
              <a:rPr dirty="0" sz="2200">
                <a:latin typeface="Lucida Sans Unicode"/>
                <a:cs typeface="Lucida Sans Unicode"/>
              </a:rPr>
              <a:t>	</a:t>
            </a:r>
            <a:r>
              <a:rPr dirty="0" sz="2200" spc="-45">
                <a:latin typeface="Lucida Sans Unicode"/>
                <a:cs typeface="Lucida Sans Unicode"/>
              </a:rPr>
              <a:t>b</a:t>
            </a:r>
            <a:r>
              <a:rPr dirty="0" sz="2200" spc="-80">
                <a:latin typeface="Lucida Sans Unicode"/>
                <a:cs typeface="Lucida Sans Unicode"/>
              </a:rPr>
              <a:t>i</a:t>
            </a:r>
            <a:r>
              <a:rPr dirty="0" sz="2200" spc="-80">
                <a:latin typeface="Lucida Sans Unicode"/>
                <a:cs typeface="Lucida Sans Unicode"/>
              </a:rPr>
              <a:t>s</a:t>
            </a:r>
            <a:r>
              <a:rPr dirty="0" sz="2200" spc="5">
                <a:latin typeface="Lucida Sans Unicode"/>
                <a:cs typeface="Lucida Sans Unicode"/>
              </a:rPr>
              <a:t>a  </a:t>
            </a:r>
            <a:r>
              <a:rPr dirty="0" sz="2200" spc="-40">
                <a:latin typeface="Lucida Sans Unicode"/>
                <a:cs typeface="Lucida Sans Unicode"/>
              </a:rPr>
              <a:t>memilih</a:t>
            </a:r>
            <a:r>
              <a:rPr dirty="0" sz="2200" spc="620">
                <a:latin typeface="Lucida Sans Unicode"/>
                <a:cs typeface="Lucida Sans Unicode"/>
              </a:rPr>
              <a:t> </a:t>
            </a:r>
            <a:r>
              <a:rPr dirty="0" sz="2200" spc="-60">
                <a:latin typeface="Lucida Sans Unicode"/>
                <a:cs typeface="Lucida Sans Unicode"/>
              </a:rPr>
              <a:t>slot</a:t>
            </a:r>
            <a:r>
              <a:rPr dirty="0" sz="2200" spc="-5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waktu </a:t>
            </a:r>
            <a:r>
              <a:rPr dirty="0" sz="2200" spc="-3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kapan</a:t>
            </a:r>
            <a:r>
              <a:rPr dirty="0" sz="2200" spc="620">
                <a:latin typeface="Lucida Sans Unicode"/>
                <a:cs typeface="Lucida Sans Unicode"/>
              </a:rPr>
              <a:t> </a:t>
            </a:r>
            <a:r>
              <a:rPr dirty="0" sz="2200" spc="-60">
                <a:latin typeface="Lucida Sans Unicode"/>
                <a:cs typeface="Lucida Sans Unicode"/>
              </a:rPr>
              <a:t>yang</a:t>
            </a:r>
            <a:r>
              <a:rPr dirty="0" sz="2200" spc="-5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dia </a:t>
            </a:r>
            <a:r>
              <a:rPr dirty="0" sz="2200" spc="-685">
                <a:latin typeface="Lucida Sans Unicode"/>
                <a:cs typeface="Lucida Sans Unicode"/>
              </a:rPr>
              <a:t> </a:t>
            </a:r>
            <a:r>
              <a:rPr dirty="0" sz="2200" spc="-55">
                <a:latin typeface="Lucida Sans Unicode"/>
                <a:cs typeface="Lucida Sans Unicode"/>
              </a:rPr>
              <a:t>butuhkan,</a:t>
            </a:r>
            <a:r>
              <a:rPr dirty="0" sz="2200" spc="-50">
                <a:latin typeface="Lucida Sans Unicode"/>
                <a:cs typeface="Lucida Sans Unicode"/>
              </a:rPr>
              <a:t> </a:t>
            </a:r>
            <a:r>
              <a:rPr dirty="0" sz="2200" spc="-30">
                <a:latin typeface="Lucida Sans Unicode"/>
                <a:cs typeface="Lucida Sans Unicode"/>
              </a:rPr>
              <a:t>mahasiswa </a:t>
            </a:r>
            <a:r>
              <a:rPr dirty="0" sz="2200" spc="-685">
                <a:latin typeface="Lucida Sans Unicode"/>
                <a:cs typeface="Lucida Sans Unicode"/>
              </a:rPr>
              <a:t> </a:t>
            </a:r>
            <a:r>
              <a:rPr dirty="0" sz="2200" spc="-15">
                <a:latin typeface="Lucida Sans Unicode"/>
                <a:cs typeface="Lucida Sans Unicode"/>
              </a:rPr>
              <a:t>hanya</a:t>
            </a:r>
            <a:r>
              <a:rPr dirty="0" sz="2200" spc="670">
                <a:latin typeface="Lucida Sans Unicode"/>
                <a:cs typeface="Lucida Sans Unicode"/>
              </a:rPr>
              <a:t> </a:t>
            </a:r>
            <a:r>
              <a:rPr dirty="0" sz="2200" spc="-50">
                <a:latin typeface="Lucida Sans Unicode"/>
                <a:cs typeface="Lucida Sans Unicode"/>
              </a:rPr>
              <a:t>bisa</a:t>
            </a:r>
            <a:r>
              <a:rPr dirty="0" sz="2200" spc="-4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memilih </a:t>
            </a:r>
            <a:r>
              <a:rPr dirty="0" sz="2200" spc="-685">
                <a:latin typeface="Lucida Sans Unicode"/>
                <a:cs typeface="Lucida Sans Unicode"/>
              </a:rPr>
              <a:t> </a:t>
            </a:r>
            <a:r>
              <a:rPr dirty="0" sz="2200" spc="-60">
                <a:latin typeface="Lucida Sans Unicode"/>
                <a:cs typeface="Lucida Sans Unicode"/>
              </a:rPr>
              <a:t>slot</a:t>
            </a:r>
            <a:r>
              <a:rPr dirty="0" sz="2200" spc="-55">
                <a:latin typeface="Lucida Sans Unicode"/>
                <a:cs typeface="Lucida Sans Unicode"/>
              </a:rPr>
              <a:t> </a:t>
            </a:r>
            <a:r>
              <a:rPr dirty="0" sz="2200" spc="-40">
                <a:latin typeface="Lucida Sans Unicode"/>
                <a:cs typeface="Lucida Sans Unicode"/>
              </a:rPr>
              <a:t>waktu</a:t>
            </a:r>
            <a:r>
              <a:rPr dirty="0" sz="2200" spc="620">
                <a:latin typeface="Lucida Sans Unicode"/>
                <a:cs typeface="Lucida Sans Unicode"/>
              </a:rPr>
              <a:t> </a:t>
            </a:r>
            <a:r>
              <a:rPr dirty="0" sz="2200" spc="-60">
                <a:latin typeface="Lucida Sans Unicode"/>
                <a:cs typeface="Lucida Sans Unicode"/>
              </a:rPr>
              <a:t>yang </a:t>
            </a:r>
            <a:r>
              <a:rPr dirty="0" sz="2200" spc="-55">
                <a:latin typeface="Lucida Sans Unicode"/>
                <a:cs typeface="Lucida Sans Unicode"/>
              </a:rPr>
              <a:t> </a:t>
            </a:r>
            <a:r>
              <a:rPr dirty="0" sz="2200" spc="-30">
                <a:latin typeface="Lucida Sans Unicode"/>
                <a:cs typeface="Lucida Sans Unicode"/>
              </a:rPr>
              <a:t>tersedia</a:t>
            </a:r>
            <a:endParaRPr sz="22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58523" y="3560144"/>
          <a:ext cx="8909685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240"/>
                <a:gridCol w="3375660"/>
              </a:tblGrid>
              <a:tr h="97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181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058523" y="7731900"/>
            <a:ext cx="8890635" cy="38100"/>
            <a:chOff x="8058523" y="7731900"/>
            <a:chExt cx="8890635" cy="38100"/>
          </a:xfrm>
        </p:grpSpPr>
        <p:sp>
          <p:nvSpPr>
            <p:cNvPr id="6" name="object 6"/>
            <p:cNvSpPr/>
            <p:nvPr/>
          </p:nvSpPr>
          <p:spPr>
            <a:xfrm>
              <a:off x="8075192" y="7731901"/>
              <a:ext cx="5481320" cy="21590"/>
            </a:xfrm>
            <a:custGeom>
              <a:avLst/>
              <a:gdLst/>
              <a:ahLst/>
              <a:cxnLst/>
              <a:rect l="l" t="t" r="r" b="b"/>
              <a:pathLst>
                <a:path w="5481319" h="21590">
                  <a:moveTo>
                    <a:pt x="0" y="21430"/>
                  </a:moveTo>
                  <a:lnTo>
                    <a:pt x="5481152" y="21430"/>
                  </a:lnTo>
                  <a:lnTo>
                    <a:pt x="5481152" y="0"/>
                  </a:lnTo>
                  <a:lnTo>
                    <a:pt x="0" y="0"/>
                  </a:lnTo>
                  <a:lnTo>
                    <a:pt x="0" y="21430"/>
                  </a:lnTo>
                  <a:close/>
                </a:path>
              </a:pathLst>
            </a:custGeom>
            <a:solidFill>
              <a:srgbClr val="BEE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51582" y="7731901"/>
              <a:ext cx="3381375" cy="21590"/>
            </a:xfrm>
            <a:custGeom>
              <a:avLst/>
              <a:gdLst/>
              <a:ahLst/>
              <a:cxnLst/>
              <a:rect l="l" t="t" r="r" b="b"/>
              <a:pathLst>
                <a:path w="3381375" h="21590">
                  <a:moveTo>
                    <a:pt x="0" y="21430"/>
                  </a:moveTo>
                  <a:lnTo>
                    <a:pt x="3380763" y="21430"/>
                  </a:lnTo>
                  <a:lnTo>
                    <a:pt x="3380763" y="0"/>
                  </a:lnTo>
                  <a:lnTo>
                    <a:pt x="0" y="0"/>
                  </a:lnTo>
                  <a:lnTo>
                    <a:pt x="0" y="21430"/>
                  </a:lnTo>
                  <a:close/>
                </a:path>
              </a:pathLst>
            </a:custGeom>
            <a:solidFill>
              <a:srgbClr val="FFF5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58523" y="7750950"/>
              <a:ext cx="8890635" cy="0"/>
            </a:xfrm>
            <a:custGeom>
              <a:avLst/>
              <a:gdLst/>
              <a:ahLst/>
              <a:cxnLst/>
              <a:rect l="l" t="t" r="r" b="b"/>
              <a:pathLst>
                <a:path w="8890635" h="0">
                  <a:moveTo>
                    <a:pt x="0" y="0"/>
                  </a:moveTo>
                  <a:lnTo>
                    <a:pt x="889049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044576" y="2067493"/>
            <a:ext cx="6377940" cy="95250"/>
          </a:xfrm>
          <a:custGeom>
            <a:avLst/>
            <a:gdLst/>
            <a:ahLst/>
            <a:cxnLst/>
            <a:rect l="l" t="t" r="r" b="b"/>
            <a:pathLst>
              <a:path w="6377940" h="95250">
                <a:moveTo>
                  <a:pt x="6377731" y="95249"/>
                </a:moveTo>
                <a:lnTo>
                  <a:pt x="0" y="95249"/>
                </a:lnTo>
                <a:lnTo>
                  <a:pt x="0" y="0"/>
                </a:lnTo>
                <a:lnTo>
                  <a:pt x="6377731" y="0"/>
                </a:lnTo>
                <a:lnTo>
                  <a:pt x="6377731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31876" y="955608"/>
            <a:ext cx="6403340" cy="1276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60"/>
              <a:t>P</a:t>
            </a:r>
            <a:r>
              <a:rPr dirty="0" spc="70"/>
              <a:t>E</a:t>
            </a:r>
            <a:r>
              <a:rPr dirty="0" spc="1130"/>
              <a:t>M</a:t>
            </a:r>
            <a:r>
              <a:rPr dirty="0" spc="715"/>
              <a:t>O</a:t>
            </a:r>
            <a:r>
              <a:rPr dirty="0" spc="555"/>
              <a:t>D</a:t>
            </a:r>
            <a:r>
              <a:rPr dirty="0" spc="70"/>
              <a:t>E</a:t>
            </a:r>
            <a:r>
              <a:rPr dirty="0" spc="-20"/>
              <a:t>L</a:t>
            </a:r>
            <a:r>
              <a:rPr dirty="0" spc="550"/>
              <a:t>A</a:t>
            </a:r>
            <a:r>
              <a:rPr dirty="0" spc="44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Yzf</dc:creator>
  <cp:keywords>DAFQ4C3OX8E,BAFFFwcdhJQ</cp:keywords>
  <dc:title>aplikasi janji temu lab elektro</dc:title>
  <dcterms:created xsi:type="dcterms:W3CDTF">2022-11-03T16:36:55Z</dcterms:created>
  <dcterms:modified xsi:type="dcterms:W3CDTF">2022-11-03T16:36:55Z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2022-11-03T00:00:00Z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2022-11-03T00:00:00Z</vt:filetime>
  </property>
</Properties>
</file>