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510" y="1807104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pl-PL" dirty="0">
                <a:latin typeface="Berlin Sans FB Demi" panose="020E0802020502020306" pitchFamily="34" charset="0"/>
              </a:rPr>
              <a:t>Aplikasi Janji Temu Laboratorium Elektro</a:t>
            </a:r>
            <a:r>
              <a:rPr lang="pl-PL" b="1" dirty="0"/>
              <a:t/>
            </a:r>
            <a:br>
              <a:rPr lang="pl-PL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521" y="3632200"/>
            <a:ext cx="9931879" cy="29325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Agung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(2022014)</a:t>
            </a:r>
            <a:endParaRPr lang="en-US" dirty="0"/>
          </a:p>
          <a:p>
            <a:r>
              <a:rPr lang="en-US" dirty="0"/>
              <a:t>Mohammad Farhan (2022030)</a:t>
            </a:r>
            <a:endParaRPr lang="en-US" dirty="0"/>
          </a:p>
          <a:p>
            <a:r>
              <a:rPr lang="en-US" dirty="0" err="1"/>
              <a:t>Rexi</a:t>
            </a:r>
            <a:r>
              <a:rPr lang="en-US" dirty="0"/>
              <a:t> </a:t>
            </a:r>
            <a:r>
              <a:rPr lang="en-US" dirty="0" err="1"/>
              <a:t>Shabri</a:t>
            </a:r>
            <a:r>
              <a:rPr lang="en-US" dirty="0"/>
              <a:t> (2022001)</a:t>
            </a:r>
            <a:endParaRPr lang="en-US" dirty="0"/>
          </a:p>
          <a:p>
            <a:r>
              <a:rPr lang="en-US" dirty="0" err="1"/>
              <a:t>Azma</a:t>
            </a:r>
            <a:r>
              <a:rPr lang="en-US" dirty="0"/>
              <a:t> Yusuf (2022017)</a:t>
            </a:r>
            <a:endParaRPr lang="en-US" dirty="0"/>
          </a:p>
          <a:p>
            <a:r>
              <a:rPr lang="en-US" dirty="0" err="1"/>
              <a:t>Bimo</a:t>
            </a:r>
            <a:r>
              <a:rPr lang="en-US" dirty="0"/>
              <a:t> </a:t>
            </a:r>
            <a:r>
              <a:rPr lang="en-US" dirty="0" err="1"/>
              <a:t>Aryo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(2022008)</a:t>
            </a:r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Andian</a:t>
            </a:r>
            <a:r>
              <a:rPr lang="en-US" dirty="0"/>
              <a:t> </a:t>
            </a:r>
            <a:r>
              <a:rPr lang="en-US" dirty="0" err="1"/>
              <a:t>Saputra</a:t>
            </a:r>
            <a:r>
              <a:rPr lang="en-US" dirty="0"/>
              <a:t> (2022023)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Ersada</a:t>
            </a:r>
            <a:r>
              <a:rPr lang="en-US" dirty="0"/>
              <a:t> </a:t>
            </a:r>
            <a:r>
              <a:rPr lang="en-US" dirty="0" err="1"/>
              <a:t>Pinem</a:t>
            </a:r>
            <a:r>
              <a:rPr lang="en-US" dirty="0"/>
              <a:t> (2022026)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3000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MongoDB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MongoDB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database NoSQL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 </a:t>
            </a:r>
            <a:r>
              <a:rPr lang="en-US" dirty="0" err="1"/>
              <a:t>Jika</a:t>
            </a:r>
            <a:r>
              <a:rPr lang="en-US" dirty="0"/>
              <a:t> database </a:t>
            </a:r>
            <a:r>
              <a:rPr lang="en-US" dirty="0" err="1"/>
              <a:t>jenis</a:t>
            </a:r>
            <a:r>
              <a:rPr lang="en-US" dirty="0"/>
              <a:t> SQL lain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MongoDB </a:t>
            </a:r>
            <a:r>
              <a:rPr lang="en-US" dirty="0" err="1"/>
              <a:t>adalah</a:t>
            </a:r>
            <a:r>
              <a:rPr lang="en-US" dirty="0"/>
              <a:t> di mana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format file </a:t>
            </a:r>
            <a:r>
              <a:rPr lang="en-US" dirty="0" err="1"/>
              <a:t>berupa</a:t>
            </a:r>
            <a:r>
              <a:rPr lang="en-US" dirty="0"/>
              <a:t> JSON (JavaScript Object Notation).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89389"/>
            <a:ext cx="8610600" cy="1293028"/>
          </a:xfrm>
        </p:spPr>
        <p:txBody>
          <a:bodyPr/>
          <a:lstStyle/>
          <a:p>
            <a:pPr algn="l"/>
            <a:r>
              <a:rPr lang="en-US" b="1" dirty="0" err="1"/>
              <a:t>Keunggulan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 </a:t>
            </a:r>
            <a:r>
              <a:rPr lang="en-US" sz="3100" dirty="0"/>
              <a:t>Performa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/>
              <a:t>Cepat</a:t>
            </a:r>
            <a:r>
              <a:rPr lang="en-US" sz="3100" dirty="0"/>
              <a:t> </a:t>
            </a:r>
            <a:endParaRPr lang="en-US" sz="3100" dirty="0" smtClean="0"/>
          </a:p>
          <a:p>
            <a:pPr marL="457200" indent="-457200">
              <a:buAutoNum type="arabicPeriod" startAt="2"/>
            </a:pPr>
            <a:r>
              <a:rPr lang="en-US" sz="3100" dirty="0" err="1" smtClean="0"/>
              <a:t>Pengelolaan</a:t>
            </a:r>
            <a:r>
              <a:rPr lang="en-US" sz="3100" dirty="0" smtClean="0"/>
              <a:t> </a:t>
            </a:r>
            <a:r>
              <a:rPr lang="en-US" sz="3100" dirty="0"/>
              <a:t>Database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 smtClean="0"/>
              <a:t>Mudah</a:t>
            </a:r>
            <a:endParaRPr lang="en-US" sz="3100" dirty="0" smtClean="0"/>
          </a:p>
          <a:p>
            <a:pPr marL="457200" indent="-457200">
              <a:buAutoNum type="arabicPeriod" startAt="3"/>
            </a:pPr>
            <a:r>
              <a:rPr lang="en-US" sz="3100" dirty="0" err="1" smtClean="0"/>
              <a:t>Mampu</a:t>
            </a:r>
            <a:r>
              <a:rPr lang="en-US" sz="3100" dirty="0" smtClean="0"/>
              <a:t> </a:t>
            </a:r>
            <a:r>
              <a:rPr lang="en-US" sz="3100" dirty="0" err="1"/>
              <a:t>Menampung</a:t>
            </a:r>
            <a:r>
              <a:rPr lang="en-US" sz="3100" dirty="0"/>
              <a:t> </a:t>
            </a:r>
            <a:r>
              <a:rPr lang="en-US" sz="3100" dirty="0" err="1"/>
              <a:t>Banyak</a:t>
            </a:r>
            <a:r>
              <a:rPr lang="en-US" sz="3100" dirty="0"/>
              <a:t> Data yang </a:t>
            </a:r>
            <a:r>
              <a:rPr lang="en-US" sz="3100" dirty="0" err="1" smtClean="0"/>
              <a:t>Bervariasi</a:t>
            </a:r>
            <a:endParaRPr lang="en-US" sz="3100" dirty="0" smtClean="0"/>
          </a:p>
          <a:p>
            <a:pPr marL="457200" indent="-457200">
              <a:buAutoNum type="arabicPeriod" startAt="4"/>
            </a:pPr>
            <a:r>
              <a:rPr lang="en-US" sz="3100" dirty="0" err="1" smtClean="0"/>
              <a:t>Bisa</a:t>
            </a:r>
            <a:r>
              <a:rPr lang="en-US" sz="3100" dirty="0" smtClean="0"/>
              <a:t> </a:t>
            </a:r>
            <a:r>
              <a:rPr lang="en-US" sz="3100" dirty="0" err="1"/>
              <a:t>Mengelola</a:t>
            </a:r>
            <a:r>
              <a:rPr lang="en-US" sz="3100" dirty="0"/>
              <a:t> Query </a:t>
            </a:r>
            <a:r>
              <a:rPr lang="en-US" sz="3100" dirty="0" err="1"/>
              <a:t>Lebih</a:t>
            </a:r>
            <a:r>
              <a:rPr lang="en-US" sz="3100" dirty="0"/>
              <a:t> </a:t>
            </a:r>
            <a:r>
              <a:rPr lang="en-US" sz="3100" dirty="0" err="1" smtClean="0"/>
              <a:t>Baik</a:t>
            </a:r>
            <a:endParaRPr lang="en-US" sz="3100" dirty="0" smtClean="0"/>
          </a:p>
          <a:p>
            <a:pPr marL="457200" indent="-457200">
              <a:buAutoNum type="arabicPeriod" startAt="5"/>
            </a:pPr>
            <a:r>
              <a:rPr lang="fi-FI" sz="3100" dirty="0" smtClean="0"/>
              <a:t>Memiliki </a:t>
            </a:r>
            <a:r>
              <a:rPr lang="fi-FI" sz="3100" dirty="0"/>
              <a:t>Kemampuan Skalabilitas Sesuai </a:t>
            </a:r>
            <a:r>
              <a:rPr lang="fi-FI" sz="3100" dirty="0" smtClean="0"/>
              <a:t>Kebutuhan</a:t>
            </a:r>
          </a:p>
          <a:p>
            <a:pPr marL="457200" indent="-457200">
              <a:buAutoNum type="arabicPeriod" startAt="6"/>
            </a:pPr>
            <a:r>
              <a:rPr lang="en-US" sz="3100" dirty="0"/>
              <a:t> 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Memperbarui</a:t>
            </a:r>
            <a:r>
              <a:rPr lang="en-US" sz="3100" dirty="0"/>
              <a:t> </a:t>
            </a:r>
            <a:r>
              <a:rPr lang="en-US" sz="3100" dirty="0" err="1"/>
              <a:t>Skema</a:t>
            </a:r>
            <a:r>
              <a:rPr lang="en-US" sz="3100" dirty="0"/>
              <a:t> Data </a:t>
            </a:r>
            <a:r>
              <a:rPr lang="en-US" sz="3100" dirty="0" err="1"/>
              <a:t>Tanpa</a:t>
            </a:r>
            <a:r>
              <a:rPr lang="en-US" sz="3100" dirty="0"/>
              <a:t> </a:t>
            </a:r>
            <a:r>
              <a:rPr lang="en-US" sz="3100" dirty="0" smtClean="0"/>
              <a:t>Downtime</a:t>
            </a:r>
          </a:p>
          <a:p>
            <a:pPr marL="457200" indent="-457200">
              <a:buAutoNum type="arabicPeriod" startAt="6"/>
            </a:pPr>
            <a:r>
              <a:rPr lang="en-US" sz="3100" dirty="0" err="1"/>
              <a:t>MongoDb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Layanan</a:t>
            </a:r>
            <a:r>
              <a:rPr lang="en-US" sz="3100" dirty="0"/>
              <a:t> Gratis</a:t>
            </a:r>
            <a:endParaRPr lang="en-US" sz="3100" dirty="0"/>
          </a:p>
          <a:p>
            <a:pPr marL="0" indent="0">
              <a:buNone/>
            </a:pPr>
            <a:r>
              <a:rPr lang="en-US" sz="3100" dirty="0"/>
              <a:t/>
            </a:r>
            <a:br>
              <a:rPr lang="en-US" sz="3100" dirty="0"/>
            </a:br>
            <a:endParaRPr lang="fi-FI" sz="3100" dirty="0"/>
          </a:p>
          <a:p>
            <a:pPr marL="0" indent="0">
              <a:buNone/>
            </a:pPr>
            <a:r>
              <a:rPr lang="fi-FI" dirty="0"/>
              <a:t/>
            </a:r>
            <a:br>
              <a:rPr lang="fi-FI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81626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use case diagram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use </a:t>
            </a:r>
            <a:r>
              <a:rPr lang="en-US" dirty="0"/>
              <a:t>case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0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98878"/>
            <a:ext cx="8610600" cy="1293028"/>
          </a:xfrm>
        </p:spPr>
        <p:txBody>
          <a:bodyPr/>
          <a:lstStyle/>
          <a:p>
            <a:pPr algn="l"/>
            <a:r>
              <a:rPr lang="en-US" b="1" dirty="0" err="1"/>
              <a:t>Fungsi</a:t>
            </a:r>
            <a:r>
              <a:rPr lang="en-US" b="1" dirty="0"/>
              <a:t> 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marL="457200" indent="-457200">
              <a:buAutoNum type="arabicPeriod"/>
            </a:pPr>
            <a:r>
              <a:rPr lang="en-US" dirty="0" err="1"/>
              <a:t>Menggambarkan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system</a:t>
            </a:r>
          </a:p>
          <a:p>
            <a:pPr marL="457200" indent="-457200">
              <a:buAutoNum type="arabicPeriod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developer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8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1241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Class Diagram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 smtClean="0"/>
              <a:t>	Class </a:t>
            </a:r>
            <a:r>
              <a:rPr lang="en-US" i="1" dirty="0"/>
              <a:t>diagram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diagram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diagram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artian</a:t>
            </a:r>
            <a:r>
              <a:rPr lang="en-US" dirty="0"/>
              <a:t> diagram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kelas-kelasnya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0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Fungsi</a:t>
            </a:r>
            <a:r>
              <a:rPr lang="en-US" b="1" dirty="0"/>
              <a:t> class diagram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pPr fontAlgn="base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model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relasi-relasi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mXX9YU30MIs48FN4dnMHGZCQ9l2v_VNPf0MCgSghhi-j9KsO3WlfyRRvfLaUQqlZmnm4vzWg4VR9gJutj1yclD4cB-kmZzwTl_exRDDGjAjq6sd1im-wblKZ99WiZIkvWc-7jYXfgR2LOAL8LFNPn1V39U6RGmSztuoBJCHgATIF4knYmDfN2az-hmW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52" y="1900627"/>
            <a:ext cx="757517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3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9887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Object </a:t>
            </a:r>
            <a:r>
              <a:rPr lang="en-US" dirty="0"/>
              <a:t>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Object Diagram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Diagram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Diagram </a:t>
            </a:r>
            <a:r>
              <a:rPr lang="en-US" dirty="0" err="1"/>
              <a:t>Perintah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diagram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ditonjolkan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kelasnya</a:t>
            </a:r>
            <a:r>
              <a:rPr lang="en-US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2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98879"/>
            <a:ext cx="8610600" cy="1293028"/>
          </a:xfrm>
        </p:spPr>
        <p:txBody>
          <a:bodyPr/>
          <a:lstStyle/>
          <a:p>
            <a:pPr algn="l"/>
            <a:r>
              <a:rPr lang="en-US" sz="3600" b="1" dirty="0" err="1"/>
              <a:t>Fungsi</a:t>
            </a:r>
            <a:r>
              <a:rPr lang="en-US" b="1" dirty="0"/>
              <a:t> 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Object Diagram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fontAlgn="base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Class Diagram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diagram </a:t>
            </a:r>
            <a:r>
              <a:rPr lang="en-US" dirty="0" err="1"/>
              <a:t>tertentu</a:t>
            </a:r>
            <a:endParaRPr lang="en-US" dirty="0"/>
          </a:p>
          <a:p>
            <a:pPr fontAlgn="base"/>
            <a:r>
              <a:rPr lang="en-US" dirty="0"/>
              <a:t>Object Diagram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</a:t>
            </a:r>
          </a:p>
          <a:p>
            <a:pPr fontAlgn="base"/>
            <a:r>
              <a:rPr lang="en-US" dirty="0"/>
              <a:t>Object Diagram juga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endParaRPr lang="en-US" dirty="0"/>
          </a:p>
          <a:p>
            <a:pPr fontAlgn="base"/>
            <a:r>
              <a:rPr lang="en-US" dirty="0"/>
              <a:t>Diagram </a:t>
            </a:r>
            <a:r>
              <a:rPr lang="en-US" dirty="0" err="1"/>
              <a:t>objek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prototype</a:t>
            </a:r>
          </a:p>
          <a:p>
            <a:pPr fontAlgn="base"/>
            <a:r>
              <a:rPr lang="en-US" dirty="0" err="1"/>
              <a:t>Berfungsi</a:t>
            </a:r>
            <a:r>
              <a:rPr lang="en-US" dirty="0"/>
              <a:t> juga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data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kompleks</a:t>
            </a:r>
            <a:endParaRPr lang="en-US" dirty="0"/>
          </a:p>
          <a:p>
            <a:pPr fontAlgn="base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LOF2z1_fUIB66xfHR8BQSYiknC71WM2uLgCX2p4qkd3IAtMzFrjwXEowX0ozpJofW1J09vSsZej5VlO0y4KYsTs2Q3V2r7r6iiwtlimR1sN8DtGIy_O93VNA8Iw_bCgE3fuoe3yWzxymgzp-hQboOckVb3rtwrNNl6kbtQ1jVxrRUYoLVLt0VVctGm9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21" y="2047276"/>
            <a:ext cx="609415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3603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Outline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ide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ide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perpaduan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berbobot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.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9867"/>
            <a:ext cx="8610600" cy="1293028"/>
          </a:xfrm>
        </p:spPr>
        <p:txBody>
          <a:bodyPr/>
          <a:lstStyle/>
          <a:p>
            <a:pPr algn="l"/>
            <a:r>
              <a:rPr lang="en-US" sz="3600" b="1" dirty="0"/>
              <a:t>sequence</a:t>
            </a:r>
            <a:r>
              <a:rPr lang="en-US" b="1" dirty="0"/>
              <a:t>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Sequence </a:t>
            </a:r>
            <a:r>
              <a:rPr lang="en-US" dirty="0"/>
              <a:t>diagram </a:t>
            </a:r>
            <a:r>
              <a:rPr lang="en-US" dirty="0" err="1"/>
              <a:t>atau</a:t>
            </a:r>
            <a:r>
              <a:rPr lang="en-US" dirty="0"/>
              <a:t> diagram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diagram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sequence </a:t>
            </a:r>
            <a:r>
              <a:rPr lang="en-US" dirty="0" err="1"/>
              <a:t>diagaram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,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.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proses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/>
              <a:t>Tujuan</a:t>
            </a:r>
            <a:r>
              <a:rPr lang="en-US" sz="3600" b="1" dirty="0"/>
              <a:t> Sequence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diagram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activity diagram </a:t>
            </a:r>
            <a:r>
              <a:rPr lang="en-US" dirty="0" err="1"/>
              <a:t>loh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detail, </a:t>
            </a:r>
            <a:r>
              <a:rPr lang="en-US" dirty="0" err="1"/>
              <a:t>termasuk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HUEF040myep4b9TPlgVDFY8UnmnOI6JfWd8YdECwIr7XME17DJ0zfIyb_7fy3rnyHaEMlhBIBVfuumUTE9T8D8Yd8LC49qtovgD8vn2_Y_ATS8PbbftCbCJqQzQllFn5_FVOs59BUxgrLnLqnSHfI-Jq4rLys72TSV3r89Qb0Sg5WHOKaxA3U1FaII_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99" y="1822989"/>
            <a:ext cx="759304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1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4.googleusercontent.com/rpToQGxireOYZI7ZLDOKxraCbq60gqsdKYeIzR6cjq00pds9r3iuZAgFfP9tepQL_KpxpN_vtgAegGORFGVhMjsrj0SANq0vycbIRk1-TI5JWTWfz417ziHJ4tdpnqOQOlqtXiMwUnNjL5o25T05sKvnVj7Yzz-eBKsdWRi8NA4FiqesEc7ebrx9-nH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61" y="1840242"/>
            <a:ext cx="759304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61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3000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Pemodelan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Admin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Lab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mana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Lab </a:t>
            </a:r>
            <a:r>
              <a:rPr lang="en-US" dirty="0" err="1"/>
              <a:t>elektro</a:t>
            </a:r>
            <a:r>
              <a:rPr lang="en-US" dirty="0"/>
              <a:t> di </a:t>
            </a:r>
            <a:r>
              <a:rPr lang="en-US" dirty="0" err="1"/>
              <a:t>Iteba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slot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slot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299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/>
              <a:t>Kesimpulan</a:t>
            </a:r>
            <a:r>
              <a:rPr lang="en-US" sz="3600" b="1" dirty="0"/>
              <a:t> </a:t>
            </a:r>
            <a:r>
              <a:rPr lang="en-US" sz="3600" b="1" dirty="0" err="1"/>
              <a:t>dan</a:t>
            </a:r>
            <a:r>
              <a:rPr lang="en-US" sz="3600" b="1" dirty="0"/>
              <a:t> Saran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di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: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(1) </a:t>
            </a:r>
            <a:r>
              <a:rPr lang="en-US" dirty="0" err="1"/>
              <a:t>Perencanaan</a:t>
            </a:r>
            <a:r>
              <a:rPr lang="en-US" dirty="0"/>
              <a:t> :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data, </a:t>
            </a:r>
            <a:r>
              <a:rPr lang="en-US" dirty="0" err="1"/>
              <a:t>penyusunan</a:t>
            </a:r>
            <a:r>
              <a:rPr lang="en-US" dirty="0"/>
              <a:t> program </a:t>
            </a:r>
            <a:r>
              <a:rPr lang="en-US" dirty="0" err="1"/>
              <a:t>kerja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 err="1"/>
              <a:t>Pengorganisasian</a:t>
            </a:r>
            <a:r>
              <a:rPr lang="en-US" dirty="0"/>
              <a:t> :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peyusunan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n-US" dirty="0" err="1"/>
              <a:t>Penggerakan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,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banding.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(4) </a:t>
            </a:r>
            <a:r>
              <a:rPr lang="en-US" dirty="0" err="1"/>
              <a:t>Pengawasan</a:t>
            </a:r>
            <a:r>
              <a:rPr lang="en-US" dirty="0"/>
              <a:t> :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, </a:t>
            </a:r>
            <a:r>
              <a:rPr lang="en-US" dirty="0" err="1"/>
              <a:t>administrasi</a:t>
            </a:r>
            <a:r>
              <a:rPr lang="en-US" dirty="0"/>
              <a:t>, </a:t>
            </a:r>
            <a:r>
              <a:rPr lang="en-US" dirty="0" err="1"/>
              <a:t>perawatan</a:t>
            </a:r>
            <a:r>
              <a:rPr lang="en-US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73" y="1875383"/>
            <a:ext cx="10820400" cy="4024125"/>
          </a:xfrm>
        </p:spPr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saran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5747"/>
            <a:ext cx="8610600" cy="1293028"/>
          </a:xfrm>
        </p:spPr>
        <p:txBody>
          <a:bodyPr/>
          <a:lstStyle/>
          <a:p>
            <a:pPr algn="l"/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Laboratorium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Elektro,berbagai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A.I </a:t>
            </a:r>
            <a:r>
              <a:rPr lang="en-US" dirty="0" err="1"/>
              <a:t>komputer.Berdasarkan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jadwalsistem</a:t>
            </a:r>
            <a:r>
              <a:rPr lang="en-US" dirty="0" smtClean="0"/>
              <a:t> </a:t>
            </a:r>
            <a:r>
              <a:rPr lang="en-US" dirty="0"/>
              <a:t>yang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admistrator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LABKOM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/>
              <a:t>internet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LABKOM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meminimaliskan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financial yang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LABKOM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praktikum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69483"/>
            <a:ext cx="8610600" cy="1293028"/>
          </a:xfrm>
        </p:spPr>
        <p:txBody>
          <a:bodyPr/>
          <a:lstStyle/>
          <a:p>
            <a:pPr algn="l"/>
            <a:r>
              <a:rPr lang="en-US" b="1" dirty="0" err="1"/>
              <a:t>Desksi</a:t>
            </a:r>
            <a:r>
              <a:rPr lang="en-US" b="1" dirty="0"/>
              <a:t> </a:t>
            </a:r>
            <a:r>
              <a:rPr lang="en-US" b="1" dirty="0" err="1"/>
              <a:t>Apliripkasi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website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para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mahasiswi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mengoperasikannya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Elektro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framework </a:t>
            </a:r>
            <a:r>
              <a:rPr lang="en-US" dirty="0" err="1"/>
              <a:t>php</a:t>
            </a:r>
            <a:r>
              <a:rPr lang="en-US" dirty="0"/>
              <a:t> yang paling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template </a:t>
            </a:r>
            <a:r>
              <a:rPr lang="en-US" dirty="0" err="1"/>
              <a:t>ringan</a:t>
            </a:r>
            <a:r>
              <a:rPr lang="en-US" dirty="0"/>
              <a:t>, library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mvc</a:t>
            </a:r>
            <a:r>
              <a:rPr lang="en-US" dirty="0"/>
              <a:t>, tool artisan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4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2999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Requirement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/>
              <a:t>Android</a:t>
            </a:r>
          </a:p>
          <a:p>
            <a:pPr marL="0" indent="0" algn="just">
              <a:buNone/>
            </a:pPr>
            <a:r>
              <a:rPr lang="en-US" dirty="0" smtClean="0"/>
              <a:t>	Android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berkedudukan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.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peluncuran</a:t>
            </a:r>
            <a:r>
              <a:rPr lang="en-US" dirty="0"/>
              <a:t> Android, Google Inc. </a:t>
            </a:r>
            <a:r>
              <a:rPr lang="en-US" dirty="0" err="1"/>
              <a:t>mengakuisisi</a:t>
            </a:r>
            <a:r>
              <a:rPr lang="en-US" dirty="0"/>
              <a:t> Android Inc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Bergerak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Mobile Apps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gawai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(smartphone).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internet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gawai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9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7745"/>
            <a:ext cx="10820400" cy="4024125"/>
          </a:xfrm>
        </p:spPr>
        <p:txBody>
          <a:bodyPr/>
          <a:lstStyle/>
          <a:p>
            <a:r>
              <a:rPr lang="en-US" dirty="0" err="1"/>
              <a:t>Janji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Online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Janji</a:t>
            </a:r>
            <a:r>
              <a:rPr lang="en-US" sz="2000" dirty="0" smtClean="0"/>
              <a:t> </a:t>
            </a:r>
            <a:r>
              <a:rPr lang="en-US" sz="2000" dirty="0" err="1"/>
              <a:t>temu</a:t>
            </a:r>
            <a:r>
              <a:rPr lang="en-US" sz="2000" dirty="0"/>
              <a:t> online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penggunanya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janji</a:t>
            </a:r>
            <a:r>
              <a:rPr lang="en-US" sz="2000" dirty="0"/>
              <a:t> </a:t>
            </a:r>
            <a:r>
              <a:rPr lang="en-US" sz="2000" dirty="0" err="1"/>
              <a:t>temu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booking online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laboratorium</a:t>
            </a:r>
            <a:r>
              <a:rPr lang="en-US" sz="2000" dirty="0"/>
              <a:t>.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mobile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janji</a:t>
            </a:r>
            <a:r>
              <a:rPr lang="en-US" sz="2000" dirty="0"/>
              <a:t> </a:t>
            </a:r>
            <a:r>
              <a:rPr lang="en-US" sz="2000" dirty="0" err="1"/>
              <a:t>temu</a:t>
            </a:r>
            <a:r>
              <a:rPr lang="en-US" sz="2000" dirty="0"/>
              <a:t> online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ditujukan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/>
              <a:t>pendaftaran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laboratorium</a:t>
            </a:r>
            <a:r>
              <a:rPr lang="en-US" sz="2000" dirty="0"/>
              <a:t> </a:t>
            </a:r>
            <a:r>
              <a:rPr lang="en-US" sz="2000" dirty="0" err="1"/>
              <a:t>elektronika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/>
              <a:t>pendaftaran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/>
              <a:t>list of software </a:t>
            </a:r>
            <a:r>
              <a:rPr lang="en-US" sz="2000" dirty="0" smtClean="0"/>
              <a:t>requirement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website </a:t>
            </a:r>
            <a:r>
              <a:rPr lang="en-US" sz="2000" dirty="0" err="1"/>
              <a:t>janji</a:t>
            </a:r>
            <a:r>
              <a:rPr lang="en-US" sz="2000" dirty="0"/>
              <a:t> </a:t>
            </a:r>
            <a:r>
              <a:rPr lang="en-US" sz="2000" dirty="0" err="1"/>
              <a:t>temu</a:t>
            </a:r>
            <a:r>
              <a:rPr lang="en-US" sz="2000" dirty="0"/>
              <a:t>,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node </a:t>
            </a:r>
            <a:r>
              <a:rPr lang="en-US" sz="2000" dirty="0" err="1"/>
              <a:t>js</a:t>
            </a:r>
            <a:r>
              <a:rPr lang="en-US" sz="2000" dirty="0"/>
              <a:t>, mongo </a:t>
            </a:r>
            <a:r>
              <a:rPr lang="en-US" sz="2000" dirty="0" err="1"/>
              <a:t>db</a:t>
            </a:r>
            <a:r>
              <a:rPr lang="en-US" sz="2000" dirty="0"/>
              <a:t>, visual code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website </a:t>
            </a:r>
            <a:r>
              <a:rPr lang="en-US" sz="2000" dirty="0" err="1"/>
              <a:t>janji</a:t>
            </a:r>
            <a:r>
              <a:rPr lang="en-US" sz="2000" dirty="0"/>
              <a:t> </a:t>
            </a:r>
            <a:r>
              <a:rPr lang="en-US" sz="2000" dirty="0" err="1"/>
              <a:t>temu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laboratorium</a:t>
            </a:r>
            <a:r>
              <a:rPr lang="en-US" sz="2000" dirty="0"/>
              <a:t> </a:t>
            </a:r>
            <a:r>
              <a:rPr lang="en-US" sz="2000" dirty="0" err="1"/>
              <a:t>elektro</a:t>
            </a:r>
            <a:r>
              <a:rPr lang="en-US" sz="2000" dirty="0"/>
              <a:t>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r>
              <a:rPr lang="en-US" sz="2000" dirty="0"/>
              <a:t> yang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produktif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689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5361"/>
            <a:ext cx="8610600" cy="1293028"/>
          </a:xfrm>
        </p:spPr>
        <p:txBody>
          <a:bodyPr/>
          <a:lstStyle/>
          <a:p>
            <a:pPr algn="l"/>
            <a:r>
              <a:rPr lang="en-US" b="1" dirty="0"/>
              <a:t>node </a:t>
            </a:r>
            <a:r>
              <a:rPr lang="en-US" b="1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Node.js </a:t>
            </a:r>
            <a:r>
              <a:rPr lang="en-US" dirty="0" err="1"/>
              <a:t>adalah</a:t>
            </a:r>
            <a:r>
              <a:rPr lang="en-US" dirty="0"/>
              <a:t> runtime environment </a:t>
            </a:r>
            <a:r>
              <a:rPr lang="en-US" dirty="0" err="1"/>
              <a:t>lintas</a:t>
            </a:r>
            <a:r>
              <a:rPr lang="en-US" dirty="0"/>
              <a:t> platform single-thread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engine JavaScript V8 Chrome.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Node JS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virtual private server. Runtime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input/output (I/O) non-blocking,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event-driven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developer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project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16131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Cara </a:t>
            </a:r>
            <a:r>
              <a:rPr lang="en-US" b="1" dirty="0" err="1"/>
              <a:t>Kerja</a:t>
            </a:r>
            <a:r>
              <a:rPr lang="en-US" b="1" dirty="0"/>
              <a:t> Node.js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platform lain, Node.js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. Software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thread (single-threaded),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thread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. Thread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server.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7121"/>
            <a:ext cx="8610600" cy="1293028"/>
          </a:xfrm>
        </p:spPr>
        <p:txBody>
          <a:bodyPr/>
          <a:lstStyle/>
          <a:p>
            <a:pPr algn="l"/>
            <a:r>
              <a:rPr lang="en-US" b="1" dirty="0" err="1"/>
              <a:t>Fungsi</a:t>
            </a:r>
            <a:r>
              <a:rPr lang="en-US" b="1" dirty="0"/>
              <a:t>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yang </a:t>
            </a:r>
            <a:r>
              <a:rPr lang="en-US" dirty="0" err="1"/>
              <a:t>intens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analitik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asinkron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I/O non-blocking. </a:t>
            </a:r>
            <a:r>
              <a:rPr lang="en-US" dirty="0" err="1"/>
              <a:t>Umumnya</a:t>
            </a:r>
            <a:r>
              <a:rPr lang="en-US" dirty="0"/>
              <a:t>, Node.js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 smtClean="0"/>
              <a:t>Chatting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smtClean="0"/>
              <a:t>real-time				</a:t>
            </a:r>
          </a:p>
          <a:p>
            <a:pPr marL="0" indent="0">
              <a:buNone/>
            </a:pPr>
            <a:r>
              <a:rPr lang="en-US" b="1" dirty="0" smtClean="0"/>
              <a:t>2.   Data </a:t>
            </a:r>
            <a:r>
              <a:rPr lang="en-US" b="1" dirty="0"/>
              <a:t>streaming</a:t>
            </a:r>
            <a:r>
              <a:rPr lang="en-US" dirty="0" smtClean="0"/>
              <a:t>.</a:t>
            </a:r>
          </a:p>
          <a:p>
            <a:pPr marL="457200" indent="-457200">
              <a:buAutoNum type="arabicPeriod" startAt="3"/>
            </a:pPr>
            <a:r>
              <a:rPr lang="en-US" b="1" dirty="0" smtClean="0"/>
              <a:t>Proxy </a:t>
            </a:r>
            <a:r>
              <a:rPr lang="en-US" b="1" dirty="0" err="1"/>
              <a:t>sisi</a:t>
            </a:r>
            <a:r>
              <a:rPr lang="en-US" b="1" dirty="0"/>
              <a:t> </a:t>
            </a:r>
            <a:r>
              <a:rPr lang="en-US" b="1" dirty="0" smtClean="0"/>
              <a:t>serve</a:t>
            </a:r>
          </a:p>
          <a:p>
            <a:pPr marL="457200" indent="-457200">
              <a:buAutoNum type="arabicPeriod" startAt="4"/>
            </a:pPr>
            <a:r>
              <a:rPr lang="en-US" b="1" dirty="0" smtClean="0"/>
              <a:t>Dashboard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memantau</a:t>
            </a:r>
            <a:r>
              <a:rPr lang="en-US" b="1" dirty="0"/>
              <a:t> </a:t>
            </a:r>
            <a:r>
              <a:rPr lang="en-US" b="1" dirty="0" smtClean="0"/>
              <a:t>system</a:t>
            </a:r>
          </a:p>
          <a:p>
            <a:pPr marL="457200" indent="-457200">
              <a:buAutoNum type="arabicPeriod" startAt="5"/>
            </a:pPr>
            <a:r>
              <a:rPr lang="en-US" b="1" dirty="0" smtClean="0"/>
              <a:t>REST </a:t>
            </a:r>
            <a:r>
              <a:rPr lang="en-US" b="1" dirty="0"/>
              <a:t>API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6.   </a:t>
            </a:r>
            <a:r>
              <a:rPr lang="en-US" b="1" dirty="0" smtClean="0"/>
              <a:t>Single </a:t>
            </a:r>
            <a:r>
              <a:rPr lang="en-US" b="1" dirty="0"/>
              <a:t>Page Application (SPA)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64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348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Berlin Sans FB Demi</vt:lpstr>
      <vt:lpstr>Century Gothic</vt:lpstr>
      <vt:lpstr>Vapor Trail</vt:lpstr>
      <vt:lpstr>Aplikasi Janji Temu Laboratorium Elektro </vt:lpstr>
      <vt:lpstr>Outline </vt:lpstr>
      <vt:lpstr>Latar Belakang</vt:lpstr>
      <vt:lpstr>Desksi Apliripkasi </vt:lpstr>
      <vt:lpstr>Requirement </vt:lpstr>
      <vt:lpstr>PowerPoint Presentation</vt:lpstr>
      <vt:lpstr>node js</vt:lpstr>
      <vt:lpstr>Cara Kerja Node.js  </vt:lpstr>
      <vt:lpstr>Fungsi Node.js</vt:lpstr>
      <vt:lpstr>MongoDB  </vt:lpstr>
      <vt:lpstr>Keunggulan dari Penggunaan MongoDB</vt:lpstr>
      <vt:lpstr>use case diagram  </vt:lpstr>
      <vt:lpstr>Fungsi use case diagram</vt:lpstr>
      <vt:lpstr>Class Diagram  </vt:lpstr>
      <vt:lpstr>Fungsi class diagram  </vt:lpstr>
      <vt:lpstr>PowerPoint Presentation</vt:lpstr>
      <vt:lpstr>object diagram</vt:lpstr>
      <vt:lpstr>Fungsi Object Diagram</vt:lpstr>
      <vt:lpstr>PowerPoint Presentation</vt:lpstr>
      <vt:lpstr>sequence diagram</vt:lpstr>
      <vt:lpstr>Tujuan Sequence Diagram</vt:lpstr>
      <vt:lpstr>PowerPoint Presentation</vt:lpstr>
      <vt:lpstr>PowerPoint Presentation</vt:lpstr>
      <vt:lpstr>Pemodelan  </vt:lpstr>
      <vt:lpstr>Kesimpulan dan Saran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Janji Temu Laboratorium Elektro</dc:title>
  <dc:creator>boi</dc:creator>
  <cp:lastModifiedBy>boi</cp:lastModifiedBy>
  <cp:revision>7</cp:revision>
  <dcterms:created xsi:type="dcterms:W3CDTF">2023-01-11T12:31:23Z</dcterms:created>
  <dcterms:modified xsi:type="dcterms:W3CDTF">2023-01-11T13:20:42Z</dcterms:modified>
</cp:coreProperties>
</file>