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321" r:id="rId3"/>
    <p:sldId id="276" r:id="rId4"/>
  </p:sldIdLst>
  <p:sldSz cx="11979275" cy="8412163"/>
  <p:notesSz cx="6858000" cy="9144000"/>
  <p:defaultTextStyle>
    <a:defPPr>
      <a:defRPr lang="sr-Latn-RS"/>
    </a:defPPr>
    <a:lvl1pPr marL="0" algn="l" defTabSz="102412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2064" algn="l" defTabSz="102412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24128" algn="l" defTabSz="102412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36192" algn="l" defTabSz="102412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48256" algn="l" defTabSz="102412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60320" algn="l" defTabSz="102412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72384" algn="l" defTabSz="102412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84448" algn="l" defTabSz="102412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96512" algn="l" defTabSz="102412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50">
          <p15:clr>
            <a:srgbClr val="A4A3A4"/>
          </p15:clr>
        </p15:guide>
        <p15:guide id="2" pos="377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8077" autoAdjust="0"/>
  </p:normalViewPr>
  <p:slideViewPr>
    <p:cSldViewPr>
      <p:cViewPr varScale="1">
        <p:scale>
          <a:sx n="57" d="100"/>
          <a:sy n="57" d="100"/>
        </p:scale>
        <p:origin x="1290" y="42"/>
      </p:cViewPr>
      <p:guideLst>
        <p:guide orient="horz" pos="2650"/>
        <p:guide pos="377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AB2556-DA75-4230-9BEA-EA2F6C25F0DB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9013" y="685800"/>
            <a:ext cx="48799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99B7F3-4D0C-41B8-B76C-CF7CF0380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606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2412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12064" algn="l" defTabSz="102412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24128" algn="l" defTabSz="102412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36192" algn="l" defTabSz="102412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48256" algn="l" defTabSz="102412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60320" algn="l" defTabSz="102412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72384" algn="l" defTabSz="102412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84448" algn="l" defTabSz="102412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96512" algn="l" defTabSz="102412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8446" y="2792859"/>
            <a:ext cx="10182384" cy="1854856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bs-Latn-B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8876" y="4559390"/>
            <a:ext cx="8385493" cy="1678203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512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241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36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482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723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9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s-Latn-B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30. 3. 2021.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406498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30. 3. 2021.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378186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4974" y="336878"/>
            <a:ext cx="2695337" cy="7177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8964" y="336878"/>
            <a:ext cx="7886356" cy="7177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30. 3. 2021.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419408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7199" y="319717"/>
            <a:ext cx="9352763" cy="140202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1pPr>
            <a:lvl2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2pPr>
            <a:lvl3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3pPr>
            <a:lvl4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4pPr>
            <a:lvl5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8973" y="7971565"/>
            <a:ext cx="2795164" cy="44787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1pPr>
          </a:lstStyle>
          <a:p>
            <a:fld id="{4BEA1FFC-0729-4B4E-874A-BB33F34F7B19}" type="datetimeFigureOut">
              <a:rPr lang="bs-Latn-BA" smtClean="0"/>
              <a:pPr/>
              <a:t>30. 3. 2021.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02928" y="7971565"/>
            <a:ext cx="3793437" cy="44787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1pPr>
          </a:lstStyle>
          <a:p>
            <a:endParaRPr lang="bs-Latn-B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5156" y="7971565"/>
            <a:ext cx="2795164" cy="44787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1pPr>
          </a:lstStyle>
          <a:p>
            <a:fld id="{D71A774C-E981-4CCA-AA75-161A658A4D12}" type="slidenum">
              <a:rPr lang="bs-Latn-BA" smtClean="0"/>
              <a:pPr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340254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280" y="5074653"/>
            <a:ext cx="10182384" cy="1670749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280" y="3234492"/>
            <a:ext cx="10182384" cy="1840160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  <a:lvl2pPr marL="5120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2412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361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4825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6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7238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8444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965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30. 3. 2021.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721858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8964" y="1962840"/>
            <a:ext cx="5290846" cy="5551639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9465" y="1962840"/>
            <a:ext cx="5290846" cy="5551639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30. 3. 2021.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896292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964" y="1883002"/>
            <a:ext cx="5292927" cy="784745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2064" indent="0">
              <a:buNone/>
              <a:defRPr sz="2200" b="1"/>
            </a:lvl2pPr>
            <a:lvl3pPr marL="1024128" indent="0">
              <a:buNone/>
              <a:defRPr sz="2000" b="1"/>
            </a:lvl3pPr>
            <a:lvl4pPr marL="1536192" indent="0">
              <a:buNone/>
              <a:defRPr sz="1800" b="1"/>
            </a:lvl4pPr>
            <a:lvl5pPr marL="2048256" indent="0">
              <a:buNone/>
              <a:defRPr sz="1800" b="1"/>
            </a:lvl5pPr>
            <a:lvl6pPr marL="2560320" indent="0">
              <a:buNone/>
              <a:defRPr sz="1800" b="1"/>
            </a:lvl6pPr>
            <a:lvl7pPr marL="3072384" indent="0">
              <a:buNone/>
              <a:defRPr sz="1800" b="1"/>
            </a:lvl7pPr>
            <a:lvl8pPr marL="3584448" indent="0">
              <a:buNone/>
              <a:defRPr sz="1800" b="1"/>
            </a:lvl8pPr>
            <a:lvl9pPr marL="4096512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64" y="2667747"/>
            <a:ext cx="5292927" cy="4846731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85307" y="1883002"/>
            <a:ext cx="5295006" cy="784745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2064" indent="0">
              <a:buNone/>
              <a:defRPr sz="2200" b="1"/>
            </a:lvl2pPr>
            <a:lvl3pPr marL="1024128" indent="0">
              <a:buNone/>
              <a:defRPr sz="2000" b="1"/>
            </a:lvl3pPr>
            <a:lvl4pPr marL="1536192" indent="0">
              <a:buNone/>
              <a:defRPr sz="1800" b="1"/>
            </a:lvl4pPr>
            <a:lvl5pPr marL="2048256" indent="0">
              <a:buNone/>
              <a:defRPr sz="1800" b="1"/>
            </a:lvl5pPr>
            <a:lvl6pPr marL="2560320" indent="0">
              <a:buNone/>
              <a:defRPr sz="1800" b="1"/>
            </a:lvl6pPr>
            <a:lvl7pPr marL="3072384" indent="0">
              <a:buNone/>
              <a:defRPr sz="1800" b="1"/>
            </a:lvl7pPr>
            <a:lvl8pPr marL="3584448" indent="0">
              <a:buNone/>
              <a:defRPr sz="1800" b="1"/>
            </a:lvl8pPr>
            <a:lvl9pPr marL="4096512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85307" y="2667747"/>
            <a:ext cx="5295006" cy="4846731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30. 3. 2021.</a:t>
            </a:fld>
            <a:endParaRPr lang="bs-Latn-B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071443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30. 3. 2021.</a:t>
            </a:fld>
            <a:endParaRPr lang="bs-Latn-B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133948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30. 3. 2021.</a:t>
            </a:fld>
            <a:endParaRPr lang="bs-Latn-B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753561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965" y="334929"/>
            <a:ext cx="3941099" cy="142539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565" y="334930"/>
            <a:ext cx="6696748" cy="717954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8965" y="1760325"/>
            <a:ext cx="3941099" cy="5754153"/>
          </a:xfrm>
        </p:spPr>
        <p:txBody>
          <a:bodyPr/>
          <a:lstStyle>
            <a:lvl1pPr marL="0" indent="0">
              <a:buNone/>
              <a:defRPr sz="1600"/>
            </a:lvl1pPr>
            <a:lvl2pPr marL="512064" indent="0">
              <a:buNone/>
              <a:defRPr sz="1300"/>
            </a:lvl2pPr>
            <a:lvl3pPr marL="1024128" indent="0">
              <a:buNone/>
              <a:defRPr sz="1100"/>
            </a:lvl3pPr>
            <a:lvl4pPr marL="1536192" indent="0">
              <a:buNone/>
              <a:defRPr sz="1000"/>
            </a:lvl4pPr>
            <a:lvl5pPr marL="2048256" indent="0">
              <a:buNone/>
              <a:defRPr sz="1000"/>
            </a:lvl5pPr>
            <a:lvl6pPr marL="2560320" indent="0">
              <a:buNone/>
              <a:defRPr sz="1000"/>
            </a:lvl6pPr>
            <a:lvl7pPr marL="3072384" indent="0">
              <a:buNone/>
              <a:defRPr sz="1000"/>
            </a:lvl7pPr>
            <a:lvl8pPr marL="3584448" indent="0">
              <a:buNone/>
              <a:defRPr sz="1000"/>
            </a:lvl8pPr>
            <a:lvl9pPr marL="4096512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30. 3. 2021.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800301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8022" y="5888515"/>
            <a:ext cx="7187565" cy="69517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48022" y="751643"/>
            <a:ext cx="7187565" cy="5047298"/>
          </a:xfrm>
        </p:spPr>
        <p:txBody>
          <a:bodyPr/>
          <a:lstStyle>
            <a:lvl1pPr marL="0" indent="0">
              <a:buNone/>
              <a:defRPr sz="3600"/>
            </a:lvl1pPr>
            <a:lvl2pPr marL="512064" indent="0">
              <a:buNone/>
              <a:defRPr sz="3100"/>
            </a:lvl2pPr>
            <a:lvl3pPr marL="1024128" indent="0">
              <a:buNone/>
              <a:defRPr sz="2700"/>
            </a:lvl3pPr>
            <a:lvl4pPr marL="1536192" indent="0">
              <a:buNone/>
              <a:defRPr sz="2200"/>
            </a:lvl4pPr>
            <a:lvl5pPr marL="2048256" indent="0">
              <a:buNone/>
              <a:defRPr sz="2200"/>
            </a:lvl5pPr>
            <a:lvl6pPr marL="2560320" indent="0">
              <a:buNone/>
              <a:defRPr sz="2200"/>
            </a:lvl6pPr>
            <a:lvl7pPr marL="3072384" indent="0">
              <a:buNone/>
              <a:defRPr sz="2200"/>
            </a:lvl7pPr>
            <a:lvl8pPr marL="3584448" indent="0">
              <a:buNone/>
              <a:defRPr sz="2200"/>
            </a:lvl8pPr>
            <a:lvl9pPr marL="4096512" indent="0">
              <a:buNone/>
              <a:defRPr sz="2200"/>
            </a:lvl9pPr>
          </a:lstStyle>
          <a:p>
            <a:r>
              <a:rPr lang="en-US" smtClean="0"/>
              <a:t>Click icon to add picture</a:t>
            </a:r>
            <a:endParaRPr lang="bs-Latn-B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48022" y="6583687"/>
            <a:ext cx="7187565" cy="987260"/>
          </a:xfrm>
        </p:spPr>
        <p:txBody>
          <a:bodyPr/>
          <a:lstStyle>
            <a:lvl1pPr marL="0" indent="0">
              <a:buNone/>
              <a:defRPr sz="1600"/>
            </a:lvl1pPr>
            <a:lvl2pPr marL="512064" indent="0">
              <a:buNone/>
              <a:defRPr sz="1300"/>
            </a:lvl2pPr>
            <a:lvl3pPr marL="1024128" indent="0">
              <a:buNone/>
              <a:defRPr sz="1100"/>
            </a:lvl3pPr>
            <a:lvl4pPr marL="1536192" indent="0">
              <a:buNone/>
              <a:defRPr sz="1000"/>
            </a:lvl4pPr>
            <a:lvl5pPr marL="2048256" indent="0">
              <a:buNone/>
              <a:defRPr sz="1000"/>
            </a:lvl5pPr>
            <a:lvl6pPr marL="2560320" indent="0">
              <a:buNone/>
              <a:defRPr sz="1000"/>
            </a:lvl6pPr>
            <a:lvl7pPr marL="3072384" indent="0">
              <a:buNone/>
              <a:defRPr sz="1000"/>
            </a:lvl7pPr>
            <a:lvl8pPr marL="3584448" indent="0">
              <a:buNone/>
              <a:defRPr sz="1000"/>
            </a:lvl8pPr>
            <a:lvl9pPr marL="4096512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30. 3. 2021.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48999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8182" y="496368"/>
            <a:ext cx="10942916" cy="1324898"/>
          </a:xfrm>
          <a:prstGeom prst="rect">
            <a:avLst/>
          </a:prstGeom>
        </p:spPr>
        <p:txBody>
          <a:bodyPr vert="horz" lIns="102413" tIns="51206" rIns="102413" bIns="5120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s-Latn-B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82" y="2174574"/>
            <a:ext cx="10942916" cy="5339905"/>
          </a:xfrm>
          <a:prstGeom prst="rect">
            <a:avLst/>
          </a:prstGeom>
        </p:spPr>
        <p:txBody>
          <a:bodyPr vert="horz" lIns="102413" tIns="51206" rIns="102413" bIns="5120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8964" y="7909558"/>
            <a:ext cx="2795164" cy="447870"/>
          </a:xfrm>
          <a:prstGeom prst="rect">
            <a:avLst/>
          </a:prstGeom>
        </p:spPr>
        <p:txBody>
          <a:bodyPr vert="horz" lIns="102413" tIns="51206" rIns="102413" bIns="51206" rtlCol="0" anchor="ctr"/>
          <a:lstStyle>
            <a:lvl1pPr algn="l">
              <a:defRPr sz="1300">
                <a:solidFill>
                  <a:schemeClr val="bg1"/>
                </a:solidFill>
              </a:defRPr>
            </a:lvl1pPr>
          </a:lstStyle>
          <a:p>
            <a:fld id="{4BEA1FFC-0729-4B4E-874A-BB33F34F7B19}" type="datetimeFigureOut">
              <a:rPr lang="bs-Latn-BA" smtClean="0"/>
              <a:pPr/>
              <a:t>30. 3. 2021.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92919" y="7909558"/>
            <a:ext cx="3793437" cy="447870"/>
          </a:xfrm>
          <a:prstGeom prst="rect">
            <a:avLst/>
          </a:prstGeom>
        </p:spPr>
        <p:txBody>
          <a:bodyPr vert="horz" lIns="102413" tIns="51206" rIns="102413" bIns="51206" rtlCol="0" anchor="ctr"/>
          <a:lstStyle>
            <a:lvl1pPr algn="ctr">
              <a:defRPr sz="1300">
                <a:solidFill>
                  <a:schemeClr val="bg1"/>
                </a:solidFill>
              </a:defRPr>
            </a:lvl1pPr>
          </a:lstStyle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5147" y="7909558"/>
            <a:ext cx="2795164" cy="447870"/>
          </a:xfrm>
          <a:prstGeom prst="rect">
            <a:avLst/>
          </a:prstGeom>
        </p:spPr>
        <p:txBody>
          <a:bodyPr vert="horz" lIns="102413" tIns="51206" rIns="102413" bIns="51206" rtlCol="0" anchor="ctr"/>
          <a:lstStyle>
            <a:lvl1pPr algn="r">
              <a:defRPr sz="1300">
                <a:solidFill>
                  <a:schemeClr val="bg1"/>
                </a:solidFill>
              </a:defRPr>
            </a:lvl1pPr>
          </a:lstStyle>
          <a:p>
            <a:fld id="{D71A774C-E981-4CCA-AA75-161A658A4D12}" type="slidenum">
              <a:rPr lang="bs-Latn-BA" smtClean="0"/>
              <a:pPr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413176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1024128" rtl="0" eaLnBrk="1" latinLnBrk="0" hangingPunct="1">
        <a:spcBef>
          <a:spcPct val="0"/>
        </a:spcBef>
        <a:buNone/>
        <a:defRPr sz="4900" b="1" kern="1200">
          <a:solidFill>
            <a:schemeClr val="bg1"/>
          </a:solidFill>
          <a:latin typeface="Microsoft New Tai Lue" pitchFamily="34" charset="0"/>
          <a:ea typeface="+mj-ea"/>
          <a:cs typeface="Microsoft New Tai Lue" pitchFamily="34" charset="0"/>
        </a:defRPr>
      </a:lvl1pPr>
    </p:titleStyle>
    <p:bodyStyle>
      <a:lvl1pPr marL="384048" indent="-384048" algn="l" defTabSz="1024128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1pPr>
      <a:lvl2pPr marL="832104" indent="-320040" algn="l" defTabSz="1024128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2pPr>
      <a:lvl3pPr marL="1280160" indent="-256032" algn="l" defTabSz="1024128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3pPr>
      <a:lvl4pPr marL="1792224" indent="-256032" algn="l" defTabSz="1024128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4pPr>
      <a:lvl5pPr marL="2304288" indent="-256032" algn="l" defTabSz="1024128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5pPr>
      <a:lvl6pPr marL="2816352" indent="-256032" algn="l" defTabSz="102412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28416" indent="-256032" algn="l" defTabSz="102412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indent="-256032" algn="l" defTabSz="102412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52544" indent="-256032" algn="l" defTabSz="102412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102412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2064" algn="l" defTabSz="102412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4128" algn="l" defTabSz="102412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36192" algn="l" defTabSz="102412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48256" algn="l" defTabSz="102412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60320" algn="l" defTabSz="102412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72384" algn="l" defTabSz="102412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84448" algn="l" defTabSz="102412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96512" algn="l" defTabSz="102412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100" dirty="0" err="1" smtClean="0">
                <a:latin typeface="Candara" panose="020E0502030303020204" pitchFamily="34" charset="0"/>
                <a:cs typeface="Browallia New" panose="020B0604020202020204" pitchFamily="34" charset="-34"/>
              </a:rPr>
              <a:t>Assignment_Alert</a:t>
            </a:r>
            <a:r>
              <a:rPr lang="en-US" sz="3100" dirty="0" smtClean="0">
                <a:latin typeface="Candara" panose="020E0502030303020204" pitchFamily="34" charset="0"/>
                <a:cs typeface="Browallia New" panose="020B0604020202020204" pitchFamily="34" charset="-34"/>
              </a:rPr>
              <a:t> Box, Conditional Statement, </a:t>
            </a:r>
            <a:r>
              <a:rPr lang="en-US" sz="3100" dirty="0" err="1" smtClean="0">
                <a:latin typeface="Candara" panose="020E0502030303020204" pitchFamily="34" charset="0"/>
                <a:cs typeface="Browallia New" panose="020B0604020202020204" pitchFamily="34" charset="-34"/>
              </a:rPr>
              <a:t>EditText</a:t>
            </a:r>
            <a:r>
              <a:rPr lang="en-US" sz="3100" dirty="0" smtClean="0">
                <a:latin typeface="Candara" panose="020E0502030303020204" pitchFamily="34" charset="0"/>
                <a:cs typeface="Browallia New" panose="020B0604020202020204" pitchFamily="34" charset="-34"/>
              </a:rPr>
              <a:t>, </a:t>
            </a:r>
            <a:br>
              <a:rPr lang="en-US" sz="3100" dirty="0" smtClean="0">
                <a:latin typeface="Candara" panose="020E0502030303020204" pitchFamily="34" charset="0"/>
                <a:cs typeface="Browallia New" panose="020B0604020202020204" pitchFamily="34" charset="-34"/>
              </a:rPr>
            </a:br>
            <a:r>
              <a:rPr lang="en-US" sz="3100" dirty="0" smtClean="0">
                <a:latin typeface="Candara" panose="020E0502030303020204" pitchFamily="34" charset="0"/>
                <a:cs typeface="Browallia New" panose="020B0604020202020204" pitchFamily="34" charset="-34"/>
              </a:rPr>
              <a:t>Button &amp; Java </a:t>
            </a:r>
            <a:r>
              <a:rPr lang="en-US" sz="3100" dirty="0" err="1" smtClean="0">
                <a:latin typeface="Candara" panose="020E0502030303020204" pitchFamily="34" charset="0"/>
                <a:cs typeface="Browallia New" panose="020B0604020202020204" pitchFamily="34" charset="-34"/>
              </a:rPr>
              <a:t>Arithmatic</a:t>
            </a:r>
            <a:endParaRPr lang="en-US" sz="3100" b="0" dirty="0">
              <a:latin typeface="Candara" panose="020E0502030303020204" pitchFamily="34" charset="0"/>
              <a:cs typeface="Browallia New" panose="020B0604020202020204" pitchFamily="34" charset="-3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100" b="1" dirty="0">
                <a:latin typeface="Candara" panose="020E0502030303020204" pitchFamily="34" charset="0"/>
                <a:cs typeface="Estrangelo Edessa" panose="03080600000000000000" pitchFamily="66" charset="0"/>
              </a:rPr>
              <a:t>Presented By </a:t>
            </a:r>
            <a:r>
              <a:rPr lang="en-US" sz="3100" b="1" dirty="0" err="1">
                <a:latin typeface="Candara" panose="020E0502030303020204" pitchFamily="34" charset="0"/>
                <a:cs typeface="Estrangelo Edessa" panose="03080600000000000000" pitchFamily="66" charset="0"/>
              </a:rPr>
              <a:t>Putri</a:t>
            </a:r>
            <a:r>
              <a:rPr lang="en-US" sz="3100" b="1" dirty="0">
                <a:latin typeface="Candara" panose="020E0502030303020204" pitchFamily="34" charset="0"/>
                <a:cs typeface="Estrangelo Edessa" panose="03080600000000000000" pitchFamily="66" charset="0"/>
              </a:rPr>
              <a:t> </a:t>
            </a:r>
            <a:r>
              <a:rPr lang="en-US" sz="3100" b="1" dirty="0" err="1">
                <a:latin typeface="Candara" panose="020E0502030303020204" pitchFamily="34" charset="0"/>
                <a:cs typeface="Estrangelo Edessa" panose="03080600000000000000" pitchFamily="66" charset="0"/>
              </a:rPr>
              <a:t>Hayati</a:t>
            </a:r>
            <a:r>
              <a:rPr lang="en-US" sz="3100" b="1" dirty="0">
                <a:latin typeface="Candara" panose="020E0502030303020204" pitchFamily="34" charset="0"/>
                <a:cs typeface="Estrangelo Edessa" panose="03080600000000000000" pitchFamily="66" charset="0"/>
              </a:rPr>
              <a:t>, S.ST, </a:t>
            </a:r>
            <a:r>
              <a:rPr lang="en-US" sz="3100" b="1" dirty="0" err="1" smtClean="0">
                <a:latin typeface="Candara" panose="020E0502030303020204" pitchFamily="34" charset="0"/>
                <a:cs typeface="Estrangelo Edessa" panose="03080600000000000000" pitchFamily="66" charset="0"/>
              </a:rPr>
              <a:t>M.Kom</a:t>
            </a:r>
            <a:endParaRPr lang="en-US" sz="3100" b="1" dirty="0" smtClean="0">
              <a:latin typeface="Candara" panose="020E0502030303020204" pitchFamily="34" charset="0"/>
              <a:cs typeface="Estrangelo Edessa" panose="03080600000000000000" pitchFamily="66" charset="0"/>
            </a:endParaRPr>
          </a:p>
          <a:p>
            <a:r>
              <a:rPr lang="en-US" sz="3100" b="1" dirty="0" smtClean="0">
                <a:latin typeface="Candara" panose="020E0502030303020204" pitchFamily="34" charset="0"/>
                <a:cs typeface="Estrangelo Edessa" panose="03080600000000000000" pitchFamily="66" charset="0"/>
              </a:rPr>
              <a:t>March,2021</a:t>
            </a:r>
            <a:endParaRPr lang="en-US" sz="3100" b="1" dirty="0">
              <a:latin typeface="Candara" panose="020E0502030303020204" pitchFamily="34" charset="0"/>
              <a:cs typeface="Estrangelo Edessa" panose="03080600000000000000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82" y="186937"/>
            <a:ext cx="2096373" cy="17312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040" y="266945"/>
            <a:ext cx="1251890" cy="11721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82" y="7478740"/>
            <a:ext cx="898446" cy="8412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597" y="7478740"/>
            <a:ext cx="898446" cy="8412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043" y="7478739"/>
            <a:ext cx="898446" cy="8412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335" y="7476032"/>
            <a:ext cx="898446" cy="84121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458" y="7464251"/>
            <a:ext cx="898446" cy="84121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366" y="7464250"/>
            <a:ext cx="898446" cy="84121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812" y="7501434"/>
            <a:ext cx="898446" cy="84121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974561" y="1472566"/>
            <a:ext cx="20668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 Black" pitchFamily="34" charset="0"/>
              </a:rPr>
              <a:t>Mobile 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Arial Black" pitchFamily="34" charset="0"/>
              </a:rPr>
              <a:t>Programming</a:t>
            </a:r>
            <a:endParaRPr lang="en-US" b="1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10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33" t="22924" r="41260" b="24464"/>
          <a:stretch/>
        </p:blipFill>
        <p:spPr bwMode="auto">
          <a:xfrm>
            <a:off x="655637" y="1234281"/>
            <a:ext cx="3343882" cy="5715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37037" y="396081"/>
            <a:ext cx="3810000" cy="4001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QUIZ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217383" y="1238851"/>
            <a:ext cx="6649054" cy="655564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b="1" dirty="0" smtClean="0"/>
              <a:t>Application name: </a:t>
            </a:r>
            <a:r>
              <a:rPr lang="en-US" b="1" dirty="0" smtClean="0"/>
              <a:t>Nama_Nim_Kelompok_5</a:t>
            </a:r>
            <a:endParaRPr lang="en-US" b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 err="1" smtClean="0"/>
              <a:t>Lanjutkan</a:t>
            </a:r>
            <a:r>
              <a:rPr lang="en-US" b="1" dirty="0" smtClean="0"/>
              <a:t> App </a:t>
            </a:r>
            <a:r>
              <a:rPr lang="en-US" b="1" dirty="0" err="1" smtClean="0"/>
              <a:t>Matematika</a:t>
            </a:r>
            <a:r>
              <a:rPr lang="en-US" b="1" dirty="0" smtClean="0"/>
              <a:t> </a:t>
            </a:r>
            <a:r>
              <a:rPr lang="en-US" b="1" dirty="0" err="1" smtClean="0"/>
              <a:t>Seperti</a:t>
            </a:r>
            <a:r>
              <a:rPr lang="en-US" b="1" dirty="0" smtClean="0"/>
              <a:t> </a:t>
            </a:r>
            <a:r>
              <a:rPr lang="en-US" b="1" dirty="0" err="1" smtClean="0"/>
              <a:t>gambar</a:t>
            </a:r>
            <a:r>
              <a:rPr lang="en-US" b="1" dirty="0" smtClean="0"/>
              <a:t> </a:t>
            </a:r>
            <a:r>
              <a:rPr lang="en-US" b="1" dirty="0" err="1" smtClean="0"/>
              <a:t>disamping</a:t>
            </a:r>
            <a:r>
              <a:rPr lang="en-US" b="1" dirty="0" smtClean="0"/>
              <a:t> !!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 err="1" smtClean="0"/>
              <a:t>Tambah</a:t>
            </a:r>
            <a:r>
              <a:rPr lang="en-US" b="1" dirty="0" smtClean="0"/>
              <a:t> 2 ICON “ </a:t>
            </a:r>
            <a:r>
              <a:rPr lang="en-US" b="1" u="sng" dirty="0" err="1" smtClean="0">
                <a:solidFill>
                  <a:srgbClr val="FF0000"/>
                </a:solidFill>
              </a:rPr>
              <a:t>Bebas</a:t>
            </a:r>
            <a:r>
              <a:rPr lang="en-US" b="1" u="sng" dirty="0" smtClean="0">
                <a:solidFill>
                  <a:srgbClr val="FF0000"/>
                </a:solidFill>
              </a:rPr>
              <a:t>, </a:t>
            </a:r>
            <a:r>
              <a:rPr lang="en-US" b="1" u="sng" dirty="0" err="1" smtClean="0">
                <a:solidFill>
                  <a:srgbClr val="FF0000"/>
                </a:solidFill>
              </a:rPr>
              <a:t>Boleh</a:t>
            </a:r>
            <a:r>
              <a:rPr lang="en-US" b="1" u="sng" dirty="0" smtClean="0">
                <a:solidFill>
                  <a:srgbClr val="FF0000"/>
                </a:solidFill>
              </a:rPr>
              <a:t> </a:t>
            </a:r>
            <a:r>
              <a:rPr lang="en-US" b="1" u="sng" dirty="0" err="1" smtClean="0">
                <a:solidFill>
                  <a:srgbClr val="FF0000"/>
                </a:solidFill>
              </a:rPr>
              <a:t>Jajar</a:t>
            </a:r>
            <a:r>
              <a:rPr lang="en-US" b="1" u="sng" dirty="0" smtClean="0">
                <a:solidFill>
                  <a:srgbClr val="FF0000"/>
                </a:solidFill>
              </a:rPr>
              <a:t> </a:t>
            </a:r>
            <a:r>
              <a:rPr lang="en-US" b="1" u="sng" dirty="0" err="1" smtClean="0">
                <a:solidFill>
                  <a:srgbClr val="FF0000"/>
                </a:solidFill>
              </a:rPr>
              <a:t>genjang</a:t>
            </a:r>
            <a:r>
              <a:rPr lang="en-US" b="1" u="sng" dirty="0" smtClean="0">
                <a:solidFill>
                  <a:srgbClr val="FF0000"/>
                </a:solidFill>
              </a:rPr>
              <a:t> </a:t>
            </a:r>
            <a:r>
              <a:rPr lang="en-US" b="1" u="sng" dirty="0" err="1" smtClean="0">
                <a:solidFill>
                  <a:srgbClr val="FF0000"/>
                </a:solidFill>
              </a:rPr>
              <a:t>atau</a:t>
            </a:r>
            <a:r>
              <a:rPr lang="en-US" b="1" u="sng" dirty="0" smtClean="0">
                <a:solidFill>
                  <a:srgbClr val="FF0000"/>
                </a:solidFill>
              </a:rPr>
              <a:t> </a:t>
            </a:r>
            <a:r>
              <a:rPr lang="en-US" b="1" u="sng" dirty="0" err="1" smtClean="0">
                <a:solidFill>
                  <a:srgbClr val="FF0000"/>
                </a:solidFill>
              </a:rPr>
              <a:t>Trapesium</a:t>
            </a:r>
            <a:r>
              <a:rPr lang="en-US" b="1" u="sng" dirty="0" smtClean="0">
                <a:solidFill>
                  <a:srgbClr val="FF0000"/>
                </a:solidFill>
              </a:rPr>
              <a:t> </a:t>
            </a:r>
            <a:r>
              <a:rPr lang="en-US" b="1" u="sng" dirty="0" err="1" smtClean="0">
                <a:solidFill>
                  <a:srgbClr val="FF0000"/>
                </a:solidFill>
              </a:rPr>
              <a:t>ataupun</a:t>
            </a:r>
            <a:r>
              <a:rPr lang="en-US" b="1" u="sng" dirty="0" smtClean="0">
                <a:solidFill>
                  <a:srgbClr val="FF0000"/>
                </a:solidFill>
              </a:rPr>
              <a:t> yang </a:t>
            </a:r>
            <a:r>
              <a:rPr lang="en-US" b="1" u="sng" dirty="0" err="1" smtClean="0">
                <a:solidFill>
                  <a:srgbClr val="FF0000"/>
                </a:solidFill>
              </a:rPr>
              <a:t>lainnya</a:t>
            </a:r>
            <a:r>
              <a:rPr lang="en-US" b="1" u="sng" dirty="0" smtClean="0">
                <a:solidFill>
                  <a:srgbClr val="FF0000"/>
                </a:solidFill>
              </a:rPr>
              <a:t> yang </a:t>
            </a:r>
            <a:r>
              <a:rPr lang="en-US" b="1" u="sng" dirty="0" err="1" smtClean="0">
                <a:solidFill>
                  <a:srgbClr val="FF0000"/>
                </a:solidFill>
              </a:rPr>
              <a:t>berhubungan</a:t>
            </a:r>
            <a:r>
              <a:rPr lang="en-US" b="1" u="sng" dirty="0" smtClean="0">
                <a:solidFill>
                  <a:srgbClr val="FF0000"/>
                </a:solidFill>
              </a:rPr>
              <a:t> </a:t>
            </a:r>
            <a:r>
              <a:rPr lang="en-US" b="1" u="sng" dirty="0" err="1" smtClean="0">
                <a:solidFill>
                  <a:srgbClr val="FF0000"/>
                </a:solidFill>
              </a:rPr>
              <a:t>dengan</a:t>
            </a:r>
            <a:r>
              <a:rPr lang="en-US" b="1" u="sng" dirty="0" smtClean="0">
                <a:solidFill>
                  <a:srgbClr val="FF0000"/>
                </a:solidFill>
              </a:rPr>
              <a:t> app </a:t>
            </a:r>
            <a:r>
              <a:rPr lang="en-US" b="1" u="sng" dirty="0" err="1" smtClean="0">
                <a:solidFill>
                  <a:srgbClr val="FF0000"/>
                </a:solidFill>
              </a:rPr>
              <a:t>matematika</a:t>
            </a:r>
            <a:r>
              <a:rPr lang="en-US" b="1" u="sng" dirty="0" smtClean="0">
                <a:solidFill>
                  <a:srgbClr val="FF0000"/>
                </a:solidFill>
              </a:rPr>
              <a:t>”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1" u="sng" dirty="0" smtClean="0">
                <a:solidFill>
                  <a:srgbClr val="FF0000"/>
                </a:solidFill>
              </a:rPr>
              <a:t>ICON UNTUK APP DIGANTI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1" u="sng" dirty="0" smtClean="0">
                <a:solidFill>
                  <a:srgbClr val="FF0000"/>
                </a:solidFill>
              </a:rPr>
              <a:t>SETIAP ICON HARUS ADA ALERT SEPERTI CONTOH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1" u="sng" dirty="0" err="1" smtClean="0">
                <a:solidFill>
                  <a:schemeClr val="tx1"/>
                </a:solidFill>
              </a:rPr>
              <a:t>Buatlah</a:t>
            </a:r>
            <a:r>
              <a:rPr lang="en-US" b="1" u="sng" dirty="0" smtClean="0">
                <a:solidFill>
                  <a:schemeClr val="tx1"/>
                </a:solidFill>
              </a:rPr>
              <a:t> </a:t>
            </a:r>
            <a:r>
              <a:rPr lang="en-US" b="1" u="sng" dirty="0" err="1" smtClean="0">
                <a:solidFill>
                  <a:schemeClr val="tx1"/>
                </a:solidFill>
              </a:rPr>
              <a:t>sebagus</a:t>
            </a:r>
            <a:r>
              <a:rPr lang="en-US" b="1" u="sng" dirty="0" smtClean="0">
                <a:solidFill>
                  <a:schemeClr val="tx1"/>
                </a:solidFill>
              </a:rPr>
              <a:t> </a:t>
            </a:r>
            <a:r>
              <a:rPr lang="en-US" b="1" u="sng" dirty="0" err="1" smtClean="0">
                <a:solidFill>
                  <a:schemeClr val="tx1"/>
                </a:solidFill>
              </a:rPr>
              <a:t>dan</a:t>
            </a:r>
            <a:r>
              <a:rPr lang="en-US" b="1" u="sng" dirty="0" smtClean="0">
                <a:solidFill>
                  <a:schemeClr val="tx1"/>
                </a:solidFill>
              </a:rPr>
              <a:t> </a:t>
            </a:r>
            <a:r>
              <a:rPr lang="en-US" b="1" u="sng" dirty="0" err="1" smtClean="0">
                <a:solidFill>
                  <a:schemeClr val="tx1"/>
                </a:solidFill>
              </a:rPr>
              <a:t>semenarik</a:t>
            </a:r>
            <a:r>
              <a:rPr lang="en-US" b="1" u="sng" dirty="0" smtClean="0">
                <a:solidFill>
                  <a:schemeClr val="tx1"/>
                </a:solidFill>
              </a:rPr>
              <a:t> </a:t>
            </a:r>
            <a:r>
              <a:rPr lang="en-US" b="1" u="sng" dirty="0" err="1" smtClean="0">
                <a:solidFill>
                  <a:schemeClr val="tx1"/>
                </a:solidFill>
              </a:rPr>
              <a:t>mungkin</a:t>
            </a:r>
            <a:r>
              <a:rPr lang="en-US" b="1" u="sng" dirty="0" smtClean="0">
                <a:solidFill>
                  <a:schemeClr val="tx1"/>
                </a:solidFill>
              </a:rPr>
              <a:t>, </a:t>
            </a:r>
            <a:r>
              <a:rPr lang="en-US" b="1" u="sng" dirty="0" err="1" smtClean="0">
                <a:solidFill>
                  <a:schemeClr val="tx1"/>
                </a:solidFill>
              </a:rPr>
              <a:t>lalu</a:t>
            </a:r>
            <a:r>
              <a:rPr lang="en-US" b="1" u="sng" dirty="0" smtClean="0">
                <a:solidFill>
                  <a:schemeClr val="tx1"/>
                </a:solidFill>
              </a:rPr>
              <a:t> </a:t>
            </a:r>
            <a:r>
              <a:rPr lang="en-US" b="1" u="sng" dirty="0" err="1" smtClean="0">
                <a:solidFill>
                  <a:schemeClr val="tx1"/>
                </a:solidFill>
              </a:rPr>
              <a:t>tambahkan</a:t>
            </a:r>
            <a:r>
              <a:rPr lang="en-US" b="1" u="sng" dirty="0" smtClean="0">
                <a:solidFill>
                  <a:schemeClr val="tx1"/>
                </a:solidFill>
              </a:rPr>
              <a:t> </a:t>
            </a:r>
            <a:r>
              <a:rPr lang="en-US" b="1" u="sng" dirty="0" err="1" smtClean="0">
                <a:solidFill>
                  <a:schemeClr val="tx1"/>
                </a:solidFill>
              </a:rPr>
              <a:t>tampilan</a:t>
            </a:r>
            <a:r>
              <a:rPr lang="en-US" b="1" u="sng" dirty="0" smtClean="0">
                <a:solidFill>
                  <a:schemeClr val="tx1"/>
                </a:solidFill>
              </a:rPr>
              <a:t> </a:t>
            </a:r>
            <a:r>
              <a:rPr lang="en-US" b="1" u="sng" dirty="0" err="1" smtClean="0">
                <a:solidFill>
                  <a:schemeClr val="tx1"/>
                </a:solidFill>
              </a:rPr>
              <a:t>splashscreen</a:t>
            </a:r>
            <a:r>
              <a:rPr lang="en-US" b="1" u="sng" dirty="0" smtClean="0">
                <a:solidFill>
                  <a:schemeClr val="tx1"/>
                </a:solidFill>
              </a:rPr>
              <a:t> di </a:t>
            </a:r>
            <a:r>
              <a:rPr lang="en-US" b="1" u="sng" dirty="0" err="1" smtClean="0">
                <a:solidFill>
                  <a:schemeClr val="tx1"/>
                </a:solidFill>
              </a:rPr>
              <a:t>dalam</a:t>
            </a:r>
            <a:r>
              <a:rPr lang="en-US" b="1" u="sng" dirty="0" smtClean="0">
                <a:solidFill>
                  <a:schemeClr val="tx1"/>
                </a:solidFill>
              </a:rPr>
              <a:t> app !!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 err="1">
                <a:solidFill>
                  <a:srgbClr val="FF0000"/>
                </a:solidFill>
              </a:rPr>
              <a:t>Tidak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Boleh</a:t>
            </a:r>
            <a:r>
              <a:rPr lang="en-US" b="1" dirty="0">
                <a:solidFill>
                  <a:srgbClr val="FF0000"/>
                </a:solidFill>
              </a:rPr>
              <a:t> SAMA ANTARA 1 MAHASISWA DENGAN YANG LAINNYA.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/>
              <a:t>Testing </a:t>
            </a:r>
            <a:r>
              <a:rPr lang="en-US" b="1" dirty="0" err="1"/>
              <a:t>Aplikasi</a:t>
            </a:r>
            <a:r>
              <a:rPr lang="en-US" b="1" dirty="0"/>
              <a:t> </a:t>
            </a:r>
            <a:r>
              <a:rPr lang="en-US" b="1" dirty="0" err="1"/>
              <a:t>dilakukan</a:t>
            </a:r>
            <a:r>
              <a:rPr lang="en-US" b="1" dirty="0"/>
              <a:t>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menggunakan</a:t>
            </a:r>
            <a:r>
              <a:rPr lang="en-US" b="1" dirty="0"/>
              <a:t> software </a:t>
            </a:r>
            <a:r>
              <a:rPr lang="en-US" b="1" dirty="0">
                <a:solidFill>
                  <a:srgbClr val="FF0000"/>
                </a:solidFill>
              </a:rPr>
              <a:t>“AZ Screen Recorder (Video Recorder) ” </a:t>
            </a:r>
            <a:r>
              <a:rPr lang="en-US" b="1" dirty="0" err="1"/>
              <a:t>atau</a:t>
            </a:r>
            <a:r>
              <a:rPr lang="en-US" b="1" dirty="0"/>
              <a:t> </a:t>
            </a:r>
            <a:r>
              <a:rPr lang="en-US" b="1" dirty="0" err="1"/>
              <a:t>sejenisnya</a:t>
            </a:r>
            <a:r>
              <a:rPr lang="en-US" b="1" dirty="0"/>
              <a:t> </a:t>
            </a:r>
            <a:r>
              <a:rPr lang="en-US" b="1" dirty="0" err="1"/>
              <a:t>dalam</a:t>
            </a:r>
            <a:r>
              <a:rPr lang="en-US" b="1" dirty="0"/>
              <a:t> </a:t>
            </a:r>
            <a:r>
              <a:rPr lang="en-US" b="1" dirty="0" err="1"/>
              <a:t>bentuk</a:t>
            </a:r>
            <a:r>
              <a:rPr lang="en-US" b="1" dirty="0"/>
              <a:t> </a:t>
            </a:r>
            <a:r>
              <a:rPr lang="en-US" b="1" dirty="0" smtClean="0"/>
              <a:t>video!!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Mengirimkan</a:t>
            </a:r>
            <a:r>
              <a:rPr lang="en-US" dirty="0">
                <a:solidFill>
                  <a:schemeClr val="tx1"/>
                </a:solidFill>
              </a:rPr>
              <a:t> video </a:t>
            </a:r>
            <a:r>
              <a:rPr lang="en-US" dirty="0" smtClean="0">
                <a:solidFill>
                  <a:schemeClr val="tx1"/>
                </a:solidFill>
              </a:rPr>
              <a:t>Quiz </a:t>
            </a:r>
            <a:r>
              <a:rPr lang="en-US" dirty="0" err="1">
                <a:solidFill>
                  <a:schemeClr val="tx1"/>
                </a:solidFill>
              </a:rPr>
              <a:t>ke</a:t>
            </a:r>
            <a:r>
              <a:rPr lang="en-US" dirty="0">
                <a:solidFill>
                  <a:schemeClr val="tx1"/>
                </a:solidFill>
              </a:rPr>
              <a:t> : </a:t>
            </a:r>
            <a:r>
              <a:rPr lang="en-US" dirty="0" smtClean="0">
                <a:solidFill>
                  <a:schemeClr val="tx1"/>
                </a:solidFill>
              </a:rPr>
              <a:t>Group Telegram Mobile Programming </a:t>
            </a:r>
            <a:r>
              <a:rPr lang="en-US" dirty="0" err="1" smtClean="0">
                <a:solidFill>
                  <a:schemeClr val="tx1"/>
                </a:solidFill>
              </a:rPr>
              <a:t>dengan</a:t>
            </a:r>
            <a:r>
              <a:rPr lang="en-US" dirty="0" smtClean="0">
                <a:solidFill>
                  <a:schemeClr val="tx1"/>
                </a:solidFill>
              </a:rPr>
              <a:t> format file </a:t>
            </a:r>
            <a:r>
              <a:rPr lang="en-US" dirty="0" err="1" smtClean="0">
                <a:solidFill>
                  <a:schemeClr val="tx1"/>
                </a:solidFill>
              </a:rPr>
              <a:t>pengirimannya</a:t>
            </a:r>
            <a:r>
              <a:rPr lang="en-US" dirty="0" smtClean="0">
                <a:solidFill>
                  <a:schemeClr val="tx1"/>
                </a:solidFill>
              </a:rPr>
              <a:t> : </a:t>
            </a:r>
            <a:r>
              <a:rPr lang="en-US" b="1" dirty="0" smtClean="0">
                <a:solidFill>
                  <a:srgbClr val="FF0000"/>
                </a:solidFill>
              </a:rPr>
              <a:t>Moprog2020_Quiz5_Nim_Nama_Kelompok_Roxy</a:t>
            </a:r>
            <a:endParaRPr lang="en-US" b="1" dirty="0">
              <a:solidFill>
                <a:srgbClr val="FF0000"/>
              </a:solidFill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Paling </a:t>
            </a:r>
            <a:r>
              <a:rPr lang="en-US" b="1" dirty="0" err="1">
                <a:solidFill>
                  <a:srgbClr val="FF0000"/>
                </a:solidFill>
              </a:rPr>
              <a:t>Lambat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Tanggal</a:t>
            </a:r>
            <a:r>
              <a:rPr lang="en-US" b="1" dirty="0">
                <a:solidFill>
                  <a:srgbClr val="FF0000"/>
                </a:solidFill>
              </a:rPr>
              <a:t>  </a:t>
            </a:r>
            <a:r>
              <a:rPr lang="en-US" b="1" dirty="0" smtClean="0">
                <a:solidFill>
                  <a:srgbClr val="FF0000"/>
                </a:solidFill>
              </a:rPr>
              <a:t>07 </a:t>
            </a:r>
            <a:r>
              <a:rPr lang="en-US" b="1" dirty="0" smtClean="0">
                <a:solidFill>
                  <a:srgbClr val="FF0000"/>
                </a:solidFill>
              </a:rPr>
              <a:t>April 2021, </a:t>
            </a:r>
            <a:r>
              <a:rPr lang="en-US" b="1" dirty="0" err="1">
                <a:solidFill>
                  <a:srgbClr val="FF0000"/>
                </a:solidFill>
              </a:rPr>
              <a:t>pada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pukul</a:t>
            </a:r>
            <a:r>
              <a:rPr lang="en-US" b="1" dirty="0">
                <a:solidFill>
                  <a:srgbClr val="FF0000"/>
                </a:solidFill>
              </a:rPr>
              <a:t> : 23:55 WIB !!!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 err="1">
                <a:solidFill>
                  <a:srgbClr val="FF0000"/>
                </a:solidFill>
              </a:rPr>
              <a:t>Jika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ada</a:t>
            </a:r>
            <a:r>
              <a:rPr lang="en-US" b="1" dirty="0">
                <a:solidFill>
                  <a:srgbClr val="FF0000"/>
                </a:solidFill>
              </a:rPr>
              <a:t> yang </a:t>
            </a:r>
            <a:r>
              <a:rPr lang="en-US" b="1" dirty="0" err="1">
                <a:solidFill>
                  <a:srgbClr val="FF0000"/>
                </a:solidFill>
              </a:rPr>
              <a:t>ingin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ditanyakan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>
                <a:solidFill>
                  <a:srgbClr val="FF0000"/>
                </a:solidFill>
              </a:rPr>
              <a:t>silahkan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diskusi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digroup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endParaRPr lang="en-US" b="1" u="sng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23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3563" y="929481"/>
            <a:ext cx="6866583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92441" y="969583"/>
            <a:ext cx="644525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		</a:t>
            </a:r>
            <a:r>
              <a:rPr lang="en-US" sz="4400" b="1" dirty="0" smtClean="0">
                <a:solidFill>
                  <a:schemeClr val="bg1"/>
                </a:solidFill>
              </a:rPr>
              <a:t>Any </a:t>
            </a:r>
            <a:r>
              <a:rPr lang="en-US" sz="4400" b="1" dirty="0">
                <a:solidFill>
                  <a:schemeClr val="bg1"/>
                </a:solidFill>
              </a:rPr>
              <a:t>Question </a:t>
            </a:r>
            <a:r>
              <a:rPr lang="en-US" sz="4400" b="1" dirty="0" smtClean="0">
                <a:solidFill>
                  <a:schemeClr val="bg1"/>
                </a:solidFill>
              </a:rPr>
              <a:t>???</a:t>
            </a:r>
            <a:endParaRPr 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48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droid-PowerPoint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Android-PowerPoint-Template</Template>
  <TotalTime>2199</TotalTime>
  <Words>144</Words>
  <Application>Microsoft Office PowerPoint</Application>
  <PresentationFormat>Custom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Arial Black</vt:lpstr>
      <vt:lpstr>Browallia New</vt:lpstr>
      <vt:lpstr>Calibri</vt:lpstr>
      <vt:lpstr>Candara</vt:lpstr>
      <vt:lpstr>Estrangelo Edessa</vt:lpstr>
      <vt:lpstr>Microsoft New Tai Lue</vt:lpstr>
      <vt:lpstr>Android-PowerPoint-Template</vt:lpstr>
      <vt:lpstr>Assignment_Alert Box, Conditional Statement, EditText,  Button &amp; Java Arithmatic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APPLICATION Android - UI Design (Layout)</dc:title>
  <dc:creator>PUTRIHAYATI</dc:creator>
  <cp:lastModifiedBy>Windows User</cp:lastModifiedBy>
  <cp:revision>108</cp:revision>
  <dcterms:created xsi:type="dcterms:W3CDTF">2018-02-19T03:39:12Z</dcterms:created>
  <dcterms:modified xsi:type="dcterms:W3CDTF">2021-03-30T13:09:35Z</dcterms:modified>
</cp:coreProperties>
</file>