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6" r:id="rId3"/>
    <p:sldId id="276" r:id="rId4"/>
  </p:sldIdLst>
  <p:sldSz cx="11979275" cy="8412163"/>
  <p:notesSz cx="6858000" cy="9144000"/>
  <p:defaultTextStyle>
    <a:defPPr>
      <a:defRPr lang="sr-Latn-RS"/>
    </a:defPPr>
    <a:lvl1pPr marL="0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64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128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192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256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320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384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448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512" algn="l" defTabSz="102412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0">
          <p15:clr>
            <a:srgbClr val="A4A3A4"/>
          </p15:clr>
        </p15:guide>
        <p15:guide id="2" pos="3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06" autoAdjust="0"/>
  </p:normalViewPr>
  <p:slideViewPr>
    <p:cSldViewPr>
      <p:cViewPr varScale="1">
        <p:scale>
          <a:sx n="57" d="100"/>
          <a:sy n="57" d="100"/>
        </p:scale>
        <p:origin x="1290" y="66"/>
      </p:cViewPr>
      <p:guideLst>
        <p:guide orient="horz" pos="2650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B2556-DA75-4230-9BEA-EA2F6C25F0D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685800"/>
            <a:ext cx="4879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B7F3-4D0C-41B8-B76C-CF7CF0380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2064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4128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6192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8256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60320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384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4448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6512" algn="l" defTabSz="102412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446" y="2792859"/>
            <a:ext cx="10182384" cy="1854856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876" y="4559390"/>
            <a:ext cx="8385493" cy="16782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512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4974" y="336878"/>
            <a:ext cx="2695337" cy="717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36878"/>
            <a:ext cx="7886356" cy="717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7199" y="319717"/>
            <a:ext cx="9352763" cy="140202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973" y="7971565"/>
            <a:ext cx="2795164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2928" y="7971565"/>
            <a:ext cx="3793437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156" y="7971565"/>
            <a:ext cx="2795164" cy="44787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80" y="5074653"/>
            <a:ext cx="10182384" cy="167074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280" y="3234492"/>
            <a:ext cx="10182384" cy="1840160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82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6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72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844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965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962840"/>
            <a:ext cx="5290846" cy="555163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465" y="1962840"/>
            <a:ext cx="5290846" cy="555163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83002"/>
            <a:ext cx="5292927" cy="78474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64" indent="0">
              <a:buNone/>
              <a:defRPr sz="2200" b="1"/>
            </a:lvl2pPr>
            <a:lvl3pPr marL="1024128" indent="0">
              <a:buNone/>
              <a:defRPr sz="2000" b="1"/>
            </a:lvl3pPr>
            <a:lvl4pPr marL="1536192" indent="0">
              <a:buNone/>
              <a:defRPr sz="1800" b="1"/>
            </a:lvl4pPr>
            <a:lvl5pPr marL="2048256" indent="0">
              <a:buNone/>
              <a:defRPr sz="1800" b="1"/>
            </a:lvl5pPr>
            <a:lvl6pPr marL="2560320" indent="0">
              <a:buNone/>
              <a:defRPr sz="1800" b="1"/>
            </a:lvl6pPr>
            <a:lvl7pPr marL="3072384" indent="0">
              <a:buNone/>
              <a:defRPr sz="1800" b="1"/>
            </a:lvl7pPr>
            <a:lvl8pPr marL="3584448" indent="0">
              <a:buNone/>
              <a:defRPr sz="1800" b="1"/>
            </a:lvl8pPr>
            <a:lvl9pPr marL="409651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64" y="2667747"/>
            <a:ext cx="5292927" cy="48467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5307" y="1883002"/>
            <a:ext cx="5295006" cy="78474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64" indent="0">
              <a:buNone/>
              <a:defRPr sz="2200" b="1"/>
            </a:lvl2pPr>
            <a:lvl3pPr marL="1024128" indent="0">
              <a:buNone/>
              <a:defRPr sz="2000" b="1"/>
            </a:lvl3pPr>
            <a:lvl4pPr marL="1536192" indent="0">
              <a:buNone/>
              <a:defRPr sz="1800" b="1"/>
            </a:lvl4pPr>
            <a:lvl5pPr marL="2048256" indent="0">
              <a:buNone/>
              <a:defRPr sz="1800" b="1"/>
            </a:lvl5pPr>
            <a:lvl6pPr marL="2560320" indent="0">
              <a:buNone/>
              <a:defRPr sz="1800" b="1"/>
            </a:lvl6pPr>
            <a:lvl7pPr marL="3072384" indent="0">
              <a:buNone/>
              <a:defRPr sz="1800" b="1"/>
            </a:lvl7pPr>
            <a:lvl8pPr marL="3584448" indent="0">
              <a:buNone/>
              <a:defRPr sz="1800" b="1"/>
            </a:lvl8pPr>
            <a:lvl9pPr marL="409651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5307" y="2667747"/>
            <a:ext cx="5295006" cy="4846731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5" y="334929"/>
            <a:ext cx="3941099" cy="142539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65" y="334930"/>
            <a:ext cx="6696748" cy="717954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965" y="1760325"/>
            <a:ext cx="3941099" cy="5754153"/>
          </a:xfrm>
        </p:spPr>
        <p:txBody>
          <a:bodyPr/>
          <a:lstStyle>
            <a:lvl1pPr marL="0" indent="0">
              <a:buNone/>
              <a:defRPr sz="1600"/>
            </a:lvl1pPr>
            <a:lvl2pPr marL="512064" indent="0">
              <a:buNone/>
              <a:defRPr sz="1300"/>
            </a:lvl2pPr>
            <a:lvl3pPr marL="1024128" indent="0">
              <a:buNone/>
              <a:defRPr sz="1100"/>
            </a:lvl3pPr>
            <a:lvl4pPr marL="1536192" indent="0">
              <a:buNone/>
              <a:defRPr sz="1000"/>
            </a:lvl4pPr>
            <a:lvl5pPr marL="2048256" indent="0">
              <a:buNone/>
              <a:defRPr sz="1000"/>
            </a:lvl5pPr>
            <a:lvl6pPr marL="2560320" indent="0">
              <a:buNone/>
              <a:defRPr sz="1000"/>
            </a:lvl6pPr>
            <a:lvl7pPr marL="3072384" indent="0">
              <a:buNone/>
              <a:defRPr sz="1000"/>
            </a:lvl7pPr>
            <a:lvl8pPr marL="3584448" indent="0">
              <a:buNone/>
              <a:defRPr sz="1000"/>
            </a:lvl8pPr>
            <a:lvl9pPr marL="40965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022" y="5888515"/>
            <a:ext cx="7187565" cy="69517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48022" y="751643"/>
            <a:ext cx="7187565" cy="5047298"/>
          </a:xfrm>
        </p:spPr>
        <p:txBody>
          <a:bodyPr/>
          <a:lstStyle>
            <a:lvl1pPr marL="0" indent="0">
              <a:buNone/>
              <a:defRPr sz="3600"/>
            </a:lvl1pPr>
            <a:lvl2pPr marL="512064" indent="0">
              <a:buNone/>
              <a:defRPr sz="3100"/>
            </a:lvl2pPr>
            <a:lvl3pPr marL="1024128" indent="0">
              <a:buNone/>
              <a:defRPr sz="2700"/>
            </a:lvl3pPr>
            <a:lvl4pPr marL="1536192" indent="0">
              <a:buNone/>
              <a:defRPr sz="2200"/>
            </a:lvl4pPr>
            <a:lvl5pPr marL="2048256" indent="0">
              <a:buNone/>
              <a:defRPr sz="2200"/>
            </a:lvl5pPr>
            <a:lvl6pPr marL="2560320" indent="0">
              <a:buNone/>
              <a:defRPr sz="2200"/>
            </a:lvl6pPr>
            <a:lvl7pPr marL="3072384" indent="0">
              <a:buNone/>
              <a:defRPr sz="2200"/>
            </a:lvl7pPr>
            <a:lvl8pPr marL="3584448" indent="0">
              <a:buNone/>
              <a:defRPr sz="2200"/>
            </a:lvl8pPr>
            <a:lvl9pPr marL="4096512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8022" y="6583687"/>
            <a:ext cx="7187565" cy="987260"/>
          </a:xfrm>
        </p:spPr>
        <p:txBody>
          <a:bodyPr/>
          <a:lstStyle>
            <a:lvl1pPr marL="0" indent="0">
              <a:buNone/>
              <a:defRPr sz="1600"/>
            </a:lvl1pPr>
            <a:lvl2pPr marL="512064" indent="0">
              <a:buNone/>
              <a:defRPr sz="1300"/>
            </a:lvl2pPr>
            <a:lvl3pPr marL="1024128" indent="0">
              <a:buNone/>
              <a:defRPr sz="1100"/>
            </a:lvl3pPr>
            <a:lvl4pPr marL="1536192" indent="0">
              <a:buNone/>
              <a:defRPr sz="1000"/>
            </a:lvl4pPr>
            <a:lvl5pPr marL="2048256" indent="0">
              <a:buNone/>
              <a:defRPr sz="1000"/>
            </a:lvl5pPr>
            <a:lvl6pPr marL="2560320" indent="0">
              <a:buNone/>
              <a:defRPr sz="1000"/>
            </a:lvl6pPr>
            <a:lvl7pPr marL="3072384" indent="0">
              <a:buNone/>
              <a:defRPr sz="1000"/>
            </a:lvl7pPr>
            <a:lvl8pPr marL="3584448" indent="0">
              <a:buNone/>
              <a:defRPr sz="1000"/>
            </a:lvl8pPr>
            <a:lvl9pPr marL="409651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22. 3. 2021.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182" y="496368"/>
            <a:ext cx="10942916" cy="1324898"/>
          </a:xfrm>
          <a:prstGeom prst="rect">
            <a:avLst/>
          </a:prstGeom>
        </p:spPr>
        <p:txBody>
          <a:bodyPr vert="horz" lIns="102413" tIns="51206" rIns="102413" bIns="512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82" y="2174574"/>
            <a:ext cx="10942916" cy="5339905"/>
          </a:xfrm>
          <a:prstGeom prst="rect">
            <a:avLst/>
          </a:prstGeom>
        </p:spPr>
        <p:txBody>
          <a:bodyPr vert="horz" lIns="102413" tIns="51206" rIns="102413" bIns="512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7909558"/>
            <a:ext cx="2795164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22. 3. 2021.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2919" y="7909558"/>
            <a:ext cx="3793437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5147" y="7909558"/>
            <a:ext cx="2795164" cy="447870"/>
          </a:xfrm>
          <a:prstGeom prst="rect">
            <a:avLst/>
          </a:prstGeom>
        </p:spPr>
        <p:txBody>
          <a:bodyPr vert="horz" lIns="102413" tIns="51206" rIns="102413" bIns="51206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24128" rtl="0" eaLnBrk="1" latinLnBrk="0" hangingPunct="1">
        <a:spcBef>
          <a:spcPct val="0"/>
        </a:spcBef>
        <a:buNone/>
        <a:defRPr sz="49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84048" indent="-384048" algn="l" defTabSz="102412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832104" indent="-320040" algn="l" defTabSz="102412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28016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792224" indent="-256032" algn="l" defTabSz="102412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304288" indent="-256032" algn="l" defTabSz="102412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816352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416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544" indent="-256032" algn="l" defTabSz="102412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56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48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512" algn="l" defTabSz="102412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Assignment_Layout</a:t>
            </a:r>
            <a:r>
              <a:rPr lang="en-US" sz="3200" dirty="0" smtClean="0"/>
              <a:t> </a:t>
            </a:r>
            <a:r>
              <a:rPr lang="en-US" sz="3200" dirty="0"/>
              <a:t>Manager, </a:t>
            </a:r>
            <a:r>
              <a:rPr lang="en-US" sz="3200" dirty="0" err="1"/>
              <a:t>TabLayout</a:t>
            </a:r>
            <a:r>
              <a:rPr lang="en-US" sz="3200" dirty="0"/>
              <a:t>,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ViewPager</a:t>
            </a:r>
            <a:r>
              <a:rPr lang="en-US" sz="3200" dirty="0"/>
              <a:t>, Fragments </a:t>
            </a:r>
            <a:endParaRPr lang="en-US" sz="3100" dirty="0">
              <a:latin typeface="Candara" panose="020E050203030302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Presented By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Putri</a:t>
            </a:r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Hayati</a:t>
            </a:r>
            <a:r>
              <a:rPr lang="en-US" sz="3100" b="1" dirty="0">
                <a:latin typeface="Candara" panose="020E0502030303020204" pitchFamily="34" charset="0"/>
                <a:cs typeface="Estrangelo Edessa" panose="03080600000000000000" pitchFamily="66" charset="0"/>
              </a:rPr>
              <a:t>, S.ST, </a:t>
            </a:r>
            <a:r>
              <a:rPr lang="en-US" sz="3100" b="1" dirty="0" err="1">
                <a:latin typeface="Candara" panose="020E0502030303020204" pitchFamily="34" charset="0"/>
                <a:cs typeface="Estrangelo Edessa" panose="03080600000000000000" pitchFamily="66" charset="0"/>
              </a:rPr>
              <a:t>M.Kom</a:t>
            </a:r>
            <a:endParaRPr lang="en-US" sz="3100" b="1" dirty="0">
              <a:latin typeface="Candara" panose="020E0502030303020204" pitchFamily="34" charset="0"/>
              <a:cs typeface="Estrangelo Edessa" panose="03080600000000000000" pitchFamily="66" charset="0"/>
            </a:endParaRPr>
          </a:p>
          <a:p>
            <a:r>
              <a:rPr lang="en-US" sz="3100" b="1" dirty="0" smtClean="0">
                <a:latin typeface="Candara" panose="020E0502030303020204" pitchFamily="34" charset="0"/>
                <a:cs typeface="Estrangelo Edessa" panose="03080600000000000000" pitchFamily="66" charset="0"/>
              </a:rPr>
              <a:t>March</a:t>
            </a:r>
            <a:r>
              <a:rPr lang="en-US" sz="3100" b="1" dirty="0" smtClean="0">
                <a:latin typeface="Candara" panose="020E0502030303020204" pitchFamily="34" charset="0"/>
                <a:cs typeface="Estrangelo Edessa" panose="03080600000000000000" pitchFamily="66" charset="0"/>
              </a:rPr>
              <a:t>,2021</a:t>
            </a:r>
            <a:endParaRPr lang="en-US" sz="3100" b="1" dirty="0"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" y="235518"/>
            <a:ext cx="2096373" cy="1731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040" y="266945"/>
            <a:ext cx="1251890" cy="1172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2" y="7478740"/>
            <a:ext cx="898446" cy="841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97" y="7478740"/>
            <a:ext cx="898446" cy="841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43" y="7478739"/>
            <a:ext cx="898446" cy="841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35" y="7476032"/>
            <a:ext cx="898446" cy="8412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58" y="7464251"/>
            <a:ext cx="898446" cy="8412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66" y="7464250"/>
            <a:ext cx="898446" cy="841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12" y="7501434"/>
            <a:ext cx="898446" cy="8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10" y="656695"/>
            <a:ext cx="3367216" cy="6855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4" y="656695"/>
            <a:ext cx="3461498" cy="6853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31734" y="624681"/>
            <a:ext cx="4496199" cy="7596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</a:rPr>
              <a:t>Tugas</a:t>
            </a:r>
            <a:r>
              <a:rPr lang="en-US" sz="3200" b="1" dirty="0" smtClean="0">
                <a:solidFill>
                  <a:schemeClr val="tx1"/>
                </a:solidFill>
              </a:rPr>
              <a:t> Take Home 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Application name: </a:t>
            </a:r>
            <a:r>
              <a:rPr lang="en-US" sz="1800" b="1" dirty="0" smtClean="0">
                <a:solidFill>
                  <a:srgbClr val="FF0000"/>
                </a:solidFill>
              </a:rPr>
              <a:t>Nim_Nama_Tugas4_Kelompok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algn="just"/>
            <a:endParaRPr lang="en-US" sz="1800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</a:rPr>
              <a:t>Buatlah</a:t>
            </a:r>
            <a:r>
              <a:rPr lang="en-US" sz="1800" dirty="0" smtClean="0">
                <a:solidFill>
                  <a:schemeClr val="tx1"/>
                </a:solidFill>
              </a:rPr>
              <a:t> Design APP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kasus</a:t>
            </a:r>
            <a:r>
              <a:rPr lang="en-US" sz="1800" dirty="0" smtClean="0">
                <a:solidFill>
                  <a:schemeClr val="tx1"/>
                </a:solidFill>
              </a:rPr>
              <a:t> Fragments </a:t>
            </a:r>
            <a:r>
              <a:rPr lang="en-US" sz="1800" dirty="0" err="1" smtClean="0">
                <a:solidFill>
                  <a:schemeClr val="tx1"/>
                </a:solidFill>
              </a:rPr>
              <a:t>boleh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seperti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gambar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disamping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atau</a:t>
            </a:r>
            <a:r>
              <a:rPr lang="en-US" sz="1800" dirty="0" smtClean="0">
                <a:solidFill>
                  <a:schemeClr val="tx1"/>
                </a:solidFill>
              </a:rPr>
              <a:t> design yang </a:t>
            </a:r>
            <a:r>
              <a:rPr lang="en-US" sz="1800" dirty="0" err="1" smtClean="0">
                <a:solidFill>
                  <a:schemeClr val="tx1"/>
                </a:solidFill>
              </a:rPr>
              <a:t>lainnya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!! </a:t>
            </a:r>
            <a:r>
              <a:rPr lang="en-US" sz="1800" dirty="0" err="1" smtClean="0">
                <a:solidFill>
                  <a:schemeClr val="tx1"/>
                </a:solidFill>
              </a:rPr>
              <a:t>Sesuai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materi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membuat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Tablayout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Fragmentasi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!!!</a:t>
            </a:r>
          </a:p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</a:rPr>
              <a:t>Jika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seperti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gambar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disamping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pada</a:t>
            </a:r>
            <a:r>
              <a:rPr lang="en-US" sz="1800" dirty="0" smtClean="0">
                <a:solidFill>
                  <a:schemeClr val="tx1"/>
                </a:solidFill>
              </a:rPr>
              <a:t> button “Login &amp; Logout” </a:t>
            </a:r>
            <a:r>
              <a:rPr lang="en-US" sz="1800" dirty="0" err="1" smtClean="0">
                <a:solidFill>
                  <a:schemeClr val="tx1"/>
                </a:solidFill>
              </a:rPr>
              <a:t>dibikin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seperti</a:t>
            </a:r>
            <a:r>
              <a:rPr lang="en-US" sz="1800" dirty="0" smtClean="0">
                <a:solidFill>
                  <a:schemeClr val="tx1"/>
                </a:solidFill>
              </a:rPr>
              <a:t> ICON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Testing </a:t>
            </a:r>
            <a:r>
              <a:rPr lang="en-US" sz="1800" dirty="0" err="1" smtClean="0">
                <a:solidFill>
                  <a:schemeClr val="tx1"/>
                </a:solidFill>
              </a:rPr>
              <a:t>Aplikasi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dilakukan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menggunakan</a:t>
            </a:r>
            <a:r>
              <a:rPr lang="en-US" sz="1800" dirty="0" smtClean="0">
                <a:solidFill>
                  <a:schemeClr val="tx1"/>
                </a:solidFill>
              </a:rPr>
              <a:t> software “</a:t>
            </a:r>
            <a:r>
              <a:rPr lang="en-US" sz="1800" b="1" dirty="0" smtClean="0">
                <a:solidFill>
                  <a:srgbClr val="FF0000"/>
                </a:solidFill>
              </a:rPr>
              <a:t>AZ Screen Recorder (Video Recorder) ” </a:t>
            </a:r>
            <a:r>
              <a:rPr lang="en-US" sz="1800" dirty="0" err="1" smtClean="0">
                <a:solidFill>
                  <a:schemeClr val="tx1"/>
                </a:solidFill>
              </a:rPr>
              <a:t>atau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sejenisnya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dalam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bentuk</a:t>
            </a:r>
            <a:r>
              <a:rPr lang="en-US" sz="1800" dirty="0" smtClean="0">
                <a:solidFill>
                  <a:schemeClr val="tx1"/>
                </a:solidFill>
              </a:rPr>
              <a:t> video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</a:rPr>
              <a:t>Mengirimkan</a:t>
            </a:r>
            <a:r>
              <a:rPr lang="en-US" sz="1800" dirty="0" smtClean="0">
                <a:solidFill>
                  <a:schemeClr val="tx1"/>
                </a:solidFill>
              </a:rPr>
              <a:t> video </a:t>
            </a:r>
            <a:r>
              <a:rPr lang="en-US" sz="1800" dirty="0" err="1" smtClean="0">
                <a:solidFill>
                  <a:schemeClr val="tx1"/>
                </a:solidFill>
              </a:rPr>
              <a:t>Tugas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</a:t>
            </a:r>
            <a:r>
              <a:rPr lang="en-US" sz="1800" dirty="0" smtClean="0">
                <a:solidFill>
                  <a:schemeClr val="tx1"/>
                </a:solidFill>
              </a:rPr>
              <a:t> : Group Telegram </a:t>
            </a:r>
            <a:r>
              <a:rPr lang="en-US" sz="1800" dirty="0" err="1" smtClean="0">
                <a:solidFill>
                  <a:schemeClr val="tx1"/>
                </a:solidFill>
              </a:rPr>
              <a:t>Moprog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masing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masing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kelompok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</a:rPr>
              <a:t> subject : </a:t>
            </a:r>
            <a:r>
              <a:rPr lang="en-US" sz="1800" b="1" dirty="0">
                <a:solidFill>
                  <a:srgbClr val="FF0000"/>
                </a:solidFill>
              </a:rPr>
              <a:t>Nim_Nama_Tugas4_Kelompok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18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FF0000"/>
                </a:solidFill>
              </a:rPr>
              <a:t>Paling </a:t>
            </a:r>
            <a:r>
              <a:rPr lang="en-US" sz="1800" b="1" dirty="0" err="1" smtClean="0">
                <a:solidFill>
                  <a:srgbClr val="FF0000"/>
                </a:solidFill>
              </a:rPr>
              <a:t>Lambat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Tanggal</a:t>
            </a:r>
            <a:r>
              <a:rPr lang="en-US" sz="1800" b="1" dirty="0" smtClean="0">
                <a:solidFill>
                  <a:srgbClr val="FF0000"/>
                </a:solidFill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</a:rPr>
              <a:t>30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Maret</a:t>
            </a:r>
            <a:r>
              <a:rPr lang="en-US" sz="1800" b="1" dirty="0" smtClean="0">
                <a:solidFill>
                  <a:srgbClr val="FF0000"/>
                </a:solidFill>
              </a:rPr>
              <a:t> 2021, </a:t>
            </a:r>
            <a:r>
              <a:rPr lang="en-US" sz="1800" b="1" dirty="0" err="1" smtClean="0">
                <a:solidFill>
                  <a:srgbClr val="FF0000"/>
                </a:solidFill>
              </a:rPr>
              <a:t>pada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pukul</a:t>
            </a:r>
            <a:r>
              <a:rPr lang="en-US" sz="1800" b="1" dirty="0" smtClean="0">
                <a:solidFill>
                  <a:srgbClr val="FF0000"/>
                </a:solidFill>
              </a:rPr>
              <a:t> : 23 : 55 WIB !!!</a:t>
            </a:r>
          </a:p>
        </p:txBody>
      </p:sp>
    </p:spTree>
    <p:extLst>
      <p:ext uri="{BB962C8B-B14F-4D97-AF65-F5344CB8AC3E}">
        <p14:creationId xmlns:p14="http://schemas.microsoft.com/office/powerpoint/2010/main" val="5308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63" y="929481"/>
            <a:ext cx="686658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2441" y="969583"/>
            <a:ext cx="64452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		</a:t>
            </a:r>
            <a:r>
              <a:rPr lang="en-US" sz="4400" b="1" dirty="0" smtClean="0">
                <a:solidFill>
                  <a:schemeClr val="bg1"/>
                </a:solidFill>
              </a:rPr>
              <a:t>Any </a:t>
            </a:r>
            <a:r>
              <a:rPr lang="en-US" sz="4400" b="1" dirty="0">
                <a:solidFill>
                  <a:schemeClr val="bg1"/>
                </a:solidFill>
              </a:rPr>
              <a:t>Question </a:t>
            </a:r>
            <a:r>
              <a:rPr lang="en-US" sz="4400" b="1" dirty="0" smtClean="0">
                <a:solidFill>
                  <a:schemeClr val="bg1"/>
                </a:solidFill>
              </a:rPr>
              <a:t>???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roid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Android-PowerPoint-Template</Template>
  <TotalTime>1126</TotalTime>
  <Words>113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Browallia New</vt:lpstr>
      <vt:lpstr>Calibri</vt:lpstr>
      <vt:lpstr>Candara</vt:lpstr>
      <vt:lpstr>Estrangelo Edessa</vt:lpstr>
      <vt:lpstr>Microsoft New Tai Lue</vt:lpstr>
      <vt:lpstr>Android-PowerPoint-Template</vt:lpstr>
      <vt:lpstr>Assignment_Layout Manager, TabLayout,  ViewPager, Fragments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APPLICATION Android - UI Design (Layout)</dc:title>
  <dc:creator>PUTRIHAYATI</dc:creator>
  <cp:lastModifiedBy>Windows User</cp:lastModifiedBy>
  <cp:revision>56</cp:revision>
  <dcterms:created xsi:type="dcterms:W3CDTF">2018-02-19T03:39:12Z</dcterms:created>
  <dcterms:modified xsi:type="dcterms:W3CDTF">2021-03-22T03:37:26Z</dcterms:modified>
</cp:coreProperties>
</file>