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308" r:id="rId2"/>
    <p:sldId id="2306" r:id="rId3"/>
    <p:sldId id="2297" r:id="rId4"/>
    <p:sldId id="2309" r:id="rId5"/>
    <p:sldId id="2317" r:id="rId6"/>
    <p:sldId id="2228" r:id="rId7"/>
    <p:sldId id="2310" r:id="rId8"/>
    <p:sldId id="2225" r:id="rId9"/>
    <p:sldId id="2311" r:id="rId10"/>
    <p:sldId id="2312" r:id="rId11"/>
    <p:sldId id="2313" r:id="rId12"/>
    <p:sldId id="2314" r:id="rId13"/>
    <p:sldId id="2315" r:id="rId14"/>
    <p:sldId id="2316" r:id="rId15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088" userDrawn="1">
          <p15:clr>
            <a:srgbClr val="A4A3A4"/>
          </p15:clr>
        </p15:guide>
        <p15:guide id="4" pos="14278" userDrawn="1">
          <p15:clr>
            <a:srgbClr val="A4A3A4"/>
          </p15:clr>
        </p15:guide>
        <p15:guide id="5" pos="1078" userDrawn="1">
          <p15:clr>
            <a:srgbClr val="A4A3A4"/>
          </p15:clr>
        </p15:guide>
        <p15:guide id="8" orient="horz" pos="504" userDrawn="1">
          <p15:clr>
            <a:srgbClr val="A4A3A4"/>
          </p15:clr>
        </p15:guide>
        <p15:guide id="11" pos="767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ilosofi" initials="F" lastIdx="2" clrIdx="0">
    <p:extLst>
      <p:ext uri="{19B8F6BF-5375-455C-9EA6-DF929625EA0E}">
        <p15:presenceInfo xmlns:p15="http://schemas.microsoft.com/office/powerpoint/2012/main" userId="Filosof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484D"/>
    <a:srgbClr val="000000"/>
    <a:srgbClr val="817E9A"/>
    <a:srgbClr val="583F52"/>
    <a:srgbClr val="000E36"/>
    <a:srgbClr val="4AEDDE"/>
    <a:srgbClr val="3B1F4D"/>
    <a:srgbClr val="FDEA57"/>
    <a:srgbClr val="74FBC3"/>
    <a:srgbClr val="F6DC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6" autoAdjust="0"/>
    <p:restoredTop sz="92807" autoAdjust="0"/>
  </p:normalViewPr>
  <p:slideViewPr>
    <p:cSldViewPr snapToGrid="0" snapToObjects="1">
      <p:cViewPr varScale="1">
        <p:scale>
          <a:sx n="33" d="100"/>
          <a:sy n="33" d="100"/>
        </p:scale>
        <p:origin x="852" y="66"/>
      </p:cViewPr>
      <p:guideLst>
        <p:guide orient="horz" pos="8088"/>
        <p:guide pos="14278"/>
        <p:guide pos="1078"/>
        <p:guide orient="horz" pos="504"/>
        <p:guide pos="76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6/29/2021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5905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9572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3136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5703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759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02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343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660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2262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892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425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543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75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2643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50"/>
          </p:nvPr>
        </p:nvSpPr>
        <p:spPr>
          <a:xfrm>
            <a:off x="16059924" y="3033132"/>
            <a:ext cx="5341019" cy="782815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51"/>
          </p:nvPr>
        </p:nvSpPr>
        <p:spPr>
          <a:xfrm>
            <a:off x="9643409" y="3033132"/>
            <a:ext cx="5341019" cy="782815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12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41"/>
          </p:nvPr>
        </p:nvSpPr>
        <p:spPr>
          <a:xfrm>
            <a:off x="0" y="0"/>
            <a:ext cx="12154829" cy="13716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7850459" y="12578576"/>
            <a:ext cx="8207297" cy="6913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Source Sans Pr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198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2623180" y="12333249"/>
            <a:ext cx="2787805" cy="6913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Source Sans Pro Light" charset="0"/>
            </a:endParaRPr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41"/>
          </p:nvPr>
        </p:nvSpPr>
        <p:spPr>
          <a:xfrm>
            <a:off x="18335206" y="0"/>
            <a:ext cx="6042444" cy="13716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42"/>
          </p:nvPr>
        </p:nvSpPr>
        <p:spPr>
          <a:xfrm>
            <a:off x="12188825" y="0"/>
            <a:ext cx="5899899" cy="671303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43"/>
          </p:nvPr>
        </p:nvSpPr>
        <p:spPr>
          <a:xfrm>
            <a:off x="12188825" y="7002966"/>
            <a:ext cx="5899899" cy="671303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608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jec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26"/>
          </p:nvPr>
        </p:nvSpPr>
        <p:spPr>
          <a:xfrm>
            <a:off x="18150080" y="4951141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30"/>
          </p:nvPr>
        </p:nvSpPr>
        <p:spPr>
          <a:xfrm>
            <a:off x="18150080" y="8854069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31"/>
          </p:nvPr>
        </p:nvSpPr>
        <p:spPr>
          <a:xfrm>
            <a:off x="14269454" y="8854069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32"/>
          </p:nvPr>
        </p:nvSpPr>
        <p:spPr>
          <a:xfrm>
            <a:off x="10411134" y="8854069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33"/>
          </p:nvPr>
        </p:nvSpPr>
        <p:spPr>
          <a:xfrm>
            <a:off x="2649882" y="8854069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34"/>
          </p:nvPr>
        </p:nvSpPr>
        <p:spPr>
          <a:xfrm>
            <a:off x="18150080" y="1070517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35"/>
          </p:nvPr>
        </p:nvSpPr>
        <p:spPr>
          <a:xfrm>
            <a:off x="14269454" y="1070517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36"/>
          </p:nvPr>
        </p:nvSpPr>
        <p:spPr>
          <a:xfrm>
            <a:off x="10411134" y="1070517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37"/>
          </p:nvPr>
        </p:nvSpPr>
        <p:spPr>
          <a:xfrm>
            <a:off x="2649882" y="1070517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29"/>
          </p:nvPr>
        </p:nvSpPr>
        <p:spPr>
          <a:xfrm>
            <a:off x="2649882" y="4951141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38"/>
          </p:nvPr>
        </p:nvSpPr>
        <p:spPr>
          <a:xfrm>
            <a:off x="6530508" y="8854069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39"/>
          </p:nvPr>
        </p:nvSpPr>
        <p:spPr>
          <a:xfrm>
            <a:off x="6530508" y="1070517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92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9077093" y="12489366"/>
            <a:ext cx="6579219" cy="7805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Source Sans Pro Light" charset="0"/>
            </a:endParaRPr>
          </a:p>
        </p:txBody>
      </p:sp>
      <p:sp>
        <p:nvSpPr>
          <p:cNvPr id="3" name="Picture Placeholder 13"/>
          <p:cNvSpPr>
            <a:spLocks noGrp="1"/>
          </p:cNvSpPr>
          <p:nvPr>
            <p:ph type="pic" sz="quarter" idx="60"/>
          </p:nvPr>
        </p:nvSpPr>
        <p:spPr>
          <a:xfrm>
            <a:off x="-9015" y="0"/>
            <a:ext cx="24386666" cy="13716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444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lacehol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7518400"/>
            <a:ext cx="8006576" cy="6197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8191662" y="7518400"/>
            <a:ext cx="7986294" cy="6197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6363042" y="7518400"/>
            <a:ext cx="8014608" cy="6197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7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3" r:id="rId1"/>
    <p:sldLayoutId id="2147483991" r:id="rId2"/>
    <p:sldLayoutId id="2147483981" r:id="rId3"/>
    <p:sldLayoutId id="2147483982" r:id="rId4"/>
    <p:sldLayoutId id="2147484006" r:id="rId5"/>
    <p:sldLayoutId id="2147484119" r:id="rId6"/>
    <p:sldLayoutId id="2147484123" r:id="rId7"/>
  </p:sldLayoutIdLst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4400" kern="1200">
          <a:solidFill>
            <a:schemeClr val="tx1"/>
          </a:solidFill>
          <a:latin typeface="Montserrat Hairline" charset="0"/>
          <a:ea typeface="Montserrat Hairline" charset="0"/>
          <a:cs typeface="Montserrat Hairline" charset="0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36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8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179410" y="5934456"/>
            <a:ext cx="18068088" cy="1986441"/>
          </a:xfrm>
          <a:prstGeom prst="rect">
            <a:avLst/>
          </a:prstGeom>
          <a:noFill/>
        </p:spPr>
        <p:txBody>
          <a:bodyPr wrap="none" lIns="365760" tIns="0" rIns="0" bIns="0" rtlCol="0">
            <a:spAutoFit/>
          </a:bodyPr>
          <a:lstStyle/>
          <a:p>
            <a:pPr algn="ctr">
              <a:lnSpc>
                <a:spcPts val="16700"/>
              </a:lnSpc>
            </a:pPr>
            <a:r>
              <a:rPr lang="en-US" sz="12000" spc="300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BARANG</a:t>
            </a:r>
            <a:r>
              <a:rPr lang="en-US" sz="12000" spc="3000">
                <a:solidFill>
                  <a:schemeClr val="accent2"/>
                </a:solidFill>
                <a:latin typeface="Montserrat" charset="0"/>
                <a:ea typeface="Montserrat" charset="0"/>
                <a:cs typeface="Montserrat" charset="0"/>
              </a:rPr>
              <a:t>HILANG</a:t>
            </a:r>
            <a:endParaRPr lang="en-US" sz="12000" spc="3000" dirty="0">
              <a:solidFill>
                <a:schemeClr val="accent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0" name="Rectangle 19"/>
          <p:cNvSpPr>
            <a:spLocks/>
          </p:cNvSpPr>
          <p:nvPr/>
        </p:nvSpPr>
        <p:spPr bwMode="auto">
          <a:xfrm>
            <a:off x="9348468" y="8054916"/>
            <a:ext cx="5716309" cy="806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algn="ctr" defTabSz="4572000">
              <a:lnSpc>
                <a:spcPts val="7400"/>
              </a:lnSpc>
            </a:pPr>
            <a:r>
              <a:rPr lang="en-US" sz="3000" spc="1800" dirty="0">
                <a:solidFill>
                  <a:schemeClr val="tx1">
                    <a:lumMod val="75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  <a:sym typeface="Bebas Neue" charset="0"/>
              </a:rPr>
              <a:t>LOST &amp; FOUND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FD69B95-7C88-4ACB-9AFC-19E711D928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4753" y="2358348"/>
            <a:ext cx="4768144" cy="357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70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2625" y="914400"/>
            <a:ext cx="23122728" cy="11914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 Light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20C3F55-5DB2-49CE-8410-13FEF180828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777" y="1322134"/>
            <a:ext cx="4994406" cy="1109868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24BFEB1-E011-4E2C-8E4E-D61022CB9FA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15971" y="1308660"/>
            <a:ext cx="4994406" cy="110986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0BB02B-C5FE-4B4D-BC3E-9FA5F533D64E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996165" y="1308660"/>
            <a:ext cx="4994406" cy="1109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844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2625" y="914400"/>
            <a:ext cx="23122728" cy="11914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 Light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20C3F55-5DB2-49CE-8410-13FEF180828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64383" y="1322134"/>
            <a:ext cx="4994406" cy="1109868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24BFEB1-E011-4E2C-8E4E-D61022CB9FA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44577" y="1308660"/>
            <a:ext cx="4994406" cy="110986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45AA689-6633-4AB8-969B-53AB0D28AB77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771" y="1308660"/>
            <a:ext cx="4994406" cy="1109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876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2625" y="914400"/>
            <a:ext cx="23122728" cy="11914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 Light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5EACC3-776F-4385-9856-34826748388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473" y="1308660"/>
            <a:ext cx="4994406" cy="110986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E1043B-929D-4929-8F9A-A94EBFD516DF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825" y="1308660"/>
            <a:ext cx="4994406" cy="1109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331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2625" y="914400"/>
            <a:ext cx="23122728" cy="11914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 Light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34DBBE-49BB-4D12-B447-2CDB4BF950D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664" y="1308660"/>
            <a:ext cx="4994406" cy="110986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5C3C884-CC14-49E0-AAB7-A7D0263AFC4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1622" y="1308660"/>
            <a:ext cx="4994406" cy="110986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8D503BF-3300-465E-9E3F-DCA5AB1D9EC8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5580" y="1308660"/>
            <a:ext cx="4994406" cy="1109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986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2625" y="914400"/>
            <a:ext cx="23122728" cy="11914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 Light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789F73-259F-4B8B-9D43-70BB60AFCBB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203" y="1308660"/>
            <a:ext cx="4994406" cy="110986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CEC4B2-3F51-486B-BF1B-61A960104C1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4941" y="1308660"/>
            <a:ext cx="4994406" cy="1109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616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557377" y="1150575"/>
            <a:ext cx="9294532" cy="100283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7060"/>
              </a:lnSpc>
            </a:pPr>
            <a:r>
              <a:rPr lang="en-US" sz="6000" b="1" spc="200" dirty="0" err="1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Penggunaan</a:t>
            </a:r>
            <a:r>
              <a:rPr lang="en-US" sz="6000" b="1" spc="2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US" sz="6000" b="1" spc="200" dirty="0" err="1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Aplikasi</a:t>
            </a:r>
            <a:endParaRPr lang="en-US" sz="6000" b="1" spc="2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1048135" y="2446904"/>
            <a:ext cx="228138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538118" y="723273"/>
            <a:ext cx="3329758" cy="44627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300" spc="600" dirty="0" err="1">
                <a:solidFill>
                  <a:schemeClr val="tx1">
                    <a:lumMod val="20000"/>
                    <a:lumOff val="80000"/>
                  </a:schemeClr>
                </a:solidFill>
                <a:latin typeface="Montserrat" charset="0"/>
                <a:ea typeface="Montserrat" charset="0"/>
                <a:cs typeface="Montserrat" charset="0"/>
              </a:rPr>
              <a:t>Barang</a:t>
            </a:r>
            <a:r>
              <a:rPr lang="en-US" sz="2300" spc="600" dirty="0">
                <a:solidFill>
                  <a:schemeClr val="tx1">
                    <a:lumMod val="20000"/>
                    <a:lumOff val="80000"/>
                  </a:schemeClr>
                </a:solidFill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US" sz="2300" spc="600" dirty="0" err="1">
                <a:solidFill>
                  <a:schemeClr val="tx1">
                    <a:lumMod val="20000"/>
                    <a:lumOff val="80000"/>
                  </a:schemeClr>
                </a:solidFill>
                <a:latin typeface="Montserrat" charset="0"/>
                <a:ea typeface="Montserrat" charset="0"/>
                <a:cs typeface="Montserrat" charset="0"/>
              </a:rPr>
              <a:t>Hilang</a:t>
            </a:r>
            <a:endParaRPr lang="en-US" sz="2300" spc="600" dirty="0">
              <a:solidFill>
                <a:schemeClr val="tx1">
                  <a:lumMod val="20000"/>
                  <a:lumOff val="80000"/>
                </a:schemeClr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56096" y="2926964"/>
            <a:ext cx="20890395" cy="278948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en-US"/>
            </a:defPPr>
            <a:lvl1pPr>
              <a:lnSpc>
                <a:spcPts val="2650"/>
              </a:lnSpc>
              <a:defRPr sz="300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ID" dirty="0" err="1"/>
              <a:t>memudahkan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pencarian</a:t>
            </a:r>
            <a:r>
              <a:rPr lang="en-ID" dirty="0"/>
              <a:t> dan </a:t>
            </a:r>
            <a:r>
              <a:rPr lang="en-ID" dirty="0" err="1"/>
              <a:t>penginputan</a:t>
            </a:r>
            <a:r>
              <a:rPr lang="en-ID" dirty="0"/>
              <a:t> </a:t>
            </a:r>
            <a:r>
              <a:rPr lang="en-ID" dirty="0" err="1"/>
              <a:t>barang</a:t>
            </a:r>
            <a:r>
              <a:rPr lang="en-ID" dirty="0"/>
              <a:t> </a:t>
            </a:r>
            <a:r>
              <a:rPr lang="en-ID" dirty="0" err="1"/>
              <a:t>hilang</a:t>
            </a:r>
            <a:r>
              <a:rPr lang="en-ID" dirty="0"/>
              <a:t>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memudahkan</a:t>
            </a:r>
            <a:r>
              <a:rPr lang="en-ID" dirty="0"/>
              <a:t> </a:t>
            </a:r>
            <a:r>
              <a:rPr lang="en-ID" dirty="0" err="1"/>
              <a:t>seorang</a:t>
            </a:r>
            <a:r>
              <a:rPr lang="en-ID" dirty="0"/>
              <a:t> </a:t>
            </a:r>
            <a:r>
              <a:rPr lang="en-ID" dirty="0" err="1"/>
              <a:t>asisten</a:t>
            </a:r>
            <a:r>
              <a:rPr lang="en-ID" dirty="0"/>
              <a:t> lab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menjalankan</a:t>
            </a:r>
            <a:r>
              <a:rPr lang="en-ID" dirty="0"/>
              <a:t> </a:t>
            </a:r>
            <a:r>
              <a:rPr lang="en-ID" dirty="0" err="1"/>
              <a:t>tugasnya</a:t>
            </a:r>
            <a:r>
              <a:rPr lang="en-ID" dirty="0"/>
              <a:t>. Pada dashboard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terdapat</a:t>
            </a:r>
            <a:r>
              <a:rPr lang="en-ID" dirty="0"/>
              <a:t> </a:t>
            </a:r>
            <a:r>
              <a:rPr lang="en-ID" dirty="0" err="1"/>
              <a:t>RecyclerView</a:t>
            </a:r>
            <a:r>
              <a:rPr lang="en-ID" dirty="0"/>
              <a:t> yang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menampilkan</a:t>
            </a:r>
            <a:r>
              <a:rPr lang="en-ID" dirty="0"/>
              <a:t> data </a:t>
            </a:r>
            <a:r>
              <a:rPr lang="en-ID" dirty="0" err="1"/>
              <a:t>barang</a:t>
            </a:r>
            <a:r>
              <a:rPr lang="en-ID" dirty="0"/>
              <a:t> </a:t>
            </a:r>
            <a:r>
              <a:rPr lang="en-ID" dirty="0" err="1"/>
              <a:t>hilang</a:t>
            </a:r>
            <a:r>
              <a:rPr lang="en-ID" dirty="0"/>
              <a:t> </a:t>
            </a:r>
            <a:r>
              <a:rPr lang="en-ID" dirty="0" err="1"/>
              <a:t>berdasarkan</a:t>
            </a:r>
            <a:r>
              <a:rPr lang="en-ID" dirty="0"/>
              <a:t> data </a:t>
            </a:r>
            <a:r>
              <a:rPr lang="en-ID" dirty="0" err="1"/>
              <a:t>kehilangan</a:t>
            </a:r>
            <a:r>
              <a:rPr lang="en-ID" dirty="0"/>
              <a:t> </a:t>
            </a:r>
            <a:r>
              <a:rPr lang="en-ID" dirty="0" err="1"/>
              <a:t>hari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. </a:t>
            </a:r>
            <a:r>
              <a:rPr lang="en-ID" dirty="0" err="1"/>
              <a:t>Selain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ketika</a:t>
            </a:r>
            <a:r>
              <a:rPr lang="en-ID" dirty="0"/>
              <a:t> user </a:t>
            </a:r>
            <a:r>
              <a:rPr lang="en-ID" dirty="0" err="1"/>
              <a:t>keluar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dan user </a:t>
            </a:r>
            <a:r>
              <a:rPr lang="en-ID" dirty="0" err="1"/>
              <a:t>membuka</a:t>
            </a:r>
            <a:r>
              <a:rPr lang="en-ID" dirty="0"/>
              <a:t> </a:t>
            </a:r>
            <a:r>
              <a:rPr lang="en-ID" dirty="0" err="1"/>
              <a:t>aplikasinya</a:t>
            </a:r>
            <a:r>
              <a:rPr lang="en-ID" dirty="0"/>
              <a:t> Kembali, user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perlu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login Kembali.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390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0100534" y="1150575"/>
            <a:ext cx="4208203" cy="100283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7060"/>
              </a:lnSpc>
            </a:pPr>
            <a:r>
              <a:rPr lang="en-US" sz="6000" b="1" spc="2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Database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11048135" y="2446904"/>
            <a:ext cx="228138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538118" y="723273"/>
            <a:ext cx="3329758" cy="44627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300" spc="600" dirty="0" err="1">
                <a:solidFill>
                  <a:schemeClr val="tx1">
                    <a:lumMod val="20000"/>
                    <a:lumOff val="80000"/>
                  </a:schemeClr>
                </a:solidFill>
                <a:latin typeface="Montserrat" charset="0"/>
                <a:ea typeface="Montserrat" charset="0"/>
                <a:cs typeface="Montserrat" charset="0"/>
              </a:rPr>
              <a:t>Barang</a:t>
            </a:r>
            <a:r>
              <a:rPr lang="en-US" sz="2300" spc="600" dirty="0">
                <a:solidFill>
                  <a:schemeClr val="tx1">
                    <a:lumMod val="20000"/>
                    <a:lumOff val="80000"/>
                  </a:schemeClr>
                </a:solidFill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US" sz="2300" spc="600" dirty="0" err="1">
                <a:solidFill>
                  <a:schemeClr val="tx1">
                    <a:lumMod val="20000"/>
                    <a:lumOff val="80000"/>
                  </a:schemeClr>
                </a:solidFill>
                <a:latin typeface="Montserrat" charset="0"/>
                <a:ea typeface="Montserrat" charset="0"/>
                <a:cs typeface="Montserrat" charset="0"/>
              </a:rPr>
              <a:t>Hilang</a:t>
            </a:r>
            <a:endParaRPr lang="en-US" sz="2300" spc="600" dirty="0">
              <a:solidFill>
                <a:schemeClr val="tx1">
                  <a:lumMod val="20000"/>
                  <a:lumOff val="80000"/>
                </a:schemeClr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1C4589-775E-4269-9B49-3DAA59F9F8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005" t="27760" r="2929" b="19372"/>
          <a:stretch/>
        </p:blipFill>
        <p:spPr>
          <a:xfrm>
            <a:off x="2795443" y="4023173"/>
            <a:ext cx="18786764" cy="724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761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847325" y="1864253"/>
            <a:ext cx="4491935" cy="100283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7060"/>
              </a:lnSpc>
            </a:pPr>
            <a:r>
              <a:rPr lang="en-US" sz="6000" b="1" spc="2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Flowchart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936785" y="3160582"/>
            <a:ext cx="228138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928235" y="1436951"/>
            <a:ext cx="4326827" cy="44627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300" spc="600" dirty="0" err="1">
                <a:solidFill>
                  <a:schemeClr val="tx1">
                    <a:lumMod val="20000"/>
                    <a:lumOff val="80000"/>
                  </a:schemeClr>
                </a:solidFill>
                <a:latin typeface="Montserrat" charset="0"/>
                <a:ea typeface="Montserrat" charset="0"/>
                <a:cs typeface="Montserrat" charset="0"/>
              </a:rPr>
              <a:t>Barang</a:t>
            </a:r>
            <a:r>
              <a:rPr lang="en-US" sz="2300" spc="600" dirty="0">
                <a:solidFill>
                  <a:schemeClr val="tx1">
                    <a:lumMod val="20000"/>
                    <a:lumOff val="80000"/>
                  </a:schemeClr>
                </a:solidFill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US" sz="2300" spc="600" dirty="0" err="1">
                <a:solidFill>
                  <a:schemeClr val="tx1">
                    <a:lumMod val="20000"/>
                    <a:lumOff val="80000"/>
                  </a:schemeClr>
                </a:solidFill>
                <a:latin typeface="Montserrat" charset="0"/>
                <a:ea typeface="Montserrat" charset="0"/>
                <a:cs typeface="Montserrat" charset="0"/>
              </a:rPr>
              <a:t>Hilang</a:t>
            </a:r>
            <a:r>
              <a:rPr lang="en-US" sz="2300" spc="600" dirty="0">
                <a:solidFill>
                  <a:schemeClr val="tx1">
                    <a:lumMod val="20000"/>
                    <a:lumOff val="80000"/>
                  </a:schemeClr>
                </a:solidFill>
                <a:latin typeface="Montserrat" charset="0"/>
                <a:ea typeface="Montserrat" charset="0"/>
                <a:cs typeface="Montserrat" charset="0"/>
              </a:rPr>
              <a:t> App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2D4C54-4868-44A2-AC14-1CC1FDBAFB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825" y="643430"/>
            <a:ext cx="8811855" cy="1245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173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157357" y="6356324"/>
            <a:ext cx="16062936" cy="100335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7060"/>
              </a:lnSpc>
            </a:pPr>
            <a:r>
              <a:rPr lang="en-US" sz="7200" b="1" spc="200" dirty="0" err="1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Tampilan</a:t>
            </a:r>
            <a:r>
              <a:rPr lang="en-US" sz="7200" b="1" spc="2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US" sz="7200" b="1" spc="200" dirty="0" err="1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Aplikasi</a:t>
            </a:r>
            <a:endParaRPr lang="en-US" sz="7200" b="1" spc="2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76E6E32-4319-4518-BC14-BC23601AEB6A}"/>
              </a:ext>
            </a:extLst>
          </p:cNvPr>
          <p:cNvSpPr/>
          <p:nvPr/>
        </p:nvSpPr>
        <p:spPr>
          <a:xfrm>
            <a:off x="21376815" y="12005187"/>
            <a:ext cx="1871658" cy="9270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47920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326A1292-6550-4650-A96F-17C4BA76B068}"/>
              </a:ext>
            </a:extLst>
          </p:cNvPr>
          <p:cNvPicPr>
            <a:picLocks noGrp="1" noChangeAspect="1"/>
          </p:cNvPicPr>
          <p:nvPr>
            <p:ph type="pic" sz="quarter" idx="42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4" r="1184"/>
          <a:stretch/>
        </p:blipFill>
        <p:spPr>
          <a:xfrm>
            <a:off x="12188825" y="144462"/>
            <a:ext cx="5899150" cy="13427075"/>
          </a:xfrm>
        </p:spPr>
      </p:pic>
      <p:pic>
        <p:nvPicPr>
          <p:cNvPr id="33" name="Picture Placeholder 6">
            <a:extLst>
              <a:ext uri="{FF2B5EF4-FFF2-40B4-BE49-F238E27FC236}">
                <a16:creationId xmlns:a16="http://schemas.microsoft.com/office/drawing/2014/main" id="{A628E977-10E8-4DDB-BEE4-8EEE618B6140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4" r="1184"/>
          <a:stretch/>
        </p:blipFill>
        <p:spPr>
          <a:xfrm>
            <a:off x="5736114" y="144463"/>
            <a:ext cx="5899150" cy="1342707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680728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Placeholder 31">
            <a:extLst>
              <a:ext uri="{FF2B5EF4-FFF2-40B4-BE49-F238E27FC236}">
                <a16:creationId xmlns:a16="http://schemas.microsoft.com/office/drawing/2014/main" id="{61A51D09-AFD4-FC4E-B7ED-04F850EADC53}"/>
              </a:ext>
            </a:extLst>
          </p:cNvPr>
          <p:cNvPicPr>
            <a:picLocks noGrp="1" noChangeAspect="1"/>
          </p:cNvPicPr>
          <p:nvPr>
            <p:ph type="pic" sz="quarter" idx="4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17863" y="143884"/>
            <a:ext cx="6042444" cy="13427653"/>
          </a:xfrm>
        </p:spPr>
      </p:pic>
      <p:pic>
        <p:nvPicPr>
          <p:cNvPr id="11" name="Picture Placeholder 6">
            <a:extLst>
              <a:ext uri="{FF2B5EF4-FFF2-40B4-BE49-F238E27FC236}">
                <a16:creationId xmlns:a16="http://schemas.microsoft.com/office/drawing/2014/main" id="{8F210E3F-C705-4015-A64D-13E0C7960D5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4" r="1184"/>
          <a:stretch>
            <a:fillRect/>
          </a:stretch>
        </p:blipFill>
        <p:spPr>
          <a:xfrm>
            <a:off x="5965005" y="143884"/>
            <a:ext cx="5899150" cy="1342707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849393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2625" y="914400"/>
            <a:ext cx="23122728" cy="11914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 Light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20C3F55-5DB2-49CE-8410-13FEF180828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91622" y="1308660"/>
            <a:ext cx="4994406" cy="1109868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24BFEB1-E011-4E2C-8E4E-D61022CB9FA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161949" y="1308660"/>
            <a:ext cx="4994406" cy="110986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9A23C9A-7B0A-4DB8-88F8-8A8897C1523C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483" y="1308660"/>
            <a:ext cx="4994406" cy="1109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022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2625" y="914400"/>
            <a:ext cx="23122728" cy="11914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 Light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20C3F55-5DB2-49CE-8410-13FEF180828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777" y="1322134"/>
            <a:ext cx="4994406" cy="1109868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24BFEB1-E011-4E2C-8E4E-D61022CB9FA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15971" y="1308660"/>
            <a:ext cx="4994406" cy="110986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0BB02B-C5FE-4B4D-BC3E-9FA5F533D64E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996165" y="1308660"/>
            <a:ext cx="4994406" cy="1109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79149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Custom 1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2E2E35"/>
      </a:accent1>
      <a:accent2>
        <a:srgbClr val="FFCCB7"/>
      </a:accent2>
      <a:accent3>
        <a:srgbClr val="9F9EA2"/>
      </a:accent3>
      <a:accent4>
        <a:srgbClr val="D7D5D4"/>
      </a:accent4>
      <a:accent5>
        <a:srgbClr val="2E2E35"/>
      </a:accent5>
      <a:accent6>
        <a:srgbClr val="9F9EA2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35599</TotalTime>
  <Words>89</Words>
  <Application>Microsoft Office PowerPoint</Application>
  <PresentationFormat>Custom</PresentationFormat>
  <Paragraphs>23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 Light</vt:lpstr>
      <vt:lpstr>Lato Light</vt:lpstr>
      <vt:lpstr>Montserrat</vt:lpstr>
      <vt:lpstr>Montserrat Hairline</vt:lpstr>
      <vt:lpstr>Montserrat Light</vt:lpstr>
      <vt:lpstr>Source Sans Pro</vt:lpstr>
      <vt:lpstr>Source Sans Pro Light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Filosofi</dc:creator>
  <cp:keywords/>
  <dc:description/>
  <cp:lastModifiedBy>Filosofi</cp:lastModifiedBy>
  <cp:revision>6368</cp:revision>
  <dcterms:created xsi:type="dcterms:W3CDTF">2014-11-12T21:47:38Z</dcterms:created>
  <dcterms:modified xsi:type="dcterms:W3CDTF">2021-06-29T23:10:11Z</dcterms:modified>
  <cp:category/>
</cp:coreProperties>
</file>