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65" r:id="rId2"/>
  </p:sldIdLst>
  <p:sldSz cx="9144000" cy="5143500" type="screen16x9"/>
  <p:notesSz cx="7102475" cy="10233025"/>
  <p:embeddedFontLst>
    <p:embeddedFont>
      <p:font typeface="Lato" panose="020B0604020202020204" charset="0"/>
      <p:regular r:id="rId4"/>
      <p:bold r:id="rId5"/>
      <p:italic r:id="rId6"/>
      <p:boldItalic r:id="rId7"/>
    </p:embeddedFont>
    <p:embeddedFont>
      <p:font typeface="Raleway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65" autoAdjust="0"/>
  </p:normalViewPr>
  <p:slideViewPr>
    <p:cSldViewPr snapToGrid="0">
      <p:cViewPr varScale="1">
        <p:scale>
          <a:sx n="98" d="100"/>
          <a:sy n="98" d="100"/>
        </p:scale>
        <p:origin x="57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6763"/>
            <a:ext cx="6821487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1" tIns="99041" rIns="99041" bIns="99041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 hasCustomPrompt="1"/>
          </p:nvPr>
        </p:nvSpPr>
        <p:spPr>
          <a:xfrm>
            <a:off x="2860766" y="1116875"/>
            <a:ext cx="6224236" cy="33345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r>
              <a:rPr lang="en-ID" dirty="0"/>
              <a:t>Screenshot </a:t>
            </a:r>
            <a:r>
              <a:rPr lang="en-ID" dirty="0" err="1"/>
              <a:t>Aplikasi</a:t>
            </a:r>
            <a:endParaRPr dirty="0"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29;p4"/>
          <p:cNvSpPr txBox="1">
            <a:spLocks noGrp="1"/>
          </p:cNvSpPr>
          <p:nvPr>
            <p:ph type="body" idx="13" hasCustomPrompt="1"/>
          </p:nvPr>
        </p:nvSpPr>
        <p:spPr>
          <a:xfrm>
            <a:off x="45721" y="2733297"/>
            <a:ext cx="2743200" cy="1718176"/>
          </a:xfrm>
          <a:prstGeom prst="rect">
            <a:avLst/>
          </a:prstGeom>
          <a:ln>
            <a:solidFill>
              <a:schemeClr val="tx2">
                <a:lumMod val="9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r>
              <a:rPr lang="en-ID" dirty="0"/>
              <a:t>NIM</a:t>
            </a:r>
            <a:br>
              <a:rPr lang="en-ID" dirty="0"/>
            </a:br>
            <a:r>
              <a:rPr lang="en-ID" dirty="0"/>
              <a:t>Nama</a:t>
            </a:r>
            <a:br>
              <a:rPr lang="en-ID" dirty="0"/>
            </a:br>
            <a:r>
              <a:rPr lang="en-ID" dirty="0" err="1"/>
              <a:t>Judul</a:t>
            </a:r>
            <a:r>
              <a:rPr lang="en-ID" dirty="0"/>
              <a:t> </a:t>
            </a:r>
            <a:r>
              <a:rPr lang="en-ID" dirty="0" err="1"/>
              <a:t>Aplikasi</a:t>
            </a:r>
            <a:endParaRPr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52251" y="1116875"/>
            <a:ext cx="1293222" cy="154141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ID" dirty="0"/>
              <a:t>1911500518</a:t>
            </a:r>
          </a:p>
          <a:p>
            <a:r>
              <a:rPr lang="en-ID" b="1" dirty="0"/>
              <a:t>Agung </a:t>
            </a:r>
            <a:r>
              <a:rPr lang="en-ID" b="1" dirty="0" err="1"/>
              <a:t>Ma’ruf</a:t>
            </a:r>
            <a:endParaRPr lang="en-ID" b="1" dirty="0"/>
          </a:p>
          <a:p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Raport</a:t>
            </a:r>
            <a:r>
              <a:rPr lang="en-ID" dirty="0"/>
              <a:t> SMK AL-BAHRI BEKASI </a:t>
            </a:r>
            <a:r>
              <a:rPr lang="en-ID" dirty="0" err="1"/>
              <a:t>menggunakan</a:t>
            </a:r>
            <a:r>
              <a:rPr lang="en-ID" dirty="0"/>
              <a:t> Framework Code Igniter</a:t>
            </a:r>
          </a:p>
        </p:txBody>
      </p:sp>
      <p:sp>
        <p:nvSpPr>
          <p:cNvPr id="4" name="Google Shape;29;p4"/>
          <p:cNvSpPr txBox="1">
            <a:spLocks/>
          </p:cNvSpPr>
          <p:nvPr/>
        </p:nvSpPr>
        <p:spPr>
          <a:xfrm>
            <a:off x="0" y="4903788"/>
            <a:ext cx="9144000" cy="239712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800" b="0" i="0" u="none" strike="noStrike" cap="none" baseline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/>
              <a:t>FAKULTAS TEKNOLOGI INFORMASI – UNIVERSITAS BUDI LUHUR</a:t>
            </a:r>
            <a:endParaRPr lang="en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1712" y="1123074"/>
            <a:ext cx="1003417" cy="1533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50BCC3-0B94-4A6D-9F7B-04765D39D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043" y="1116875"/>
            <a:ext cx="6224236" cy="349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6472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20</Words>
  <Application>Microsoft Office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Lato</vt:lpstr>
      <vt:lpstr>Raleway</vt:lpstr>
      <vt:lpstr>Streamline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 Development</dc:title>
  <dc:creator>Utomo Budiyanto</dc:creator>
  <cp:lastModifiedBy>Filosofi</cp:lastModifiedBy>
  <cp:revision>69</cp:revision>
  <cp:lastPrinted>2021-01-23T04:10:55Z</cp:lastPrinted>
  <dcterms:modified xsi:type="dcterms:W3CDTF">2021-01-29T15:30:21Z</dcterms:modified>
</cp:coreProperties>
</file>