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531" r:id="rId5"/>
    <p:sldId id="541" r:id="rId6"/>
    <p:sldId id="623" r:id="rId7"/>
    <p:sldId id="24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2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Oval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xmlns="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0" y="0"/>
            <a:ext cx="110871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xmlns="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xmlns="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1" r:id="rId4"/>
    <p:sldLayoutId id="2147483668" r:id="rId5"/>
    <p:sldLayoutId id="2147483677" r:id="rId6"/>
    <p:sldLayoutId id="2147483673" r:id="rId7"/>
    <p:sldLayoutId id="2147483674" r:id="rId8"/>
    <p:sldLayoutId id="2147483680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127303"/>
            <a:ext cx="10668000" cy="296944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odern No. 20" panose="02070704070505020303" pitchFamily="18" charset="0"/>
              </a:rPr>
              <a:t>PROJECT</a:t>
            </a:r>
            <a:br>
              <a:rPr lang="en-US" sz="3600" b="1" dirty="0" smtClean="0">
                <a:latin typeface="Modern No. 20" panose="02070704070505020303" pitchFamily="18" charset="0"/>
              </a:rPr>
            </a:br>
            <a:r>
              <a:rPr lang="en-US" sz="3600" b="1" dirty="0" smtClean="0">
                <a:latin typeface="Modern No. 20" panose="02070704070505020303" pitchFamily="18" charset="0"/>
              </a:rPr>
              <a:t>2</a:t>
            </a:r>
            <a:br>
              <a:rPr lang="en-US" sz="3600" b="1" dirty="0" smtClean="0">
                <a:latin typeface="Modern No. 20" panose="02070704070505020303" pitchFamily="18" charset="0"/>
              </a:rPr>
            </a:br>
            <a:r>
              <a:rPr lang="en-US" sz="3600" b="1" dirty="0" smtClean="0">
                <a:latin typeface="Modern No. 20" panose="02070704070505020303" pitchFamily="18" charset="0"/>
              </a:rPr>
              <a:t>PEMANASAN</a:t>
            </a:r>
            <a:endParaRPr lang="en-US" sz="3600" b="1" dirty="0">
              <a:latin typeface="Modern No. 20" panose="0207070407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104900" y="4813411"/>
            <a:ext cx="10668000" cy="853179"/>
          </a:xfrm>
        </p:spPr>
        <p:txBody>
          <a:bodyPr/>
          <a:lstStyle/>
          <a:p>
            <a:r>
              <a:rPr lang="en-US" sz="2000" i="1" u="sng" dirty="0" smtClean="0">
                <a:latin typeface="Modern No. 20" panose="02070704070505020303" pitchFamily="18" charset="0"/>
              </a:rPr>
              <a:t>CRUD, ERD Dan JOIN 3 Table</a:t>
            </a:r>
            <a:endParaRPr lang="en-US" sz="2000" i="1" u="sng" dirty="0">
              <a:latin typeface="Modern No. 20" panose="0207070407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63" y="2414094"/>
            <a:ext cx="287496" cy="2087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pc="600" dirty="0" smtClean="0">
                <a:latin typeface="Rockwell Condensed" panose="02060603050405020104" pitchFamily="18" charset="0"/>
              </a:rPr>
              <a:t>2 PEMANASAN</a:t>
            </a:r>
            <a:endParaRPr lang="en-ID" spc="600" dirty="0">
              <a:latin typeface="Rockwell Condensed" panose="020606030504050201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5666590"/>
            <a:ext cx="2803650" cy="1165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77" y="106017"/>
            <a:ext cx="2570223" cy="1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39" y="1430755"/>
            <a:ext cx="4562856" cy="983339"/>
          </a:xfrm>
        </p:spPr>
        <p:txBody>
          <a:bodyPr/>
          <a:lstStyle/>
          <a:p>
            <a:r>
              <a:rPr lang="en-US" dirty="0" smtClean="0">
                <a:latin typeface="Modern No. 20" panose="02070704070505020303" pitchFamily="18" charset="0"/>
              </a:rPr>
              <a:t>JAVA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8" name="Oval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Slide Number 04">
            <a:extLst>
              <a:ext uri="{FF2B5EF4-FFF2-40B4-BE49-F238E27FC236}">
                <a16:creationId xmlns:a16="http://schemas.microsoft.com/office/drawing/2014/main" xmlns="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2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963" y="2414094"/>
            <a:ext cx="287496" cy="2087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pc="600" dirty="0" smtClean="0">
                <a:latin typeface="Rockwell Condensed" panose="02060603050405020104" pitchFamily="18" charset="0"/>
              </a:rPr>
              <a:t>2 PEMANASAN</a:t>
            </a:r>
            <a:endParaRPr lang="en-ID" spc="600" dirty="0">
              <a:latin typeface="Rockwell Condensed" panose="02060603050405020104" pitchFamily="18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r="25388"/>
          <a:stretch>
            <a:fillRect/>
          </a:stretch>
        </p:blipFill>
        <p:spPr/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4" y="0"/>
            <a:ext cx="2271718" cy="1817374"/>
          </a:xfrm>
          <a:prstGeom prst="rect">
            <a:avLst/>
          </a:prstGeom>
        </p:spPr>
      </p:pic>
      <p:sp>
        <p:nvSpPr>
          <p:cNvPr id="17" name="Title 10">
            <a:extLst>
              <a:ext uri="{FF2B5EF4-FFF2-40B4-BE49-F238E27FC236}">
                <a16:creationId xmlns:a16="http://schemas.microsoft.com/office/drawing/2014/main" xmlns="" id="{7E19986B-6BF1-4ACF-B9CC-DBD1466DD33A}"/>
              </a:ext>
            </a:extLst>
          </p:cNvPr>
          <p:cNvSpPr txBox="1">
            <a:spLocks/>
          </p:cNvSpPr>
          <p:nvPr/>
        </p:nvSpPr>
        <p:spPr>
          <a:xfrm>
            <a:off x="2019339" y="2281225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ID" dirty="0" smtClean="0">
                <a:latin typeface="Modern No. 20" panose="02070704070505020303" pitchFamily="18" charset="0"/>
              </a:rPr>
              <a:t>CRUD</a:t>
            </a:r>
            <a:endParaRPr lang="en-ID" dirty="0">
              <a:latin typeface="Modern No. 20" panose="02070704070505020303" pitchFamily="18" charset="0"/>
            </a:endParaRPr>
          </a:p>
        </p:txBody>
      </p:sp>
      <p:sp>
        <p:nvSpPr>
          <p:cNvPr id="18" name="Title 10">
            <a:extLst>
              <a:ext uri="{FF2B5EF4-FFF2-40B4-BE49-F238E27FC236}">
                <a16:creationId xmlns:a16="http://schemas.microsoft.com/office/drawing/2014/main" xmlns="" id="{7E19986B-6BF1-4ACF-B9CC-DBD1466DD33A}"/>
              </a:ext>
            </a:extLst>
          </p:cNvPr>
          <p:cNvSpPr txBox="1">
            <a:spLocks/>
          </p:cNvSpPr>
          <p:nvPr/>
        </p:nvSpPr>
        <p:spPr>
          <a:xfrm>
            <a:off x="2019339" y="3844849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ID" dirty="0" smtClean="0">
                <a:latin typeface="Modern No. 20" panose="02070704070505020303" pitchFamily="18" charset="0"/>
              </a:rPr>
              <a:t>OOP</a:t>
            </a:r>
            <a:endParaRPr lang="en-ID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250" y="2043400"/>
            <a:ext cx="5568696" cy="545888"/>
          </a:xfrm>
        </p:spPr>
        <p:txBody>
          <a:bodyPr/>
          <a:lstStyle/>
          <a:p>
            <a:r>
              <a:rPr lang="en-US" dirty="0" smtClean="0">
                <a:latin typeface="Modern No. 20" panose="02070704070505020303" pitchFamily="18" charset="0"/>
              </a:rPr>
              <a:t>ERD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963" y="2414094"/>
            <a:ext cx="287496" cy="2087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pc="600" dirty="0" smtClean="0">
                <a:latin typeface="Rockwell Condensed" panose="02060603050405020104" pitchFamily="18" charset="0"/>
              </a:rPr>
              <a:t>2 PEMANASAN</a:t>
            </a:r>
            <a:endParaRPr lang="en-ID" spc="600" dirty="0">
              <a:latin typeface="Rockwell Condensed" panose="02060603050405020104" pitchFamily="18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8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1" r="16381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>
            <a:fillRect/>
          </a:stretch>
        </p:blipFill>
        <p:spPr/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26945" r="18514" b="30545"/>
          <a:stretch/>
        </p:blipFill>
        <p:spPr>
          <a:xfrm>
            <a:off x="1104765" y="2646356"/>
            <a:ext cx="3670852" cy="1855305"/>
          </a:xfrm>
          <a:prstGeom prst="rect">
            <a:avLst/>
          </a:prstGeom>
        </p:spPr>
      </p:pic>
      <p:sp>
        <p:nvSpPr>
          <p:cNvPr id="21" name="Title 4">
            <a:extLst>
              <a:ext uri="{FF2B5EF4-FFF2-40B4-BE49-F238E27FC236}">
                <a16:creationId xmlns:a16="http://schemas.microsoft.com/office/drawing/2014/main" xmlns="" id="{C11E0449-C335-46DB-B971-B68D8522B501}"/>
              </a:ext>
            </a:extLst>
          </p:cNvPr>
          <p:cNvSpPr txBox="1">
            <a:spLocks/>
          </p:cNvSpPr>
          <p:nvPr/>
        </p:nvSpPr>
        <p:spPr>
          <a:xfrm>
            <a:off x="5435250" y="2757066"/>
            <a:ext cx="5750965" cy="163388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Modern No. 20" panose="02070704070505020303" pitchFamily="18" charset="0"/>
              </a:rPr>
              <a:t>ERD </a:t>
            </a:r>
            <a:r>
              <a:rPr lang="en-US" sz="2800" dirty="0" err="1" smtClean="0">
                <a:latin typeface="Modern No. 20" panose="02070704070505020303" pitchFamily="18" charset="0"/>
              </a:rPr>
              <a:t>Memiliki</a:t>
            </a:r>
            <a:r>
              <a:rPr lang="en-US" sz="2800" dirty="0" smtClean="0">
                <a:latin typeface="Modern No. 20" panose="02070704070505020303" pitchFamily="18" charset="0"/>
              </a:rPr>
              <a:t> 3 </a:t>
            </a:r>
            <a:r>
              <a:rPr lang="en-US" sz="2800" dirty="0" err="1" smtClean="0">
                <a:latin typeface="Modern No. 20" panose="02070704070505020303" pitchFamily="18" charset="0"/>
              </a:rPr>
              <a:t>Komponen</a:t>
            </a:r>
            <a:r>
              <a:rPr lang="en-US" sz="2800" dirty="0" smtClean="0">
                <a:latin typeface="Modern No. 20" panose="02070704070505020303" pitchFamily="18" charset="0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Modern No. 20" panose="02070704070505020303" pitchFamily="18" charset="0"/>
              </a:rPr>
              <a:t>Entitas</a:t>
            </a:r>
            <a:r>
              <a:rPr lang="en-US" sz="2800" dirty="0" smtClean="0">
                <a:latin typeface="Modern No. 20" panose="02070704070505020303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Modern No. 20" panose="02070704070505020303" pitchFamily="18" charset="0"/>
              </a:rPr>
              <a:t>Relasi</a:t>
            </a:r>
            <a:endParaRPr lang="en-US" sz="2800" dirty="0" smtClean="0">
              <a:latin typeface="Modern No. 20" panose="020707040705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Modern No. 20" panose="02070704070505020303" pitchFamily="18" charset="0"/>
              </a:rPr>
              <a:t>Atribut</a:t>
            </a:r>
            <a:endParaRPr lang="en-ID" sz="28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1" r="-116" b="1261"/>
          <a:stretch/>
        </p:blipFill>
        <p:spPr>
          <a:xfrm>
            <a:off x="1104900" y="-12879"/>
            <a:ext cx="11087100" cy="6851561"/>
          </a:xfr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Photo Slide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7963" y="2414094"/>
            <a:ext cx="287496" cy="2087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pc="600" dirty="0" smtClean="0">
                <a:latin typeface="Rockwell Condensed" panose="02060603050405020104" pitchFamily="18" charset="0"/>
              </a:rPr>
              <a:t>2 PEMANASAN</a:t>
            </a:r>
            <a:endParaRPr lang="en-ID" spc="6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Bebas</vt:lpstr>
      <vt:lpstr>Calibri</vt:lpstr>
      <vt:lpstr>Calibri Light</vt:lpstr>
      <vt:lpstr>Gill Sans</vt:lpstr>
      <vt:lpstr>Modern No. 20</vt:lpstr>
      <vt:lpstr>Rockwell Condensed</vt:lpstr>
      <vt:lpstr>Office Theme</vt:lpstr>
      <vt:lpstr>PROJECT 2 PEMANASAN</vt:lpstr>
      <vt:lpstr>JAVA</vt:lpstr>
      <vt:lpstr>ERD</vt:lpstr>
      <vt:lpstr>Large Photo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2020-02-27T02:19:17Z</dcterms:created>
  <dcterms:modified xsi:type="dcterms:W3CDTF">2020-02-27T09:35:21Z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