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68" r:id="rId4"/>
    <p:sldId id="267" r:id="rId5"/>
    <p:sldId id="266" r:id="rId6"/>
    <p:sldId id="264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TT Norms" panose="020B0604020202020204" charset="0"/>
      <p:regular r:id="rId12"/>
    </p:embeddedFont>
    <p:embeddedFont>
      <p:font typeface="TT Phobos" panose="020B0604020202020204" charset="0"/>
      <p:regular r:id="rId13"/>
    </p:embeddedFont>
    <p:embeddedFont>
      <p:font typeface="TT Phobos Inline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15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50094" y="7911947"/>
            <a:ext cx="19388189" cy="4750106"/>
          </a:xfrm>
          <a:custGeom>
            <a:avLst/>
            <a:gdLst/>
            <a:ahLst/>
            <a:cxnLst/>
            <a:rect l="l" t="t" r="r" b="b"/>
            <a:pathLst>
              <a:path w="19388189" h="4750106">
                <a:moveTo>
                  <a:pt x="0" y="0"/>
                </a:moveTo>
                <a:lnTo>
                  <a:pt x="19388188" y="0"/>
                </a:lnTo>
                <a:lnTo>
                  <a:pt x="19388188" y="4750106"/>
                </a:lnTo>
                <a:lnTo>
                  <a:pt x="0" y="4750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735747" y="4311514"/>
            <a:ext cx="9849578" cy="771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5D6"/>
                </a:solidFill>
                <a:latin typeface="TT Phobos"/>
              </a:rPr>
              <a:t>KELOMPOK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726074" y="5292861"/>
            <a:ext cx="9868924" cy="307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5D6"/>
                </a:solidFill>
                <a:latin typeface="TT Norms"/>
              </a:rPr>
              <a:t>Presented by: 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5D6"/>
                </a:solidFill>
                <a:latin typeface="TT Norms"/>
              </a:rPr>
              <a:t>Muhamad Agung Nur AditiaPratama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5D6"/>
                </a:solidFill>
                <a:latin typeface="TT Norms"/>
              </a:rPr>
              <a:t>Rega Bagus Ardhana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5D6"/>
                </a:solidFill>
                <a:latin typeface="TT Norms"/>
              </a:rPr>
              <a:t>Rishilla Amran Malik</a:t>
            </a:r>
          </a:p>
          <a:p>
            <a:pPr algn="ctr">
              <a:lnSpc>
                <a:spcPts val="4900"/>
              </a:lnSpc>
            </a:pPr>
            <a:endParaRPr lang="en-US" sz="3500">
              <a:solidFill>
                <a:srgbClr val="FFF5D6"/>
              </a:solidFill>
              <a:latin typeface="TT Norm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3998880" y="-456218"/>
            <a:ext cx="8762237" cy="8998446"/>
          </a:xfrm>
          <a:custGeom>
            <a:avLst/>
            <a:gdLst/>
            <a:ahLst/>
            <a:cxnLst/>
            <a:rect l="l" t="t" r="r" b="b"/>
            <a:pathLst>
              <a:path w="8762237" h="8998446">
                <a:moveTo>
                  <a:pt x="0" y="0"/>
                </a:moveTo>
                <a:lnTo>
                  <a:pt x="8762237" y="0"/>
                </a:lnTo>
                <a:lnTo>
                  <a:pt x="8762237" y="8998446"/>
                </a:lnTo>
                <a:lnTo>
                  <a:pt x="0" y="89984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36114" y="2924178"/>
            <a:ext cx="5589960" cy="561805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587816" y="1280007"/>
            <a:ext cx="10145439" cy="2762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5"/>
              </a:lnSpc>
            </a:pPr>
            <a:endParaRPr/>
          </a:p>
          <a:p>
            <a:pPr algn="ctr">
              <a:lnSpc>
                <a:spcPts val="7015"/>
              </a:lnSpc>
            </a:pPr>
            <a:r>
              <a:rPr lang="en-US" sz="8253">
                <a:solidFill>
                  <a:srgbClr val="FFF5D6"/>
                </a:solidFill>
                <a:latin typeface="TT Phobos Inline"/>
              </a:rPr>
              <a:t> Management system library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00400" y="466563"/>
            <a:ext cx="11887200" cy="161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600" dirty="0">
                <a:solidFill>
                  <a:srgbClr val="253943"/>
                </a:solidFill>
                <a:latin typeface="TT Phobos Inline"/>
              </a:rPr>
              <a:t>Use Case </a:t>
            </a:r>
            <a:r>
              <a:rPr lang="en-US" sz="6600" dirty="0" err="1">
                <a:solidFill>
                  <a:srgbClr val="253943"/>
                </a:solidFill>
                <a:latin typeface="TT Phobos Inline"/>
              </a:rPr>
              <a:t>Manajemen</a:t>
            </a:r>
            <a:r>
              <a:rPr lang="en-US" sz="6600" dirty="0">
                <a:solidFill>
                  <a:srgbClr val="253943"/>
                </a:solidFill>
                <a:latin typeface="TT Phobos Inline"/>
              </a:rPr>
              <a:t> </a:t>
            </a:r>
            <a:r>
              <a:rPr lang="en-US" sz="6600" dirty="0" err="1">
                <a:solidFill>
                  <a:srgbClr val="253943"/>
                </a:solidFill>
                <a:latin typeface="TT Phobos Inline"/>
              </a:rPr>
              <a:t>Perpustakaan</a:t>
            </a:r>
            <a:endParaRPr lang="en-US" sz="6600" dirty="0">
              <a:solidFill>
                <a:srgbClr val="253943"/>
              </a:solidFill>
              <a:latin typeface="TT Phobos Inline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5631054" y="7633965"/>
            <a:ext cx="10479888" cy="4820748"/>
          </a:xfrm>
          <a:custGeom>
            <a:avLst/>
            <a:gdLst/>
            <a:ahLst/>
            <a:cxnLst/>
            <a:rect l="l" t="t" r="r" b="b"/>
            <a:pathLst>
              <a:path w="10479888" h="4820748">
                <a:moveTo>
                  <a:pt x="0" y="0"/>
                </a:moveTo>
                <a:lnTo>
                  <a:pt x="10479887" y="0"/>
                </a:lnTo>
                <a:lnTo>
                  <a:pt x="10479887" y="4820749"/>
                </a:lnTo>
                <a:lnTo>
                  <a:pt x="0" y="48207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9475" y="5537731"/>
            <a:ext cx="1590190" cy="3000359"/>
          </a:xfrm>
          <a:custGeom>
            <a:avLst/>
            <a:gdLst/>
            <a:ahLst/>
            <a:cxnLst/>
            <a:rect l="l" t="t" r="r" b="b"/>
            <a:pathLst>
              <a:path w="1590190" h="3000359">
                <a:moveTo>
                  <a:pt x="0" y="0"/>
                </a:moveTo>
                <a:lnTo>
                  <a:pt x="1590190" y="0"/>
                </a:lnTo>
                <a:lnTo>
                  <a:pt x="1590190" y="3000359"/>
                </a:lnTo>
                <a:lnTo>
                  <a:pt x="0" y="3000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7615" y="7225570"/>
            <a:ext cx="2299000" cy="1312520"/>
          </a:xfrm>
          <a:custGeom>
            <a:avLst/>
            <a:gdLst/>
            <a:ahLst/>
            <a:cxnLst/>
            <a:rect l="l" t="t" r="r" b="b"/>
            <a:pathLst>
              <a:path w="2299000" h="1312520">
                <a:moveTo>
                  <a:pt x="0" y="0"/>
                </a:moveTo>
                <a:lnTo>
                  <a:pt x="2299000" y="0"/>
                </a:lnTo>
                <a:lnTo>
                  <a:pt x="2299000" y="1312520"/>
                </a:lnTo>
                <a:lnTo>
                  <a:pt x="0" y="13125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5ACE6-3DE6-1BC1-6F78-0B376FE2C80A}"/>
              </a:ext>
            </a:extLst>
          </p:cNvPr>
          <p:cNvSpPr txBox="1"/>
          <p:nvPr/>
        </p:nvSpPr>
        <p:spPr>
          <a:xfrm>
            <a:off x="121529" y="12700"/>
            <a:ext cx="1600200" cy="55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dirty="0">
                <a:latin typeface="TT Norms"/>
              </a:rPr>
              <a:t>#Agung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4B0571-A159-4082-AF29-B3071F75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372164"/>
            <a:ext cx="9969900" cy="744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1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86100" y="409835"/>
            <a:ext cx="12115800" cy="1573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5400" dirty="0" err="1">
                <a:solidFill>
                  <a:srgbClr val="253943"/>
                </a:solidFill>
                <a:latin typeface="TT Phobos Inline"/>
              </a:rPr>
              <a:t>Implementasi</a:t>
            </a:r>
            <a:r>
              <a:rPr lang="en-US" sz="5400" dirty="0">
                <a:solidFill>
                  <a:srgbClr val="253943"/>
                </a:solidFill>
                <a:latin typeface="TT Phobos Inline"/>
              </a:rPr>
              <a:t> Use Case </a:t>
            </a:r>
            <a:r>
              <a:rPr lang="en-US" sz="5400" dirty="0" err="1">
                <a:solidFill>
                  <a:srgbClr val="253943"/>
                </a:solidFill>
                <a:latin typeface="TT Phobos Inline"/>
              </a:rPr>
              <a:t>kedalam</a:t>
            </a:r>
            <a:r>
              <a:rPr lang="en-US" sz="5400" dirty="0">
                <a:solidFill>
                  <a:srgbClr val="253943"/>
                </a:solidFill>
                <a:latin typeface="TT Phobos Inline"/>
              </a:rPr>
              <a:t> Program Web</a:t>
            </a:r>
          </a:p>
        </p:txBody>
      </p:sp>
      <p:sp>
        <p:nvSpPr>
          <p:cNvPr id="3" name="Freeform 3"/>
          <p:cNvSpPr/>
          <p:nvPr/>
        </p:nvSpPr>
        <p:spPr>
          <a:xfrm>
            <a:off x="-5631054" y="7633965"/>
            <a:ext cx="10479888" cy="4820748"/>
          </a:xfrm>
          <a:custGeom>
            <a:avLst/>
            <a:gdLst/>
            <a:ahLst/>
            <a:cxnLst/>
            <a:rect l="l" t="t" r="r" b="b"/>
            <a:pathLst>
              <a:path w="10479888" h="4820748">
                <a:moveTo>
                  <a:pt x="0" y="0"/>
                </a:moveTo>
                <a:lnTo>
                  <a:pt x="10479887" y="0"/>
                </a:lnTo>
                <a:lnTo>
                  <a:pt x="10479887" y="4820749"/>
                </a:lnTo>
                <a:lnTo>
                  <a:pt x="0" y="48207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9475" y="5537731"/>
            <a:ext cx="1590190" cy="3000359"/>
          </a:xfrm>
          <a:custGeom>
            <a:avLst/>
            <a:gdLst/>
            <a:ahLst/>
            <a:cxnLst/>
            <a:rect l="l" t="t" r="r" b="b"/>
            <a:pathLst>
              <a:path w="1590190" h="3000359">
                <a:moveTo>
                  <a:pt x="0" y="0"/>
                </a:moveTo>
                <a:lnTo>
                  <a:pt x="1590190" y="0"/>
                </a:lnTo>
                <a:lnTo>
                  <a:pt x="1590190" y="3000359"/>
                </a:lnTo>
                <a:lnTo>
                  <a:pt x="0" y="3000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7615" y="7225570"/>
            <a:ext cx="2299000" cy="1312520"/>
          </a:xfrm>
          <a:custGeom>
            <a:avLst/>
            <a:gdLst/>
            <a:ahLst/>
            <a:cxnLst/>
            <a:rect l="l" t="t" r="r" b="b"/>
            <a:pathLst>
              <a:path w="2299000" h="1312520">
                <a:moveTo>
                  <a:pt x="0" y="0"/>
                </a:moveTo>
                <a:lnTo>
                  <a:pt x="2299000" y="0"/>
                </a:lnTo>
                <a:lnTo>
                  <a:pt x="2299000" y="1312520"/>
                </a:lnTo>
                <a:lnTo>
                  <a:pt x="0" y="13125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5ACE6-3DE6-1BC1-6F78-0B376FE2C80A}"/>
              </a:ext>
            </a:extLst>
          </p:cNvPr>
          <p:cNvSpPr txBox="1"/>
          <p:nvPr/>
        </p:nvSpPr>
        <p:spPr>
          <a:xfrm>
            <a:off x="121529" y="12700"/>
            <a:ext cx="1600200" cy="55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dirty="0">
                <a:latin typeface="TT Norms"/>
              </a:rPr>
              <a:t>#Agung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F3A1E9-0A4D-4ACC-B44A-EB3F3D934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408" y="2425341"/>
            <a:ext cx="9755910" cy="74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7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7198" y="420554"/>
            <a:ext cx="9372600" cy="2401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20"/>
              </a:lnSpc>
            </a:pPr>
            <a:r>
              <a:rPr lang="en-US" sz="6600" dirty="0">
                <a:solidFill>
                  <a:srgbClr val="253943"/>
                </a:solidFill>
                <a:latin typeface="TT Phobos Inline"/>
              </a:rPr>
              <a:t>Activity Diagram </a:t>
            </a:r>
            <a:r>
              <a:rPr lang="en-US" sz="6600" dirty="0" err="1">
                <a:solidFill>
                  <a:srgbClr val="253943"/>
                </a:solidFill>
                <a:latin typeface="TT Phobos Inline"/>
              </a:rPr>
              <a:t>Manajemen</a:t>
            </a:r>
            <a:r>
              <a:rPr lang="en-US" sz="6600" dirty="0">
                <a:solidFill>
                  <a:srgbClr val="253943"/>
                </a:solidFill>
                <a:latin typeface="TT Phobos Inline"/>
              </a:rPr>
              <a:t> </a:t>
            </a:r>
            <a:r>
              <a:rPr lang="en-US" sz="6600" dirty="0" err="1">
                <a:solidFill>
                  <a:srgbClr val="253943"/>
                </a:solidFill>
                <a:latin typeface="TT Phobos Inline"/>
              </a:rPr>
              <a:t>Perpustakaan</a:t>
            </a:r>
            <a:endParaRPr lang="en-US" sz="6600" dirty="0">
              <a:solidFill>
                <a:srgbClr val="253943"/>
              </a:solidFill>
              <a:latin typeface="TT Phobos Inline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5631054" y="7633965"/>
            <a:ext cx="10479888" cy="4820748"/>
          </a:xfrm>
          <a:custGeom>
            <a:avLst/>
            <a:gdLst/>
            <a:ahLst/>
            <a:cxnLst/>
            <a:rect l="l" t="t" r="r" b="b"/>
            <a:pathLst>
              <a:path w="10479888" h="4820748">
                <a:moveTo>
                  <a:pt x="0" y="0"/>
                </a:moveTo>
                <a:lnTo>
                  <a:pt x="10479887" y="0"/>
                </a:lnTo>
                <a:lnTo>
                  <a:pt x="10479887" y="4820749"/>
                </a:lnTo>
                <a:lnTo>
                  <a:pt x="0" y="48207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9475" y="5537731"/>
            <a:ext cx="1590190" cy="3000359"/>
          </a:xfrm>
          <a:custGeom>
            <a:avLst/>
            <a:gdLst/>
            <a:ahLst/>
            <a:cxnLst/>
            <a:rect l="l" t="t" r="r" b="b"/>
            <a:pathLst>
              <a:path w="1590190" h="3000359">
                <a:moveTo>
                  <a:pt x="0" y="0"/>
                </a:moveTo>
                <a:lnTo>
                  <a:pt x="1590190" y="0"/>
                </a:lnTo>
                <a:lnTo>
                  <a:pt x="1590190" y="3000359"/>
                </a:lnTo>
                <a:lnTo>
                  <a:pt x="0" y="3000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7615" y="7225570"/>
            <a:ext cx="2299000" cy="1312520"/>
          </a:xfrm>
          <a:custGeom>
            <a:avLst/>
            <a:gdLst/>
            <a:ahLst/>
            <a:cxnLst/>
            <a:rect l="l" t="t" r="r" b="b"/>
            <a:pathLst>
              <a:path w="2299000" h="1312520">
                <a:moveTo>
                  <a:pt x="0" y="0"/>
                </a:moveTo>
                <a:lnTo>
                  <a:pt x="2299000" y="0"/>
                </a:lnTo>
                <a:lnTo>
                  <a:pt x="2299000" y="1312520"/>
                </a:lnTo>
                <a:lnTo>
                  <a:pt x="0" y="13125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10707-F74D-4CA6-4CCF-3FD0339EA1CE}"/>
              </a:ext>
            </a:extLst>
          </p:cNvPr>
          <p:cNvSpPr txBox="1"/>
          <p:nvPr/>
        </p:nvSpPr>
        <p:spPr>
          <a:xfrm>
            <a:off x="16851734" y="0"/>
            <a:ext cx="1600200" cy="55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dirty="0">
                <a:latin typeface="TT Norms"/>
              </a:rPr>
              <a:t>#Rega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B6D9-5CEE-E8F9-0D74-7E8DA49323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00" y="277960"/>
            <a:ext cx="6603699" cy="976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9475" y="811687"/>
            <a:ext cx="17240447" cy="161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600" dirty="0">
                <a:solidFill>
                  <a:srgbClr val="253943"/>
                </a:solidFill>
                <a:latin typeface="TT Phobos Inline"/>
              </a:rPr>
              <a:t>Class Diagram </a:t>
            </a:r>
            <a:r>
              <a:rPr lang="en-US" sz="6600" dirty="0" err="1">
                <a:solidFill>
                  <a:srgbClr val="253943"/>
                </a:solidFill>
                <a:latin typeface="TT Phobos Inline"/>
              </a:rPr>
              <a:t>Manajemen</a:t>
            </a:r>
            <a:r>
              <a:rPr lang="en-US" sz="6600" dirty="0">
                <a:solidFill>
                  <a:srgbClr val="253943"/>
                </a:solidFill>
                <a:latin typeface="TT Phobos Inline"/>
              </a:rPr>
              <a:t> </a:t>
            </a:r>
            <a:r>
              <a:rPr lang="en-US" sz="6600" dirty="0" err="1">
                <a:solidFill>
                  <a:srgbClr val="253943"/>
                </a:solidFill>
                <a:latin typeface="TT Phobos Inline"/>
              </a:rPr>
              <a:t>Perpustakaan</a:t>
            </a:r>
            <a:endParaRPr lang="en-US" sz="6600" dirty="0">
              <a:solidFill>
                <a:srgbClr val="253943"/>
              </a:solidFill>
              <a:latin typeface="TT Phobos Inline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5631054" y="7633965"/>
            <a:ext cx="10479888" cy="4820748"/>
          </a:xfrm>
          <a:custGeom>
            <a:avLst/>
            <a:gdLst/>
            <a:ahLst/>
            <a:cxnLst/>
            <a:rect l="l" t="t" r="r" b="b"/>
            <a:pathLst>
              <a:path w="10479888" h="4820748">
                <a:moveTo>
                  <a:pt x="0" y="0"/>
                </a:moveTo>
                <a:lnTo>
                  <a:pt x="10479887" y="0"/>
                </a:lnTo>
                <a:lnTo>
                  <a:pt x="10479887" y="4820749"/>
                </a:lnTo>
                <a:lnTo>
                  <a:pt x="0" y="48207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9475" y="5537731"/>
            <a:ext cx="1590190" cy="3000359"/>
          </a:xfrm>
          <a:custGeom>
            <a:avLst/>
            <a:gdLst/>
            <a:ahLst/>
            <a:cxnLst/>
            <a:rect l="l" t="t" r="r" b="b"/>
            <a:pathLst>
              <a:path w="1590190" h="3000359">
                <a:moveTo>
                  <a:pt x="0" y="0"/>
                </a:moveTo>
                <a:lnTo>
                  <a:pt x="1590190" y="0"/>
                </a:lnTo>
                <a:lnTo>
                  <a:pt x="1590190" y="3000359"/>
                </a:lnTo>
                <a:lnTo>
                  <a:pt x="0" y="3000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67615" y="7225570"/>
            <a:ext cx="2299000" cy="1312520"/>
          </a:xfrm>
          <a:custGeom>
            <a:avLst/>
            <a:gdLst/>
            <a:ahLst/>
            <a:cxnLst/>
            <a:rect l="l" t="t" r="r" b="b"/>
            <a:pathLst>
              <a:path w="2299000" h="1312520">
                <a:moveTo>
                  <a:pt x="0" y="0"/>
                </a:moveTo>
                <a:lnTo>
                  <a:pt x="2299000" y="0"/>
                </a:lnTo>
                <a:lnTo>
                  <a:pt x="2299000" y="1312520"/>
                </a:lnTo>
                <a:lnTo>
                  <a:pt x="0" y="13125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94A60-02C2-BE78-7C7C-ADAA4B6923BE}"/>
              </a:ext>
            </a:extLst>
          </p:cNvPr>
          <p:cNvSpPr txBox="1"/>
          <p:nvPr/>
        </p:nvSpPr>
        <p:spPr>
          <a:xfrm>
            <a:off x="121529" y="12700"/>
            <a:ext cx="1600200" cy="55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dirty="0">
                <a:latin typeface="TT Norms"/>
              </a:rPr>
              <a:t>#Agung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CB2155-8E21-4351-86E5-C9AEFD1F9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26" y="2612104"/>
            <a:ext cx="13463588" cy="767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9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5726" y="4835861"/>
            <a:ext cx="16516547" cy="853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7200">
                <a:solidFill>
                  <a:srgbClr val="FFF5D6"/>
                </a:solidFill>
                <a:latin typeface="TT Phobos Inline"/>
              </a:rPr>
              <a:t>TERIMA KASIH!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48</Words>
  <Application>Microsoft Office PowerPoint</Application>
  <PresentationFormat>Custom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TT Phobos Inline</vt:lpstr>
      <vt:lpstr>Calibri</vt:lpstr>
      <vt:lpstr>TT Norms</vt:lpstr>
      <vt:lpstr>TT Phobos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and Black Modern Social Media Report Presentation</dc:title>
  <dc:creator>Deave</dc:creator>
  <cp:lastModifiedBy>ACER</cp:lastModifiedBy>
  <cp:revision>16</cp:revision>
  <dcterms:created xsi:type="dcterms:W3CDTF">2006-08-16T00:00:00Z</dcterms:created>
  <dcterms:modified xsi:type="dcterms:W3CDTF">2024-01-05T13:30:06Z</dcterms:modified>
  <dc:identifier>DAF2ezmFVms</dc:identifier>
</cp:coreProperties>
</file>