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479"/>
  </p:normalViewPr>
  <p:slideViewPr>
    <p:cSldViewPr snapToGrid="0" snapToObjects="1">
      <p:cViewPr varScale="1">
        <p:scale>
          <a:sx n="123" d="100"/>
          <a:sy n="12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A524-8955-5541-987E-F4D70405D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5B57-B661-C544-A54A-F066CAED2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FB8B-FF9B-504C-84B0-AAFC18B2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69DC-7F90-1044-8CF5-12C7A9A0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F8B4-2471-A341-8711-33698A84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0F98-414F-AC49-BF30-D99EC536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16DE-D80D-1545-8571-97C852273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77AEE-8372-C144-A0DC-18DD200B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AF4F-33DC-0E44-9BAF-D49806FD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6CC6-812C-4647-AAAB-1FB06A55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AD5EE-50BD-5048-8AA8-18F777DE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8819-88E0-A946-BB60-815C33DD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A3B4-3E1E-264C-B286-CDAF4EF7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316F-ECD5-CA4E-86F6-D8AAC76C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C2D1-73C7-F94A-8B80-9B30A7A2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DC29-2964-2347-9C1C-AB26A055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01F7-11D5-2640-A6B1-5BCB17E0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77FE3-CDFB-B944-A10D-30EF3042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4956-D745-1449-9408-6EC6AA37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0BC0-4A3F-494A-A47F-3048F812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58B7-3C72-6041-9E22-D57F8820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39F99-514B-FD4C-B78C-BC54E956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9715-72A7-D649-B89F-E8BEEAEC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271D-9D0A-884A-BB27-41B44114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2115-FC1F-6A48-AE20-4254A8E0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76DA-C3F9-7745-AD09-DF939D23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170D-9B85-AC4D-97B9-A939EE9F5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3832-271C-014D-9FAD-712AA802F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4B2A-E543-E14E-B186-DA9258D1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3A737-81A0-3C49-9A7C-519D0789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5C959-3461-8146-90FE-5F8F7B94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8A74-34EE-A14B-A930-8C8A74FE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21A-C1FF-064E-AC7A-46DE3535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55407-367E-C94B-B5C3-D8487DF94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370D2-391C-B944-ACF2-C7AF3F23D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A8F9-970B-5C4C-96D0-47C8E91DC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389EA-8BA6-DF48-96E7-477A8A58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F378C-D3C6-8A4D-8B1C-EC64C454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DCD51-0505-154D-A060-5217C6D2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0766-B486-EF45-8A7A-1AF7152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D2EE0-4EBB-CE46-81DE-837636E3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F2FA-C4CB-BD46-9561-CE3921EB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026E1-7DCB-5F48-803F-EACC315A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60832-BE9B-914E-AB1C-286F5D8F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69873-7EB1-E64A-9E19-9A5D22F8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7DE9-55ED-1D41-8D3D-ACC2128B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1D1A-9C7B-B74A-BC88-13B1427D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FAFA-0910-9144-921D-D89E2192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712BC-2166-8447-8036-76097AA2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FBA62-71BF-DD42-9E16-0E8607A1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BE067-B5D3-2246-84F6-450062A3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3C61-3BE0-9C49-A34C-283973E3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4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A77B-A62D-4142-BE76-BDDB1C98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9B6D3-ECAC-B546-AD16-0D58AC0E2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B0D42-1214-E34F-A67F-5A4E0960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BB0E-81E0-A344-ACEF-0445033F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59CE-7C45-B843-89C1-66AA6301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3254-4000-5141-9C35-98CF52E0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3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C3E89-CF3C-9F47-A324-944D548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6BED4-802A-D54D-9079-942D7F14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4AD4-A7FA-5148-B125-86A2033D9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E848-BD93-4746-829F-F3A27EA204C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09B8-246A-7747-B973-B36AFCE2E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FA7A-2FA8-0743-8F91-82E48B66B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ECA-E20F-804F-937C-B3840234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AE38-2519-9F4C-A8FA-4C12549C2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UTS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EE7CD-FB80-5E43-BB94-C99E70A10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UTS!</a:t>
            </a:r>
          </a:p>
        </p:txBody>
      </p:sp>
    </p:spTree>
    <p:extLst>
      <p:ext uri="{BB962C8B-B14F-4D97-AF65-F5344CB8AC3E}">
        <p14:creationId xmlns:p14="http://schemas.microsoft.com/office/powerpoint/2010/main" val="36129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AB19-C9D9-B645-B7EB-F8C08F8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AB1C-45DF-2045-9E4D-98CA95BA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Proses: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, </a:t>
            </a:r>
            <a:r>
              <a:rPr lang="en-US" dirty="0" err="1"/>
              <a:t>khusus</a:t>
            </a:r>
            <a:r>
              <a:rPr lang="en-US"/>
              <a:t> 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kelipatan</a:t>
            </a:r>
            <a:r>
              <a:rPr lang="en-US" dirty="0"/>
              <a:t> 100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4 juga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400.</a:t>
            </a:r>
          </a:p>
          <a:p>
            <a:pPr lvl="1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r>
              <a:rPr lang="en-US" dirty="0"/>
              <a:t> /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4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273D-8866-2F49-B456-5B48AE0B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1291-8586-3B44-8811-E09CBDDE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Input( </a:t>
            </a:r>
            <a:r>
              <a:rPr lang="en-US" dirty="0" err="1"/>
              <a:t>masa_kerja</a:t>
            </a:r>
            <a:r>
              <a:rPr lang="en-US" dirty="0"/>
              <a:t>(</a:t>
            </a:r>
            <a:r>
              <a:rPr lang="en-US" dirty="0" err="1"/>
              <a:t>tahun</a:t>
            </a:r>
            <a:r>
              <a:rPr lang="en-US" dirty="0"/>
              <a:t>), sales, </a:t>
            </a:r>
            <a:r>
              <a:rPr lang="en-US" dirty="0" err="1"/>
              <a:t>gaji-pokok</a:t>
            </a:r>
            <a:r>
              <a:rPr lang="en-US" dirty="0"/>
              <a:t>)</a:t>
            </a:r>
          </a:p>
          <a:p>
            <a:r>
              <a:rPr lang="en-US" dirty="0" err="1"/>
              <a:t>Apabila</a:t>
            </a:r>
            <a:r>
              <a:rPr lang="en-US" dirty="0"/>
              <a:t> masa </a:t>
            </a:r>
            <a:r>
              <a:rPr lang="en-US" dirty="0" err="1"/>
              <a:t>kerja</a:t>
            </a:r>
            <a:r>
              <a:rPr lang="en-US" dirty="0"/>
              <a:t> &gt; 5(</a:t>
            </a:r>
            <a:r>
              <a:rPr lang="en-US" dirty="0" err="1"/>
              <a:t>thn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Apabila</a:t>
            </a:r>
            <a:r>
              <a:rPr lang="en-US" dirty="0"/>
              <a:t> sales&gt;2000:</a:t>
            </a:r>
          </a:p>
          <a:p>
            <a:pPr lvl="2"/>
            <a:r>
              <a:rPr lang="en-US" dirty="0"/>
              <a:t>Bonus = 50%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endParaRPr lang="en-US" dirty="0"/>
          </a:p>
          <a:p>
            <a:pPr lvl="1"/>
            <a:r>
              <a:rPr lang="en-US" dirty="0" err="1"/>
              <a:t>Apabila</a:t>
            </a:r>
            <a:r>
              <a:rPr lang="en-US" dirty="0"/>
              <a:t> sales </a:t>
            </a:r>
            <a:r>
              <a:rPr lang="en-US" dirty="0" err="1"/>
              <a:t>tidak</a:t>
            </a:r>
            <a:r>
              <a:rPr lang="en-US" dirty="0"/>
              <a:t> &gt; 2000:</a:t>
            </a:r>
          </a:p>
          <a:p>
            <a:pPr lvl="2"/>
            <a:r>
              <a:rPr lang="en-US" dirty="0"/>
              <a:t>Bonus = 25%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masa </a:t>
            </a:r>
            <a:r>
              <a:rPr lang="en-US" dirty="0" err="1"/>
              <a:t>kerja</a:t>
            </a:r>
            <a:r>
              <a:rPr lang="en-US" dirty="0"/>
              <a:t> 1-5 (</a:t>
            </a:r>
            <a:r>
              <a:rPr lang="en-US" dirty="0" err="1"/>
              <a:t>thn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Apabila</a:t>
            </a:r>
            <a:r>
              <a:rPr lang="en-US" dirty="0"/>
              <a:t> sales&gt;2000:</a:t>
            </a:r>
          </a:p>
          <a:p>
            <a:pPr lvl="2"/>
            <a:r>
              <a:rPr lang="en-US" dirty="0"/>
              <a:t>Bonus = 35%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endParaRPr lang="en-US" dirty="0"/>
          </a:p>
          <a:p>
            <a:pPr lvl="1"/>
            <a:r>
              <a:rPr lang="en-US" dirty="0" err="1"/>
              <a:t>Apabila</a:t>
            </a:r>
            <a:r>
              <a:rPr lang="en-US" dirty="0"/>
              <a:t> sales </a:t>
            </a:r>
            <a:r>
              <a:rPr lang="en-US" dirty="0" err="1"/>
              <a:t>tidak</a:t>
            </a:r>
            <a:r>
              <a:rPr lang="en-US" dirty="0"/>
              <a:t> &gt; 2000:</a:t>
            </a:r>
          </a:p>
          <a:p>
            <a:pPr lvl="2"/>
            <a:r>
              <a:rPr lang="en-US" dirty="0"/>
              <a:t>Bonus = 15%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masa </a:t>
            </a:r>
            <a:r>
              <a:rPr lang="en-US" dirty="0" err="1"/>
              <a:t>kerja</a:t>
            </a:r>
            <a:r>
              <a:rPr lang="en-US" dirty="0"/>
              <a:t> &lt;1(</a:t>
            </a:r>
            <a:r>
              <a:rPr lang="en-US" dirty="0" err="1"/>
              <a:t>thn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Apabila</a:t>
            </a:r>
            <a:r>
              <a:rPr lang="en-US" dirty="0"/>
              <a:t> sales&gt;2000:</a:t>
            </a:r>
          </a:p>
          <a:p>
            <a:pPr lvl="2"/>
            <a:r>
              <a:rPr lang="en-US" dirty="0"/>
              <a:t>Bonus = 25%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endParaRPr lang="en-US" dirty="0"/>
          </a:p>
          <a:p>
            <a:pPr lvl="1"/>
            <a:r>
              <a:rPr lang="en-US" dirty="0" err="1"/>
              <a:t>Apabila</a:t>
            </a:r>
            <a:r>
              <a:rPr lang="en-US" dirty="0"/>
              <a:t> sales </a:t>
            </a:r>
            <a:r>
              <a:rPr lang="en-US" dirty="0" err="1"/>
              <a:t>tidak</a:t>
            </a:r>
            <a:r>
              <a:rPr lang="en-US" dirty="0"/>
              <a:t> &gt;2000:</a:t>
            </a:r>
          </a:p>
          <a:p>
            <a:pPr lvl="2"/>
            <a:r>
              <a:rPr lang="en-US" dirty="0"/>
              <a:t>Bonus = 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Output(bonus) </a:t>
            </a:r>
          </a:p>
        </p:txBody>
      </p:sp>
    </p:spTree>
    <p:extLst>
      <p:ext uri="{BB962C8B-B14F-4D97-AF65-F5344CB8AC3E}">
        <p14:creationId xmlns:p14="http://schemas.microsoft.com/office/powerpoint/2010/main" val="148009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184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Tugas UTS </vt:lpstr>
      <vt:lpstr>Tentukan Tahun apakah termasuk tahun kabisat atau tidak</vt:lpstr>
      <vt:lpstr>Algoritma Penentuan bonus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UTS </dc:title>
  <dc:creator>Microsoft Office User</dc:creator>
  <cp:lastModifiedBy>Microsoft Office User</cp:lastModifiedBy>
  <cp:revision>2</cp:revision>
  <dcterms:created xsi:type="dcterms:W3CDTF">2018-10-28T12:09:05Z</dcterms:created>
  <dcterms:modified xsi:type="dcterms:W3CDTF">2018-10-28T12:19:24Z</dcterms:modified>
</cp:coreProperties>
</file>