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ECCE-D76B-400E-90E9-D585F0AFC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30CDE-091D-43F2-AACB-7EEE783FC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86BB6-A299-43A3-B25F-8454044D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AAF-8306-48C8-BFFC-339FB733DDAC}" type="datetimeFigureOut">
              <a:rPr lang="en-ID" smtClean="0"/>
              <a:t>09/10/2021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74BAB-BE73-4E24-930C-F723E04D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5E471-EDEC-49A2-B2B3-54DB1F10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AD2E-A937-41A7-A0F2-B7C2F4EC12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372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E900-A593-4DB4-AF24-19FEA318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4DFCD-C7F5-4A72-BAF5-F2F321D70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7363E-89B8-401B-A123-C5EB3FA3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AAF-8306-48C8-BFFC-339FB733DDAC}" type="datetimeFigureOut">
              <a:rPr lang="en-ID" smtClean="0"/>
              <a:t>09/10/2021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013BA-A290-4CE3-9986-3E6FC50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455E-ED95-417B-B8BA-198C4BFA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AD2E-A937-41A7-A0F2-B7C2F4EC12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386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83C1F-AB24-440D-936A-5A1740F31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251FE-959A-4ADB-9A97-7C3110F36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3C4E4-C10A-4DC1-A61F-5397438E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AAF-8306-48C8-BFFC-339FB733DDAC}" type="datetimeFigureOut">
              <a:rPr lang="en-ID" smtClean="0"/>
              <a:t>09/10/2021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B8DD4-7525-488E-914D-B5C4FAD2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DC518-79F6-4FBC-A711-F17EBC0E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AD2E-A937-41A7-A0F2-B7C2F4EC12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117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AB05-3915-451D-A832-FB16578E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3E47D-DA85-47DE-B716-F8F9B35A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737A7-9B9C-4764-8882-AFF3C970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AAF-8306-48C8-BFFC-339FB733DDAC}" type="datetimeFigureOut">
              <a:rPr lang="en-ID" smtClean="0"/>
              <a:t>09/10/2021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22F60-2862-4359-B22A-EA8A73D5B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91DCA-B94D-44E1-98F5-C51D4EE7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AD2E-A937-41A7-A0F2-B7C2F4EC12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276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85A7-22DC-4161-9B32-27FB5DDC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5C9C-B5A5-486E-840D-D383EF4C4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E408-7675-470B-A5A7-86FFBF5A9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AAF-8306-48C8-BFFC-339FB733DDAC}" type="datetimeFigureOut">
              <a:rPr lang="en-ID" smtClean="0"/>
              <a:t>09/10/2021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B3781-8894-4C1C-851A-6534C25E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2B67E-449E-4B6D-99A7-B9F450CF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AD2E-A937-41A7-A0F2-B7C2F4EC12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53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7001-848A-40C8-B8CB-A2914CE1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F5D5F-6D86-4031-A5C2-52CE40A53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EB420-5B82-4069-8129-1DA175D7E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DA435-9D83-467D-8EC4-D292F14F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AAF-8306-48C8-BFFC-339FB733DDAC}" type="datetimeFigureOut">
              <a:rPr lang="en-ID" smtClean="0"/>
              <a:t>09/10/2021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5F290-CC47-4205-972F-7A611E96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C0F1D-0868-47D8-9A3F-BB57005F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AD2E-A937-41A7-A0F2-B7C2F4EC12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488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3218-BA0D-4123-AA0B-B3CE4BF1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83B73-5F2C-4E90-BA34-E189F032C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89DD2-BDF3-45D5-A490-1DFDB5C06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F516E-FDED-413B-AB45-EC3EDA05F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7D810B-1CF2-4D46-A417-ADE489079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E2BF7-46B1-4E46-8A7C-789CD9E3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AAF-8306-48C8-BFFC-339FB733DDAC}" type="datetimeFigureOut">
              <a:rPr lang="en-ID" smtClean="0"/>
              <a:t>09/10/2021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1157A-20D3-401D-BAB5-DB1295A0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E86443-00FA-4254-9B0C-833E7122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AD2E-A937-41A7-A0F2-B7C2F4EC12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501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0885-0108-47CB-99BF-83D8363C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627BFD-9D64-4BFC-9A15-8727E90A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AAF-8306-48C8-BFFC-339FB733DDAC}" type="datetimeFigureOut">
              <a:rPr lang="en-ID" smtClean="0"/>
              <a:t>09/10/2021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CBD9D-5CED-4EF7-98D4-6132AAA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9DF8C-18F4-41EC-A943-7A19DF2E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AD2E-A937-41A7-A0F2-B7C2F4EC12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795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9D6AC8-3807-486A-8A01-1ECD9AC5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AAF-8306-48C8-BFFC-339FB733DDAC}" type="datetimeFigureOut">
              <a:rPr lang="en-ID" smtClean="0"/>
              <a:t>09/10/2021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C62A4-8148-44A2-A918-44B7FD88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C02AF-54A3-4F5A-B3FA-C6B4A170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AD2E-A937-41A7-A0F2-B7C2F4EC12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403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66F5-6838-447B-AD5C-37C6B61B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84463-458D-42CA-98A8-C7AFA5E6E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EB3E0-A028-4CAE-9E09-239DF6357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7653B-153E-488D-8923-134A401A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AAF-8306-48C8-BFFC-339FB733DDAC}" type="datetimeFigureOut">
              <a:rPr lang="en-ID" smtClean="0"/>
              <a:t>09/10/2021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127FD-A570-46AE-8973-138043A5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5BB53-156F-4E88-AFE5-2F65FF0C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AD2E-A937-41A7-A0F2-B7C2F4EC12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085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A92C-EC7E-42D1-AEF4-1FB6528A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8D77E3-84D2-457F-B3A6-E710AF6FC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9E2E4-946E-4307-8E82-2566D4818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3CF32-CECD-4087-9B0D-101D8FAF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BAAF-8306-48C8-BFFC-339FB733DDAC}" type="datetimeFigureOut">
              <a:rPr lang="en-ID" smtClean="0"/>
              <a:t>09/10/2021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1425A-BBC8-45F1-934B-55DA6BBF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7025C-DA06-4CC1-BEB2-9020F54CD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AD2E-A937-41A7-A0F2-B7C2F4EC12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99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36482-5225-4F3A-AA58-CBE97959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72AC8-2483-4D31-BCE8-C19FDE4B3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111C3-E417-4009-B821-68A65F1DA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FBAAF-8306-48C8-BFFC-339FB733DDAC}" type="datetimeFigureOut">
              <a:rPr lang="en-ID" smtClean="0"/>
              <a:t>09/10/2021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AF72E-8E6D-400E-B9C7-C2D05B08E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64023-1F80-436F-B87A-3101B7646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FAD2E-A937-41A7-A0F2-B7C2F4EC12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09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download.cgi" TargetMode="External"/><Relationship Id="rId2" Type="http://schemas.openxmlformats.org/officeDocument/2006/relationships/hyperlink" Target="https://www.oracle.com/java/technologies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wtodoinjava.com/maven/how-to-install-maven-on-window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1FFCB-1127-4C33-AA99-D31D5841A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2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B1BC6-30FA-4773-B962-0BD5AA554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intro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0903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C3F3-9240-4CA6-882F-C91BC133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Repository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1EF3D-7975-4035-B799-AA53F2C82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Download or clone source code:</a:t>
            </a:r>
          </a:p>
          <a:p>
            <a:pPr lvl="1"/>
            <a:r>
              <a:rPr lang="en-ID" dirty="0"/>
              <a:t>https://github.com/agungperdananto/java_intro</a:t>
            </a:r>
          </a:p>
          <a:p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3381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2F76-4A88-4D69-9810-55CC4B990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(Java)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4AB61-D7A9-48CB-8F6C-7A1139EC2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VS code</a:t>
            </a:r>
          </a:p>
          <a:p>
            <a:pPr lvl="1"/>
            <a:r>
              <a:rPr lang="en-US" dirty="0">
                <a:hlinkClick r:id="rId2"/>
              </a:rPr>
              <a:t>https://code.visualstudio.com/download</a:t>
            </a:r>
            <a:endParaRPr lang="en-US" dirty="0"/>
          </a:p>
          <a:p>
            <a:r>
              <a:rPr lang="en-US" dirty="0"/>
              <a:t>Download coding pack for java.</a:t>
            </a:r>
          </a:p>
          <a:p>
            <a:r>
              <a:rPr lang="en-US" dirty="0"/>
              <a:t>Download and Install Java extension pack.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Reference: https://code.visualstudio.com/docs/languages/java</a:t>
            </a:r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2857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E0DC-6C73-4D46-BBB9-67DA7F54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4E9D1-D5A8-4956-8D5A-A32AD5E8A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</a:t>
            </a:r>
          </a:p>
          <a:p>
            <a:r>
              <a:rPr lang="en-ID" dirty="0"/>
              <a:t>String</a:t>
            </a:r>
          </a:p>
          <a:p>
            <a:r>
              <a:rPr lang="en-ID" dirty="0"/>
              <a:t>int</a:t>
            </a:r>
          </a:p>
          <a:p>
            <a:r>
              <a:rPr lang="en-ID" dirty="0"/>
              <a:t>float</a:t>
            </a:r>
          </a:p>
          <a:p>
            <a:r>
              <a:rPr lang="en-ID" dirty="0"/>
              <a:t>double</a:t>
            </a:r>
          </a:p>
          <a:p>
            <a:r>
              <a:rPr lang="en-ID" dirty="0" err="1"/>
              <a:t>boolean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662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C046-7484-4A3E-8135-E242245D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47225-F035-4F95-94BC-73DB3DA90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</a:p>
          <a:p>
            <a:r>
              <a:rPr lang="en-US" dirty="0"/>
              <a:t>if-else</a:t>
            </a:r>
          </a:p>
          <a:p>
            <a:r>
              <a:rPr lang="en-US" dirty="0"/>
              <a:t>nested if-else</a:t>
            </a:r>
          </a:p>
          <a:p>
            <a:r>
              <a:rPr lang="en-US" dirty="0"/>
              <a:t>switch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8689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8D51-6916-4FEE-A342-ED8D62A1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09EDE-9BC0-4E82-8350-CB13460D4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do while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6779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E39A0-5844-4D9C-A8ED-44E3D4BB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A61F9-F708-488B-819C-59071DE92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constructor</a:t>
            </a:r>
          </a:p>
          <a:p>
            <a:r>
              <a:rPr lang="en-US" dirty="0"/>
              <a:t>attribute</a:t>
            </a:r>
            <a:endParaRPr lang="en-ID" dirty="0"/>
          </a:p>
          <a:p>
            <a:r>
              <a:rPr lang="en-ID" dirty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2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81EF-A29A-42BD-B3B3-F7253AA5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(spring boot) for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vicon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DFAD1-65F3-431D-9139-77DEA678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download and install Java Development Kit (JDK), version 11 or later.</a:t>
            </a:r>
          </a:p>
          <a:p>
            <a:pPr lvl="1"/>
            <a:r>
              <a:rPr lang="en-ID" dirty="0">
                <a:hlinkClick r:id="rId2"/>
              </a:rPr>
              <a:t>https://www.oracle.com/java/technologies/downloads/</a:t>
            </a:r>
            <a:endParaRPr lang="en-ID" dirty="0"/>
          </a:p>
          <a:p>
            <a:r>
              <a:rPr lang="en-ID" dirty="0"/>
              <a:t>download and install maven </a:t>
            </a:r>
            <a:r>
              <a:rPr lang="en-ID" b="0" i="0" dirty="0">
                <a:solidFill>
                  <a:srgbClr val="444444"/>
                </a:solidFill>
                <a:effectLst/>
                <a:latin typeface="Segoe UI" panose="020B0502040204020203" pitchFamily="34" charset="0"/>
              </a:rPr>
              <a:t>version 3.0 or later. (use bin version)</a:t>
            </a:r>
          </a:p>
          <a:p>
            <a:pPr lvl="1"/>
            <a:r>
              <a:rPr lang="en-ID" dirty="0">
                <a:hlinkClick r:id="rId3"/>
              </a:rPr>
              <a:t>https://maven.apache.org/download.cgi</a:t>
            </a:r>
            <a:endParaRPr lang="en-ID" dirty="0"/>
          </a:p>
          <a:p>
            <a:pPr lvl="1"/>
            <a:r>
              <a:rPr lang="en-ID" dirty="0"/>
              <a:t>reference for installation in windows </a:t>
            </a:r>
            <a:r>
              <a:rPr lang="en-ID" dirty="0" err="1"/>
              <a:t>os</a:t>
            </a:r>
            <a:r>
              <a:rPr lang="en-ID" dirty="0"/>
              <a:t> (</a:t>
            </a:r>
            <a:r>
              <a:rPr lang="en-ID" dirty="0">
                <a:hlinkClick r:id="rId4"/>
              </a:rPr>
              <a:t>https://howtodoinjava.com/maven/how-to-install-maven-on-windows/</a:t>
            </a:r>
            <a:r>
              <a:rPr lang="en-ID" dirty="0"/>
              <a:t>)</a:t>
            </a:r>
          </a:p>
          <a:p>
            <a:r>
              <a:rPr lang="en-US" dirty="0"/>
              <a:t>Download and Install Java extension pack. (skip if already installed)</a:t>
            </a:r>
          </a:p>
          <a:p>
            <a:r>
              <a:rPr lang="en-US" dirty="0"/>
              <a:t>Install extension spring </a:t>
            </a:r>
            <a:r>
              <a:rPr lang="en-US" dirty="0" err="1"/>
              <a:t>initializr</a:t>
            </a:r>
            <a:r>
              <a:rPr lang="en-US" dirty="0"/>
              <a:t> </a:t>
            </a:r>
            <a:r>
              <a:rPr lang="en-US"/>
              <a:t>java support in vs-code.</a:t>
            </a:r>
            <a:endParaRPr lang="en-US" dirty="0"/>
          </a:p>
          <a:p>
            <a:endParaRPr lang="en-US" dirty="0"/>
          </a:p>
          <a:p>
            <a:r>
              <a:rPr lang="en-US" dirty="0"/>
              <a:t>reference: https://code.visualstudio.com/docs/java/java-spring-boot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32892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4400-E15E-458F-8481-1926B898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web </a:t>
            </a:r>
            <a:r>
              <a:rPr lang="en-US" dirty="0" err="1"/>
              <a:t>api</a:t>
            </a:r>
            <a:r>
              <a:rPr lang="en-US" dirty="0"/>
              <a:t> in </a:t>
            </a:r>
            <a:r>
              <a:rPr lang="en-US" dirty="0" err="1"/>
              <a:t>springboot</a:t>
            </a:r>
            <a:r>
              <a:rPr lang="en-US" dirty="0"/>
              <a:t> using java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2D6C3-0E80-4884-9E58-931629FFA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40726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219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Office Theme</vt:lpstr>
      <vt:lpstr>Pemrograman 2</vt:lpstr>
      <vt:lpstr>Github Repository</vt:lpstr>
      <vt:lpstr>Preparation (Java)</vt:lpstr>
      <vt:lpstr>Data Type</vt:lpstr>
      <vt:lpstr>Condition</vt:lpstr>
      <vt:lpstr>Looping</vt:lpstr>
      <vt:lpstr>Class and object</vt:lpstr>
      <vt:lpstr>Preparation (spring boot) for 2nd vicon</vt:lpstr>
      <vt:lpstr>Build web api in springboot using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2</dc:title>
  <dc:creator>Agung Perdananto</dc:creator>
  <cp:lastModifiedBy>Agung Perdananto</cp:lastModifiedBy>
  <cp:revision>3</cp:revision>
  <dcterms:created xsi:type="dcterms:W3CDTF">2021-09-17T12:07:58Z</dcterms:created>
  <dcterms:modified xsi:type="dcterms:W3CDTF">2021-10-09T01:10:04Z</dcterms:modified>
</cp:coreProperties>
</file>