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3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6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37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321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7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6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4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4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2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83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4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5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19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DE8DE-0C27-40C0-9D77-ACF8FF2006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69C33-06C4-4601-A9FB-7770EF34B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Guido_van_Rossum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psf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8.1/python-3.8.1.exe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E26F-F85F-4BB3-B39E-75B3D095B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135" y="954338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LOGIKA DAN ALGORITMA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MENGGUNAKAN </a:t>
            </a:r>
            <a:br>
              <a:rPr lang="en-US" dirty="0"/>
            </a:br>
            <a:r>
              <a:rPr lang="en-US" dirty="0"/>
              <a:t>PYTHON VERSI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18EFC-10DF-4C36-8F38-CE0A97D9A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6340" y="6312564"/>
            <a:ext cx="3506787" cy="423795"/>
          </a:xfrm>
        </p:spPr>
        <p:txBody>
          <a:bodyPr/>
          <a:lstStyle/>
          <a:p>
            <a:r>
              <a:rPr lang="en-US" dirty="0"/>
              <a:t>AGUNG RACHMAT, S.T, M.M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EEFE5-76D1-4CCC-8A15-161648897EAC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PERTEMUAN 1</a:t>
            </a:r>
          </a:p>
        </p:txBody>
      </p:sp>
    </p:spTree>
    <p:extLst>
      <p:ext uri="{BB962C8B-B14F-4D97-AF65-F5344CB8AC3E}">
        <p14:creationId xmlns:p14="http://schemas.microsoft.com/office/powerpoint/2010/main" val="15749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EDD1-B3B7-40FF-89E5-74F41976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1460FF-7728-4621-ABD5-F138AE8F7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361" y="2357903"/>
            <a:ext cx="6343650" cy="322897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98227085-1CA0-4AA0-BE88-62F018286A8D}"/>
              </a:ext>
            </a:extLst>
          </p:cNvPr>
          <p:cNvSpPr txBox="1">
            <a:spLocks/>
          </p:cNvSpPr>
          <p:nvPr/>
        </p:nvSpPr>
        <p:spPr>
          <a:xfrm>
            <a:off x="8436340" y="6312564"/>
            <a:ext cx="3506787" cy="42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AGUNG RACHMAT, S.T, M.M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1119-D61C-4DCD-AB7D-FC92F3F7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Python Case Sensitivity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2A3C-398F-48AB-B4A5-E88718C8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Python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bersifat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case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sensitif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artinya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huruf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besar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huruf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kecil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memiliki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perbedaan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Sebagai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contoh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jika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Anda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menggunakan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fungsi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print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huruf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kecil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print()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berhasil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Lain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hal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jika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anda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menggunakan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huruf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kapital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Print() </a:t>
            </a:r>
            <a:r>
              <a:rPr lang="en-US" i="0" dirty="0" err="1">
                <a:solidFill>
                  <a:srgbClr val="212529"/>
                </a:solidFill>
                <a:effectLst/>
                <a:latin typeface="-apple-system"/>
              </a:rPr>
              <a:t>atau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 PRINT()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muncul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pesan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error.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Aturan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berlaku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nama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variabel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ataupun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fungsi-fungsi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lainnya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24E215-13C4-4C13-939A-CFE0D00AA6F5}"/>
              </a:ext>
            </a:extLst>
          </p:cNvPr>
          <p:cNvSpPr txBox="1">
            <a:spLocks/>
          </p:cNvSpPr>
          <p:nvPr/>
        </p:nvSpPr>
        <p:spPr>
          <a:xfrm>
            <a:off x="8436340" y="6312564"/>
            <a:ext cx="3506787" cy="42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AGUNG RACHMAT, S.T, M.M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6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5CEE-46F4-4338-992D-39AF2643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86E5-08B6-4157-BC5C-B3BFD85E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Tuliskan</a:t>
            </a:r>
            <a:r>
              <a:rPr lang="en-US" dirty="0"/>
              <a:t> biodata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KTP </a:t>
            </a:r>
            <a:r>
              <a:rPr lang="en-US" dirty="0" err="1"/>
              <a:t>anda</a:t>
            </a:r>
            <a:r>
              <a:rPr lang="en-US" dirty="0"/>
              <a:t> di script editor dan </a:t>
            </a:r>
            <a:r>
              <a:rPr lang="en-US" dirty="0" err="1"/>
              <a:t>jalankan</a:t>
            </a:r>
            <a:endParaRPr lang="en-US" dirty="0"/>
          </a:p>
          <a:p>
            <a:r>
              <a:rPr lang="en-US" dirty="0"/>
              <a:t>Waktu 15 </a:t>
            </a:r>
            <a:r>
              <a:rPr lang="en-US" dirty="0" err="1"/>
              <a:t>menit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D6D7CF7-2C66-455A-8B30-068E7AA6F716}"/>
              </a:ext>
            </a:extLst>
          </p:cNvPr>
          <p:cNvSpPr txBox="1">
            <a:spLocks/>
          </p:cNvSpPr>
          <p:nvPr/>
        </p:nvSpPr>
        <p:spPr>
          <a:xfrm>
            <a:off x="8436340" y="6312564"/>
            <a:ext cx="3506787" cy="42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AGUNG RACHMAT, S.T, M.M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2640-426C-4228-BF36-FCB4F8AB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PENDAHULUAN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C3FF-9111-4455-B87F-D7BD1D794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Logika</a:t>
            </a:r>
            <a:r>
              <a:rPr lang="en-US" b="1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1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adalah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ilmu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yang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mengarahkan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cara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berpikir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untuk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melakukan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kegiatan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dengan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tujuan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tertentu</a:t>
            </a:r>
            <a:endParaRPr lang="en-US" b="0" i="0" dirty="0">
              <a:solidFill>
                <a:srgbClr val="575757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b="1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Algoritma</a:t>
            </a:r>
            <a:r>
              <a:rPr lang="en-US" b="1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1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adalah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langkah-langkah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penyelesaian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masalah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yang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disusun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secara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sistematis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memakai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bahasa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yang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logis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untuk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memecahkan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suatu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permasalahan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dirty="0">
              <a:solidFill>
                <a:srgbClr val="575757"/>
              </a:solidFill>
              <a:latin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8F1AE08-3701-4D93-84EC-5FE239DF2D12}"/>
              </a:ext>
            </a:extLst>
          </p:cNvPr>
          <p:cNvSpPr txBox="1">
            <a:spLocks/>
          </p:cNvSpPr>
          <p:nvPr/>
        </p:nvSpPr>
        <p:spPr>
          <a:xfrm>
            <a:off x="8436340" y="6312564"/>
            <a:ext cx="3506787" cy="42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AGUNG RACHMAT, S.T, M.M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A2CF-FD54-4EE4-B5DF-87A3144C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TUJUAN BELAJAR LOGIKA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6DCB-CD4E-4758-BAC9-F24E8495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Membuat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seseorang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mampu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berfikir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benar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Menambah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daya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pikir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(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dengan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cara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melakukan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latihan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mengungkapkan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/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menganalisis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permasalahan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Membuat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seseorang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mampu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meletakkan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sesuatu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pada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tempatnya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dan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mengerjakan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sesuatu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pada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waktunya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Membentuk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setiap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orang yang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mempelajari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logika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untuk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berpikir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secara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lurus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kritis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rasional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ketat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tertib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, dan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metodis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Meningkatkan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kemampuan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secara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objektif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dan format.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Menambah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kecerdasan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dan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meningkatkan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keahlian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berpikir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secara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mandiri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dan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tajam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Memaksa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dan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mendorong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untuk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berpikir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sendiri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dengan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menggunakan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akses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akses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sistematis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Meningkatkan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cinta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akan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kebenaran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dan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menghindari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kesalahan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berpikir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kekeliruan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serta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kesesatan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bernalar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Mampu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melakukan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analisis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terhadap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suatu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kejadian</a:t>
            </a:r>
            <a:r>
              <a:rPr lang="en-US" b="0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A4D9E57-627E-4DD2-BB63-10B37FAC3DA5}"/>
              </a:ext>
            </a:extLst>
          </p:cNvPr>
          <p:cNvSpPr txBox="1">
            <a:spLocks/>
          </p:cNvSpPr>
          <p:nvPr/>
        </p:nvSpPr>
        <p:spPr>
          <a:xfrm>
            <a:off x="8436340" y="6312564"/>
            <a:ext cx="3506787" cy="42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AGUNG RACHMAT, S.T, M.M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3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C819-57F0-48D6-971F-FCDF88D7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Tujuan</a:t>
            </a:r>
            <a:r>
              <a:rPr lang="en-US" b="1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1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Belajar</a:t>
            </a:r>
            <a:r>
              <a:rPr lang="en-US" b="1" i="0" dirty="0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1" i="0" dirty="0" err="1">
                <a:solidFill>
                  <a:srgbClr val="575757"/>
                </a:solidFill>
                <a:effectLst/>
                <a:latin typeface="Helvetica" panose="020B0604020202020204" pitchFamily="34" charset="0"/>
              </a:rPr>
              <a:t>Algoritma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D41C-5F30-4069-986C-0D8A80B9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Tidak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tergantung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pada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bahasa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pemrograman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mana pun.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Notasi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algoritma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dapat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diterjemahkan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pada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bahasa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pemrograman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mana pun.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Memperkuat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cara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berfikir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kita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untuk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menyelesaikan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suatu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masalah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Membantu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otak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agar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berfikir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panjang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Memperkuat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analisis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ketika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pembuatan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program.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Memperluas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 space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inherit"/>
              </a:rPr>
              <a:t>berpikir</a:t>
            </a:r>
            <a:r>
              <a:rPr lang="en-US" b="0" i="0" dirty="0">
                <a:solidFill>
                  <a:srgbClr val="575757"/>
                </a:solidFill>
                <a:effectLst/>
                <a:latin typeface="inherit"/>
              </a:rPr>
              <a:t>.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4C63EA9-63A4-4FA1-A60B-0F24E2B8C647}"/>
              </a:ext>
            </a:extLst>
          </p:cNvPr>
          <p:cNvSpPr txBox="1">
            <a:spLocks/>
          </p:cNvSpPr>
          <p:nvPr/>
        </p:nvSpPr>
        <p:spPr>
          <a:xfrm>
            <a:off x="8436340" y="6312564"/>
            <a:ext cx="3506787" cy="42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AGUNG RACHMAT, S.T, M.M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5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DDE8-F283-45FC-90E1-3F93D932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BCFC-EC92-4E59-9E44-7B8BBC79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1756A9"/>
                </a:solidFill>
                <a:effectLst/>
                <a:latin typeface="-apple-system"/>
                <a:hlinkClick r:id="rId2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adalah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bahasa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pemrograman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interpretatif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multiguna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Tidak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seperti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bahasa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lain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susah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dibaca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dipahami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python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lebih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menekankan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pada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keterbacaan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kode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agar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lebih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mudah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memahami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sintaks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Hal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membuat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Python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sangat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mudah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dipelajari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baik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pemula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maupun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sudah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menguasai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bahasa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pemrograman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lain.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Bahasa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muncul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pertama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kali pada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tahun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1991,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dirancang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oleh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seorang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bernama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solidFill>
                  <a:srgbClr val="1756A9"/>
                </a:solidFill>
                <a:effectLst/>
                <a:latin typeface="-apple-system"/>
                <a:hlinkClick r:id="rId3"/>
              </a:rPr>
              <a:t>Guido van Rossum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Sampai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saat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Python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masih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dikembangkan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oleh </a:t>
            </a:r>
            <a:r>
              <a:rPr lang="en-US" b="0" i="0" u="none" strike="noStrike" dirty="0">
                <a:solidFill>
                  <a:srgbClr val="1756A9"/>
                </a:solidFill>
                <a:effectLst/>
                <a:latin typeface="-apple-system"/>
                <a:hlinkClick r:id="rId4"/>
              </a:rPr>
              <a:t>Python Software Foundation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Bahasa Python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mendukung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hampir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semua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sistem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operasi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bahkan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sistem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operasi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Linux,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hampir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semua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distronya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sudah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menyertakan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Python di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dalamnya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3BD5FC-6B87-4E7E-A4D9-7E6127610EDB}"/>
              </a:ext>
            </a:extLst>
          </p:cNvPr>
          <p:cNvSpPr txBox="1">
            <a:spLocks/>
          </p:cNvSpPr>
          <p:nvPr/>
        </p:nvSpPr>
        <p:spPr>
          <a:xfrm>
            <a:off x="8436340" y="6312564"/>
            <a:ext cx="3506787" cy="42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AGUNG RACHMAT, S.T, M.M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3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3092-075D-4325-8BBC-5966A406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PHYTON (LANJUTAN)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E95C-8B3E-4140-A284-32E07BE2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kode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simpel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mudah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diimplementasikan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seorang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programmer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dapat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lebih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mengutamakan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pengembangan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aplikasi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dibuat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bukan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malah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sibuk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mencari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syntax error.</a:t>
            </a:r>
          </a:p>
          <a:p>
            <a:r>
              <a:rPr lang="en-US" b="1" dirty="0">
                <a:solidFill>
                  <a:srgbClr val="212529"/>
                </a:solidFill>
                <a:latin typeface="-apple-system"/>
              </a:rPr>
              <a:t>PRINT (“PHYTON SANGAT MUDAH”)</a:t>
            </a:r>
          </a:p>
          <a:p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Hanya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menuliskan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kode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print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seperti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diatas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anda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sudah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bisa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mencetak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apapun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anda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inginkan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tanda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kurung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()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Dibagian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akhir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kode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pun,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anda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tidak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harus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mengakhirnya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tanda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semicolon ;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3AB7FE1-71AC-4D5F-AEC9-4704ADE67C48}"/>
              </a:ext>
            </a:extLst>
          </p:cNvPr>
          <p:cNvSpPr txBox="1">
            <a:spLocks/>
          </p:cNvSpPr>
          <p:nvPr/>
        </p:nvSpPr>
        <p:spPr>
          <a:xfrm>
            <a:off x="8436340" y="6312564"/>
            <a:ext cx="3506787" cy="42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AGUNG RACHMAT, S.T, M.M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28F7-28A6-444B-A658-1510B538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INSTALASI PHYTON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AAFC-79E3-431F-A655-0991491F0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Buka browser,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kunjungi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solidFill>
                  <a:srgbClr val="1756A9"/>
                </a:solidFill>
                <a:effectLst/>
                <a:latin typeface="-apple-system"/>
                <a:hlinkClick r:id="rId2"/>
              </a:rPr>
              <a:t>http://www.python.org/downloads/windows/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ATAU,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klik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direct link </a:t>
            </a:r>
            <a:r>
              <a:rPr lang="en-US" b="0" i="0" u="none" strike="noStrike" dirty="0">
                <a:solidFill>
                  <a:srgbClr val="1756A9"/>
                </a:solidFill>
                <a:effectLst/>
                <a:latin typeface="-apple-system"/>
                <a:hlinkClick r:id="rId3"/>
              </a:rPr>
              <a:t>https://www.python.org/ftp/python/3.8.1/python-3.8.1.exe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Buka (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klik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2x) file installer python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baru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saja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di download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Ikuti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langkah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instalasi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sampai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selesai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C9AF5A-3AF8-4860-A49C-93054EC4D2D7}"/>
              </a:ext>
            </a:extLst>
          </p:cNvPr>
          <p:cNvSpPr txBox="1">
            <a:spLocks/>
          </p:cNvSpPr>
          <p:nvPr/>
        </p:nvSpPr>
        <p:spPr>
          <a:xfrm>
            <a:off x="8436340" y="6312564"/>
            <a:ext cx="3506787" cy="42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AGUNG RACHMAT, S.T, M.M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9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DEBF-865E-442F-B4AC-24A4CD97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MENGGUNAKAN SHELL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289C-FC7C-461A-B9D5-F0FA8A61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153" y="1480178"/>
            <a:ext cx="8915400" cy="3777622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Buka IDLE (python shell di windows), Anda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bisa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mencarinya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tombol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menggunakan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START</a:t>
            </a:r>
          </a:p>
          <a:p>
            <a:r>
              <a:rPr lang="sv-SE" b="0" i="0" dirty="0">
                <a:solidFill>
                  <a:srgbClr val="212529"/>
                </a:solidFill>
                <a:effectLst/>
                <a:latin typeface="-apple-system"/>
              </a:rPr>
              <a:t>Tuliskan script Python Anda, contoh: Print (”Selamat datang di Phyton”)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jika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sudah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tekan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tombol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ENTER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dan script phyton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jalankan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atau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eksekusi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31986-4B78-4A64-A67E-2AA9A1620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30" y="2872531"/>
            <a:ext cx="5876925" cy="36576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BD5CCD6-B1D3-4361-9799-590715AEFC80}"/>
              </a:ext>
            </a:extLst>
          </p:cNvPr>
          <p:cNvSpPr txBox="1">
            <a:spLocks/>
          </p:cNvSpPr>
          <p:nvPr/>
        </p:nvSpPr>
        <p:spPr>
          <a:xfrm>
            <a:off x="8436340" y="6312564"/>
            <a:ext cx="3506787" cy="42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AGUNG RACHMAT, S.T, M.M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5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634F-CA03-4059-80BC-A86E61B7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9740"/>
          </a:xfrm>
        </p:spPr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Menggunakan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Script 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E803-80D1-4248-B703-86E9F68E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menjalankan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script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disimpan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dalam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file,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buka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IDLE (python shell di windows), Anda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bisa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mencarinya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tombol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START</a:t>
            </a:r>
          </a:p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Klik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menu 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File – New File</a:t>
            </a:r>
          </a:p>
          <a:p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Tulis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script Python pada window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muncul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contoh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: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212529"/>
                </a:solidFill>
                <a:latin typeface="-apple-system"/>
              </a:rPr>
              <a:t>print (“BELAJAR PHYTON”)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212529"/>
                </a:solidFill>
                <a:latin typeface="-apple-system"/>
              </a:rPr>
              <a:t>print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 (“DI TULUS CENDIKIA”)</a:t>
            </a:r>
          </a:p>
          <a:p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Simpan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script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lewat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menu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File - Save</a:t>
            </a:r>
          </a:p>
          <a:p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Jalankan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program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klik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menu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Run – Run Module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787FA5-87EF-402A-97D4-BB08B6F4ACCC}"/>
              </a:ext>
            </a:extLst>
          </p:cNvPr>
          <p:cNvSpPr txBox="1">
            <a:spLocks/>
          </p:cNvSpPr>
          <p:nvPr/>
        </p:nvSpPr>
        <p:spPr>
          <a:xfrm>
            <a:off x="8436340" y="6312564"/>
            <a:ext cx="3506787" cy="42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AGUNG RACHMAT, S.T, M.M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900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271</TotalTime>
  <Words>742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Century Gothic</vt:lpstr>
      <vt:lpstr>Helvetica</vt:lpstr>
      <vt:lpstr>inherit</vt:lpstr>
      <vt:lpstr>Wingdings 3</vt:lpstr>
      <vt:lpstr>Wisp</vt:lpstr>
      <vt:lpstr>LOGIKA DAN ALGORITMA  MENGGUNAKAN  PYTHON VERSI 3</vt:lpstr>
      <vt:lpstr>PENDAHULUAN</vt:lpstr>
      <vt:lpstr>TUJUAN BELAJAR LOGIKA</vt:lpstr>
      <vt:lpstr>Tujuan Belajar Algoritma </vt:lpstr>
      <vt:lpstr>PHYTON</vt:lpstr>
      <vt:lpstr>PHYTON (LANJUTAN)</vt:lpstr>
      <vt:lpstr>INSTALASI PHYTON</vt:lpstr>
      <vt:lpstr>MENGGUNAKAN SHELL </vt:lpstr>
      <vt:lpstr>Menggunakan Script Editor</vt:lpstr>
      <vt:lpstr>PowerPoint Presentation</vt:lpstr>
      <vt:lpstr>Python Case Sensitivity 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DAN ALGORITMA PHYTON VERSI 3</dc:title>
  <dc:creator>agung rachmat</dc:creator>
  <cp:lastModifiedBy>agung rachmat</cp:lastModifiedBy>
  <cp:revision>15</cp:revision>
  <dcterms:created xsi:type="dcterms:W3CDTF">2020-11-23T22:45:34Z</dcterms:created>
  <dcterms:modified xsi:type="dcterms:W3CDTF">2020-11-24T03:53:12Z</dcterms:modified>
</cp:coreProperties>
</file>