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53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0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C866-B2BC-4DBA-8493-84FDFA53ACF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D92-7137-4758-AF89-0C49B479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96764"/>
            <a:ext cx="5930900" cy="55746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0" name="Group 9"/>
          <p:cNvGrpSpPr/>
          <p:nvPr/>
        </p:nvGrpSpPr>
        <p:grpSpPr>
          <a:xfrm flipH="1">
            <a:off x="623392" y="1463069"/>
            <a:ext cx="3840427" cy="928005"/>
            <a:chOff x="803640" y="3374377"/>
            <a:chExt cx="2059657" cy="69600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51008"/>
              <a:ext cx="2059657" cy="519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langsung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diakses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melalui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browser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anda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selama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anda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terkoneksi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jaringan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internet .</a:t>
              </a:r>
              <a:endParaRPr lang="ko-KR" altLang="en-US" sz="1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Web Based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69877" y="3648170"/>
            <a:ext cx="3840431" cy="959460"/>
            <a:chOff x="803640" y="3374377"/>
            <a:chExt cx="2059659" cy="719595"/>
          </a:xfrm>
        </p:grpSpPr>
        <p:sp>
          <p:nvSpPr>
            <p:cNvPr id="17" name="TextBox 16"/>
            <p:cNvSpPr txBox="1"/>
            <p:nvPr/>
          </p:nvSpPr>
          <p:spPr>
            <a:xfrm>
              <a:off x="803642" y="3574599"/>
              <a:ext cx="2059657" cy="519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Mekanisme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transaksi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berdasarkan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prioritas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terbaik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)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prioritas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nasabah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dulu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input).</a:t>
              </a:r>
              <a:endParaRPr lang="ko-KR" altLang="en-US" sz="1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Price Priority and Time Priority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9881" y="4688017"/>
            <a:ext cx="3840427" cy="760239"/>
            <a:chOff x="623392" y="4601564"/>
            <a:chExt cx="3840427" cy="760239"/>
          </a:xfrm>
        </p:grpSpPr>
        <p:sp>
          <p:nvSpPr>
            <p:cNvPr id="20" name="TextBox 19"/>
            <p:cNvSpPr txBox="1"/>
            <p:nvPr/>
          </p:nvSpPr>
          <p:spPr>
            <a:xfrm flipH="1">
              <a:off x="623392" y="4869360"/>
              <a:ext cx="3840427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Mekanisme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lelang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lelang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terbaik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13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Penjual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Pembeli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623392" y="4601564"/>
              <a:ext cx="3840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Continous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Auction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47861" y="1564107"/>
            <a:ext cx="672076" cy="672073"/>
            <a:chOff x="4847861" y="1564107"/>
            <a:chExt cx="672076" cy="672073"/>
          </a:xfrm>
        </p:grpSpPr>
        <p:sp>
          <p:nvSpPr>
            <p:cNvPr id="6" name="Oval 5"/>
            <p:cNvSpPr/>
            <p:nvPr/>
          </p:nvSpPr>
          <p:spPr>
            <a:xfrm flipH="1">
              <a:off x="4847864" y="1564107"/>
              <a:ext cx="672073" cy="6720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847861" y="1669311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47861" y="3611283"/>
            <a:ext cx="672076" cy="672073"/>
            <a:chOff x="4847861" y="3611283"/>
            <a:chExt cx="672076" cy="672073"/>
          </a:xfrm>
        </p:grpSpPr>
        <p:sp>
          <p:nvSpPr>
            <p:cNvPr id="8" name="Oval 7"/>
            <p:cNvSpPr/>
            <p:nvPr/>
          </p:nvSpPr>
          <p:spPr>
            <a:xfrm flipH="1">
              <a:off x="4847864" y="3611283"/>
              <a:ext cx="672073" cy="6720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847861" y="3716487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7861" y="4622170"/>
            <a:ext cx="672076" cy="672073"/>
            <a:chOff x="4847861" y="4622170"/>
            <a:chExt cx="672076" cy="672073"/>
          </a:xfrm>
        </p:grpSpPr>
        <p:sp>
          <p:nvSpPr>
            <p:cNvPr id="9" name="Oval 8"/>
            <p:cNvSpPr/>
            <p:nvPr/>
          </p:nvSpPr>
          <p:spPr>
            <a:xfrm flipH="1">
              <a:off x="4847864" y="4622170"/>
              <a:ext cx="672073" cy="672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4847861" y="4727374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8222" y="277868"/>
            <a:ext cx="59277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Arial" pitchFamily="34" charset="0"/>
              </a:rPr>
              <a:t>JAFETS NOW</a:t>
            </a:r>
          </a:p>
          <a:p>
            <a:r>
              <a:rPr lang="en-US" altLang="ko-K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Arial" pitchFamily="34" charset="0"/>
              </a:rPr>
              <a:t>(Jakarta Futures Exchange New On Web)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27778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04" y="277868"/>
            <a:ext cx="3390742" cy="109634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68453" y="2677053"/>
            <a:ext cx="3514342" cy="2559836"/>
            <a:chOff x="6268453" y="2677053"/>
            <a:chExt cx="3514342" cy="2559836"/>
          </a:xfrm>
        </p:grpSpPr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70023E99-DB95-4965-BC3C-1545CF3BF21F}"/>
                </a:ext>
              </a:extLst>
            </p:cNvPr>
            <p:cNvSpPr/>
            <p:nvPr/>
          </p:nvSpPr>
          <p:spPr>
            <a:xfrm>
              <a:off x="6268453" y="2677053"/>
              <a:ext cx="3514342" cy="2559836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4698" y="2793622"/>
              <a:ext cx="3267462" cy="1607689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955249" y="1786069"/>
            <a:ext cx="1877097" cy="3458143"/>
            <a:chOff x="9955249" y="1786069"/>
            <a:chExt cx="1877097" cy="3458143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66A3AA16-FB8E-412F-ACFF-91519A7B22A0}"/>
                </a:ext>
              </a:extLst>
            </p:cNvPr>
            <p:cNvSpPr/>
            <p:nvPr/>
          </p:nvSpPr>
          <p:spPr>
            <a:xfrm>
              <a:off x="9955249" y="1786069"/>
              <a:ext cx="1877097" cy="3458143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2797" y="2140032"/>
              <a:ext cx="1591523" cy="254580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01228" y="5617915"/>
            <a:ext cx="3840429" cy="720216"/>
            <a:chOff x="623389" y="5597131"/>
            <a:chExt cx="3840429" cy="720216"/>
          </a:xfrm>
        </p:grpSpPr>
        <p:sp>
          <p:nvSpPr>
            <p:cNvPr id="40" name="TextBox 39"/>
            <p:cNvSpPr txBox="1"/>
            <p:nvPr/>
          </p:nvSpPr>
          <p:spPr>
            <a:xfrm flipH="1">
              <a:off x="623389" y="5824903"/>
              <a:ext cx="3840427" cy="492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oleh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Pialang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mengatur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mengelola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akun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nasabahnya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23391" y="5597131"/>
              <a:ext cx="3840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Broker Admi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n System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8700" y="5557943"/>
            <a:ext cx="672076" cy="672073"/>
            <a:chOff x="4868700" y="5557943"/>
            <a:chExt cx="672076" cy="672073"/>
          </a:xfrm>
        </p:grpSpPr>
        <p:sp>
          <p:nvSpPr>
            <p:cNvPr id="43" name="Oval 42"/>
            <p:cNvSpPr/>
            <p:nvPr/>
          </p:nvSpPr>
          <p:spPr>
            <a:xfrm flipH="1">
              <a:off x="4868703" y="5557943"/>
              <a:ext cx="672073" cy="6720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4868700" y="5663147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23392" y="2486662"/>
            <a:ext cx="3840427" cy="1104240"/>
            <a:chOff x="803640" y="3374377"/>
            <a:chExt cx="2059657" cy="828179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33142"/>
              <a:ext cx="2059657" cy="6694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Tersedia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batas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harian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guna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mengatur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pergerakan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3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masing-masing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komoditi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setiap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harinya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otomatis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menolak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300" i="1" dirty="0" smtClean="0">
                  <a:solidFill>
                    <a:schemeClr val="bg1"/>
                  </a:solidFill>
                  <a:cs typeface="Arial" pitchFamily="34" charset="0"/>
                </a:rPr>
                <a:t>reject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) order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sesuai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ketentuan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 smtClean="0">
                  <a:solidFill>
                    <a:schemeClr val="bg1"/>
                  </a:solidFill>
                  <a:cs typeface="Arial" pitchFamily="34" charset="0"/>
                </a:rPr>
                <a:t>belaku</a:t>
              </a:r>
              <a:r>
                <a:rPr lang="en-US" altLang="ko-KR" sz="13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Price Limit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47860" y="2587695"/>
            <a:ext cx="672077" cy="672073"/>
            <a:chOff x="4847860" y="2587695"/>
            <a:chExt cx="672077" cy="672073"/>
          </a:xfrm>
        </p:grpSpPr>
        <p:sp>
          <p:nvSpPr>
            <p:cNvPr id="53" name="Oval 52"/>
            <p:cNvSpPr/>
            <p:nvPr/>
          </p:nvSpPr>
          <p:spPr>
            <a:xfrm flipH="1">
              <a:off x="4847864" y="2587695"/>
              <a:ext cx="672073" cy="672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4847860" y="2711583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57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96764"/>
            <a:ext cx="5930900" cy="5157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0" name="Group 9"/>
          <p:cNvGrpSpPr/>
          <p:nvPr/>
        </p:nvGrpSpPr>
        <p:grpSpPr>
          <a:xfrm flipH="1">
            <a:off x="670579" y="1867948"/>
            <a:ext cx="3840427" cy="814877"/>
            <a:chOff x="803640" y="3418827"/>
            <a:chExt cx="2059657" cy="61116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91405"/>
              <a:ext cx="2059657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langsung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diakses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browser yang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perangkat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anda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41882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Web Based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669880" y="2800579"/>
            <a:ext cx="3840427" cy="928004"/>
            <a:chOff x="803640" y="3374377"/>
            <a:chExt cx="2059657" cy="696003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51007"/>
              <a:ext cx="2059657" cy="519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PC, laptop,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3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Handphone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gadget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lainnya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selama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terkoneksi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jaringan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internet.</a:t>
              </a:r>
              <a:endParaRPr lang="ko-KR" altLang="en-US" sz="13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Very Accessible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69880" y="3823502"/>
            <a:ext cx="3840427" cy="928005"/>
            <a:chOff x="803640" y="3374377"/>
            <a:chExt cx="2059657" cy="69600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51008"/>
              <a:ext cx="2059657" cy="519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Mekanisme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lelang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inisiasi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Penjual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penyepadanan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terjadi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harga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yang paling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tinggi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3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Dutch Auction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7861" y="1877365"/>
            <a:ext cx="672076" cy="672073"/>
            <a:chOff x="4847861" y="1877365"/>
            <a:chExt cx="672076" cy="672073"/>
          </a:xfrm>
        </p:grpSpPr>
        <p:sp>
          <p:nvSpPr>
            <p:cNvPr id="6" name="Oval 5"/>
            <p:cNvSpPr/>
            <p:nvPr/>
          </p:nvSpPr>
          <p:spPr>
            <a:xfrm flipH="1">
              <a:off x="4847864" y="1877365"/>
              <a:ext cx="672073" cy="6720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847861" y="1982569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7861" y="2900953"/>
            <a:ext cx="672076" cy="672073"/>
            <a:chOff x="4847861" y="2900953"/>
            <a:chExt cx="672076" cy="672073"/>
          </a:xfrm>
        </p:grpSpPr>
        <p:sp>
          <p:nvSpPr>
            <p:cNvPr id="7" name="Oval 6"/>
            <p:cNvSpPr/>
            <p:nvPr/>
          </p:nvSpPr>
          <p:spPr>
            <a:xfrm flipH="1">
              <a:off x="4847864" y="2900953"/>
              <a:ext cx="672073" cy="672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4847861" y="3006157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47861" y="3924541"/>
            <a:ext cx="672076" cy="672073"/>
            <a:chOff x="4847861" y="3924541"/>
            <a:chExt cx="672076" cy="672073"/>
          </a:xfrm>
        </p:grpSpPr>
        <p:sp>
          <p:nvSpPr>
            <p:cNvPr id="8" name="Oval 7"/>
            <p:cNvSpPr/>
            <p:nvPr/>
          </p:nvSpPr>
          <p:spPr>
            <a:xfrm flipH="1">
              <a:off x="4847864" y="3924541"/>
              <a:ext cx="672073" cy="67207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847861" y="4029745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47861" y="4893093"/>
            <a:ext cx="672076" cy="672073"/>
            <a:chOff x="4847861" y="4893093"/>
            <a:chExt cx="672076" cy="672073"/>
          </a:xfrm>
        </p:grpSpPr>
        <p:sp>
          <p:nvSpPr>
            <p:cNvPr id="9" name="Oval 8"/>
            <p:cNvSpPr/>
            <p:nvPr/>
          </p:nvSpPr>
          <p:spPr>
            <a:xfrm flipH="1">
              <a:off x="4847864" y="4893093"/>
              <a:ext cx="672073" cy="672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4847861" y="4998297"/>
              <a:ext cx="672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8222" y="277868"/>
            <a:ext cx="59277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Arial" pitchFamily="34" charset="0"/>
              </a:rPr>
              <a:t>ITMS</a:t>
            </a:r>
          </a:p>
          <a:p>
            <a:pPr algn="ctr"/>
            <a:r>
              <a:rPr lang="en-US" altLang="ko-K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Arial" pitchFamily="34" charset="0"/>
              </a:rPr>
              <a:t>(Indonesian Tin Market System)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27778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04" y="277868"/>
            <a:ext cx="3390742" cy="109634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268453" y="2677053"/>
            <a:ext cx="3514342" cy="2559836"/>
            <a:chOff x="6268453" y="2677053"/>
            <a:chExt cx="3514342" cy="2559836"/>
          </a:xfrm>
          <a:solidFill>
            <a:srgbClr val="002060"/>
          </a:solidFill>
        </p:grpSpPr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70023E99-DB95-4965-BC3C-1545CF3BF21F}"/>
                </a:ext>
              </a:extLst>
            </p:cNvPr>
            <p:cNvSpPr/>
            <p:nvPr/>
          </p:nvSpPr>
          <p:spPr>
            <a:xfrm>
              <a:off x="6268453" y="2677053"/>
              <a:ext cx="3514342" cy="2559836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640" y="2779451"/>
              <a:ext cx="3274140" cy="1658798"/>
            </a:xfrm>
            <a:prstGeom prst="rect">
              <a:avLst/>
            </a:prstGeom>
            <a:grpFill/>
          </p:spPr>
        </p:pic>
      </p:grpSp>
      <p:grpSp>
        <p:nvGrpSpPr>
          <p:cNvPr id="4" name="Group 3"/>
          <p:cNvGrpSpPr/>
          <p:nvPr/>
        </p:nvGrpSpPr>
        <p:grpSpPr>
          <a:xfrm>
            <a:off x="9955249" y="1786069"/>
            <a:ext cx="1877097" cy="3458143"/>
            <a:chOff x="9955249" y="1786069"/>
            <a:chExt cx="1877097" cy="3458143"/>
          </a:xfrm>
          <a:solidFill>
            <a:srgbClr val="002060"/>
          </a:solidFill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66A3AA16-FB8E-412F-ACFF-91519A7B22A0}"/>
                </a:ext>
              </a:extLst>
            </p:cNvPr>
            <p:cNvSpPr/>
            <p:nvPr/>
          </p:nvSpPr>
          <p:spPr>
            <a:xfrm>
              <a:off x="9955249" y="1786069"/>
              <a:ext cx="1877097" cy="3458143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79" b="6685"/>
            <a:stretch/>
          </p:blipFill>
          <p:spPr>
            <a:xfrm>
              <a:off x="10094965" y="2130977"/>
              <a:ext cx="1595491" cy="2596398"/>
            </a:xfrm>
            <a:prstGeom prst="rect">
              <a:avLst/>
            </a:prstGeom>
            <a:grpFill/>
          </p:spPr>
        </p:pic>
      </p:grpSp>
      <p:grpSp>
        <p:nvGrpSpPr>
          <p:cNvPr id="42" name="Group 41"/>
          <p:cNvGrpSpPr/>
          <p:nvPr/>
        </p:nvGrpSpPr>
        <p:grpSpPr>
          <a:xfrm flipH="1">
            <a:off x="669881" y="4831354"/>
            <a:ext cx="3840427" cy="928005"/>
            <a:chOff x="803640" y="3374377"/>
            <a:chExt cx="2059657" cy="69600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51008"/>
              <a:ext cx="2059657" cy="519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Sebelum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inisiasi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lelang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Penjual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Jaminan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ketersediaan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dilelangkan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Bukti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Simpan</a:t>
              </a:r>
              <a:r>
                <a:rPr lang="en-US" altLang="ko-KR" sz="1300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 (BS).</a:t>
              </a:r>
              <a:endParaRPr lang="ko-KR" altLang="en-US" sz="13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Certainty of The Goods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83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Visca</dc:creator>
  <cp:lastModifiedBy>Visca</cp:lastModifiedBy>
  <cp:revision>31</cp:revision>
  <dcterms:created xsi:type="dcterms:W3CDTF">2020-10-26T02:40:51Z</dcterms:created>
  <dcterms:modified xsi:type="dcterms:W3CDTF">2021-01-28T06:15:07Z</dcterms:modified>
</cp:coreProperties>
</file>