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4" r:id="rId7"/>
    <p:sldId id="263" r:id="rId8"/>
    <p:sldId id="262" r:id="rId9"/>
    <p:sldId id="261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89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63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98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965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7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29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3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34AE88-092C-4A49-9070-8B49F23454C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EFC74C-4DAF-48E1-B4F5-427BFA73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56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03938" y="-1"/>
            <a:ext cx="8304627" cy="1685846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PROGRAM APLIKASI PENGGAJIAN GURU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BERBASIS DEKSTOP WEB, DAN ANROID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PADA PONDOK MODERN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</a:t>
            </a:r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DARUNNADWAH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120" y="2067356"/>
            <a:ext cx="2572910" cy="229992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630336" y="4737152"/>
            <a:ext cx="7512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INFORMATIKA KOMPUTER DAN MANAJEMEN INDONESIA</a:t>
            </a:r>
            <a:endParaRPr lang="en-US" sz="1600" b="1" dirty="0" smtClean="0"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IKMI RISKINA</a:t>
            </a:r>
            <a:endParaRPr lang="en-US" sz="1600" b="1" dirty="0" smtClean="0"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BEKASI</a:t>
            </a:r>
            <a:endParaRPr lang="en-US" sz="1600" b="1" dirty="0" smtClean="0"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2018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19240" y="316237"/>
            <a:ext cx="6553525" cy="658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Tampilan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Halaman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Utama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Admin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4"/>
          <a:srcRect t="9091" b="6012"/>
          <a:stretch/>
        </p:blipFill>
        <p:spPr bwMode="auto">
          <a:xfrm>
            <a:off x="1201004" y="1214651"/>
            <a:ext cx="9799092" cy="5036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042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50789" y="520953"/>
            <a:ext cx="4936095" cy="658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Tampilan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Form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Jabatan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t="9763" b="5002"/>
          <a:stretch/>
        </p:blipFill>
        <p:spPr bwMode="auto">
          <a:xfrm>
            <a:off x="968919" y="1392894"/>
            <a:ext cx="10631677" cy="49942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40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1496" y="548249"/>
            <a:ext cx="4329006" cy="658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Tampilan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Form Guru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t="8755" b="6349"/>
          <a:stretch/>
        </p:blipFill>
        <p:spPr bwMode="auto">
          <a:xfrm>
            <a:off x="1323974" y="1422629"/>
            <a:ext cx="9826247" cy="49645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40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1307" y="548249"/>
            <a:ext cx="4109394" cy="658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Tampilan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Form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Gaji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t="7744" b="5001"/>
          <a:stretch/>
        </p:blipFill>
        <p:spPr bwMode="auto">
          <a:xfrm>
            <a:off x="1266828" y="1310185"/>
            <a:ext cx="10183644" cy="51452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40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25625" y="446649"/>
            <a:ext cx="5140766" cy="658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Tampilan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Gaji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Guru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t="8754" b="5001"/>
          <a:stretch/>
        </p:blipFill>
        <p:spPr bwMode="auto">
          <a:xfrm>
            <a:off x="1113423" y="1277646"/>
            <a:ext cx="10268809" cy="53060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40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24461" y="452713"/>
            <a:ext cx="7543091" cy="658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Tampilan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Halaman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Utama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User Guru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t="10101" r="-947" b="5002"/>
          <a:stretch/>
        </p:blipFill>
        <p:spPr bwMode="auto">
          <a:xfrm>
            <a:off x="996287" y="1379246"/>
            <a:ext cx="10508776" cy="50079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40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678" y="684727"/>
            <a:ext cx="5677067" cy="658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Tampilan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User Guru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t="10256" b="5225"/>
          <a:stretch/>
        </p:blipFill>
        <p:spPr bwMode="auto">
          <a:xfrm>
            <a:off x="738897" y="1528549"/>
            <a:ext cx="10670631" cy="4967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8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6851" y="487775"/>
            <a:ext cx="5478295" cy="658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Tampilan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Ganti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Foto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Guru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t="9024" r="-56" b="5416"/>
          <a:stretch/>
        </p:blipFill>
        <p:spPr bwMode="auto">
          <a:xfrm>
            <a:off x="982069" y="1420837"/>
            <a:ext cx="10290981" cy="50345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8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9113" y="425412"/>
            <a:ext cx="6573786" cy="658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Tampilan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Ganti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Password Guru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t="9427" b="6012"/>
          <a:stretch/>
        </p:blipFill>
        <p:spPr bwMode="auto">
          <a:xfrm>
            <a:off x="1066799" y="1420185"/>
            <a:ext cx="9865058" cy="48850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8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64296" y="602836"/>
            <a:ext cx="6863417" cy="658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Tampilan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Halaman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Utama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Kepsek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t="9764" b="6349"/>
          <a:stretch/>
        </p:blipFill>
        <p:spPr bwMode="auto">
          <a:xfrm>
            <a:off x="1123594" y="1542197"/>
            <a:ext cx="9917445" cy="46675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059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2204"/>
            <a:ext cx="1219200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53771" y="432729"/>
            <a:ext cx="755944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D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anose="020B0A04020102020204" pitchFamily="34" charset="0"/>
              </a:rPr>
              <a:t>LATAR BELAKANG </a:t>
            </a:r>
            <a:r>
              <a:rPr lang="en-ID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anose="020B0A04020102020204" pitchFamily="34" charset="0"/>
              </a:rPr>
              <a:t>Masalah</a:t>
            </a:r>
            <a:endParaRPr lang="en-US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84030" y="1710228"/>
            <a:ext cx="1139483" cy="27572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M</a:t>
            </a:r>
          </a:p>
          <a:p>
            <a:pPr algn="ctr"/>
            <a:r>
              <a:rPr lang="en-ID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</a:t>
            </a:r>
          </a:p>
          <a:p>
            <a:pPr algn="ctr"/>
            <a:r>
              <a:rPr lang="en-ID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N</a:t>
            </a:r>
          </a:p>
          <a:p>
            <a:pPr algn="ctr"/>
            <a:r>
              <a:rPr lang="en-ID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U</a:t>
            </a:r>
          </a:p>
          <a:p>
            <a:pPr algn="ctr"/>
            <a:r>
              <a:rPr lang="en-ID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</a:t>
            </a:r>
          </a:p>
          <a:p>
            <a:pPr algn="ctr"/>
            <a:r>
              <a:rPr lang="en-ID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L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3853" y="2559231"/>
            <a:ext cx="641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5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=</a:t>
            </a:r>
            <a:endParaRPr lang="en-US" sz="54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50361" y="1770518"/>
            <a:ext cx="2965269" cy="87822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Yang </a:t>
            </a:r>
            <a:r>
              <a:rPr lang="en-ID" sz="16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ID" sz="1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urang</a:t>
            </a:r>
            <a:r>
              <a:rPr lang="en-ID" sz="1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Akurat</a:t>
            </a:r>
            <a:endParaRPr lang="en-ID" sz="1600" b="1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D" sz="1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Akibat</a:t>
            </a:r>
            <a:r>
              <a:rPr lang="en-ID" sz="1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i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Error</a:t>
            </a:r>
            <a:endParaRPr lang="en-US" sz="1600" b="1" i="1" u="sng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50360" y="3550080"/>
            <a:ext cx="2965269" cy="87822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ID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Memakan</a:t>
            </a:r>
            <a:r>
              <a:rPr lang="en-ID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ID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Lama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702236" y="1822770"/>
            <a:ext cx="888275" cy="256333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99693" y="2611807"/>
            <a:ext cx="26558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ID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</a:p>
          <a:p>
            <a:pPr algn="ctr"/>
            <a:r>
              <a:rPr lang="en-ID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ID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Diatasi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61959" y="5160386"/>
            <a:ext cx="8810393" cy="97618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Atas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dasar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permasalahan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tersebut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maka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dibuatlah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Program </a:t>
            </a:r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Aplikasi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Penggajian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Guru </a:t>
            </a:r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untuk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meminimalisasi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masalah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 yang </a:t>
            </a:r>
            <a:r>
              <a:rPr lang="en-US" sz="1600" b="1" dirty="0" err="1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ada</a:t>
            </a: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45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10" grpId="0" animBg="1"/>
      <p:bldP spid="11" grpId="0" animBg="1"/>
      <p:bldP spid="12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20075" y="446649"/>
            <a:ext cx="5151860" cy="658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Tampilan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Cetak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Slip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Gaji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43750" t="8754" r="21023" b="8707"/>
          <a:stretch/>
        </p:blipFill>
        <p:spPr bwMode="auto">
          <a:xfrm>
            <a:off x="2767354" y="1241947"/>
            <a:ext cx="6881613" cy="54318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059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16650" y="446649"/>
            <a:ext cx="2558714" cy="658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Kesimpulan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0310" y="1419367"/>
            <a:ext cx="85707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Setelah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selesai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perancangan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Program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Aplikasi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Penggajian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Pondok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Modern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Darunnadwah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berbasis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Desktop, Web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Android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penulis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menarik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beberapa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kesimpulan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berikut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aplikasi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mampu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menginput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data guru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gaji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waktu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relative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singkat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sehingga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lebih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efektif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efisien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/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aplikasi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mampu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menyimpan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arsip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database,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sehingga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memudahkan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pencarian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data,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pengecekan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penginputan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bisa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dilakukan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efektif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efisien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/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Hasil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pengujian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dilakukan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menjelaskan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bahwa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tingkat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keakuratan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laporan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dirancang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lebih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baik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64876" y="776066"/>
            <a:ext cx="1462260" cy="658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SARAN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9618" y="1937982"/>
            <a:ext cx="90757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Penulis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menyarankan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sebaiknya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menerapkan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absensi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modern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lagi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halnya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absensi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sudah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sidik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jari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buFont typeface="Wingdings" pitchFamily="2" charset="2"/>
              <a:buChar char="Ø"/>
            </a:pP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Pondok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Pesantren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sebaiknya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program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hanya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penggajian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tetapi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lain yang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terkomputerisasi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33799" y="1767006"/>
            <a:ext cx="8924430" cy="33239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TERIMAKASIH ATAS PERHATIANNYA</a:t>
            </a:r>
          </a:p>
          <a:p>
            <a:pPr lvl="0" algn="ctr">
              <a:lnSpc>
                <a:spcPct val="150000"/>
              </a:lnSpc>
            </a:pP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SEMOGA APA YANG TELAH DISAMPAIKAN</a:t>
            </a:r>
          </a:p>
          <a:p>
            <a:pPr lvl="0" algn="ctr">
              <a:lnSpc>
                <a:spcPct val="150000"/>
              </a:lnSpc>
            </a:pP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 BERMANFAAT.</a:t>
            </a:r>
          </a:p>
          <a:p>
            <a:pPr lvl="0" algn="ctr">
              <a:lnSpc>
                <a:spcPct val="150000"/>
              </a:lnSpc>
            </a:pP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Serta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Mohon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maaf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kesalahan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0" algn="ctr">
              <a:lnSpc>
                <a:spcPct val="150000"/>
              </a:lnSpc>
            </a:pP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penyampaian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materi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59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063"/>
            <a:ext cx="12192001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58713" y="1745343"/>
            <a:ext cx="87962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Low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agaimana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penggajian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diterapkan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Pondok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Modern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Darunnadwah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efektif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efisien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pPr marL="342900" lvl="0" indent="-342900" algn="justLow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agaimana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cara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pengarsipan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yang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efektif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efisien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?</a:t>
            </a:r>
          </a:p>
          <a:p>
            <a:pPr marL="342900" lvl="0" indent="-342900" algn="justLow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agaimana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membangun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Penggajian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mampu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memberikan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akurat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output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berbasis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desktop, web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android yang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efektif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efisien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7089" y="759655"/>
            <a:ext cx="554267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/>
            <a:r>
              <a:rPr lang="en-US" sz="36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Rumusan</a:t>
            </a: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Masalah</a:t>
            </a: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42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8605" y="1897418"/>
            <a:ext cx="10554788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dibuatnya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Penggajian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Guru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apat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penggajian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akurat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terhindar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human error. 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penggajian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diterapkan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Pondok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Darunnadwah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penggajian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ctr">
              <a:lnSpc>
                <a:spcPct val="150000"/>
              </a:lnSpc>
            </a:pPr>
            <a:endParaRPr lang="en-US" sz="2400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2191" y="1027288"/>
            <a:ext cx="559558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/>
            <a:r>
              <a:rPr lang="en-US" sz="32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Tujuan</a:t>
            </a:r>
            <a:r>
              <a:rPr 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Penulisan</a:t>
            </a:r>
            <a:r>
              <a:rPr 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307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90906" y="862148"/>
            <a:ext cx="441018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32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Batasan</a:t>
            </a:r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Masalah</a:t>
            </a:r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0559" y="2003588"/>
            <a:ext cx="86663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mengingat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keterbatasan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penulis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penulisan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dibatasi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Penggajian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Berbasis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Web, Desktop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Android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Pondok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Modern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Darunnadwah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Bekasi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9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6472" y="641445"/>
            <a:ext cx="8270543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Gambaran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Umum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Sistem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Penggajian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yang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Sedang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Berjalan</a:t>
            </a:r>
            <a:endParaRPr 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0351" y="1924334"/>
            <a:ext cx="9171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penggajian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Pondok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Modern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Darunnadwah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sederhana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perhitungannya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Hal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rentan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perhitungan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Disamping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kendala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terjadinya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penumpukan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berkas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lambatnya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pencarian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keterlambatan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pimpinan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berjalan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keuangan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catatan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diketik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memakai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perkantoran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Microsoft Excel.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gaji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bulanan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dilaporkan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Direktur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masing-masing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guru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menerima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slip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gaji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dicetak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memakai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Microsoft Excel.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7808" y="288943"/>
            <a:ext cx="8600560" cy="5806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4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ill Sans MT" pitchFamily="34" charset="0"/>
              </a:rPr>
              <a:t>Gambaran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ill Sans MT" pitchFamily="34" charset="0"/>
              </a:rPr>
              <a:t> </a:t>
            </a:r>
            <a:r>
              <a:rPr lang="en-US" sz="24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ill Sans MT" pitchFamily="34" charset="0"/>
              </a:rPr>
              <a:t>Umum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ill Sans MT" pitchFamily="34" charset="0"/>
              </a:rPr>
              <a:t> </a:t>
            </a:r>
            <a:r>
              <a:rPr lang="en-US" sz="24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ill Sans MT" pitchFamily="34" charset="0"/>
              </a:rPr>
              <a:t>Aplikasi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ill Sans MT" pitchFamily="34" charset="0"/>
              </a:rPr>
              <a:t> </a:t>
            </a:r>
            <a:r>
              <a:rPr lang="en-US" sz="24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ill Sans MT" pitchFamily="34" charset="0"/>
              </a:rPr>
              <a:t>Penggajian</a:t>
            </a:r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ill Sans MT" pitchFamily="34" charset="0"/>
              </a:rPr>
              <a:t> </a:t>
            </a:r>
            <a:r>
              <a:rPr lang="en-US" sz="24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ill Sans MT" pitchFamily="34" charset="0"/>
              </a:rPr>
              <a:t>Pegawai</a:t>
            </a:r>
            <a:endParaRPr lang="en-US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5981" y="1155054"/>
            <a:ext cx="98400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Aplikasi</a:t>
            </a: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ini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memiliki</a:t>
            </a: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tiga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hak</a:t>
            </a: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akses</a:t>
            </a: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yaitu</a:t>
            </a: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hak</a:t>
            </a: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akses</a:t>
            </a: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bagi</a:t>
            </a: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admin, guru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kepsek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. </a:t>
            </a:r>
            <a:endParaRPr lang="en-US" sz="2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Hak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akses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sebagai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Admin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diantaranya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dapat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:</a:t>
            </a:r>
          </a:p>
          <a:p>
            <a:pPr marL="862013" indent="-34290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Menginput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data guru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jabatan</a:t>
            </a:r>
            <a:endParaRPr lang="en-US" sz="20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862013" indent="-34290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Menginput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gaji</a:t>
            </a:r>
            <a:endParaRPr lang="en-US" sz="20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862013" indent="-34290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Mencetak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gaji</a:t>
            </a:r>
            <a:endParaRPr lang="en-US" sz="2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342900" indent="-3429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Hak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akses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sebagai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Guru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diantaranya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dapat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:</a:t>
            </a:r>
          </a:p>
          <a:p>
            <a:pPr marL="862013" indent="-34290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Melihat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Gaji</a:t>
            </a:r>
            <a:endParaRPr lang="en-US" sz="20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862013" indent="-34290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Mengganti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password</a:t>
            </a:r>
          </a:p>
          <a:p>
            <a:pPr marL="862013" indent="-34290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Mengganti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foto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profil</a:t>
            </a:r>
            <a:endParaRPr lang="en-US" sz="20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396875" indent="-3429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Hak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akses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sebagai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Kepsek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diantaranya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dapat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:</a:t>
            </a:r>
          </a:p>
          <a:p>
            <a:pPr marL="806450" indent="-34290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Melihat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rekap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gaji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guru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admin</a:t>
            </a:r>
          </a:p>
          <a:p>
            <a:pPr marL="806450" indent="-34290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Mencetak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gaji</a:t>
            </a:r>
            <a:endParaRPr lang="en-US" sz="20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Aplikasi</a:t>
            </a: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memiliki</a:t>
            </a: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menu yang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terdiri</a:t>
            </a: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:</a:t>
            </a:r>
          </a:p>
          <a:p>
            <a:pPr lvl="3" algn="just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File</a:t>
            </a:r>
          </a:p>
          <a:p>
            <a:pPr lvl="3" algn="just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Manajemen</a:t>
            </a: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Data</a:t>
            </a:r>
          </a:p>
          <a:p>
            <a:pPr lvl="3" algn="just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Penggajiam</a:t>
            </a:r>
            <a:endParaRPr lang="en-US" sz="2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lvl="3" algn="just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Laporan</a:t>
            </a:r>
            <a:endParaRPr lang="en-US" sz="2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4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25224" y="862148"/>
            <a:ext cx="4741554" cy="658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412" y="1883391"/>
            <a:ext cx="9253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Guru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terdiri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atribut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nip,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gol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password,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hak_akses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jabatan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nm_guru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jekel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tmp_lahir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tgl_lahir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alamat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tlp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algn="just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Jabatan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terdiri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atribut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gol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jabatan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gp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tunjangan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transport.</a:t>
            </a:r>
          </a:p>
          <a:p>
            <a:pPr lvl="0" algn="just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Administrasi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terdiri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atribut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id, nip,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gol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jabatan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nm_guru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gp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tunjangan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transport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absen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total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12315" y="862148"/>
            <a:ext cx="5167376" cy="658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>
              <a:lnSpc>
                <a:spcPct val="150000"/>
              </a:lnSpc>
            </a:pP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Tampilan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Halaman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Login</a:t>
            </a:r>
            <a:endParaRPr lang="en-US" sz="2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04" y="1678676"/>
            <a:ext cx="8502556" cy="455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1498</TotalTime>
  <Words>552</Words>
  <Application>Microsoft Office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Century Gothic</vt:lpstr>
      <vt:lpstr>Gill Sans MT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Distania Vivi Amelya</dc:creator>
  <cp:lastModifiedBy>Distania Vivi Amelya</cp:lastModifiedBy>
  <cp:revision>27</cp:revision>
  <dcterms:created xsi:type="dcterms:W3CDTF">2018-10-16T13:31:30Z</dcterms:created>
  <dcterms:modified xsi:type="dcterms:W3CDTF">2018-11-02T16:32:37Z</dcterms:modified>
</cp:coreProperties>
</file>