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3"/>
  </p:notesMasterIdLst>
  <p:handoutMasterIdLst>
    <p:handoutMasterId r:id="rId24"/>
  </p:handoutMasterIdLst>
  <p:sldIdLst>
    <p:sldId id="775" r:id="rId2"/>
    <p:sldId id="263" r:id="rId3"/>
    <p:sldId id="779" r:id="rId4"/>
    <p:sldId id="257" r:id="rId5"/>
    <p:sldId id="777" r:id="rId6"/>
    <p:sldId id="258" r:id="rId7"/>
    <p:sldId id="281" r:id="rId8"/>
    <p:sldId id="282" r:id="rId9"/>
    <p:sldId id="285" r:id="rId10"/>
    <p:sldId id="284" r:id="rId11"/>
    <p:sldId id="283" r:id="rId12"/>
    <p:sldId id="780" r:id="rId13"/>
    <p:sldId id="776" r:id="rId14"/>
    <p:sldId id="778" r:id="rId15"/>
    <p:sldId id="786" r:id="rId16"/>
    <p:sldId id="781" r:id="rId17"/>
    <p:sldId id="787" r:id="rId18"/>
    <p:sldId id="788" r:id="rId19"/>
    <p:sldId id="789" r:id="rId20"/>
    <p:sldId id="790" r:id="rId21"/>
    <p:sldId id="7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064B80B-25A7-9185-8F19-05765B37C3AF}" name="Norbert Voigt" initials="NV" userId="S::NORBERT.VOIGT@adtran.com::573ca435-50b3-449a-b359-c0c7fa4df698" providerId="AD"/>
  <p188:author id="{FB39D730-BBA1-6565-2768-41B7A462D360}" name="Jan Diestelmans (Nokia)" initials="JD(" userId="S::jan.diestelmans@nokia.com::4852e5a4-7ca6-481c-88b8-995b02441889"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Nick Hancock" initials="NH" lastIdx="1" clrIdx="0">
    <p:extLst>
      <p:ext uri="{19B8F6BF-5375-455C-9EA6-DF929625EA0E}">
        <p15:presenceInfo xmlns:p15="http://schemas.microsoft.com/office/powerpoint/2012/main" userId="Nick Hancoc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3FD"/>
    <a:srgbClr val="E8E6FE"/>
    <a:srgbClr val="7086A4"/>
    <a:srgbClr val="556A85"/>
    <a:srgbClr val="3333FF"/>
    <a:srgbClr val="CC00CC"/>
    <a:srgbClr val="CCFFCC"/>
    <a:srgbClr val="D1CCFE"/>
    <a:srgbClr val="FFFFCC"/>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602" autoAdjust="0"/>
    <p:restoredTop sz="95597" autoAdjust="0"/>
  </p:normalViewPr>
  <p:slideViewPr>
    <p:cSldViewPr snapToGrid="0" snapToObjects="1">
      <p:cViewPr varScale="1">
        <p:scale>
          <a:sx n="76" d="100"/>
          <a:sy n="76" d="100"/>
        </p:scale>
        <p:origin x="62" y="317"/>
      </p:cViewPr>
      <p:guideLst>
        <p:guide orient="horz" pos="2160"/>
        <p:guide pos="3840"/>
      </p:guideLst>
    </p:cSldViewPr>
  </p:slideViewPr>
  <p:outlineViewPr>
    <p:cViewPr>
      <p:scale>
        <a:sx n="33" d="100"/>
        <a:sy n="33" d="100"/>
      </p:scale>
      <p:origin x="0" y="-618"/>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 van Caenegem (Nokia)" userId="0e2e7dc8-4df9-4764-8145-95964adb0048" providerId="ADAL" clId="{25F3DBA9-6899-462A-9D52-65D767FBA395}"/>
    <pc:docChg chg="custSel addSld delSld modSld">
      <pc:chgData name="Tom van Caenegem (Nokia)" userId="0e2e7dc8-4df9-4764-8145-95964adb0048" providerId="ADAL" clId="{25F3DBA9-6899-462A-9D52-65D767FBA395}" dt="2023-04-19T12:11:55.116" v="25" actId="20577"/>
      <pc:docMkLst>
        <pc:docMk/>
      </pc:docMkLst>
      <pc:sldChg chg="addSp modSp mod">
        <pc:chgData name="Tom van Caenegem (Nokia)" userId="0e2e7dc8-4df9-4764-8145-95964adb0048" providerId="ADAL" clId="{25F3DBA9-6899-462A-9D52-65D767FBA395}" dt="2023-04-19T12:11:55.116" v="25" actId="20577"/>
        <pc:sldMkLst>
          <pc:docMk/>
          <pc:sldMk cId="1841289157" sldId="258"/>
        </pc:sldMkLst>
        <pc:spChg chg="add mod">
          <ac:chgData name="Tom van Caenegem (Nokia)" userId="0e2e7dc8-4df9-4764-8145-95964adb0048" providerId="ADAL" clId="{25F3DBA9-6899-462A-9D52-65D767FBA395}" dt="2023-04-19T12:11:55.116" v="25" actId="20577"/>
          <ac:spMkLst>
            <pc:docMk/>
            <pc:sldMk cId="1841289157" sldId="258"/>
            <ac:spMk id="2" creationId="{52E982F4-6D46-76AA-16B3-B1D0774FC154}"/>
          </ac:spMkLst>
        </pc:spChg>
      </pc:sldChg>
      <pc:sldChg chg="addSp delSp modSp new mod">
        <pc:chgData name="Tom van Caenegem (Nokia)" userId="0e2e7dc8-4df9-4764-8145-95964adb0048" providerId="ADAL" clId="{25F3DBA9-6899-462A-9D52-65D767FBA395}" dt="2023-04-19T12:11:00.739" v="13" actId="20577"/>
        <pc:sldMkLst>
          <pc:docMk/>
          <pc:sldMk cId="3622081894" sldId="777"/>
        </pc:sldMkLst>
        <pc:spChg chg="mod">
          <ac:chgData name="Tom van Caenegem (Nokia)" userId="0e2e7dc8-4df9-4764-8145-95964adb0048" providerId="ADAL" clId="{25F3DBA9-6899-462A-9D52-65D767FBA395}" dt="2023-04-19T12:11:00.739" v="13" actId="20577"/>
          <ac:spMkLst>
            <pc:docMk/>
            <pc:sldMk cId="3622081894" sldId="777"/>
            <ac:spMk id="2" creationId="{6727FC44-8A79-B4CF-E78D-BEC4F2987EEA}"/>
          </ac:spMkLst>
        </pc:spChg>
        <pc:spChg chg="del">
          <ac:chgData name="Tom van Caenegem (Nokia)" userId="0e2e7dc8-4df9-4764-8145-95964adb0048" providerId="ADAL" clId="{25F3DBA9-6899-462A-9D52-65D767FBA395}" dt="2023-04-19T12:10:38.032" v="2" actId="478"/>
          <ac:spMkLst>
            <pc:docMk/>
            <pc:sldMk cId="3622081894" sldId="777"/>
            <ac:spMk id="3" creationId="{D4448A4F-6477-3F1F-D371-B679323D3092}"/>
          </ac:spMkLst>
        </pc:spChg>
        <pc:picChg chg="add mod">
          <ac:chgData name="Tom van Caenegem (Nokia)" userId="0e2e7dc8-4df9-4764-8145-95964adb0048" providerId="ADAL" clId="{25F3DBA9-6899-462A-9D52-65D767FBA395}" dt="2023-04-19T12:10:44.708" v="5" actId="1076"/>
          <ac:picMkLst>
            <pc:docMk/>
            <pc:sldMk cId="3622081894" sldId="777"/>
            <ac:picMk id="5" creationId="{6B9FDEFC-D112-18AC-DD5E-E8586F4F449B}"/>
          </ac:picMkLst>
        </pc:picChg>
      </pc:sldChg>
      <pc:sldChg chg="del">
        <pc:chgData name="Tom van Caenegem (Nokia)" userId="0e2e7dc8-4df9-4764-8145-95964adb0048" providerId="ADAL" clId="{25F3DBA9-6899-462A-9D52-65D767FBA395}" dt="2023-04-19T12:09:30.863" v="0" actId="47"/>
        <pc:sldMkLst>
          <pc:docMk/>
          <pc:sldMk cId="455639887" sldId="779"/>
        </pc:sldMkLst>
      </pc:sldChg>
      <pc:sldChg chg="del">
        <pc:chgData name="Tom van Caenegem (Nokia)" userId="0e2e7dc8-4df9-4764-8145-95964adb0048" providerId="ADAL" clId="{25F3DBA9-6899-462A-9D52-65D767FBA395}" dt="2023-04-19T12:09:30.863" v="0" actId="47"/>
        <pc:sldMkLst>
          <pc:docMk/>
          <pc:sldMk cId="179299693" sldId="785"/>
        </pc:sldMkLst>
      </pc:sldChg>
      <pc:sldChg chg="del">
        <pc:chgData name="Tom van Caenegem (Nokia)" userId="0e2e7dc8-4df9-4764-8145-95964adb0048" providerId="ADAL" clId="{25F3DBA9-6899-462A-9D52-65D767FBA395}" dt="2023-04-19T12:09:30.863" v="0" actId="47"/>
        <pc:sldMkLst>
          <pc:docMk/>
          <pc:sldMk cId="3945084959" sldId="786"/>
        </pc:sldMkLst>
      </pc:sldChg>
      <pc:sldChg chg="del">
        <pc:chgData name="Tom van Caenegem (Nokia)" userId="0e2e7dc8-4df9-4764-8145-95964adb0048" providerId="ADAL" clId="{25F3DBA9-6899-462A-9D52-65D767FBA395}" dt="2023-04-19T12:09:30.863" v="0" actId="47"/>
        <pc:sldMkLst>
          <pc:docMk/>
          <pc:sldMk cId="2835966641" sldId="788"/>
        </pc:sldMkLst>
      </pc:sldChg>
      <pc:sldChg chg="del">
        <pc:chgData name="Tom van Caenegem (Nokia)" userId="0e2e7dc8-4df9-4764-8145-95964adb0048" providerId="ADAL" clId="{25F3DBA9-6899-462A-9D52-65D767FBA395}" dt="2023-04-19T12:09:30.863" v="0" actId="47"/>
        <pc:sldMkLst>
          <pc:docMk/>
          <pc:sldMk cId="1712314678" sldId="790"/>
        </pc:sldMkLst>
      </pc:sldChg>
      <pc:sldChg chg="del">
        <pc:chgData name="Tom van Caenegem (Nokia)" userId="0e2e7dc8-4df9-4764-8145-95964adb0048" providerId="ADAL" clId="{25F3DBA9-6899-462A-9D52-65D767FBA395}" dt="2023-04-19T12:09:30.863" v="0" actId="47"/>
        <pc:sldMkLst>
          <pc:docMk/>
          <pc:sldMk cId="705153084" sldId="791"/>
        </pc:sldMkLst>
      </pc:sldChg>
      <pc:sldChg chg="del">
        <pc:chgData name="Tom van Caenegem (Nokia)" userId="0e2e7dc8-4df9-4764-8145-95964adb0048" providerId="ADAL" clId="{25F3DBA9-6899-462A-9D52-65D767FBA395}" dt="2023-04-19T12:09:30.863" v="0" actId="47"/>
        <pc:sldMkLst>
          <pc:docMk/>
          <pc:sldMk cId="1245634402" sldId="793"/>
        </pc:sldMkLst>
      </pc:sldChg>
      <pc:sldChg chg="del">
        <pc:chgData name="Tom van Caenegem (Nokia)" userId="0e2e7dc8-4df9-4764-8145-95964adb0048" providerId="ADAL" clId="{25F3DBA9-6899-462A-9D52-65D767FBA395}" dt="2023-04-19T12:09:30.863" v="0" actId="47"/>
        <pc:sldMkLst>
          <pc:docMk/>
          <pc:sldMk cId="82354174" sldId="79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F6F76BA-D7BA-7142-9C9E-46D7B0AE9D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83A58FC-6F3A-9E41-B059-888197254B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3F093E4-B536-2948-B9CB-B40DF7DC4643}" type="datetimeFigureOut">
              <a:rPr lang="en-US" smtClean="0"/>
              <a:t>5/25/2023</a:t>
            </a:fld>
            <a:endParaRPr lang="en-US"/>
          </a:p>
        </p:txBody>
      </p:sp>
      <p:sp>
        <p:nvSpPr>
          <p:cNvPr id="4" name="Footer Placeholder 3">
            <a:extLst>
              <a:ext uri="{FF2B5EF4-FFF2-40B4-BE49-F238E27FC236}">
                <a16:creationId xmlns:a16="http://schemas.microsoft.com/office/drawing/2014/main" id="{80BB3945-ECE1-0C45-BD87-C7E59EC39A5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8F33E2A-5317-7340-92DE-D6E086B73C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A9CFA7-A1A1-FF4C-A13F-0D450D6C57F2}" type="slidenum">
              <a:rPr lang="en-US" smtClean="0"/>
              <a:t>‹#›</a:t>
            </a:fld>
            <a:endParaRPr lang="en-US"/>
          </a:p>
        </p:txBody>
      </p:sp>
    </p:spTree>
    <p:extLst>
      <p:ext uri="{BB962C8B-B14F-4D97-AF65-F5344CB8AC3E}">
        <p14:creationId xmlns:p14="http://schemas.microsoft.com/office/powerpoint/2010/main" val="37769082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537912-96D5-1547-AE1F-A142F0C0CD91}" type="datetimeFigureOut">
              <a:rPr lang="en-US" smtClean="0"/>
              <a:t>5/25/2023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08B75C-BCCA-B34B-810A-B606FA62136B}" type="slidenum">
              <a:rPr lang="en-US" smtClean="0"/>
              <a:t>‹#›</a:t>
            </a:fld>
            <a:endParaRPr lang="en-US"/>
          </a:p>
        </p:txBody>
      </p:sp>
    </p:spTree>
    <p:extLst>
      <p:ext uri="{BB962C8B-B14F-4D97-AF65-F5344CB8AC3E}">
        <p14:creationId xmlns:p14="http://schemas.microsoft.com/office/powerpoint/2010/main" val="1101538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08B75C-BCCA-B34B-810A-B606FA62136B}" type="slidenum">
              <a:rPr lang="en-US" smtClean="0"/>
              <a:t>1</a:t>
            </a:fld>
            <a:endParaRPr lang="en-US"/>
          </a:p>
        </p:txBody>
      </p:sp>
    </p:spTree>
    <p:extLst>
      <p:ext uri="{BB962C8B-B14F-4D97-AF65-F5344CB8AC3E}">
        <p14:creationId xmlns:p14="http://schemas.microsoft.com/office/powerpoint/2010/main" val="27803099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27C80B4-57B3-AD43-90F8-ED975E5390E8}"/>
              </a:ext>
            </a:extLst>
          </p:cNvPr>
          <p:cNvPicPr>
            <a:picLocks noChangeAspect="1"/>
          </p:cNvPicPr>
          <p:nvPr userDrawn="1"/>
        </p:nvPicPr>
        <p:blipFill>
          <a:blip r:embed="rId2"/>
          <a:stretch>
            <a:fillRect/>
          </a:stretch>
        </p:blipFill>
        <p:spPr>
          <a:xfrm>
            <a:off x="1194" y="0"/>
            <a:ext cx="12189611" cy="6858000"/>
          </a:xfrm>
          <a:prstGeom prst="rect">
            <a:avLst/>
          </a:prstGeom>
        </p:spPr>
      </p:pic>
      <p:pic>
        <p:nvPicPr>
          <p:cNvPr id="9" name="Picture 8">
            <a:extLst>
              <a:ext uri="{FF2B5EF4-FFF2-40B4-BE49-F238E27FC236}">
                <a16:creationId xmlns:a16="http://schemas.microsoft.com/office/drawing/2014/main" id="{A740EE22-9B12-3D4F-9003-AC3560DA21A5}"/>
              </a:ext>
            </a:extLst>
          </p:cNvPr>
          <p:cNvPicPr>
            <a:picLocks noChangeAspect="1"/>
          </p:cNvPicPr>
          <p:nvPr userDrawn="1"/>
        </p:nvPicPr>
        <p:blipFill>
          <a:blip r:embed="rId3"/>
          <a:stretch>
            <a:fillRect/>
          </a:stretch>
        </p:blipFill>
        <p:spPr>
          <a:xfrm>
            <a:off x="4540334" y="-1396131"/>
            <a:ext cx="8950813" cy="8633922"/>
          </a:xfrm>
          <a:prstGeom prst="rect">
            <a:avLst/>
          </a:prstGeom>
        </p:spPr>
      </p:pic>
      <p:pic>
        <p:nvPicPr>
          <p:cNvPr id="17" name="Picture 16">
            <a:extLst>
              <a:ext uri="{FF2B5EF4-FFF2-40B4-BE49-F238E27FC236}">
                <a16:creationId xmlns:a16="http://schemas.microsoft.com/office/drawing/2014/main" id="{5780656E-4342-A645-890F-FB63235A97FF}"/>
              </a:ext>
            </a:extLst>
          </p:cNvPr>
          <p:cNvPicPr>
            <a:picLocks noChangeAspect="1"/>
          </p:cNvPicPr>
          <p:nvPr userDrawn="1"/>
        </p:nvPicPr>
        <p:blipFill>
          <a:blip r:embed="rId4"/>
          <a:stretch>
            <a:fillRect/>
          </a:stretch>
        </p:blipFill>
        <p:spPr>
          <a:xfrm>
            <a:off x="358078" y="5914715"/>
            <a:ext cx="3223946" cy="656497"/>
          </a:xfrm>
          <a:prstGeom prst="rect">
            <a:avLst/>
          </a:prstGeom>
        </p:spPr>
      </p:pic>
      <p:sp>
        <p:nvSpPr>
          <p:cNvPr id="8" name="Slide Number Placeholder 7">
            <a:extLst>
              <a:ext uri="{FF2B5EF4-FFF2-40B4-BE49-F238E27FC236}">
                <a16:creationId xmlns:a16="http://schemas.microsoft.com/office/drawing/2014/main" id="{667E1A39-A7F2-084D-8C82-32D25151339A}"/>
              </a:ext>
            </a:extLst>
          </p:cNvPr>
          <p:cNvSpPr>
            <a:spLocks noGrp="1"/>
          </p:cNvSpPr>
          <p:nvPr>
            <p:ph type="sldNum" sz="quarter" idx="10"/>
          </p:nvPr>
        </p:nvSpPr>
        <p:spPr>
          <a:xfrm>
            <a:off x="8610600" y="6356350"/>
            <a:ext cx="2743200" cy="365125"/>
          </a:xfrm>
          <a:prstGeom prst="rect">
            <a:avLst/>
          </a:prstGeom>
        </p:spPr>
        <p:txBody>
          <a:bodyPr/>
          <a:lstStyle>
            <a:lvl1pPr>
              <a:defRPr>
                <a:solidFill>
                  <a:schemeClr val="bg1"/>
                </a:solidFill>
              </a:defRPr>
            </a:lvl1pPr>
          </a:lstStyle>
          <a:p>
            <a:fld id="{CD963ECF-AE8F-3246-B567-D0675C4451C0}" type="slidenum">
              <a:rPr lang="en-US" smtClean="0"/>
              <a:pPr/>
              <a:t>‹#›</a:t>
            </a:fld>
            <a:endParaRPr lang="en-US" dirty="0"/>
          </a:p>
        </p:txBody>
      </p:sp>
      <p:sp>
        <p:nvSpPr>
          <p:cNvPr id="10" name="Title 1">
            <a:extLst>
              <a:ext uri="{FF2B5EF4-FFF2-40B4-BE49-F238E27FC236}">
                <a16:creationId xmlns:a16="http://schemas.microsoft.com/office/drawing/2014/main" id="{3AB0FB77-39F3-0748-9A7E-0810604EE06A}"/>
              </a:ext>
            </a:extLst>
          </p:cNvPr>
          <p:cNvSpPr>
            <a:spLocks noGrp="1"/>
          </p:cNvSpPr>
          <p:nvPr>
            <p:ph type="ctrTitle" hasCustomPrompt="1"/>
          </p:nvPr>
        </p:nvSpPr>
        <p:spPr>
          <a:xfrm>
            <a:off x="358078" y="1903751"/>
            <a:ext cx="9144000" cy="2338465"/>
          </a:xfrm>
        </p:spPr>
        <p:txBody>
          <a:bodyPr anchor="b"/>
          <a:lstStyle>
            <a:lvl1pPr algn="l" fontAlgn="t">
              <a:defRPr sz="6000" b="0" i="0" spc="-100" baseline="0">
                <a:solidFill>
                  <a:schemeClr val="bg1"/>
                </a:solidFill>
                <a:latin typeface="Arial" panose="020B0604020202020204" pitchFamily="34" charset="0"/>
              </a:defRPr>
            </a:lvl1pPr>
          </a:lstStyle>
          <a:p>
            <a:r>
              <a:rPr lang="en-US" dirty="0"/>
              <a:t>Click to edit Master </a:t>
            </a:r>
            <a:br>
              <a:rPr lang="en-US" dirty="0"/>
            </a:br>
            <a:r>
              <a:rPr lang="en-US" dirty="0"/>
              <a:t>title style</a:t>
            </a:r>
          </a:p>
        </p:txBody>
      </p:sp>
      <p:sp>
        <p:nvSpPr>
          <p:cNvPr id="11" name="Subtitle 2">
            <a:extLst>
              <a:ext uri="{FF2B5EF4-FFF2-40B4-BE49-F238E27FC236}">
                <a16:creationId xmlns:a16="http://schemas.microsoft.com/office/drawing/2014/main" id="{A0296184-7ADC-8D49-9939-20BB5CA0F374}"/>
              </a:ext>
            </a:extLst>
          </p:cNvPr>
          <p:cNvSpPr>
            <a:spLocks noGrp="1"/>
          </p:cNvSpPr>
          <p:nvPr>
            <p:ph type="subTitle" idx="1" hasCustomPrompt="1"/>
          </p:nvPr>
        </p:nvSpPr>
        <p:spPr>
          <a:xfrm>
            <a:off x="358079" y="364164"/>
            <a:ext cx="3839167" cy="374756"/>
          </a:xfrm>
        </p:spPr>
        <p:txBody>
          <a:bodyPr>
            <a:normAutofit/>
          </a:bodyPr>
          <a:lstStyle>
            <a:lvl1pPr marL="0" indent="0" algn="l">
              <a:buNone/>
              <a:defRPr sz="2000" b="0" i="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 Speaker Title</a:t>
            </a:r>
          </a:p>
        </p:txBody>
      </p:sp>
      <p:sp>
        <p:nvSpPr>
          <p:cNvPr id="13" name="Text Placeholder 22">
            <a:extLst>
              <a:ext uri="{FF2B5EF4-FFF2-40B4-BE49-F238E27FC236}">
                <a16:creationId xmlns:a16="http://schemas.microsoft.com/office/drawing/2014/main" id="{9DA9FE12-8A85-6C4A-B4B7-DDDF84181E35}"/>
              </a:ext>
            </a:extLst>
          </p:cNvPr>
          <p:cNvSpPr>
            <a:spLocks noGrp="1"/>
          </p:cNvSpPr>
          <p:nvPr>
            <p:ph type="body" sz="quarter" idx="11" hasCustomPrompt="1"/>
          </p:nvPr>
        </p:nvSpPr>
        <p:spPr>
          <a:xfrm>
            <a:off x="358775" y="738188"/>
            <a:ext cx="3838575" cy="371084"/>
          </a:xfrm>
        </p:spPr>
        <p:txBody>
          <a:bodyPr/>
          <a:lstStyle>
            <a:lvl1pPr marL="0" indent="0">
              <a:buFontTx/>
              <a:buNone/>
              <a:defRPr sz="1800">
                <a:solidFill>
                  <a:schemeClr val="bg1"/>
                </a:solidFill>
              </a:defRPr>
            </a:lvl1pPr>
          </a:lstStyle>
          <a:p>
            <a:pPr lvl="0"/>
            <a:r>
              <a:rPr lang="en-US" dirty="0"/>
              <a:t>Date</a:t>
            </a:r>
          </a:p>
        </p:txBody>
      </p:sp>
    </p:spTree>
    <p:extLst>
      <p:ext uri="{BB962C8B-B14F-4D97-AF65-F5344CB8AC3E}">
        <p14:creationId xmlns:p14="http://schemas.microsoft.com/office/powerpoint/2010/main" val="2690922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Main_Content_Slide_Backup">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E002CDD-912C-7642-BC64-EFB89B5AFDA9}"/>
              </a:ext>
            </a:extLst>
          </p:cNvPr>
          <p:cNvSpPr>
            <a:spLocks noGrp="1"/>
          </p:cNvSpPr>
          <p:nvPr>
            <p:ph type="sldNum" sz="quarter" idx="10"/>
          </p:nvPr>
        </p:nvSpPr>
        <p:spPr>
          <a:xfrm>
            <a:off x="8610600" y="6356350"/>
            <a:ext cx="2743200" cy="365125"/>
          </a:xfrm>
          <a:prstGeom prst="rect">
            <a:avLst/>
          </a:prstGeom>
        </p:spPr>
        <p:txBody>
          <a:bodyPr/>
          <a:lstStyle/>
          <a:p>
            <a:fld id="{CD963ECF-AE8F-3246-B567-D0675C4451C0}" type="slidenum">
              <a:rPr lang="en-US" smtClean="0"/>
              <a:pPr/>
              <a:t>‹#›</a:t>
            </a:fld>
            <a:endParaRPr lang="en-US" dirty="0"/>
          </a:p>
        </p:txBody>
      </p:sp>
      <p:pic>
        <p:nvPicPr>
          <p:cNvPr id="10" name="Picture 9">
            <a:extLst>
              <a:ext uri="{FF2B5EF4-FFF2-40B4-BE49-F238E27FC236}">
                <a16:creationId xmlns:a16="http://schemas.microsoft.com/office/drawing/2014/main" id="{6E44AE6E-3026-3745-A7B8-F94693E46BB2}"/>
              </a:ext>
            </a:extLst>
          </p:cNvPr>
          <p:cNvPicPr>
            <a:picLocks noChangeAspect="1"/>
          </p:cNvPicPr>
          <p:nvPr userDrawn="1"/>
        </p:nvPicPr>
        <p:blipFill>
          <a:blip r:embed="rId2"/>
          <a:stretch>
            <a:fillRect/>
          </a:stretch>
        </p:blipFill>
        <p:spPr>
          <a:xfrm>
            <a:off x="7345180" y="0"/>
            <a:ext cx="4846820" cy="4846820"/>
          </a:xfrm>
          <a:prstGeom prst="rect">
            <a:avLst/>
          </a:prstGeom>
        </p:spPr>
      </p:pic>
      <p:pic>
        <p:nvPicPr>
          <p:cNvPr id="11" name="Picture 10">
            <a:extLst>
              <a:ext uri="{FF2B5EF4-FFF2-40B4-BE49-F238E27FC236}">
                <a16:creationId xmlns:a16="http://schemas.microsoft.com/office/drawing/2014/main" id="{100D24CB-C271-564A-96E4-2C055E696FC7}"/>
              </a:ext>
            </a:extLst>
          </p:cNvPr>
          <p:cNvPicPr>
            <a:picLocks noChangeAspect="1"/>
          </p:cNvPicPr>
          <p:nvPr userDrawn="1"/>
        </p:nvPicPr>
        <p:blipFill>
          <a:blip r:embed="rId3"/>
          <a:stretch>
            <a:fillRect/>
          </a:stretch>
        </p:blipFill>
        <p:spPr>
          <a:xfrm>
            <a:off x="493429" y="6387769"/>
            <a:ext cx="1793808" cy="365276"/>
          </a:xfrm>
          <a:prstGeom prst="rect">
            <a:avLst/>
          </a:prstGeom>
        </p:spPr>
      </p:pic>
      <p:sp>
        <p:nvSpPr>
          <p:cNvPr id="2" name="Title 1">
            <a:extLst>
              <a:ext uri="{FF2B5EF4-FFF2-40B4-BE49-F238E27FC236}">
                <a16:creationId xmlns:a16="http://schemas.microsoft.com/office/drawing/2014/main" id="{61A5E127-4ABF-CF46-9462-4CDAEAD93EE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726A2C40-AAC0-1243-BE83-DDBC86860D86}"/>
              </a:ext>
            </a:extLst>
          </p:cNvPr>
          <p:cNvSpPr>
            <a:spLocks noGrp="1"/>
          </p:cNvSpPr>
          <p:nvPr>
            <p:ph type="body" sz="quarter" idx="11"/>
          </p:nvPr>
        </p:nvSpPr>
        <p:spPr>
          <a:xfrm>
            <a:off x="824400" y="1044000"/>
            <a:ext cx="10541000" cy="5045650"/>
          </a:xfrm>
        </p:spPr>
        <p:txBody>
          <a:bodyPr/>
          <a:lstStyle>
            <a:lvl2pPr marL="685800" indent="-228600">
              <a:buFont typeface="Wingdings" pitchFamily="2" charset="2"/>
              <a:buChar char="§"/>
              <a:defRPr/>
            </a:lvl2pPr>
            <a:lvl4pPr marL="1600200" indent="-228600">
              <a:buFont typeface="Wingdings" pitchFamily="2" charset="2"/>
              <a:buChar char="§"/>
              <a:defRPr/>
            </a:lvl4pPr>
            <a:lvl5pPr marL="2057400" indent="-228600">
              <a:buFont typeface="Wingdings" pitchFamily="2" charset="2"/>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a:extLst>
              <a:ext uri="{FF2B5EF4-FFF2-40B4-BE49-F238E27FC236}">
                <a16:creationId xmlns:a16="http://schemas.microsoft.com/office/drawing/2014/main" id="{56DAF43A-9793-1640-A4F3-09B22E27ED72}"/>
              </a:ext>
            </a:extLst>
          </p:cNvPr>
          <p:cNvPicPr>
            <a:picLocks/>
          </p:cNvPicPr>
          <p:nvPr userDrawn="1"/>
        </p:nvPicPr>
        <p:blipFill>
          <a:blip r:embed="rId4"/>
          <a:stretch>
            <a:fillRect/>
          </a:stretch>
        </p:blipFill>
        <p:spPr>
          <a:xfrm>
            <a:off x="2344978" y="6505232"/>
            <a:ext cx="8424000" cy="72000"/>
          </a:xfrm>
          <a:prstGeom prst="rect">
            <a:avLst/>
          </a:prstGeom>
          <a:ln>
            <a:noFill/>
          </a:ln>
        </p:spPr>
      </p:pic>
    </p:spTree>
    <p:extLst>
      <p:ext uri="{BB962C8B-B14F-4D97-AF65-F5344CB8AC3E}">
        <p14:creationId xmlns:p14="http://schemas.microsoft.com/office/powerpoint/2010/main" val="3575725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16564D5-E5A1-B24D-AACF-E1110B27807C}"/>
              </a:ext>
            </a:extLst>
          </p:cNvPr>
          <p:cNvSpPr>
            <a:spLocks noGrp="1"/>
          </p:cNvSpPr>
          <p:nvPr>
            <p:ph type="sldNum" sz="quarter" idx="10"/>
          </p:nvPr>
        </p:nvSpPr>
        <p:spPr>
          <a:xfrm>
            <a:off x="8610600" y="6356350"/>
            <a:ext cx="2743200" cy="365125"/>
          </a:xfrm>
          <a:prstGeom prst="rect">
            <a:avLst/>
          </a:prstGeom>
        </p:spPr>
        <p:txBody>
          <a:bodyPr/>
          <a:lstStyle/>
          <a:p>
            <a:fld id="{CD963ECF-AE8F-3246-B567-D0675C4451C0}" type="slidenum">
              <a:rPr lang="en-US" smtClean="0"/>
              <a:pPr/>
              <a:t>‹#›</a:t>
            </a:fld>
            <a:endParaRPr lang="en-US" dirty="0"/>
          </a:p>
        </p:txBody>
      </p:sp>
      <p:pic>
        <p:nvPicPr>
          <p:cNvPr id="9" name="Picture 8">
            <a:extLst>
              <a:ext uri="{FF2B5EF4-FFF2-40B4-BE49-F238E27FC236}">
                <a16:creationId xmlns:a16="http://schemas.microsoft.com/office/drawing/2014/main" id="{A0535CF4-D4D2-0C43-95F4-A82F84F42414}"/>
              </a:ext>
            </a:extLst>
          </p:cNvPr>
          <p:cNvPicPr>
            <a:picLocks noChangeAspect="1"/>
          </p:cNvPicPr>
          <p:nvPr userDrawn="1"/>
        </p:nvPicPr>
        <p:blipFill>
          <a:blip r:embed="rId2"/>
          <a:stretch>
            <a:fillRect/>
          </a:stretch>
        </p:blipFill>
        <p:spPr>
          <a:xfrm>
            <a:off x="7345180" y="0"/>
            <a:ext cx="4846820" cy="4846820"/>
          </a:xfrm>
          <a:prstGeom prst="rect">
            <a:avLst/>
          </a:prstGeom>
        </p:spPr>
      </p:pic>
      <p:sp>
        <p:nvSpPr>
          <p:cNvPr id="10" name="Title 1">
            <a:extLst>
              <a:ext uri="{FF2B5EF4-FFF2-40B4-BE49-F238E27FC236}">
                <a16:creationId xmlns:a16="http://schemas.microsoft.com/office/drawing/2014/main" id="{783F550D-938D-9540-8318-B32C2DA8F6C0}"/>
              </a:ext>
            </a:extLst>
          </p:cNvPr>
          <p:cNvSpPr>
            <a:spLocks noGrp="1"/>
          </p:cNvSpPr>
          <p:nvPr>
            <p:ph type="title" hasCustomPrompt="1"/>
          </p:nvPr>
        </p:nvSpPr>
        <p:spPr>
          <a:xfrm>
            <a:off x="824458" y="365125"/>
            <a:ext cx="7480093" cy="519295"/>
          </a:xfrm>
        </p:spPr>
        <p:txBody>
          <a:bodyPr>
            <a:normAutofit/>
          </a:bodyPr>
          <a:lstStyle>
            <a:lvl1pPr marL="14288" indent="0">
              <a:tabLst/>
              <a:defRPr sz="1800" baseline="0">
                <a:solidFill>
                  <a:schemeClr val="accent2"/>
                </a:solidFill>
                <a:latin typeface="Arial" panose="020B0604020202020204" pitchFamily="34" charset="0"/>
              </a:defRPr>
            </a:lvl1pPr>
          </a:lstStyle>
          <a:p>
            <a:r>
              <a:rPr lang="en-US" dirty="0"/>
              <a:t>Page Theme / Context</a:t>
            </a:r>
          </a:p>
        </p:txBody>
      </p:sp>
      <p:sp>
        <p:nvSpPr>
          <p:cNvPr id="11" name="Content Placeholder 2">
            <a:extLst>
              <a:ext uri="{FF2B5EF4-FFF2-40B4-BE49-F238E27FC236}">
                <a16:creationId xmlns:a16="http://schemas.microsoft.com/office/drawing/2014/main" id="{36CDD7E7-4530-BC4B-94DF-75D18D8BBD82}"/>
              </a:ext>
            </a:extLst>
          </p:cNvPr>
          <p:cNvSpPr>
            <a:spLocks noGrp="1"/>
          </p:cNvSpPr>
          <p:nvPr>
            <p:ph idx="1"/>
          </p:nvPr>
        </p:nvSpPr>
        <p:spPr>
          <a:xfrm>
            <a:off x="824457" y="2253221"/>
            <a:ext cx="5552603" cy="3357990"/>
          </a:xfrm>
        </p:spPr>
        <p:txBody>
          <a:bodyPr/>
          <a:lstStyle>
            <a:lvl1pPr marL="228600" indent="-228600">
              <a:buClr>
                <a:schemeClr val="accent1"/>
              </a:buClr>
              <a:buSzPct val="75000"/>
              <a:buFont typeface="Wingdings" pitchFamily="2" charset="2"/>
              <a:buChar char="§"/>
              <a:defRPr baseline="0">
                <a:solidFill>
                  <a:srgbClr val="404040"/>
                </a:solidFill>
              </a:defRPr>
            </a:lvl1pPr>
            <a:lvl2pPr marL="685800" indent="-228600">
              <a:buClr>
                <a:schemeClr val="accent1"/>
              </a:buClr>
              <a:buSzPct val="100000"/>
              <a:buFont typeface="System Font Regular"/>
              <a:buChar char="-"/>
              <a:defRPr baseline="0">
                <a:solidFill>
                  <a:srgbClr val="404040"/>
                </a:solidFill>
              </a:defRPr>
            </a:lvl2pPr>
            <a:lvl3pPr marL="1143000" indent="-228600">
              <a:buClr>
                <a:schemeClr val="accent1"/>
              </a:buClr>
              <a:buSzPct val="75000"/>
              <a:buFont typeface="Wingdings" pitchFamily="2" charset="2"/>
              <a:buChar char="§"/>
              <a:defRPr baseline="0">
                <a:solidFill>
                  <a:srgbClr val="404040"/>
                </a:solidFill>
              </a:defRPr>
            </a:lvl3pPr>
            <a:lvl4pPr marL="1600200" indent="-228600">
              <a:buClr>
                <a:schemeClr val="accent1"/>
              </a:buClr>
              <a:buSzPct val="75000"/>
              <a:buFont typeface="Wingdings" pitchFamily="2" charset="2"/>
              <a:buChar char="§"/>
              <a:defRPr baseline="0">
                <a:solidFill>
                  <a:srgbClr val="404040"/>
                </a:solidFill>
              </a:defRPr>
            </a:lvl4pPr>
            <a:lvl5pPr marL="2057400" indent="-228600">
              <a:buClr>
                <a:schemeClr val="accent1"/>
              </a:buClr>
              <a:buSzPct val="75000"/>
              <a:buFont typeface="Wingdings" pitchFamily="2" charset="2"/>
              <a:buChar char="§"/>
              <a:defRPr baseline="0">
                <a:solidFill>
                  <a:srgbClr val="40404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81DE76EF-08DC-354D-92E6-6C02F8938417}"/>
              </a:ext>
            </a:extLst>
          </p:cNvPr>
          <p:cNvSpPr>
            <a:spLocks noGrp="1"/>
          </p:cNvSpPr>
          <p:nvPr>
            <p:ph idx="13"/>
          </p:nvPr>
        </p:nvSpPr>
        <p:spPr>
          <a:xfrm>
            <a:off x="6145966" y="2253221"/>
            <a:ext cx="5552603" cy="3357990"/>
          </a:xfrm>
        </p:spPr>
        <p:txBody>
          <a:bodyPr/>
          <a:lstStyle>
            <a:lvl1pPr marL="228600" indent="-228600">
              <a:buClr>
                <a:schemeClr val="accent1"/>
              </a:buClr>
              <a:buSzPct val="75000"/>
              <a:buFont typeface="Wingdings" pitchFamily="2" charset="2"/>
              <a:buChar char="§"/>
              <a:defRPr baseline="0">
                <a:solidFill>
                  <a:srgbClr val="404040"/>
                </a:solidFill>
              </a:defRPr>
            </a:lvl1pPr>
            <a:lvl2pPr marL="685800" indent="-228600">
              <a:buClr>
                <a:schemeClr val="accent1"/>
              </a:buClr>
              <a:buSzPct val="100000"/>
              <a:buFont typeface="System Font Regular"/>
              <a:buChar char="-"/>
              <a:defRPr baseline="0">
                <a:solidFill>
                  <a:srgbClr val="404040"/>
                </a:solidFill>
              </a:defRPr>
            </a:lvl2pPr>
            <a:lvl3pPr marL="1143000" indent="-228600">
              <a:buClr>
                <a:schemeClr val="accent1"/>
              </a:buClr>
              <a:buSzPct val="75000"/>
              <a:buFont typeface="Wingdings" pitchFamily="2" charset="2"/>
              <a:buChar char="§"/>
              <a:defRPr baseline="0">
                <a:solidFill>
                  <a:srgbClr val="404040"/>
                </a:solidFill>
              </a:defRPr>
            </a:lvl3pPr>
            <a:lvl4pPr marL="1600200" indent="-228600">
              <a:buClr>
                <a:schemeClr val="accent1"/>
              </a:buClr>
              <a:buSzPct val="75000"/>
              <a:buFont typeface="Wingdings" pitchFamily="2" charset="2"/>
              <a:buChar char="§"/>
              <a:defRPr baseline="0">
                <a:solidFill>
                  <a:srgbClr val="404040"/>
                </a:solidFill>
              </a:defRPr>
            </a:lvl4pPr>
            <a:lvl5pPr marL="2057400" indent="-228600">
              <a:buClr>
                <a:schemeClr val="accent1"/>
              </a:buClr>
              <a:buSzPct val="75000"/>
              <a:buFont typeface="Wingdings" pitchFamily="2" charset="2"/>
              <a:buChar char="§"/>
              <a:defRPr baseline="0">
                <a:solidFill>
                  <a:srgbClr val="40404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a16="http://schemas.microsoft.com/office/drawing/2014/main" id="{23D66D68-B7C5-AF43-9BAB-F0AAA3FCEB62}"/>
              </a:ext>
            </a:extLst>
          </p:cNvPr>
          <p:cNvSpPr>
            <a:spLocks noGrp="1"/>
          </p:cNvSpPr>
          <p:nvPr>
            <p:ph type="body" sz="quarter" idx="14" hasCustomPrompt="1"/>
          </p:nvPr>
        </p:nvSpPr>
        <p:spPr>
          <a:xfrm>
            <a:off x="822770" y="904990"/>
            <a:ext cx="10874375" cy="1291098"/>
          </a:xfrm>
        </p:spPr>
        <p:txBody>
          <a:bodyPr anchor="b">
            <a:normAutofit/>
          </a:bodyPr>
          <a:lstStyle>
            <a:lvl1pPr marL="0" indent="0">
              <a:lnSpc>
                <a:spcPct val="80000"/>
              </a:lnSpc>
              <a:buFontTx/>
              <a:buNone/>
              <a:defRPr sz="4800">
                <a:solidFill>
                  <a:srgbClr val="41B64C"/>
                </a:solidFill>
              </a:defRPr>
            </a:lvl1pPr>
            <a:lvl2pPr>
              <a:defRPr>
                <a:solidFill>
                  <a:schemeClr val="accent4">
                    <a:lumMod val="50000"/>
                  </a:schemeClr>
                </a:solidFill>
              </a:defRPr>
            </a:lvl2pPr>
            <a:lvl3pPr>
              <a:defRPr>
                <a:solidFill>
                  <a:schemeClr val="accent4">
                    <a:lumMod val="50000"/>
                  </a:schemeClr>
                </a:solidFill>
              </a:defRPr>
            </a:lvl3pPr>
            <a:lvl4pPr>
              <a:defRPr>
                <a:solidFill>
                  <a:schemeClr val="accent4">
                    <a:lumMod val="50000"/>
                  </a:schemeClr>
                </a:solidFill>
              </a:defRPr>
            </a:lvl4pPr>
            <a:lvl5pPr>
              <a:defRPr>
                <a:solidFill>
                  <a:schemeClr val="accent4">
                    <a:lumMod val="50000"/>
                  </a:schemeClr>
                </a:solidFill>
              </a:defRPr>
            </a:lvl5pPr>
          </a:lstStyle>
          <a:p>
            <a:pPr lvl="0"/>
            <a:r>
              <a:rPr lang="en-US" dirty="0"/>
              <a:t>Title of slide goes here </a:t>
            </a:r>
            <a:br>
              <a:rPr lang="en-US" dirty="0"/>
            </a:br>
            <a:r>
              <a:rPr lang="en-US" dirty="0"/>
              <a:t>and here</a:t>
            </a:r>
          </a:p>
        </p:txBody>
      </p:sp>
      <p:pic>
        <p:nvPicPr>
          <p:cNvPr id="13" name="Picture 12">
            <a:extLst>
              <a:ext uri="{FF2B5EF4-FFF2-40B4-BE49-F238E27FC236}">
                <a16:creationId xmlns:a16="http://schemas.microsoft.com/office/drawing/2014/main" id="{A4F0423E-3C52-1340-964F-FA7EF8E0AA90}"/>
              </a:ext>
            </a:extLst>
          </p:cNvPr>
          <p:cNvPicPr>
            <a:picLocks noChangeAspect="1"/>
          </p:cNvPicPr>
          <p:nvPr userDrawn="1"/>
        </p:nvPicPr>
        <p:blipFill>
          <a:blip r:embed="rId3"/>
          <a:stretch>
            <a:fillRect/>
          </a:stretch>
        </p:blipFill>
        <p:spPr>
          <a:xfrm>
            <a:off x="493429" y="6387769"/>
            <a:ext cx="1793808" cy="365276"/>
          </a:xfrm>
          <a:prstGeom prst="rect">
            <a:avLst/>
          </a:prstGeom>
        </p:spPr>
      </p:pic>
      <p:pic>
        <p:nvPicPr>
          <p:cNvPr id="16" name="Picture 15">
            <a:extLst>
              <a:ext uri="{FF2B5EF4-FFF2-40B4-BE49-F238E27FC236}">
                <a16:creationId xmlns:a16="http://schemas.microsoft.com/office/drawing/2014/main" id="{B26C7760-49DB-3644-926B-A35942EFAA9E}"/>
              </a:ext>
            </a:extLst>
          </p:cNvPr>
          <p:cNvPicPr>
            <a:picLocks/>
          </p:cNvPicPr>
          <p:nvPr userDrawn="1"/>
        </p:nvPicPr>
        <p:blipFill>
          <a:blip r:embed="rId4"/>
          <a:stretch>
            <a:fillRect/>
          </a:stretch>
        </p:blipFill>
        <p:spPr>
          <a:xfrm>
            <a:off x="2344978" y="6505232"/>
            <a:ext cx="8424000" cy="72000"/>
          </a:xfrm>
          <a:prstGeom prst="rect">
            <a:avLst/>
          </a:prstGeom>
          <a:ln>
            <a:noFill/>
          </a:ln>
        </p:spPr>
      </p:pic>
    </p:spTree>
    <p:extLst>
      <p:ext uri="{BB962C8B-B14F-4D97-AF65-F5344CB8AC3E}">
        <p14:creationId xmlns:p14="http://schemas.microsoft.com/office/powerpoint/2010/main" val="4233621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Content">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16564D5-E5A1-B24D-AACF-E1110B27807C}"/>
              </a:ext>
            </a:extLst>
          </p:cNvPr>
          <p:cNvSpPr>
            <a:spLocks noGrp="1"/>
          </p:cNvSpPr>
          <p:nvPr>
            <p:ph type="sldNum" sz="quarter" idx="10"/>
          </p:nvPr>
        </p:nvSpPr>
        <p:spPr>
          <a:xfrm>
            <a:off x="8610600" y="6356350"/>
            <a:ext cx="2743200" cy="365125"/>
          </a:xfrm>
          <a:prstGeom prst="rect">
            <a:avLst/>
          </a:prstGeom>
        </p:spPr>
        <p:txBody>
          <a:bodyPr/>
          <a:lstStyle/>
          <a:p>
            <a:fld id="{CD963ECF-AE8F-3246-B567-D0675C4451C0}" type="slidenum">
              <a:rPr lang="en-US" smtClean="0"/>
              <a:pPr/>
              <a:t>‹#›</a:t>
            </a:fld>
            <a:endParaRPr lang="en-US" dirty="0"/>
          </a:p>
        </p:txBody>
      </p:sp>
      <p:pic>
        <p:nvPicPr>
          <p:cNvPr id="9" name="Picture 8">
            <a:extLst>
              <a:ext uri="{FF2B5EF4-FFF2-40B4-BE49-F238E27FC236}">
                <a16:creationId xmlns:a16="http://schemas.microsoft.com/office/drawing/2014/main" id="{A0535CF4-D4D2-0C43-95F4-A82F84F42414}"/>
              </a:ext>
            </a:extLst>
          </p:cNvPr>
          <p:cNvPicPr>
            <a:picLocks noChangeAspect="1"/>
          </p:cNvPicPr>
          <p:nvPr userDrawn="1"/>
        </p:nvPicPr>
        <p:blipFill>
          <a:blip r:embed="rId2"/>
          <a:stretch>
            <a:fillRect/>
          </a:stretch>
        </p:blipFill>
        <p:spPr>
          <a:xfrm>
            <a:off x="7345180" y="0"/>
            <a:ext cx="4846820" cy="4846820"/>
          </a:xfrm>
          <a:prstGeom prst="rect">
            <a:avLst/>
          </a:prstGeom>
        </p:spPr>
      </p:pic>
      <p:sp>
        <p:nvSpPr>
          <p:cNvPr id="10" name="Title 1">
            <a:extLst>
              <a:ext uri="{FF2B5EF4-FFF2-40B4-BE49-F238E27FC236}">
                <a16:creationId xmlns:a16="http://schemas.microsoft.com/office/drawing/2014/main" id="{783F550D-938D-9540-8318-B32C2DA8F6C0}"/>
              </a:ext>
            </a:extLst>
          </p:cNvPr>
          <p:cNvSpPr>
            <a:spLocks noGrp="1"/>
          </p:cNvSpPr>
          <p:nvPr>
            <p:ph type="title" hasCustomPrompt="1"/>
          </p:nvPr>
        </p:nvSpPr>
        <p:spPr>
          <a:xfrm>
            <a:off x="824458" y="365125"/>
            <a:ext cx="7480093" cy="519295"/>
          </a:xfrm>
        </p:spPr>
        <p:txBody>
          <a:bodyPr>
            <a:normAutofit/>
          </a:bodyPr>
          <a:lstStyle>
            <a:lvl1pPr marL="14288" indent="0">
              <a:tabLst/>
              <a:defRPr sz="1800" baseline="0">
                <a:solidFill>
                  <a:schemeClr val="accent2"/>
                </a:solidFill>
                <a:latin typeface="Arial" panose="020B0604020202020204" pitchFamily="34" charset="0"/>
              </a:defRPr>
            </a:lvl1pPr>
          </a:lstStyle>
          <a:p>
            <a:r>
              <a:rPr lang="en-US" dirty="0"/>
              <a:t>Page Theme / Context</a:t>
            </a:r>
          </a:p>
        </p:txBody>
      </p:sp>
      <p:sp>
        <p:nvSpPr>
          <p:cNvPr id="11" name="Content Placeholder 2">
            <a:extLst>
              <a:ext uri="{FF2B5EF4-FFF2-40B4-BE49-F238E27FC236}">
                <a16:creationId xmlns:a16="http://schemas.microsoft.com/office/drawing/2014/main" id="{36CDD7E7-4530-BC4B-94DF-75D18D8BBD82}"/>
              </a:ext>
            </a:extLst>
          </p:cNvPr>
          <p:cNvSpPr>
            <a:spLocks noGrp="1"/>
          </p:cNvSpPr>
          <p:nvPr>
            <p:ph idx="1"/>
          </p:nvPr>
        </p:nvSpPr>
        <p:spPr>
          <a:xfrm>
            <a:off x="824457" y="2253221"/>
            <a:ext cx="3469247" cy="3357990"/>
          </a:xfrm>
        </p:spPr>
        <p:txBody>
          <a:bodyPr/>
          <a:lstStyle>
            <a:lvl1pPr marL="228600" indent="-228600">
              <a:buClr>
                <a:schemeClr val="accent1"/>
              </a:buClr>
              <a:buSzPct val="75000"/>
              <a:buFont typeface="Wingdings" pitchFamily="2" charset="2"/>
              <a:buChar char="§"/>
              <a:defRPr baseline="0">
                <a:solidFill>
                  <a:srgbClr val="404040"/>
                </a:solidFill>
              </a:defRPr>
            </a:lvl1pPr>
            <a:lvl2pPr marL="685800" indent="-228600">
              <a:buClr>
                <a:schemeClr val="accent1"/>
              </a:buClr>
              <a:buSzPct val="100000"/>
              <a:buFont typeface="System Font Regular"/>
              <a:buChar char="-"/>
              <a:defRPr baseline="0">
                <a:solidFill>
                  <a:srgbClr val="404040"/>
                </a:solidFill>
              </a:defRPr>
            </a:lvl2pPr>
            <a:lvl3pPr marL="1143000" indent="-228600">
              <a:buClr>
                <a:schemeClr val="accent1"/>
              </a:buClr>
              <a:buSzPct val="75000"/>
              <a:buFont typeface="Wingdings" pitchFamily="2" charset="2"/>
              <a:buChar char="§"/>
              <a:defRPr baseline="0">
                <a:solidFill>
                  <a:srgbClr val="404040"/>
                </a:solidFill>
              </a:defRPr>
            </a:lvl3pPr>
            <a:lvl4pPr marL="1600200" indent="-228600">
              <a:buClr>
                <a:schemeClr val="accent1"/>
              </a:buClr>
              <a:buSzPct val="75000"/>
              <a:buFont typeface="Wingdings" pitchFamily="2" charset="2"/>
              <a:buChar char="§"/>
              <a:defRPr baseline="0">
                <a:solidFill>
                  <a:srgbClr val="404040"/>
                </a:solidFill>
              </a:defRPr>
            </a:lvl4pPr>
            <a:lvl5pPr marL="2057400" indent="-228600">
              <a:buClr>
                <a:schemeClr val="accent1"/>
              </a:buClr>
              <a:buSzPct val="75000"/>
              <a:buFont typeface="Wingdings" pitchFamily="2" charset="2"/>
              <a:buChar char="§"/>
              <a:defRPr baseline="0">
                <a:solidFill>
                  <a:srgbClr val="40404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81DE76EF-08DC-354D-92E6-6C02F8938417}"/>
              </a:ext>
            </a:extLst>
          </p:cNvPr>
          <p:cNvSpPr>
            <a:spLocks noGrp="1"/>
          </p:cNvSpPr>
          <p:nvPr>
            <p:ph idx="13"/>
          </p:nvPr>
        </p:nvSpPr>
        <p:spPr>
          <a:xfrm>
            <a:off x="4409931" y="2253221"/>
            <a:ext cx="3488365" cy="3357990"/>
          </a:xfrm>
        </p:spPr>
        <p:txBody>
          <a:bodyPr/>
          <a:lstStyle>
            <a:lvl1pPr marL="228600" indent="-228600">
              <a:buClr>
                <a:schemeClr val="accent1"/>
              </a:buClr>
              <a:buSzPct val="75000"/>
              <a:buFont typeface="Wingdings" pitchFamily="2" charset="2"/>
              <a:buChar char="§"/>
              <a:defRPr baseline="0">
                <a:solidFill>
                  <a:srgbClr val="404040"/>
                </a:solidFill>
              </a:defRPr>
            </a:lvl1pPr>
            <a:lvl2pPr marL="685800" indent="-228600">
              <a:buClr>
                <a:schemeClr val="accent1"/>
              </a:buClr>
              <a:buSzPct val="100000"/>
              <a:buFont typeface="System Font Regular"/>
              <a:buChar char="-"/>
              <a:defRPr baseline="0">
                <a:solidFill>
                  <a:srgbClr val="404040"/>
                </a:solidFill>
              </a:defRPr>
            </a:lvl2pPr>
            <a:lvl3pPr marL="1143000" indent="-228600">
              <a:buClr>
                <a:schemeClr val="accent1"/>
              </a:buClr>
              <a:buSzPct val="75000"/>
              <a:buFont typeface="Wingdings" pitchFamily="2" charset="2"/>
              <a:buChar char="§"/>
              <a:defRPr baseline="0">
                <a:solidFill>
                  <a:srgbClr val="404040"/>
                </a:solidFill>
              </a:defRPr>
            </a:lvl3pPr>
            <a:lvl4pPr marL="1600200" indent="-228600">
              <a:buClr>
                <a:schemeClr val="accent1"/>
              </a:buClr>
              <a:buSzPct val="75000"/>
              <a:buFont typeface="Wingdings" pitchFamily="2" charset="2"/>
              <a:buChar char="§"/>
              <a:defRPr baseline="0">
                <a:solidFill>
                  <a:srgbClr val="404040"/>
                </a:solidFill>
              </a:defRPr>
            </a:lvl4pPr>
            <a:lvl5pPr marL="2057400" indent="-228600">
              <a:buClr>
                <a:schemeClr val="accent1"/>
              </a:buClr>
              <a:buSzPct val="75000"/>
              <a:buFont typeface="Wingdings" pitchFamily="2" charset="2"/>
              <a:buChar char="§"/>
              <a:defRPr baseline="0">
                <a:solidFill>
                  <a:srgbClr val="40404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a16="http://schemas.microsoft.com/office/drawing/2014/main" id="{23D66D68-B7C5-AF43-9BAB-F0AAA3FCEB62}"/>
              </a:ext>
            </a:extLst>
          </p:cNvPr>
          <p:cNvSpPr>
            <a:spLocks noGrp="1"/>
          </p:cNvSpPr>
          <p:nvPr>
            <p:ph type="body" sz="quarter" idx="14" hasCustomPrompt="1"/>
          </p:nvPr>
        </p:nvSpPr>
        <p:spPr>
          <a:xfrm>
            <a:off x="822770" y="904990"/>
            <a:ext cx="10874375" cy="1291098"/>
          </a:xfrm>
        </p:spPr>
        <p:txBody>
          <a:bodyPr anchor="b">
            <a:normAutofit/>
          </a:bodyPr>
          <a:lstStyle>
            <a:lvl1pPr marL="0" indent="0">
              <a:lnSpc>
                <a:spcPct val="80000"/>
              </a:lnSpc>
              <a:buFontTx/>
              <a:buNone/>
              <a:defRPr sz="4800">
                <a:solidFill>
                  <a:srgbClr val="41B64C"/>
                </a:solidFill>
              </a:defRPr>
            </a:lvl1pPr>
            <a:lvl2pPr>
              <a:defRPr>
                <a:solidFill>
                  <a:schemeClr val="accent4">
                    <a:lumMod val="50000"/>
                  </a:schemeClr>
                </a:solidFill>
              </a:defRPr>
            </a:lvl2pPr>
            <a:lvl3pPr>
              <a:defRPr>
                <a:solidFill>
                  <a:schemeClr val="accent4">
                    <a:lumMod val="50000"/>
                  </a:schemeClr>
                </a:solidFill>
              </a:defRPr>
            </a:lvl3pPr>
            <a:lvl4pPr>
              <a:defRPr>
                <a:solidFill>
                  <a:schemeClr val="accent4">
                    <a:lumMod val="50000"/>
                  </a:schemeClr>
                </a:solidFill>
              </a:defRPr>
            </a:lvl4pPr>
            <a:lvl5pPr>
              <a:defRPr>
                <a:solidFill>
                  <a:schemeClr val="accent4">
                    <a:lumMod val="50000"/>
                  </a:schemeClr>
                </a:solidFill>
              </a:defRPr>
            </a:lvl5pPr>
          </a:lstStyle>
          <a:p>
            <a:pPr lvl="0"/>
            <a:r>
              <a:rPr lang="en-US" dirty="0"/>
              <a:t>Title of slide goes here </a:t>
            </a:r>
            <a:br>
              <a:rPr lang="en-US" dirty="0"/>
            </a:br>
            <a:r>
              <a:rPr lang="en-US" dirty="0"/>
              <a:t>and here</a:t>
            </a:r>
          </a:p>
        </p:txBody>
      </p:sp>
      <p:pic>
        <p:nvPicPr>
          <p:cNvPr id="13" name="Picture 12">
            <a:extLst>
              <a:ext uri="{FF2B5EF4-FFF2-40B4-BE49-F238E27FC236}">
                <a16:creationId xmlns:a16="http://schemas.microsoft.com/office/drawing/2014/main" id="{A4F0423E-3C52-1340-964F-FA7EF8E0AA90}"/>
              </a:ext>
            </a:extLst>
          </p:cNvPr>
          <p:cNvPicPr>
            <a:picLocks noChangeAspect="1"/>
          </p:cNvPicPr>
          <p:nvPr userDrawn="1"/>
        </p:nvPicPr>
        <p:blipFill>
          <a:blip r:embed="rId3"/>
          <a:stretch>
            <a:fillRect/>
          </a:stretch>
        </p:blipFill>
        <p:spPr>
          <a:xfrm>
            <a:off x="493429" y="6387769"/>
            <a:ext cx="1793808" cy="365276"/>
          </a:xfrm>
          <a:prstGeom prst="rect">
            <a:avLst/>
          </a:prstGeom>
        </p:spPr>
      </p:pic>
      <p:pic>
        <p:nvPicPr>
          <p:cNvPr id="16" name="Picture 15">
            <a:extLst>
              <a:ext uri="{FF2B5EF4-FFF2-40B4-BE49-F238E27FC236}">
                <a16:creationId xmlns:a16="http://schemas.microsoft.com/office/drawing/2014/main" id="{B26C7760-49DB-3644-926B-A35942EFAA9E}"/>
              </a:ext>
            </a:extLst>
          </p:cNvPr>
          <p:cNvPicPr>
            <a:picLocks/>
          </p:cNvPicPr>
          <p:nvPr userDrawn="1"/>
        </p:nvPicPr>
        <p:blipFill>
          <a:blip r:embed="rId4"/>
          <a:stretch>
            <a:fillRect/>
          </a:stretch>
        </p:blipFill>
        <p:spPr>
          <a:xfrm>
            <a:off x="2344978" y="6505232"/>
            <a:ext cx="8424000" cy="72000"/>
          </a:xfrm>
          <a:prstGeom prst="rect">
            <a:avLst/>
          </a:prstGeom>
          <a:ln>
            <a:noFill/>
          </a:ln>
        </p:spPr>
      </p:pic>
      <p:sp>
        <p:nvSpPr>
          <p:cNvPr id="12" name="Content Placeholder 2">
            <a:extLst>
              <a:ext uri="{FF2B5EF4-FFF2-40B4-BE49-F238E27FC236}">
                <a16:creationId xmlns:a16="http://schemas.microsoft.com/office/drawing/2014/main" id="{1D062A15-842D-C146-A132-1A8C02968E95}"/>
              </a:ext>
            </a:extLst>
          </p:cNvPr>
          <p:cNvSpPr>
            <a:spLocks noGrp="1"/>
          </p:cNvSpPr>
          <p:nvPr>
            <p:ph idx="15"/>
          </p:nvPr>
        </p:nvSpPr>
        <p:spPr>
          <a:xfrm>
            <a:off x="8033995" y="2253221"/>
            <a:ext cx="3488365" cy="3357990"/>
          </a:xfrm>
        </p:spPr>
        <p:txBody>
          <a:bodyPr/>
          <a:lstStyle>
            <a:lvl1pPr marL="228600" indent="-228600">
              <a:buClr>
                <a:schemeClr val="accent1"/>
              </a:buClr>
              <a:buSzPct val="75000"/>
              <a:buFont typeface="Wingdings" pitchFamily="2" charset="2"/>
              <a:buChar char="§"/>
              <a:defRPr baseline="0">
                <a:solidFill>
                  <a:srgbClr val="404040"/>
                </a:solidFill>
              </a:defRPr>
            </a:lvl1pPr>
            <a:lvl2pPr marL="685800" indent="-228600">
              <a:buClr>
                <a:schemeClr val="accent1"/>
              </a:buClr>
              <a:buSzPct val="100000"/>
              <a:buFont typeface="System Font Regular"/>
              <a:buChar char="-"/>
              <a:defRPr baseline="0">
                <a:solidFill>
                  <a:srgbClr val="404040"/>
                </a:solidFill>
              </a:defRPr>
            </a:lvl2pPr>
            <a:lvl3pPr marL="1143000" indent="-228600">
              <a:buClr>
                <a:schemeClr val="accent1"/>
              </a:buClr>
              <a:buSzPct val="75000"/>
              <a:buFont typeface="Wingdings" pitchFamily="2" charset="2"/>
              <a:buChar char="§"/>
              <a:defRPr baseline="0">
                <a:solidFill>
                  <a:srgbClr val="404040"/>
                </a:solidFill>
              </a:defRPr>
            </a:lvl3pPr>
            <a:lvl4pPr marL="1600200" indent="-228600">
              <a:buClr>
                <a:schemeClr val="accent1"/>
              </a:buClr>
              <a:buSzPct val="75000"/>
              <a:buFont typeface="Wingdings" pitchFamily="2" charset="2"/>
              <a:buChar char="§"/>
              <a:defRPr baseline="0">
                <a:solidFill>
                  <a:srgbClr val="404040"/>
                </a:solidFill>
              </a:defRPr>
            </a:lvl4pPr>
            <a:lvl5pPr marL="2057400" indent="-228600">
              <a:buClr>
                <a:schemeClr val="accent1"/>
              </a:buClr>
              <a:buSzPct val="75000"/>
              <a:buFont typeface="Wingdings" pitchFamily="2" charset="2"/>
              <a:buChar char="§"/>
              <a:defRPr baseline="0">
                <a:solidFill>
                  <a:srgbClr val="40404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63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E67C4-BE28-8846-9838-A63D1F7D43DC}"/>
              </a:ext>
            </a:extLst>
          </p:cNvPr>
          <p:cNvSpPr>
            <a:spLocks noGrp="1"/>
          </p:cNvSpPr>
          <p:nvPr>
            <p:ph type="title" hasCustomPrompt="1"/>
          </p:nvPr>
        </p:nvSpPr>
        <p:spPr>
          <a:xfrm>
            <a:off x="839788" y="365126"/>
            <a:ext cx="10515600" cy="503999"/>
          </a:xfrm>
        </p:spPr>
        <p:txBody>
          <a:bodyPr/>
          <a:lstStyle>
            <a:lvl1pPr>
              <a:defRPr sz="2800" b="1"/>
            </a:lvl1pPr>
          </a:lstStyle>
          <a:p>
            <a:pPr lvl="0"/>
            <a:r>
              <a:rPr lang="en-US" dirty="0"/>
              <a:t>Title of slide goes here and here</a:t>
            </a:r>
          </a:p>
        </p:txBody>
      </p:sp>
      <p:sp>
        <p:nvSpPr>
          <p:cNvPr id="3" name="Text Placeholder 2">
            <a:extLst>
              <a:ext uri="{FF2B5EF4-FFF2-40B4-BE49-F238E27FC236}">
                <a16:creationId xmlns:a16="http://schemas.microsoft.com/office/drawing/2014/main" id="{2F09B05B-5F8A-E94B-A6B6-D4FCDC3A1742}"/>
              </a:ext>
            </a:extLst>
          </p:cNvPr>
          <p:cNvSpPr>
            <a:spLocks noGrp="1"/>
          </p:cNvSpPr>
          <p:nvPr>
            <p:ph type="body" idx="1"/>
          </p:nvPr>
        </p:nvSpPr>
        <p:spPr>
          <a:xfrm>
            <a:off x="839788" y="956932"/>
            <a:ext cx="5157787" cy="441604"/>
          </a:xfrm>
        </p:spPr>
        <p:txBody>
          <a:bodyPr anchor="b"/>
          <a:lstStyle>
            <a:lvl1pPr marL="0" indent="0">
              <a:buNone/>
              <a:defRPr sz="2400" b="0">
                <a:solidFill>
                  <a:srgbClr val="30303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6520A150-D0B5-734E-8658-E9D974CAD78A}"/>
              </a:ext>
            </a:extLst>
          </p:cNvPr>
          <p:cNvSpPr>
            <a:spLocks noGrp="1"/>
          </p:cNvSpPr>
          <p:nvPr>
            <p:ph sz="half" idx="2"/>
          </p:nvPr>
        </p:nvSpPr>
        <p:spPr>
          <a:xfrm>
            <a:off x="839788" y="1398536"/>
            <a:ext cx="5157787" cy="3684588"/>
          </a:xfrm>
        </p:spPr>
        <p:txBody>
          <a:bodyPr>
            <a:normAutofit/>
          </a:bodyPr>
          <a:lstStyle>
            <a:lvl1pPr>
              <a:defRPr sz="2000">
                <a:solidFill>
                  <a:srgbClr val="303030"/>
                </a:solidFill>
              </a:defRPr>
            </a:lvl1pPr>
            <a:lvl2pPr marL="685800" indent="-228600">
              <a:buFont typeface="System Font Regular"/>
              <a:buChar char="-"/>
              <a:defRPr sz="1800">
                <a:solidFill>
                  <a:srgbClr val="303030"/>
                </a:solidFill>
              </a:defRPr>
            </a:lvl2pPr>
            <a:lvl3pPr marL="1143000" indent="-228600">
              <a:buClr>
                <a:schemeClr val="accent1"/>
              </a:buClr>
              <a:buFont typeface="Wingdings" pitchFamily="2" charset="2"/>
              <a:buChar char="§"/>
              <a:defRPr sz="1600">
                <a:solidFill>
                  <a:srgbClr val="303030"/>
                </a:solidFill>
              </a:defRPr>
            </a:lvl3pPr>
            <a:lvl4pPr marL="1600200" indent="-228600">
              <a:buFont typeface="Wingdings" pitchFamily="2" charset="2"/>
              <a:buChar char="§"/>
              <a:defRPr sz="1400">
                <a:solidFill>
                  <a:srgbClr val="303030"/>
                </a:solidFill>
              </a:defRPr>
            </a:lvl4pPr>
            <a:lvl5pPr marL="2057400" indent="-228600">
              <a:buFont typeface="Wingdings" pitchFamily="2" charset="2"/>
              <a:buChar char="§"/>
              <a:defRPr sz="1400">
                <a:solidFill>
                  <a:srgbClr val="30303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0EC6163-8E90-D943-B588-472E4DB7C7FD}"/>
              </a:ext>
            </a:extLst>
          </p:cNvPr>
          <p:cNvSpPr>
            <a:spLocks noGrp="1"/>
          </p:cNvSpPr>
          <p:nvPr>
            <p:ph type="body" sz="quarter" idx="3"/>
          </p:nvPr>
        </p:nvSpPr>
        <p:spPr>
          <a:xfrm>
            <a:off x="6172200" y="949844"/>
            <a:ext cx="5183188" cy="448692"/>
          </a:xfrm>
        </p:spPr>
        <p:txBody>
          <a:bodyPr anchor="b"/>
          <a:lstStyle>
            <a:lvl1pPr marL="0" indent="0">
              <a:buNone/>
              <a:defRPr sz="2400" b="0">
                <a:solidFill>
                  <a:srgbClr val="30303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3A8F9006-2EFA-2046-AD4A-ADCC1AEE5FE9}"/>
              </a:ext>
            </a:extLst>
          </p:cNvPr>
          <p:cNvSpPr>
            <a:spLocks noGrp="1"/>
          </p:cNvSpPr>
          <p:nvPr>
            <p:ph sz="quarter" idx="4"/>
          </p:nvPr>
        </p:nvSpPr>
        <p:spPr>
          <a:xfrm>
            <a:off x="6172200" y="1398536"/>
            <a:ext cx="5183188" cy="3684588"/>
          </a:xfrm>
        </p:spPr>
        <p:txBody>
          <a:bodyPr>
            <a:normAutofit/>
          </a:bodyPr>
          <a:lstStyle>
            <a:lvl1pPr>
              <a:defRPr sz="2000">
                <a:solidFill>
                  <a:srgbClr val="303030"/>
                </a:solidFill>
              </a:defRPr>
            </a:lvl1pPr>
            <a:lvl2pPr marL="685800" indent="-228600">
              <a:buClr>
                <a:schemeClr val="accent1"/>
              </a:buClr>
              <a:buFont typeface="System Font Regular"/>
              <a:buChar char="-"/>
              <a:defRPr sz="1800">
                <a:solidFill>
                  <a:srgbClr val="303030"/>
                </a:solidFill>
              </a:defRPr>
            </a:lvl2pPr>
            <a:lvl3pPr marL="1143000" indent="-228600">
              <a:buClr>
                <a:schemeClr val="accent1"/>
              </a:buClr>
              <a:buFont typeface="Wingdings" pitchFamily="2" charset="2"/>
              <a:buChar char="§"/>
              <a:defRPr sz="1600">
                <a:solidFill>
                  <a:srgbClr val="303030"/>
                </a:solidFill>
              </a:defRPr>
            </a:lvl3pPr>
            <a:lvl4pPr marL="1600200" indent="-228600">
              <a:buFont typeface="Wingdings" pitchFamily="2" charset="2"/>
              <a:buChar char="§"/>
              <a:defRPr sz="1400">
                <a:solidFill>
                  <a:srgbClr val="303030"/>
                </a:solidFill>
              </a:defRPr>
            </a:lvl4pPr>
            <a:lvl5pPr marL="2057400" indent="-228600">
              <a:buFont typeface="Wingdings" pitchFamily="2" charset="2"/>
              <a:buChar char="§"/>
              <a:defRPr sz="1400">
                <a:solidFill>
                  <a:srgbClr val="30303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81CF8EDA-DCE9-6745-986F-F867FC8EFE40}"/>
              </a:ext>
            </a:extLst>
          </p:cNvPr>
          <p:cNvSpPr>
            <a:spLocks noGrp="1"/>
          </p:cNvSpPr>
          <p:nvPr>
            <p:ph type="sldNum" sz="quarter" idx="10"/>
          </p:nvPr>
        </p:nvSpPr>
        <p:spPr>
          <a:xfrm>
            <a:off x="8610600" y="6356350"/>
            <a:ext cx="2743200" cy="365125"/>
          </a:xfrm>
          <a:prstGeom prst="rect">
            <a:avLst/>
          </a:prstGeom>
        </p:spPr>
        <p:txBody>
          <a:bodyPr/>
          <a:lstStyle/>
          <a:p>
            <a:fld id="{CD963ECF-AE8F-3246-B567-D0675C4451C0}" type="slidenum">
              <a:rPr lang="en-US" smtClean="0"/>
              <a:pPr/>
              <a:t>‹#›</a:t>
            </a:fld>
            <a:endParaRPr lang="en-US" dirty="0"/>
          </a:p>
        </p:txBody>
      </p:sp>
      <p:pic>
        <p:nvPicPr>
          <p:cNvPr id="8" name="Picture 7">
            <a:extLst>
              <a:ext uri="{FF2B5EF4-FFF2-40B4-BE49-F238E27FC236}">
                <a16:creationId xmlns:a16="http://schemas.microsoft.com/office/drawing/2014/main" id="{930166C4-D076-B64D-9D15-CCC7475D4BBF}"/>
              </a:ext>
            </a:extLst>
          </p:cNvPr>
          <p:cNvPicPr>
            <a:picLocks noChangeAspect="1"/>
          </p:cNvPicPr>
          <p:nvPr userDrawn="1"/>
        </p:nvPicPr>
        <p:blipFill>
          <a:blip r:embed="rId2"/>
          <a:stretch>
            <a:fillRect/>
          </a:stretch>
        </p:blipFill>
        <p:spPr>
          <a:xfrm>
            <a:off x="493429" y="6387769"/>
            <a:ext cx="1793808" cy="365276"/>
          </a:xfrm>
          <a:prstGeom prst="rect">
            <a:avLst/>
          </a:prstGeom>
        </p:spPr>
      </p:pic>
      <p:pic>
        <p:nvPicPr>
          <p:cNvPr id="9" name="Picture 8">
            <a:extLst>
              <a:ext uri="{FF2B5EF4-FFF2-40B4-BE49-F238E27FC236}">
                <a16:creationId xmlns:a16="http://schemas.microsoft.com/office/drawing/2014/main" id="{F21DB4C8-9BF7-A64A-B0B0-E5F20E17D59D}"/>
              </a:ext>
            </a:extLst>
          </p:cNvPr>
          <p:cNvPicPr>
            <a:picLocks/>
          </p:cNvPicPr>
          <p:nvPr userDrawn="1"/>
        </p:nvPicPr>
        <p:blipFill>
          <a:blip r:embed="rId3"/>
          <a:stretch>
            <a:fillRect/>
          </a:stretch>
        </p:blipFill>
        <p:spPr>
          <a:xfrm>
            <a:off x="2344978" y="6505232"/>
            <a:ext cx="8424000" cy="72000"/>
          </a:xfrm>
          <a:prstGeom prst="rect">
            <a:avLst/>
          </a:prstGeom>
          <a:ln>
            <a:noFill/>
          </a:ln>
        </p:spPr>
      </p:pic>
    </p:spTree>
    <p:extLst>
      <p:ext uri="{BB962C8B-B14F-4D97-AF65-F5344CB8AC3E}">
        <p14:creationId xmlns:p14="http://schemas.microsoft.com/office/powerpoint/2010/main" val="3794073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_Left_Picture_Right_ON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C9A507B-410A-204F-9196-DDB160F361FF}"/>
              </a:ext>
            </a:extLst>
          </p:cNvPr>
          <p:cNvSpPr/>
          <p:nvPr userDrawn="1"/>
        </p:nvSpPr>
        <p:spPr>
          <a:xfrm>
            <a:off x="0" y="0"/>
            <a:ext cx="12192000" cy="6858000"/>
          </a:xfrm>
          <a:prstGeom prst="rect">
            <a:avLst/>
          </a:prstGeom>
          <a:gradFill>
            <a:gsLst>
              <a:gs pos="0">
                <a:srgbClr val="41B64C"/>
              </a:gs>
              <a:gs pos="100000">
                <a:srgbClr val="00C749"/>
              </a:gs>
            </a:gsLst>
            <a:lin ang="27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00F58DF-5D48-6D4B-915D-747971F59758}"/>
              </a:ext>
            </a:extLst>
          </p:cNvPr>
          <p:cNvSpPr/>
          <p:nvPr userDrawn="1"/>
        </p:nvSpPr>
        <p:spPr>
          <a:xfrm>
            <a:off x="0" y="0"/>
            <a:ext cx="12192000" cy="6858000"/>
          </a:xfrm>
          <a:prstGeom prst="rect">
            <a:avLst/>
          </a:prstGeom>
          <a:gradFill>
            <a:gsLst>
              <a:gs pos="0">
                <a:srgbClr val="000000">
                  <a:lumMod val="0"/>
                  <a:alpha val="26000"/>
                </a:srgbClr>
              </a:gs>
              <a:gs pos="100000">
                <a:srgbClr val="00C749">
                  <a:alpha val="0"/>
                </a:srgbClr>
              </a:gs>
            </a:gsLst>
            <a:lin ang="27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4E98003F-E0A7-4440-BDAA-CC9AB53F8FA1}"/>
              </a:ext>
            </a:extLst>
          </p:cNvPr>
          <p:cNvPicPr>
            <a:picLocks noChangeAspect="1"/>
          </p:cNvPicPr>
          <p:nvPr userDrawn="1"/>
        </p:nvPicPr>
        <p:blipFill>
          <a:blip r:embed="rId2"/>
          <a:stretch>
            <a:fillRect/>
          </a:stretch>
        </p:blipFill>
        <p:spPr>
          <a:xfrm>
            <a:off x="358078" y="5914715"/>
            <a:ext cx="3223946" cy="656497"/>
          </a:xfrm>
          <a:prstGeom prst="rect">
            <a:avLst/>
          </a:prstGeom>
        </p:spPr>
      </p:pic>
      <p:sp>
        <p:nvSpPr>
          <p:cNvPr id="6" name="Slide Number Placeholder 5">
            <a:extLst>
              <a:ext uri="{FF2B5EF4-FFF2-40B4-BE49-F238E27FC236}">
                <a16:creationId xmlns:a16="http://schemas.microsoft.com/office/drawing/2014/main" id="{D12FFB4D-D4FC-904B-9677-439A95BEBC7A}"/>
              </a:ext>
            </a:extLst>
          </p:cNvPr>
          <p:cNvSpPr>
            <a:spLocks noGrp="1"/>
          </p:cNvSpPr>
          <p:nvPr>
            <p:ph type="sldNum" sz="quarter" idx="10"/>
          </p:nvPr>
        </p:nvSpPr>
        <p:spPr>
          <a:xfrm>
            <a:off x="8610600" y="6356350"/>
            <a:ext cx="2743200" cy="365125"/>
          </a:xfrm>
          <a:prstGeom prst="rect">
            <a:avLst/>
          </a:prstGeom>
        </p:spPr>
        <p:txBody>
          <a:bodyPr/>
          <a:lstStyle/>
          <a:p>
            <a:fld id="{CD963ECF-AE8F-3246-B567-D0675C4451C0}" type="slidenum">
              <a:rPr lang="en-US" smtClean="0"/>
              <a:pPr/>
              <a:t>‹#›</a:t>
            </a:fld>
            <a:endParaRPr lang="en-US" dirty="0"/>
          </a:p>
        </p:txBody>
      </p:sp>
      <p:sp>
        <p:nvSpPr>
          <p:cNvPr id="7" name="Picture Placeholder 20">
            <a:extLst>
              <a:ext uri="{FF2B5EF4-FFF2-40B4-BE49-F238E27FC236}">
                <a16:creationId xmlns:a16="http://schemas.microsoft.com/office/drawing/2014/main" id="{4233490A-EBC7-C147-B6CB-DF99E847572C}"/>
              </a:ext>
            </a:extLst>
          </p:cNvPr>
          <p:cNvSpPr>
            <a:spLocks noGrp="1"/>
          </p:cNvSpPr>
          <p:nvPr>
            <p:ph type="pic" sz="quarter" idx="14"/>
          </p:nvPr>
        </p:nvSpPr>
        <p:spPr>
          <a:xfrm>
            <a:off x="7234989" y="0"/>
            <a:ext cx="4957011" cy="6858000"/>
          </a:xfrm>
        </p:spPr>
        <p:txBody>
          <a:bodyPr/>
          <a:lstStyle/>
          <a:p>
            <a:endParaRPr lang="en-US" dirty="0"/>
          </a:p>
        </p:txBody>
      </p:sp>
      <p:sp>
        <p:nvSpPr>
          <p:cNvPr id="8" name="Title 1">
            <a:extLst>
              <a:ext uri="{FF2B5EF4-FFF2-40B4-BE49-F238E27FC236}">
                <a16:creationId xmlns:a16="http://schemas.microsoft.com/office/drawing/2014/main" id="{9F9F8E4E-C079-594C-ABC2-F9DB24614084}"/>
              </a:ext>
            </a:extLst>
          </p:cNvPr>
          <p:cNvSpPr>
            <a:spLocks noGrp="1"/>
          </p:cNvSpPr>
          <p:nvPr>
            <p:ph type="title" hasCustomPrompt="1"/>
          </p:nvPr>
        </p:nvSpPr>
        <p:spPr>
          <a:xfrm>
            <a:off x="824459" y="365125"/>
            <a:ext cx="6130978" cy="519295"/>
          </a:xfrm>
        </p:spPr>
        <p:txBody>
          <a:bodyPr>
            <a:normAutofit/>
          </a:bodyPr>
          <a:lstStyle>
            <a:lvl1pPr marL="14288" indent="0">
              <a:tabLst/>
              <a:defRPr sz="2800" b="1" baseline="0">
                <a:solidFill>
                  <a:schemeClr val="bg1"/>
                </a:solidFill>
                <a:latin typeface="Arial" panose="020B0604020202020204" pitchFamily="34" charset="0"/>
              </a:defRPr>
            </a:lvl1pPr>
          </a:lstStyle>
          <a:p>
            <a:r>
              <a:rPr lang="en-US" dirty="0"/>
              <a:t>Page Theme / Context</a:t>
            </a:r>
          </a:p>
        </p:txBody>
      </p:sp>
      <p:sp>
        <p:nvSpPr>
          <p:cNvPr id="9" name="Content Placeholder 2">
            <a:extLst>
              <a:ext uri="{FF2B5EF4-FFF2-40B4-BE49-F238E27FC236}">
                <a16:creationId xmlns:a16="http://schemas.microsoft.com/office/drawing/2014/main" id="{92152FE4-014F-EE49-8236-71F72E45C5BA}"/>
              </a:ext>
            </a:extLst>
          </p:cNvPr>
          <p:cNvSpPr>
            <a:spLocks noGrp="1"/>
          </p:cNvSpPr>
          <p:nvPr>
            <p:ph idx="1"/>
          </p:nvPr>
        </p:nvSpPr>
        <p:spPr>
          <a:xfrm>
            <a:off x="824457" y="1062447"/>
            <a:ext cx="5552603" cy="4836186"/>
          </a:xfrm>
        </p:spPr>
        <p:txBody>
          <a:bodyPr/>
          <a:lstStyle>
            <a:lvl1pPr marL="228600" indent="-228600">
              <a:buClr>
                <a:schemeClr val="bg1"/>
              </a:buClr>
              <a:buSzPct val="75000"/>
              <a:buFont typeface="Wingdings" pitchFamily="2" charset="2"/>
              <a:buChar char="§"/>
              <a:defRPr baseline="0">
                <a:solidFill>
                  <a:schemeClr val="bg1"/>
                </a:solidFill>
              </a:defRPr>
            </a:lvl1pPr>
            <a:lvl2pPr marL="685800" indent="-228600">
              <a:buClr>
                <a:schemeClr val="bg1"/>
              </a:buClr>
              <a:buSzPct val="75000"/>
              <a:buFont typeface="Arial" panose="020B0604020202020204" pitchFamily="34" charset="0"/>
              <a:buChar char="‒"/>
              <a:defRPr baseline="0">
                <a:solidFill>
                  <a:schemeClr val="bg1"/>
                </a:solidFill>
              </a:defRPr>
            </a:lvl2pPr>
            <a:lvl3pPr marL="1143000" indent="-228600">
              <a:buClr>
                <a:schemeClr val="bg1"/>
              </a:buClr>
              <a:buSzPct val="75000"/>
              <a:buFont typeface="Wingdings" pitchFamily="2" charset="2"/>
              <a:buChar char="§"/>
              <a:defRPr baseline="0">
                <a:solidFill>
                  <a:schemeClr val="bg1"/>
                </a:solidFill>
              </a:defRPr>
            </a:lvl3pPr>
            <a:lvl4pPr marL="1600200" indent="-228600">
              <a:buClr>
                <a:schemeClr val="bg1"/>
              </a:buClr>
              <a:buSzPct val="75000"/>
              <a:buFont typeface="Wingdings" pitchFamily="2" charset="2"/>
              <a:buChar char="§"/>
              <a:defRPr baseline="0">
                <a:solidFill>
                  <a:schemeClr val="bg1"/>
                </a:solidFill>
              </a:defRPr>
            </a:lvl4pPr>
            <a:lvl5pPr marL="2057400" indent="-228600">
              <a:buClr>
                <a:schemeClr val="bg1"/>
              </a:buClr>
              <a:buSzPct val="75000"/>
              <a:buFont typeface="Wingdings" pitchFamily="2" charset="2"/>
              <a:buChar char="§"/>
              <a:defRPr baseline="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0">
            <a:extLst>
              <a:ext uri="{FF2B5EF4-FFF2-40B4-BE49-F238E27FC236}">
                <a16:creationId xmlns:a16="http://schemas.microsoft.com/office/drawing/2014/main" id="{6F641A70-6138-0142-9EB8-DCACFE99F8EA}"/>
              </a:ext>
            </a:extLst>
          </p:cNvPr>
          <p:cNvSpPr>
            <a:spLocks noGrp="1"/>
          </p:cNvSpPr>
          <p:nvPr>
            <p:ph type="body" sz="quarter" idx="15" hasCustomPrompt="1"/>
          </p:nvPr>
        </p:nvSpPr>
        <p:spPr>
          <a:xfrm>
            <a:off x="5868000" y="3240000"/>
            <a:ext cx="2160000" cy="2160000"/>
          </a:xfrm>
          <a:blipFill>
            <a:blip r:embed="rId3"/>
            <a:stretch>
              <a:fillRect/>
            </a:stretch>
          </a:blipFill>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 </a:t>
            </a:r>
          </a:p>
        </p:txBody>
      </p:sp>
    </p:spTree>
    <p:extLst>
      <p:ext uri="{BB962C8B-B14F-4D97-AF65-F5344CB8AC3E}">
        <p14:creationId xmlns:p14="http://schemas.microsoft.com/office/powerpoint/2010/main" val="27117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_Left_Picture_Right_ONE-Fla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C9A507B-410A-204F-9196-DDB160F361FF}"/>
              </a:ext>
            </a:extLst>
          </p:cNvPr>
          <p:cNvSpPr/>
          <p:nvPr userDrawn="1"/>
        </p:nvSpPr>
        <p:spPr>
          <a:xfrm>
            <a:off x="0" y="0"/>
            <a:ext cx="12192000" cy="6858000"/>
          </a:xfrm>
          <a:prstGeom prst="rect">
            <a:avLst/>
          </a:prstGeom>
          <a:gradFill>
            <a:gsLst>
              <a:gs pos="0">
                <a:srgbClr val="41B64C"/>
              </a:gs>
              <a:gs pos="100000">
                <a:srgbClr val="00C749"/>
              </a:gs>
            </a:gsLst>
            <a:lin ang="27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4E98003F-E0A7-4440-BDAA-CC9AB53F8FA1}"/>
              </a:ext>
            </a:extLst>
          </p:cNvPr>
          <p:cNvPicPr>
            <a:picLocks noChangeAspect="1"/>
          </p:cNvPicPr>
          <p:nvPr userDrawn="1"/>
        </p:nvPicPr>
        <p:blipFill>
          <a:blip r:embed="rId2"/>
          <a:stretch>
            <a:fillRect/>
          </a:stretch>
        </p:blipFill>
        <p:spPr>
          <a:xfrm>
            <a:off x="358078" y="5914715"/>
            <a:ext cx="3223946" cy="656497"/>
          </a:xfrm>
          <a:prstGeom prst="rect">
            <a:avLst/>
          </a:prstGeom>
        </p:spPr>
      </p:pic>
      <p:sp>
        <p:nvSpPr>
          <p:cNvPr id="6" name="Slide Number Placeholder 5">
            <a:extLst>
              <a:ext uri="{FF2B5EF4-FFF2-40B4-BE49-F238E27FC236}">
                <a16:creationId xmlns:a16="http://schemas.microsoft.com/office/drawing/2014/main" id="{D12FFB4D-D4FC-904B-9677-439A95BEBC7A}"/>
              </a:ext>
            </a:extLst>
          </p:cNvPr>
          <p:cNvSpPr>
            <a:spLocks noGrp="1"/>
          </p:cNvSpPr>
          <p:nvPr>
            <p:ph type="sldNum" sz="quarter" idx="10"/>
          </p:nvPr>
        </p:nvSpPr>
        <p:spPr>
          <a:xfrm>
            <a:off x="8610600" y="6356350"/>
            <a:ext cx="2743200" cy="365125"/>
          </a:xfrm>
          <a:prstGeom prst="rect">
            <a:avLst/>
          </a:prstGeom>
        </p:spPr>
        <p:txBody>
          <a:bodyPr/>
          <a:lstStyle/>
          <a:p>
            <a:fld id="{CD963ECF-AE8F-3246-B567-D0675C4451C0}" type="slidenum">
              <a:rPr lang="en-US" smtClean="0"/>
              <a:pPr/>
              <a:t>‹#›</a:t>
            </a:fld>
            <a:endParaRPr lang="en-US" dirty="0"/>
          </a:p>
        </p:txBody>
      </p:sp>
      <p:sp>
        <p:nvSpPr>
          <p:cNvPr id="7" name="Picture Placeholder 20">
            <a:extLst>
              <a:ext uri="{FF2B5EF4-FFF2-40B4-BE49-F238E27FC236}">
                <a16:creationId xmlns:a16="http://schemas.microsoft.com/office/drawing/2014/main" id="{4233490A-EBC7-C147-B6CB-DF99E847572C}"/>
              </a:ext>
            </a:extLst>
          </p:cNvPr>
          <p:cNvSpPr>
            <a:spLocks noGrp="1"/>
          </p:cNvSpPr>
          <p:nvPr>
            <p:ph type="pic" sz="quarter" idx="14"/>
          </p:nvPr>
        </p:nvSpPr>
        <p:spPr>
          <a:xfrm>
            <a:off x="7234989" y="0"/>
            <a:ext cx="4957011" cy="6858000"/>
          </a:xfrm>
        </p:spPr>
        <p:txBody>
          <a:bodyPr/>
          <a:lstStyle/>
          <a:p>
            <a:endParaRPr lang="en-US" dirty="0"/>
          </a:p>
        </p:txBody>
      </p:sp>
      <p:sp>
        <p:nvSpPr>
          <p:cNvPr id="8" name="Title 1">
            <a:extLst>
              <a:ext uri="{FF2B5EF4-FFF2-40B4-BE49-F238E27FC236}">
                <a16:creationId xmlns:a16="http://schemas.microsoft.com/office/drawing/2014/main" id="{9F9F8E4E-C079-594C-ABC2-F9DB24614084}"/>
              </a:ext>
            </a:extLst>
          </p:cNvPr>
          <p:cNvSpPr>
            <a:spLocks noGrp="1"/>
          </p:cNvSpPr>
          <p:nvPr>
            <p:ph type="title" hasCustomPrompt="1"/>
          </p:nvPr>
        </p:nvSpPr>
        <p:spPr>
          <a:xfrm>
            <a:off x="824459" y="365125"/>
            <a:ext cx="6130978" cy="519295"/>
          </a:xfrm>
        </p:spPr>
        <p:txBody>
          <a:bodyPr>
            <a:normAutofit/>
          </a:bodyPr>
          <a:lstStyle>
            <a:lvl1pPr marL="14288" indent="0">
              <a:tabLst/>
              <a:defRPr sz="2800" b="1" baseline="0">
                <a:solidFill>
                  <a:schemeClr val="bg1"/>
                </a:solidFill>
                <a:latin typeface="Arial" panose="020B0604020202020204" pitchFamily="34" charset="0"/>
              </a:defRPr>
            </a:lvl1pPr>
          </a:lstStyle>
          <a:p>
            <a:r>
              <a:rPr lang="en-US" dirty="0"/>
              <a:t>Page Theme / Context</a:t>
            </a:r>
          </a:p>
        </p:txBody>
      </p:sp>
      <p:sp>
        <p:nvSpPr>
          <p:cNvPr id="9" name="Content Placeholder 2">
            <a:extLst>
              <a:ext uri="{FF2B5EF4-FFF2-40B4-BE49-F238E27FC236}">
                <a16:creationId xmlns:a16="http://schemas.microsoft.com/office/drawing/2014/main" id="{92152FE4-014F-EE49-8236-71F72E45C5BA}"/>
              </a:ext>
            </a:extLst>
          </p:cNvPr>
          <p:cNvSpPr>
            <a:spLocks noGrp="1"/>
          </p:cNvSpPr>
          <p:nvPr>
            <p:ph idx="1"/>
          </p:nvPr>
        </p:nvSpPr>
        <p:spPr>
          <a:xfrm>
            <a:off x="824457" y="1062447"/>
            <a:ext cx="5552603" cy="4836186"/>
          </a:xfrm>
        </p:spPr>
        <p:txBody>
          <a:bodyPr/>
          <a:lstStyle>
            <a:lvl1pPr marL="228600" indent="-228600">
              <a:buClr>
                <a:schemeClr val="bg1"/>
              </a:buClr>
              <a:buSzPct val="75000"/>
              <a:buFont typeface="Wingdings" pitchFamily="2" charset="2"/>
              <a:buChar char="§"/>
              <a:defRPr baseline="0">
                <a:solidFill>
                  <a:schemeClr val="bg1"/>
                </a:solidFill>
              </a:defRPr>
            </a:lvl1pPr>
            <a:lvl2pPr marL="685800" indent="-228600">
              <a:buClr>
                <a:schemeClr val="bg1"/>
              </a:buClr>
              <a:buSzPct val="75000"/>
              <a:buFont typeface="Arial" panose="020B0604020202020204" pitchFamily="34" charset="0"/>
              <a:buChar char="‒"/>
              <a:defRPr baseline="0">
                <a:solidFill>
                  <a:schemeClr val="bg1"/>
                </a:solidFill>
              </a:defRPr>
            </a:lvl2pPr>
            <a:lvl3pPr marL="1143000" indent="-228600">
              <a:buClr>
                <a:schemeClr val="bg1"/>
              </a:buClr>
              <a:buSzPct val="75000"/>
              <a:buFont typeface="Wingdings" pitchFamily="2" charset="2"/>
              <a:buChar char="§"/>
              <a:defRPr baseline="0">
                <a:solidFill>
                  <a:schemeClr val="bg1"/>
                </a:solidFill>
              </a:defRPr>
            </a:lvl3pPr>
            <a:lvl4pPr marL="1600200" indent="-228600">
              <a:buClr>
                <a:schemeClr val="bg1"/>
              </a:buClr>
              <a:buSzPct val="75000"/>
              <a:buFont typeface="Wingdings" pitchFamily="2" charset="2"/>
              <a:buChar char="§"/>
              <a:defRPr baseline="0">
                <a:solidFill>
                  <a:schemeClr val="bg1"/>
                </a:solidFill>
              </a:defRPr>
            </a:lvl4pPr>
            <a:lvl5pPr marL="2057400" indent="-228600">
              <a:buClr>
                <a:schemeClr val="bg1"/>
              </a:buClr>
              <a:buSzPct val="75000"/>
              <a:buFont typeface="Wingdings" pitchFamily="2" charset="2"/>
              <a:buChar char="§"/>
              <a:defRPr baseline="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9818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ext_Left_Picture_Right_TWO">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C9A507B-410A-204F-9196-DDB160F361FF}"/>
              </a:ext>
            </a:extLst>
          </p:cNvPr>
          <p:cNvSpPr/>
          <p:nvPr userDrawn="1"/>
        </p:nvSpPr>
        <p:spPr>
          <a:xfrm>
            <a:off x="0" y="0"/>
            <a:ext cx="12192000" cy="6858000"/>
          </a:xfrm>
          <a:prstGeom prst="rect">
            <a:avLst/>
          </a:prstGeom>
          <a:solidFill>
            <a:srgbClr val="1350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4E98003F-E0A7-4440-BDAA-CC9AB53F8FA1}"/>
              </a:ext>
            </a:extLst>
          </p:cNvPr>
          <p:cNvPicPr>
            <a:picLocks noChangeAspect="1"/>
          </p:cNvPicPr>
          <p:nvPr userDrawn="1"/>
        </p:nvPicPr>
        <p:blipFill>
          <a:blip r:embed="rId2"/>
          <a:stretch>
            <a:fillRect/>
          </a:stretch>
        </p:blipFill>
        <p:spPr>
          <a:xfrm>
            <a:off x="358078" y="5914715"/>
            <a:ext cx="3223946" cy="656497"/>
          </a:xfrm>
          <a:prstGeom prst="rect">
            <a:avLst/>
          </a:prstGeom>
        </p:spPr>
      </p:pic>
      <p:sp>
        <p:nvSpPr>
          <p:cNvPr id="6" name="Slide Number Placeholder 5">
            <a:extLst>
              <a:ext uri="{FF2B5EF4-FFF2-40B4-BE49-F238E27FC236}">
                <a16:creationId xmlns:a16="http://schemas.microsoft.com/office/drawing/2014/main" id="{D12FFB4D-D4FC-904B-9677-439A95BEBC7A}"/>
              </a:ext>
            </a:extLst>
          </p:cNvPr>
          <p:cNvSpPr>
            <a:spLocks noGrp="1"/>
          </p:cNvSpPr>
          <p:nvPr>
            <p:ph type="sldNum" sz="quarter" idx="10"/>
          </p:nvPr>
        </p:nvSpPr>
        <p:spPr>
          <a:xfrm>
            <a:off x="8610600" y="6356350"/>
            <a:ext cx="2743200" cy="365125"/>
          </a:xfrm>
          <a:prstGeom prst="rect">
            <a:avLst/>
          </a:prstGeom>
        </p:spPr>
        <p:txBody>
          <a:bodyPr/>
          <a:lstStyle/>
          <a:p>
            <a:fld id="{CD963ECF-AE8F-3246-B567-D0675C4451C0}" type="slidenum">
              <a:rPr lang="en-US" smtClean="0"/>
              <a:pPr/>
              <a:t>‹#›</a:t>
            </a:fld>
            <a:endParaRPr lang="en-US" dirty="0"/>
          </a:p>
        </p:txBody>
      </p:sp>
      <p:sp>
        <p:nvSpPr>
          <p:cNvPr id="7" name="Picture Placeholder 20">
            <a:extLst>
              <a:ext uri="{FF2B5EF4-FFF2-40B4-BE49-F238E27FC236}">
                <a16:creationId xmlns:a16="http://schemas.microsoft.com/office/drawing/2014/main" id="{4233490A-EBC7-C147-B6CB-DF99E847572C}"/>
              </a:ext>
            </a:extLst>
          </p:cNvPr>
          <p:cNvSpPr>
            <a:spLocks noGrp="1"/>
          </p:cNvSpPr>
          <p:nvPr>
            <p:ph type="pic" sz="quarter" idx="14"/>
          </p:nvPr>
        </p:nvSpPr>
        <p:spPr>
          <a:xfrm>
            <a:off x="7234989" y="0"/>
            <a:ext cx="4957011" cy="6858000"/>
          </a:xfrm>
        </p:spPr>
        <p:txBody>
          <a:bodyPr/>
          <a:lstStyle/>
          <a:p>
            <a:endParaRPr lang="en-US" dirty="0"/>
          </a:p>
        </p:txBody>
      </p:sp>
      <p:sp>
        <p:nvSpPr>
          <p:cNvPr id="8" name="Title 1">
            <a:extLst>
              <a:ext uri="{FF2B5EF4-FFF2-40B4-BE49-F238E27FC236}">
                <a16:creationId xmlns:a16="http://schemas.microsoft.com/office/drawing/2014/main" id="{9F9F8E4E-C079-594C-ABC2-F9DB24614084}"/>
              </a:ext>
            </a:extLst>
          </p:cNvPr>
          <p:cNvSpPr>
            <a:spLocks noGrp="1"/>
          </p:cNvSpPr>
          <p:nvPr>
            <p:ph type="title" hasCustomPrompt="1"/>
          </p:nvPr>
        </p:nvSpPr>
        <p:spPr>
          <a:xfrm>
            <a:off x="824459" y="365125"/>
            <a:ext cx="6130978" cy="519295"/>
          </a:xfrm>
        </p:spPr>
        <p:txBody>
          <a:bodyPr>
            <a:normAutofit/>
          </a:bodyPr>
          <a:lstStyle>
            <a:lvl1pPr marL="14288" indent="0">
              <a:tabLst/>
              <a:defRPr sz="2800" b="1" baseline="0">
                <a:solidFill>
                  <a:schemeClr val="bg1"/>
                </a:solidFill>
                <a:latin typeface="Arial" panose="020B0604020202020204" pitchFamily="34" charset="0"/>
              </a:defRPr>
            </a:lvl1pPr>
          </a:lstStyle>
          <a:p>
            <a:r>
              <a:rPr lang="en-US" dirty="0"/>
              <a:t>Page Theme / Context</a:t>
            </a:r>
          </a:p>
        </p:txBody>
      </p:sp>
      <p:sp>
        <p:nvSpPr>
          <p:cNvPr id="9" name="Content Placeholder 2">
            <a:extLst>
              <a:ext uri="{FF2B5EF4-FFF2-40B4-BE49-F238E27FC236}">
                <a16:creationId xmlns:a16="http://schemas.microsoft.com/office/drawing/2014/main" id="{92152FE4-014F-EE49-8236-71F72E45C5BA}"/>
              </a:ext>
            </a:extLst>
          </p:cNvPr>
          <p:cNvSpPr>
            <a:spLocks noGrp="1"/>
          </p:cNvSpPr>
          <p:nvPr>
            <p:ph idx="1"/>
          </p:nvPr>
        </p:nvSpPr>
        <p:spPr>
          <a:xfrm>
            <a:off x="824457" y="1062447"/>
            <a:ext cx="5552603" cy="4836186"/>
          </a:xfrm>
        </p:spPr>
        <p:txBody>
          <a:bodyPr/>
          <a:lstStyle>
            <a:lvl1pPr marL="228600" indent="-228600">
              <a:buClr>
                <a:schemeClr val="bg1"/>
              </a:buClr>
              <a:buSzPct val="75000"/>
              <a:buFont typeface="Wingdings" pitchFamily="2" charset="2"/>
              <a:buChar char="§"/>
              <a:defRPr baseline="0">
                <a:solidFill>
                  <a:schemeClr val="bg1"/>
                </a:solidFill>
              </a:defRPr>
            </a:lvl1pPr>
            <a:lvl2pPr marL="685800" indent="-228600">
              <a:buClr>
                <a:schemeClr val="bg1"/>
              </a:buClr>
              <a:buSzPct val="75000"/>
              <a:buFont typeface="Arial" panose="020B0604020202020204" pitchFamily="34" charset="0"/>
              <a:buChar char="‒"/>
              <a:defRPr baseline="0">
                <a:solidFill>
                  <a:schemeClr val="bg1"/>
                </a:solidFill>
              </a:defRPr>
            </a:lvl2pPr>
            <a:lvl3pPr marL="1143000" indent="-228600">
              <a:buClr>
                <a:schemeClr val="bg1"/>
              </a:buClr>
              <a:buSzPct val="75000"/>
              <a:buFont typeface="Wingdings" pitchFamily="2" charset="2"/>
              <a:buChar char="§"/>
              <a:defRPr baseline="0">
                <a:solidFill>
                  <a:schemeClr val="bg1"/>
                </a:solidFill>
              </a:defRPr>
            </a:lvl3pPr>
            <a:lvl4pPr marL="1600200" indent="-228600">
              <a:buClr>
                <a:schemeClr val="bg1"/>
              </a:buClr>
              <a:buSzPct val="75000"/>
              <a:buFont typeface="Wingdings" pitchFamily="2" charset="2"/>
              <a:buChar char="§"/>
              <a:defRPr baseline="0">
                <a:solidFill>
                  <a:schemeClr val="bg1"/>
                </a:solidFill>
              </a:defRPr>
            </a:lvl4pPr>
            <a:lvl5pPr marL="2057400" indent="-228600">
              <a:buClr>
                <a:schemeClr val="bg1"/>
              </a:buClr>
              <a:buSzPct val="75000"/>
              <a:buFont typeface="Wingdings" pitchFamily="2" charset="2"/>
              <a:buChar char="§"/>
              <a:defRPr baseline="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C1A136F-FD6A-BF41-89B4-9FF78FBE03E5}"/>
              </a:ext>
            </a:extLst>
          </p:cNvPr>
          <p:cNvSpPr>
            <a:spLocks noGrp="1"/>
          </p:cNvSpPr>
          <p:nvPr>
            <p:ph type="body" sz="quarter" idx="15" hasCustomPrompt="1"/>
          </p:nvPr>
        </p:nvSpPr>
        <p:spPr>
          <a:xfrm>
            <a:off x="5868000" y="3240000"/>
            <a:ext cx="2160000" cy="2160000"/>
          </a:xfrm>
          <a:blipFill>
            <a:blip r:embed="rId3"/>
            <a:stretch>
              <a:fillRect/>
            </a:stretch>
          </a:blipFill>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 </a:t>
            </a:r>
          </a:p>
        </p:txBody>
      </p:sp>
    </p:spTree>
    <p:extLst>
      <p:ext uri="{BB962C8B-B14F-4D97-AF65-F5344CB8AC3E}">
        <p14:creationId xmlns:p14="http://schemas.microsoft.com/office/powerpoint/2010/main" val="18480762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1E4A1F8-4584-5C4F-BC7A-9CB4B391C79F}"/>
              </a:ext>
            </a:extLst>
          </p:cNvPr>
          <p:cNvSpPr>
            <a:spLocks noGrp="1"/>
          </p:cNvSpPr>
          <p:nvPr>
            <p:ph type="sldNum" sz="quarter" idx="10"/>
          </p:nvPr>
        </p:nvSpPr>
        <p:spPr>
          <a:xfrm>
            <a:off x="8610600" y="6356350"/>
            <a:ext cx="2743200" cy="365125"/>
          </a:xfrm>
          <a:prstGeom prst="rect">
            <a:avLst/>
          </a:prstGeom>
        </p:spPr>
        <p:txBody>
          <a:bodyPr/>
          <a:lstStyle/>
          <a:p>
            <a:fld id="{CD963ECF-AE8F-3246-B567-D0675C4451C0}" type="slidenum">
              <a:rPr lang="en-US" smtClean="0"/>
              <a:pPr/>
              <a:t>‹#›</a:t>
            </a:fld>
            <a:endParaRPr lang="en-US" dirty="0"/>
          </a:p>
        </p:txBody>
      </p:sp>
      <p:pic>
        <p:nvPicPr>
          <p:cNvPr id="6" name="Picture 5">
            <a:extLst>
              <a:ext uri="{FF2B5EF4-FFF2-40B4-BE49-F238E27FC236}">
                <a16:creationId xmlns:a16="http://schemas.microsoft.com/office/drawing/2014/main" id="{B100B961-17E5-8F46-83A7-F940DFFF12AC}"/>
              </a:ext>
            </a:extLst>
          </p:cNvPr>
          <p:cNvPicPr>
            <a:picLocks noChangeAspect="1"/>
          </p:cNvPicPr>
          <p:nvPr userDrawn="1"/>
        </p:nvPicPr>
        <p:blipFill>
          <a:blip r:embed="rId2"/>
          <a:stretch>
            <a:fillRect/>
          </a:stretch>
        </p:blipFill>
        <p:spPr>
          <a:xfrm>
            <a:off x="493429" y="6387769"/>
            <a:ext cx="1793808" cy="365276"/>
          </a:xfrm>
          <a:prstGeom prst="rect">
            <a:avLst/>
          </a:prstGeom>
        </p:spPr>
      </p:pic>
      <p:sp>
        <p:nvSpPr>
          <p:cNvPr id="8" name="Title 1">
            <a:extLst>
              <a:ext uri="{FF2B5EF4-FFF2-40B4-BE49-F238E27FC236}">
                <a16:creationId xmlns:a16="http://schemas.microsoft.com/office/drawing/2014/main" id="{95E030B3-40AD-7740-9FAE-D2265B5A79B3}"/>
              </a:ext>
            </a:extLst>
          </p:cNvPr>
          <p:cNvSpPr>
            <a:spLocks noGrp="1"/>
          </p:cNvSpPr>
          <p:nvPr>
            <p:ph type="title" hasCustomPrompt="1"/>
          </p:nvPr>
        </p:nvSpPr>
        <p:spPr>
          <a:xfrm>
            <a:off x="824458" y="365125"/>
            <a:ext cx="10844134" cy="519295"/>
          </a:xfrm>
        </p:spPr>
        <p:txBody>
          <a:bodyPr>
            <a:normAutofit/>
          </a:bodyPr>
          <a:lstStyle>
            <a:lvl1pPr marL="14288" indent="0">
              <a:tabLst/>
              <a:defRPr sz="2800" b="1" baseline="0">
                <a:solidFill>
                  <a:srgbClr val="41B64C"/>
                </a:solidFill>
                <a:latin typeface="Arial" panose="020B0604020202020204" pitchFamily="34" charset="0"/>
              </a:defRPr>
            </a:lvl1pPr>
          </a:lstStyle>
          <a:p>
            <a:r>
              <a:rPr lang="en-US" dirty="0"/>
              <a:t>Diagram slide headline</a:t>
            </a:r>
          </a:p>
        </p:txBody>
      </p:sp>
    </p:spTree>
    <p:extLst>
      <p:ext uri="{BB962C8B-B14F-4D97-AF65-F5344CB8AC3E}">
        <p14:creationId xmlns:p14="http://schemas.microsoft.com/office/powerpoint/2010/main" val="41580138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alpha val="73000"/>
          </a:schemeClr>
        </a:solidFill>
        <a:effectLst/>
      </p:bgPr>
    </p:bg>
    <p:spTree>
      <p:nvGrpSpPr>
        <p:cNvPr id="1" name=""/>
        <p:cNvGrpSpPr/>
        <p:nvPr/>
      </p:nvGrpSpPr>
      <p:grpSpPr>
        <a:xfrm>
          <a:off x="0" y="0"/>
          <a:ext cx="0" cy="0"/>
          <a:chOff x="0" y="0"/>
          <a:chExt cx="0" cy="0"/>
        </a:xfrm>
      </p:grpSpPr>
      <p:sp>
        <p:nvSpPr>
          <p:cNvPr id="9" name="Picture Placeholder 17">
            <a:extLst>
              <a:ext uri="{FF2B5EF4-FFF2-40B4-BE49-F238E27FC236}">
                <a16:creationId xmlns:a16="http://schemas.microsoft.com/office/drawing/2014/main" id="{52595DA5-035E-5D45-A4E4-A4AAB7EB4C6D}"/>
              </a:ext>
            </a:extLst>
          </p:cNvPr>
          <p:cNvSpPr>
            <a:spLocks noGrp="1"/>
          </p:cNvSpPr>
          <p:nvPr>
            <p:ph type="pic" sz="quarter" idx="12"/>
          </p:nvPr>
        </p:nvSpPr>
        <p:spPr>
          <a:xfrm>
            <a:off x="0" y="0"/>
            <a:ext cx="12192000" cy="6858000"/>
          </a:xfrm>
        </p:spPr>
        <p:txBody>
          <a:bodyPr/>
          <a:lstStyle/>
          <a:p>
            <a:endParaRPr lang="en-US" dirty="0"/>
          </a:p>
        </p:txBody>
      </p:sp>
      <p:sp>
        <p:nvSpPr>
          <p:cNvPr id="4" name="Text Placeholder 3">
            <a:extLst>
              <a:ext uri="{FF2B5EF4-FFF2-40B4-BE49-F238E27FC236}">
                <a16:creationId xmlns:a16="http://schemas.microsoft.com/office/drawing/2014/main" id="{E292E963-D47A-0348-942C-840F2A07426A}"/>
              </a:ext>
            </a:extLst>
          </p:cNvPr>
          <p:cNvSpPr>
            <a:spLocks noGrp="1"/>
          </p:cNvSpPr>
          <p:nvPr>
            <p:ph type="body" sz="quarter" idx="13" hasCustomPrompt="1"/>
          </p:nvPr>
        </p:nvSpPr>
        <p:spPr>
          <a:xfrm>
            <a:off x="0" y="2159000"/>
            <a:ext cx="12192000" cy="4699000"/>
          </a:xfrm>
          <a:blipFill>
            <a:blip r:embed="rId2"/>
            <a:stretch>
              <a:fillRect/>
            </a:stretch>
          </a:blipFill>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 </a:t>
            </a:r>
          </a:p>
        </p:txBody>
      </p:sp>
      <p:sp>
        <p:nvSpPr>
          <p:cNvPr id="11" name="Text Placeholder 13">
            <a:extLst>
              <a:ext uri="{FF2B5EF4-FFF2-40B4-BE49-F238E27FC236}">
                <a16:creationId xmlns:a16="http://schemas.microsoft.com/office/drawing/2014/main" id="{2DCDB163-CB23-1440-91AA-76955ED06BF0}"/>
              </a:ext>
            </a:extLst>
          </p:cNvPr>
          <p:cNvSpPr>
            <a:spLocks noGrp="1"/>
          </p:cNvSpPr>
          <p:nvPr>
            <p:ph type="body" sz="quarter" idx="11" hasCustomPrompt="1"/>
          </p:nvPr>
        </p:nvSpPr>
        <p:spPr>
          <a:xfrm>
            <a:off x="2794166" y="4871744"/>
            <a:ext cx="8656154" cy="1563431"/>
          </a:xfrm>
        </p:spPr>
        <p:txBody>
          <a:bodyPr anchor="b">
            <a:noAutofit/>
          </a:bodyPr>
          <a:lstStyle>
            <a:lvl1pPr marL="0" indent="0">
              <a:lnSpc>
                <a:spcPct val="85000"/>
              </a:lnSpc>
              <a:spcBef>
                <a:spcPts val="0"/>
              </a:spcBef>
              <a:buFontTx/>
              <a:buNone/>
              <a:defRPr sz="4400">
                <a:solidFill>
                  <a:schemeClr val="accent2"/>
                </a:solidFill>
              </a:defRPr>
            </a:lvl1pPr>
            <a:lvl2pPr marL="457200" indent="0">
              <a:buFontTx/>
              <a:buNone/>
              <a:defRPr sz="3800">
                <a:solidFill>
                  <a:schemeClr val="accent4">
                    <a:lumMod val="50000"/>
                  </a:schemeClr>
                </a:solidFill>
              </a:defRPr>
            </a:lvl2pPr>
            <a:lvl3pPr marL="914400" indent="0">
              <a:buFontTx/>
              <a:buNone/>
              <a:defRPr sz="3800">
                <a:solidFill>
                  <a:schemeClr val="accent4">
                    <a:lumMod val="50000"/>
                  </a:schemeClr>
                </a:solidFill>
              </a:defRPr>
            </a:lvl3pPr>
            <a:lvl4pPr marL="1371600" indent="0">
              <a:buFontTx/>
              <a:buNone/>
              <a:defRPr sz="3800">
                <a:solidFill>
                  <a:schemeClr val="accent4">
                    <a:lumMod val="50000"/>
                  </a:schemeClr>
                </a:solidFill>
              </a:defRPr>
            </a:lvl4pPr>
            <a:lvl5pPr marL="1828800" indent="0">
              <a:buFontTx/>
              <a:buNone/>
              <a:defRPr sz="3800">
                <a:solidFill>
                  <a:schemeClr val="accent4">
                    <a:lumMod val="50000"/>
                  </a:schemeClr>
                </a:solidFill>
              </a:defRPr>
            </a:lvl5pPr>
          </a:lstStyle>
          <a:p>
            <a:pPr lvl="0"/>
            <a:r>
              <a:rPr lang="en-US" dirty="0"/>
              <a:t>Title of slide goes here and</a:t>
            </a:r>
          </a:p>
          <a:p>
            <a:pPr lvl="0"/>
            <a:r>
              <a:rPr lang="en-US" dirty="0"/>
              <a:t>Here and here</a:t>
            </a:r>
          </a:p>
        </p:txBody>
      </p:sp>
      <p:sp>
        <p:nvSpPr>
          <p:cNvPr id="6" name="Text Placeholder 5">
            <a:extLst>
              <a:ext uri="{FF2B5EF4-FFF2-40B4-BE49-F238E27FC236}">
                <a16:creationId xmlns:a16="http://schemas.microsoft.com/office/drawing/2014/main" id="{78F48EC7-D751-E74D-87DF-18B9970C0E0F}"/>
              </a:ext>
            </a:extLst>
          </p:cNvPr>
          <p:cNvSpPr>
            <a:spLocks noGrp="1"/>
          </p:cNvSpPr>
          <p:nvPr>
            <p:ph type="body" sz="quarter" idx="14" hasCustomPrompt="1"/>
          </p:nvPr>
        </p:nvSpPr>
        <p:spPr>
          <a:xfrm>
            <a:off x="1155700" y="4851400"/>
            <a:ext cx="1536700" cy="1536700"/>
          </a:xfrm>
          <a:blipFill>
            <a:blip r:embed="rId3"/>
            <a:stretch>
              <a:fillRect/>
            </a:stretch>
          </a:blipFill>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 </a:t>
            </a:r>
          </a:p>
        </p:txBody>
      </p:sp>
    </p:spTree>
    <p:extLst>
      <p:ext uri="{BB962C8B-B14F-4D97-AF65-F5344CB8AC3E}">
        <p14:creationId xmlns:p14="http://schemas.microsoft.com/office/powerpoint/2010/main" val="12688423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Half_Slide_Graphic">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C5AB40D-B2AB-1B42-ACBA-54DE3F301347}"/>
              </a:ext>
            </a:extLst>
          </p:cNvPr>
          <p:cNvPicPr>
            <a:picLocks noChangeAspect="1"/>
          </p:cNvPicPr>
          <p:nvPr userDrawn="1"/>
        </p:nvPicPr>
        <p:blipFill>
          <a:blip r:embed="rId2"/>
          <a:stretch>
            <a:fillRect/>
          </a:stretch>
        </p:blipFill>
        <p:spPr>
          <a:xfrm>
            <a:off x="-157655" y="0"/>
            <a:ext cx="12533585" cy="3148798"/>
          </a:xfrm>
          <a:prstGeom prst="rect">
            <a:avLst/>
          </a:prstGeom>
        </p:spPr>
      </p:pic>
      <p:sp>
        <p:nvSpPr>
          <p:cNvPr id="5" name="Slide Number Placeholder 4">
            <a:extLst>
              <a:ext uri="{FF2B5EF4-FFF2-40B4-BE49-F238E27FC236}">
                <a16:creationId xmlns:a16="http://schemas.microsoft.com/office/drawing/2014/main" id="{61E4A1F8-4584-5C4F-BC7A-9CB4B391C79F}"/>
              </a:ext>
            </a:extLst>
          </p:cNvPr>
          <p:cNvSpPr>
            <a:spLocks noGrp="1"/>
          </p:cNvSpPr>
          <p:nvPr>
            <p:ph type="sldNum" sz="quarter" idx="10"/>
          </p:nvPr>
        </p:nvSpPr>
        <p:spPr>
          <a:xfrm>
            <a:off x="8610600" y="6356350"/>
            <a:ext cx="2743200" cy="365125"/>
          </a:xfrm>
          <a:prstGeom prst="rect">
            <a:avLst/>
          </a:prstGeom>
        </p:spPr>
        <p:txBody>
          <a:bodyPr/>
          <a:lstStyle/>
          <a:p>
            <a:fld id="{CD963ECF-AE8F-3246-B567-D0675C4451C0}" type="slidenum">
              <a:rPr lang="en-US" smtClean="0"/>
              <a:pPr/>
              <a:t>‹#›</a:t>
            </a:fld>
            <a:endParaRPr lang="en-US" dirty="0"/>
          </a:p>
        </p:txBody>
      </p:sp>
      <p:sp>
        <p:nvSpPr>
          <p:cNvPr id="9" name="Text Placeholder 13">
            <a:extLst>
              <a:ext uri="{FF2B5EF4-FFF2-40B4-BE49-F238E27FC236}">
                <a16:creationId xmlns:a16="http://schemas.microsoft.com/office/drawing/2014/main" id="{A10B964E-9AE3-404B-B653-7D6E1ACD8DD0}"/>
              </a:ext>
            </a:extLst>
          </p:cNvPr>
          <p:cNvSpPr>
            <a:spLocks noGrp="1"/>
          </p:cNvSpPr>
          <p:nvPr>
            <p:ph type="body" sz="quarter" idx="13" hasCustomPrompt="1"/>
          </p:nvPr>
        </p:nvSpPr>
        <p:spPr>
          <a:xfrm>
            <a:off x="822770" y="782435"/>
            <a:ext cx="10874375" cy="2054043"/>
          </a:xfrm>
        </p:spPr>
        <p:txBody>
          <a:bodyPr anchor="b">
            <a:normAutofit/>
          </a:bodyPr>
          <a:lstStyle>
            <a:lvl1pPr marL="0" indent="0" algn="ctr">
              <a:buFontTx/>
              <a:buNone/>
              <a:defRPr sz="4800" baseline="0">
                <a:solidFill>
                  <a:schemeClr val="bg1"/>
                </a:solidFill>
              </a:defRPr>
            </a:lvl1pPr>
            <a:lvl2pPr>
              <a:defRPr>
                <a:solidFill>
                  <a:schemeClr val="accent4">
                    <a:lumMod val="50000"/>
                  </a:schemeClr>
                </a:solidFill>
              </a:defRPr>
            </a:lvl2pPr>
            <a:lvl3pPr>
              <a:defRPr>
                <a:solidFill>
                  <a:schemeClr val="accent4">
                    <a:lumMod val="50000"/>
                  </a:schemeClr>
                </a:solidFill>
              </a:defRPr>
            </a:lvl3pPr>
            <a:lvl4pPr>
              <a:defRPr>
                <a:solidFill>
                  <a:schemeClr val="accent4">
                    <a:lumMod val="50000"/>
                  </a:schemeClr>
                </a:solidFill>
              </a:defRPr>
            </a:lvl4pPr>
            <a:lvl5pPr>
              <a:defRPr>
                <a:solidFill>
                  <a:schemeClr val="accent4">
                    <a:lumMod val="50000"/>
                  </a:schemeClr>
                </a:solidFill>
              </a:defRPr>
            </a:lvl5pPr>
          </a:lstStyle>
          <a:p>
            <a:pPr lvl="0"/>
            <a:r>
              <a:rPr lang="en-US" dirty="0"/>
              <a:t>Title of slide goes here </a:t>
            </a:r>
            <a:br>
              <a:rPr lang="en-US" dirty="0"/>
            </a:br>
            <a:r>
              <a:rPr lang="en-US" dirty="0"/>
              <a:t>and here</a:t>
            </a:r>
          </a:p>
        </p:txBody>
      </p:sp>
      <p:pic>
        <p:nvPicPr>
          <p:cNvPr id="10" name="Picture 9">
            <a:extLst>
              <a:ext uri="{FF2B5EF4-FFF2-40B4-BE49-F238E27FC236}">
                <a16:creationId xmlns:a16="http://schemas.microsoft.com/office/drawing/2014/main" id="{D0571413-FEE1-2A40-9C3D-ACFCAF6D2B59}"/>
              </a:ext>
            </a:extLst>
          </p:cNvPr>
          <p:cNvPicPr>
            <a:picLocks noChangeAspect="1"/>
          </p:cNvPicPr>
          <p:nvPr userDrawn="1"/>
        </p:nvPicPr>
        <p:blipFill>
          <a:blip r:embed="rId3"/>
          <a:stretch>
            <a:fillRect/>
          </a:stretch>
        </p:blipFill>
        <p:spPr>
          <a:xfrm>
            <a:off x="0" y="3049115"/>
            <a:ext cx="12192000" cy="146965"/>
          </a:xfrm>
          <a:prstGeom prst="rect">
            <a:avLst/>
          </a:prstGeom>
        </p:spPr>
      </p:pic>
      <p:pic>
        <p:nvPicPr>
          <p:cNvPr id="11" name="Picture 10">
            <a:extLst>
              <a:ext uri="{FF2B5EF4-FFF2-40B4-BE49-F238E27FC236}">
                <a16:creationId xmlns:a16="http://schemas.microsoft.com/office/drawing/2014/main" id="{A112D38E-5C26-A44F-A7EC-A1A48861D9D4}"/>
              </a:ext>
            </a:extLst>
          </p:cNvPr>
          <p:cNvPicPr>
            <a:picLocks noChangeAspect="1"/>
          </p:cNvPicPr>
          <p:nvPr userDrawn="1"/>
        </p:nvPicPr>
        <p:blipFill>
          <a:blip r:embed="rId4"/>
          <a:stretch>
            <a:fillRect/>
          </a:stretch>
        </p:blipFill>
        <p:spPr>
          <a:xfrm>
            <a:off x="179882" y="5985462"/>
            <a:ext cx="3072983" cy="625756"/>
          </a:xfrm>
          <a:prstGeom prst="rect">
            <a:avLst/>
          </a:prstGeom>
        </p:spPr>
      </p:pic>
    </p:spTree>
    <p:extLst>
      <p:ext uri="{BB962C8B-B14F-4D97-AF65-F5344CB8AC3E}">
        <p14:creationId xmlns:p14="http://schemas.microsoft.com/office/powerpoint/2010/main" val="1982592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reak Slid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27C80B4-57B3-AD43-90F8-ED975E5390E8}"/>
              </a:ext>
            </a:extLst>
          </p:cNvPr>
          <p:cNvPicPr>
            <a:picLocks noChangeAspect="1"/>
          </p:cNvPicPr>
          <p:nvPr userDrawn="1"/>
        </p:nvPicPr>
        <p:blipFill>
          <a:blip r:embed="rId2"/>
          <a:stretch>
            <a:fillRect/>
          </a:stretch>
        </p:blipFill>
        <p:spPr>
          <a:xfrm>
            <a:off x="1194" y="0"/>
            <a:ext cx="12189611" cy="6858000"/>
          </a:xfrm>
          <a:prstGeom prst="rect">
            <a:avLst/>
          </a:prstGeom>
        </p:spPr>
      </p:pic>
      <p:pic>
        <p:nvPicPr>
          <p:cNvPr id="16" name="Picture 15">
            <a:extLst>
              <a:ext uri="{FF2B5EF4-FFF2-40B4-BE49-F238E27FC236}">
                <a16:creationId xmlns:a16="http://schemas.microsoft.com/office/drawing/2014/main" id="{9A854B10-86F6-DA4F-8962-BF1C728D8B48}"/>
              </a:ext>
            </a:extLst>
          </p:cNvPr>
          <p:cNvPicPr>
            <a:picLocks noChangeAspect="1"/>
          </p:cNvPicPr>
          <p:nvPr userDrawn="1"/>
        </p:nvPicPr>
        <p:blipFill>
          <a:blip r:embed="rId3"/>
          <a:stretch>
            <a:fillRect/>
          </a:stretch>
        </p:blipFill>
        <p:spPr>
          <a:xfrm>
            <a:off x="5731238" y="0"/>
            <a:ext cx="6460761" cy="6460761"/>
          </a:xfrm>
          <a:prstGeom prst="rect">
            <a:avLst/>
          </a:prstGeom>
        </p:spPr>
      </p:pic>
      <p:sp>
        <p:nvSpPr>
          <p:cNvPr id="8" name="Slide Number Placeholder 7">
            <a:extLst>
              <a:ext uri="{FF2B5EF4-FFF2-40B4-BE49-F238E27FC236}">
                <a16:creationId xmlns:a16="http://schemas.microsoft.com/office/drawing/2014/main" id="{667E1A39-A7F2-084D-8C82-32D25151339A}"/>
              </a:ext>
            </a:extLst>
          </p:cNvPr>
          <p:cNvSpPr>
            <a:spLocks noGrp="1"/>
          </p:cNvSpPr>
          <p:nvPr>
            <p:ph type="sldNum" sz="quarter" idx="10"/>
          </p:nvPr>
        </p:nvSpPr>
        <p:spPr>
          <a:xfrm>
            <a:off x="8610600" y="6356350"/>
            <a:ext cx="2743200" cy="365125"/>
          </a:xfrm>
          <a:prstGeom prst="rect">
            <a:avLst/>
          </a:prstGeom>
        </p:spPr>
        <p:txBody>
          <a:bodyPr/>
          <a:lstStyle>
            <a:lvl1pPr>
              <a:defRPr>
                <a:solidFill>
                  <a:schemeClr val="bg1"/>
                </a:solidFill>
              </a:defRPr>
            </a:lvl1pPr>
          </a:lstStyle>
          <a:p>
            <a:fld id="{CD963ECF-AE8F-3246-B567-D0675C4451C0}" type="slidenum">
              <a:rPr lang="en-US" smtClean="0"/>
              <a:pPr/>
              <a:t>‹#›</a:t>
            </a:fld>
            <a:endParaRPr lang="en-US" dirty="0"/>
          </a:p>
        </p:txBody>
      </p:sp>
      <p:sp>
        <p:nvSpPr>
          <p:cNvPr id="10" name="Title 1">
            <a:extLst>
              <a:ext uri="{FF2B5EF4-FFF2-40B4-BE49-F238E27FC236}">
                <a16:creationId xmlns:a16="http://schemas.microsoft.com/office/drawing/2014/main" id="{3AB0FB77-39F3-0748-9A7E-0810604EE06A}"/>
              </a:ext>
            </a:extLst>
          </p:cNvPr>
          <p:cNvSpPr>
            <a:spLocks noGrp="1"/>
          </p:cNvSpPr>
          <p:nvPr>
            <p:ph type="ctrTitle" hasCustomPrompt="1"/>
          </p:nvPr>
        </p:nvSpPr>
        <p:spPr>
          <a:xfrm>
            <a:off x="358078" y="1903751"/>
            <a:ext cx="9144000" cy="2338465"/>
          </a:xfrm>
        </p:spPr>
        <p:txBody>
          <a:bodyPr anchor="b"/>
          <a:lstStyle>
            <a:lvl1pPr algn="l" fontAlgn="t">
              <a:defRPr sz="6000" b="0" i="0" spc="-100" baseline="0">
                <a:solidFill>
                  <a:schemeClr val="bg1"/>
                </a:solidFill>
                <a:latin typeface="Arial" panose="020B0604020202020204" pitchFamily="34" charset="0"/>
              </a:defRPr>
            </a:lvl1pPr>
          </a:lstStyle>
          <a:p>
            <a:r>
              <a:rPr lang="en-US" dirty="0"/>
              <a:t>Click to edit Master </a:t>
            </a:r>
            <a:br>
              <a:rPr lang="en-US" dirty="0"/>
            </a:br>
            <a:r>
              <a:rPr lang="en-US" dirty="0"/>
              <a:t>title style</a:t>
            </a:r>
          </a:p>
        </p:txBody>
      </p:sp>
      <p:pic>
        <p:nvPicPr>
          <p:cNvPr id="7" name="Picture 6">
            <a:extLst>
              <a:ext uri="{FF2B5EF4-FFF2-40B4-BE49-F238E27FC236}">
                <a16:creationId xmlns:a16="http://schemas.microsoft.com/office/drawing/2014/main" id="{B59EB6FE-4EE8-894D-A125-5F76D1FD7B98}"/>
              </a:ext>
            </a:extLst>
          </p:cNvPr>
          <p:cNvPicPr>
            <a:picLocks noChangeAspect="1"/>
          </p:cNvPicPr>
          <p:nvPr userDrawn="1"/>
        </p:nvPicPr>
        <p:blipFill>
          <a:blip r:embed="rId4"/>
          <a:stretch>
            <a:fillRect/>
          </a:stretch>
        </p:blipFill>
        <p:spPr>
          <a:xfrm>
            <a:off x="358078" y="5914715"/>
            <a:ext cx="3223946" cy="656497"/>
          </a:xfrm>
          <a:prstGeom prst="rect">
            <a:avLst/>
          </a:prstGeom>
        </p:spPr>
      </p:pic>
    </p:spTree>
    <p:extLst>
      <p:ext uri="{BB962C8B-B14F-4D97-AF65-F5344CB8AC3E}">
        <p14:creationId xmlns:p14="http://schemas.microsoft.com/office/powerpoint/2010/main" val="220574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accel="50000" decel="50000" fill="hold" nodeType="afterEffect">
                                  <p:stCondLst>
                                    <p:cond delay="0"/>
                                  </p:stCondLst>
                                  <p:childTnLst>
                                    <p:animScale>
                                      <p:cBhvr>
                                        <p:cTn id="6" dur="5000" fill="hold"/>
                                        <p:tgtEl>
                                          <p:spTgt spid="1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Half_Slide_W-Animation">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1E4A1F8-4584-5C4F-BC7A-9CB4B391C79F}"/>
              </a:ext>
            </a:extLst>
          </p:cNvPr>
          <p:cNvSpPr>
            <a:spLocks noGrp="1"/>
          </p:cNvSpPr>
          <p:nvPr>
            <p:ph type="sldNum" sz="quarter" idx="10"/>
          </p:nvPr>
        </p:nvSpPr>
        <p:spPr>
          <a:xfrm>
            <a:off x="8610600" y="6356350"/>
            <a:ext cx="2743200" cy="365125"/>
          </a:xfrm>
          <a:prstGeom prst="rect">
            <a:avLst/>
          </a:prstGeom>
        </p:spPr>
        <p:txBody>
          <a:bodyPr/>
          <a:lstStyle/>
          <a:p>
            <a:fld id="{CD963ECF-AE8F-3246-B567-D0675C4451C0}" type="slidenum">
              <a:rPr lang="en-US" smtClean="0"/>
              <a:pPr/>
              <a:t>‹#›</a:t>
            </a:fld>
            <a:endParaRPr lang="en-US" dirty="0"/>
          </a:p>
        </p:txBody>
      </p:sp>
      <p:pic>
        <p:nvPicPr>
          <p:cNvPr id="8" name="Picture 7">
            <a:extLst>
              <a:ext uri="{FF2B5EF4-FFF2-40B4-BE49-F238E27FC236}">
                <a16:creationId xmlns:a16="http://schemas.microsoft.com/office/drawing/2014/main" id="{DC5AB40D-B2AB-1B42-ACBA-54DE3F301347}"/>
              </a:ext>
            </a:extLst>
          </p:cNvPr>
          <p:cNvPicPr>
            <a:picLocks noChangeAspect="1"/>
          </p:cNvPicPr>
          <p:nvPr userDrawn="1"/>
        </p:nvPicPr>
        <p:blipFill>
          <a:blip r:embed="rId2"/>
          <a:stretch>
            <a:fillRect/>
          </a:stretch>
        </p:blipFill>
        <p:spPr>
          <a:xfrm>
            <a:off x="-157655" y="-3358713"/>
            <a:ext cx="12533585" cy="3148798"/>
          </a:xfrm>
          <a:prstGeom prst="rect">
            <a:avLst/>
          </a:prstGeom>
        </p:spPr>
      </p:pic>
      <p:sp>
        <p:nvSpPr>
          <p:cNvPr id="9" name="Text Placeholder 13">
            <a:extLst>
              <a:ext uri="{FF2B5EF4-FFF2-40B4-BE49-F238E27FC236}">
                <a16:creationId xmlns:a16="http://schemas.microsoft.com/office/drawing/2014/main" id="{A10B964E-9AE3-404B-B653-7D6E1ACD8DD0}"/>
              </a:ext>
            </a:extLst>
          </p:cNvPr>
          <p:cNvSpPr>
            <a:spLocks noGrp="1"/>
          </p:cNvSpPr>
          <p:nvPr>
            <p:ph type="body" sz="quarter" idx="13" hasCustomPrompt="1"/>
          </p:nvPr>
        </p:nvSpPr>
        <p:spPr>
          <a:xfrm>
            <a:off x="822770" y="782435"/>
            <a:ext cx="10874375" cy="2054043"/>
          </a:xfrm>
        </p:spPr>
        <p:txBody>
          <a:bodyPr anchor="b">
            <a:normAutofit/>
          </a:bodyPr>
          <a:lstStyle>
            <a:lvl1pPr marL="0" indent="0" algn="ctr">
              <a:buFontTx/>
              <a:buNone/>
              <a:defRPr sz="4800" baseline="0">
                <a:solidFill>
                  <a:schemeClr val="bg1"/>
                </a:solidFill>
              </a:defRPr>
            </a:lvl1pPr>
            <a:lvl2pPr>
              <a:defRPr>
                <a:solidFill>
                  <a:schemeClr val="accent4">
                    <a:lumMod val="50000"/>
                  </a:schemeClr>
                </a:solidFill>
              </a:defRPr>
            </a:lvl2pPr>
            <a:lvl3pPr>
              <a:defRPr>
                <a:solidFill>
                  <a:schemeClr val="accent4">
                    <a:lumMod val="50000"/>
                  </a:schemeClr>
                </a:solidFill>
              </a:defRPr>
            </a:lvl3pPr>
            <a:lvl4pPr>
              <a:defRPr>
                <a:solidFill>
                  <a:schemeClr val="accent4">
                    <a:lumMod val="50000"/>
                  </a:schemeClr>
                </a:solidFill>
              </a:defRPr>
            </a:lvl4pPr>
            <a:lvl5pPr>
              <a:defRPr>
                <a:solidFill>
                  <a:schemeClr val="accent4">
                    <a:lumMod val="50000"/>
                  </a:schemeClr>
                </a:solidFill>
              </a:defRPr>
            </a:lvl5pPr>
          </a:lstStyle>
          <a:p>
            <a:pPr lvl="0"/>
            <a:r>
              <a:rPr lang="en-US" dirty="0"/>
              <a:t>Title of slide goes here </a:t>
            </a:r>
            <a:br>
              <a:rPr lang="en-US" dirty="0"/>
            </a:br>
            <a:r>
              <a:rPr lang="en-US" dirty="0"/>
              <a:t>and here</a:t>
            </a:r>
          </a:p>
        </p:txBody>
      </p:sp>
      <p:pic>
        <p:nvPicPr>
          <p:cNvPr id="10" name="Picture 9">
            <a:extLst>
              <a:ext uri="{FF2B5EF4-FFF2-40B4-BE49-F238E27FC236}">
                <a16:creationId xmlns:a16="http://schemas.microsoft.com/office/drawing/2014/main" id="{D0571413-FEE1-2A40-9C3D-ACFCAF6D2B59}"/>
              </a:ext>
            </a:extLst>
          </p:cNvPr>
          <p:cNvPicPr>
            <a:picLocks noChangeAspect="1"/>
          </p:cNvPicPr>
          <p:nvPr userDrawn="1"/>
        </p:nvPicPr>
        <p:blipFill>
          <a:blip r:embed="rId3"/>
          <a:stretch>
            <a:fillRect/>
          </a:stretch>
        </p:blipFill>
        <p:spPr>
          <a:xfrm>
            <a:off x="0" y="3049115"/>
            <a:ext cx="12192000" cy="146965"/>
          </a:xfrm>
          <a:prstGeom prst="rect">
            <a:avLst/>
          </a:prstGeom>
        </p:spPr>
      </p:pic>
      <p:pic>
        <p:nvPicPr>
          <p:cNvPr id="11" name="Picture 10">
            <a:extLst>
              <a:ext uri="{FF2B5EF4-FFF2-40B4-BE49-F238E27FC236}">
                <a16:creationId xmlns:a16="http://schemas.microsoft.com/office/drawing/2014/main" id="{A112D38E-5C26-A44F-A7EC-A1A48861D9D4}"/>
              </a:ext>
            </a:extLst>
          </p:cNvPr>
          <p:cNvPicPr>
            <a:picLocks noChangeAspect="1"/>
          </p:cNvPicPr>
          <p:nvPr userDrawn="1"/>
        </p:nvPicPr>
        <p:blipFill>
          <a:blip r:embed="rId4"/>
          <a:stretch>
            <a:fillRect/>
          </a:stretch>
        </p:blipFill>
        <p:spPr>
          <a:xfrm>
            <a:off x="179882" y="5985462"/>
            <a:ext cx="3072983" cy="625756"/>
          </a:xfrm>
          <a:prstGeom prst="rect">
            <a:avLst/>
          </a:prstGeom>
        </p:spPr>
      </p:pic>
    </p:spTree>
    <p:extLst>
      <p:ext uri="{BB962C8B-B14F-4D97-AF65-F5344CB8AC3E}">
        <p14:creationId xmlns:p14="http://schemas.microsoft.com/office/powerpoint/2010/main" val="123997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0.00091 -0.01111 L -0.00091 0.48542 " pathEditMode="relative" rAng="0" ptsTypes="AA">
                                      <p:cBhvr>
                                        <p:cTn id="6" dur="2000" fill="hold"/>
                                        <p:tgtEl>
                                          <p:spTgt spid="8"/>
                                        </p:tgtEl>
                                        <p:attrNameLst>
                                          <p:attrName>ppt_x</p:attrName>
                                          <p:attrName>ppt_y</p:attrName>
                                        </p:attrNameLst>
                                      </p:cBhvr>
                                      <p:rCtr x="0" y="24838"/>
                                    </p:animMotion>
                                  </p:childTnLst>
                                </p:cTn>
                              </p:par>
                            </p:childTnLst>
                          </p:cTn>
                        </p:par>
                        <p:par>
                          <p:cTn id="7" fill="hold">
                            <p:stCondLst>
                              <p:cond delay="2000"/>
                            </p:stCondLst>
                            <p:childTnLst>
                              <p:par>
                                <p:cTn id="8" presetID="22" presetClass="entr" presetSubtype="8"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_Section_Lay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482D04E-29F3-8241-B482-E8E0046BEDA3}"/>
              </a:ext>
            </a:extLst>
          </p:cNvPr>
          <p:cNvSpPr/>
          <p:nvPr userDrawn="1"/>
        </p:nvSpPr>
        <p:spPr>
          <a:xfrm>
            <a:off x="0" y="0"/>
            <a:ext cx="12192000" cy="525600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AD7CA-05E2-B444-BDFA-A5500444A040}"/>
              </a:ext>
            </a:extLst>
          </p:cNvPr>
          <p:cNvSpPr>
            <a:spLocks noGrp="1"/>
          </p:cNvSpPr>
          <p:nvPr>
            <p:ph type="title"/>
          </p:nvPr>
        </p:nvSpPr>
        <p:spPr>
          <a:xfrm>
            <a:off x="838200" y="2080800"/>
            <a:ext cx="3755400" cy="2059200"/>
          </a:xfrm>
        </p:spPr>
        <p:txBody>
          <a:bodyPr/>
          <a:lstStyle>
            <a:lvl1pPr algn="r">
              <a:defRPr sz="4400"/>
            </a:lvl1pPr>
          </a:lstStyle>
          <a:p>
            <a:r>
              <a:rPr lang="en-US" dirty="0"/>
              <a:t>Click to edit Master title style</a:t>
            </a:r>
          </a:p>
        </p:txBody>
      </p:sp>
      <p:sp>
        <p:nvSpPr>
          <p:cNvPr id="3" name="Slide Number Placeholder 2">
            <a:extLst>
              <a:ext uri="{FF2B5EF4-FFF2-40B4-BE49-F238E27FC236}">
                <a16:creationId xmlns:a16="http://schemas.microsoft.com/office/drawing/2014/main" id="{2B387B62-913F-FC43-9A96-0C40DEDCCB67}"/>
              </a:ext>
            </a:extLst>
          </p:cNvPr>
          <p:cNvSpPr>
            <a:spLocks noGrp="1"/>
          </p:cNvSpPr>
          <p:nvPr>
            <p:ph type="sldNum" sz="quarter" idx="10"/>
          </p:nvPr>
        </p:nvSpPr>
        <p:spPr/>
        <p:txBody>
          <a:bodyPr/>
          <a:lstStyle/>
          <a:p>
            <a:fld id="{B17A1310-6BEB-504A-BB27-545FE9350655}" type="slidenum">
              <a:rPr lang="en-US" smtClean="0"/>
              <a:t>‹#›</a:t>
            </a:fld>
            <a:endParaRPr lang="en-US"/>
          </a:p>
        </p:txBody>
      </p:sp>
      <p:pic>
        <p:nvPicPr>
          <p:cNvPr id="4" name="Picture 3">
            <a:extLst>
              <a:ext uri="{FF2B5EF4-FFF2-40B4-BE49-F238E27FC236}">
                <a16:creationId xmlns:a16="http://schemas.microsoft.com/office/drawing/2014/main" id="{5F84A4CC-343A-3A40-A321-964EF20A7B00}"/>
              </a:ext>
            </a:extLst>
          </p:cNvPr>
          <p:cNvPicPr>
            <a:picLocks noChangeAspect="1"/>
          </p:cNvPicPr>
          <p:nvPr userDrawn="1"/>
        </p:nvPicPr>
        <p:blipFill>
          <a:blip r:embed="rId2"/>
          <a:stretch>
            <a:fillRect/>
          </a:stretch>
        </p:blipFill>
        <p:spPr>
          <a:xfrm>
            <a:off x="358078" y="5916699"/>
            <a:ext cx="3223946" cy="656497"/>
          </a:xfrm>
          <a:prstGeom prst="rect">
            <a:avLst/>
          </a:prstGeom>
        </p:spPr>
      </p:pic>
      <p:pic>
        <p:nvPicPr>
          <p:cNvPr id="6" name="Picture 5">
            <a:extLst>
              <a:ext uri="{FF2B5EF4-FFF2-40B4-BE49-F238E27FC236}">
                <a16:creationId xmlns:a16="http://schemas.microsoft.com/office/drawing/2014/main" id="{197271CB-6D5F-1A41-A516-7A9790467D5F}"/>
              </a:ext>
            </a:extLst>
          </p:cNvPr>
          <p:cNvPicPr>
            <a:picLocks noChangeAspect="1"/>
          </p:cNvPicPr>
          <p:nvPr userDrawn="1"/>
        </p:nvPicPr>
        <p:blipFill>
          <a:blip r:embed="rId3"/>
          <a:stretch>
            <a:fillRect/>
          </a:stretch>
        </p:blipFill>
        <p:spPr>
          <a:xfrm>
            <a:off x="7653600" y="0"/>
            <a:ext cx="4538400" cy="4538400"/>
          </a:xfrm>
          <a:prstGeom prst="rect">
            <a:avLst/>
          </a:prstGeom>
        </p:spPr>
      </p:pic>
      <p:cxnSp>
        <p:nvCxnSpPr>
          <p:cNvPr id="7" name="Straight Connector 6">
            <a:extLst>
              <a:ext uri="{FF2B5EF4-FFF2-40B4-BE49-F238E27FC236}">
                <a16:creationId xmlns:a16="http://schemas.microsoft.com/office/drawing/2014/main" id="{A6679A44-9F99-1642-901B-9BE639A7B0CC}"/>
              </a:ext>
            </a:extLst>
          </p:cNvPr>
          <p:cNvCxnSpPr/>
          <p:nvPr userDrawn="1"/>
        </p:nvCxnSpPr>
        <p:spPr>
          <a:xfrm>
            <a:off x="4894420" y="1695776"/>
            <a:ext cx="0" cy="2754351"/>
          </a:xfrm>
          <a:prstGeom prst="line">
            <a:avLst/>
          </a:prstGeom>
          <a:ln w="38100" cap="rnd">
            <a:solidFill>
              <a:srgbClr val="13505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6655EBA0-C07D-3942-BBF9-6B3602AFD121}"/>
              </a:ext>
            </a:extLst>
          </p:cNvPr>
          <p:cNvPicPr>
            <a:picLocks noChangeAspect="1"/>
          </p:cNvPicPr>
          <p:nvPr userDrawn="1"/>
        </p:nvPicPr>
        <p:blipFill>
          <a:blip r:embed="rId4"/>
          <a:stretch>
            <a:fillRect/>
          </a:stretch>
        </p:blipFill>
        <p:spPr>
          <a:xfrm>
            <a:off x="0" y="5243675"/>
            <a:ext cx="12192000" cy="146965"/>
          </a:xfrm>
          <a:prstGeom prst="rect">
            <a:avLst/>
          </a:prstGeom>
        </p:spPr>
      </p:pic>
      <p:sp>
        <p:nvSpPr>
          <p:cNvPr id="10" name="Text Placeholder 9">
            <a:extLst>
              <a:ext uri="{FF2B5EF4-FFF2-40B4-BE49-F238E27FC236}">
                <a16:creationId xmlns:a16="http://schemas.microsoft.com/office/drawing/2014/main" id="{F7BB2867-F6BC-5147-B247-AA8FBA62A6CD}"/>
              </a:ext>
            </a:extLst>
          </p:cNvPr>
          <p:cNvSpPr>
            <a:spLocks noGrp="1"/>
          </p:cNvSpPr>
          <p:nvPr>
            <p:ph type="body" sz="quarter" idx="11"/>
          </p:nvPr>
        </p:nvSpPr>
        <p:spPr>
          <a:xfrm>
            <a:off x="5508000" y="826633"/>
            <a:ext cx="6120000" cy="3960000"/>
          </a:xfrm>
        </p:spPr>
        <p:txBody>
          <a:bodyPr anchor="ctr"/>
          <a:lstStyle>
            <a:lvl1pPr marL="228600" indent="-228600">
              <a:buFont typeface="Wingdings" pitchFamily="2" charset="2"/>
              <a:buChar char="§"/>
              <a:defRPr/>
            </a:lvl1pPr>
            <a:lvl2pPr marL="685800" indent="-228600">
              <a:buFont typeface="System Font Regular"/>
              <a:buChar char="-"/>
              <a:defRPr/>
            </a:lvl2pPr>
            <a:lvl3pPr marL="1143000" indent="-228600">
              <a:buFont typeface="Wingdings" pitchFamily="2" charset="2"/>
              <a:buChar char="§"/>
              <a:defRPr/>
            </a:lvl3pPr>
            <a:lvl4pPr marL="1600200" indent="-228600">
              <a:buFont typeface="Wingdings" pitchFamily="2" charset="2"/>
              <a:buChar char="§"/>
              <a:defRPr/>
            </a:lvl4pPr>
            <a:lvl5pPr marL="2057400" indent="-228600">
              <a:buFont typeface="Wingdings" pitchFamily="2" charset="2"/>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352311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_Section_Layout-DK">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403C09D-B3A2-0946-A75D-556010FD778E}"/>
              </a:ext>
            </a:extLst>
          </p:cNvPr>
          <p:cNvPicPr>
            <a:picLocks noChangeAspect="1"/>
          </p:cNvPicPr>
          <p:nvPr userDrawn="1"/>
        </p:nvPicPr>
        <p:blipFill rotWithShape="1">
          <a:blip r:embed="rId2"/>
          <a:srcRect b="22407"/>
          <a:stretch/>
        </p:blipFill>
        <p:spPr>
          <a:xfrm>
            <a:off x="1194" y="0"/>
            <a:ext cx="12189611" cy="5321300"/>
          </a:xfrm>
          <a:prstGeom prst="rect">
            <a:avLst/>
          </a:prstGeom>
        </p:spPr>
      </p:pic>
      <p:pic>
        <p:nvPicPr>
          <p:cNvPr id="11" name="Picture 10">
            <a:extLst>
              <a:ext uri="{FF2B5EF4-FFF2-40B4-BE49-F238E27FC236}">
                <a16:creationId xmlns:a16="http://schemas.microsoft.com/office/drawing/2014/main" id="{C910097B-7680-7A4A-A788-F721E0A8F274}"/>
              </a:ext>
            </a:extLst>
          </p:cNvPr>
          <p:cNvPicPr>
            <a:picLocks noChangeAspect="1"/>
          </p:cNvPicPr>
          <p:nvPr userDrawn="1"/>
        </p:nvPicPr>
        <p:blipFill>
          <a:blip r:embed="rId3"/>
          <a:stretch>
            <a:fillRect/>
          </a:stretch>
        </p:blipFill>
        <p:spPr>
          <a:xfrm>
            <a:off x="7365999" y="1"/>
            <a:ext cx="4826000" cy="4826000"/>
          </a:xfrm>
          <a:prstGeom prst="rect">
            <a:avLst/>
          </a:prstGeom>
        </p:spPr>
      </p:pic>
      <p:sp>
        <p:nvSpPr>
          <p:cNvPr id="2" name="Title 1">
            <a:extLst>
              <a:ext uri="{FF2B5EF4-FFF2-40B4-BE49-F238E27FC236}">
                <a16:creationId xmlns:a16="http://schemas.microsoft.com/office/drawing/2014/main" id="{125AD7CA-05E2-B444-BDFA-A5500444A040}"/>
              </a:ext>
            </a:extLst>
          </p:cNvPr>
          <p:cNvSpPr>
            <a:spLocks noGrp="1"/>
          </p:cNvSpPr>
          <p:nvPr>
            <p:ph type="title"/>
          </p:nvPr>
        </p:nvSpPr>
        <p:spPr>
          <a:xfrm>
            <a:off x="838200" y="2080800"/>
            <a:ext cx="3755400" cy="2059200"/>
          </a:xfrm>
        </p:spPr>
        <p:txBody>
          <a:bodyPr/>
          <a:lstStyle>
            <a:lvl1pPr algn="r">
              <a:defRPr sz="4400">
                <a:solidFill>
                  <a:schemeClr val="bg1"/>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2B387B62-913F-FC43-9A96-0C40DEDCCB67}"/>
              </a:ext>
            </a:extLst>
          </p:cNvPr>
          <p:cNvSpPr>
            <a:spLocks noGrp="1"/>
          </p:cNvSpPr>
          <p:nvPr>
            <p:ph type="sldNum" sz="quarter" idx="10"/>
          </p:nvPr>
        </p:nvSpPr>
        <p:spPr/>
        <p:txBody>
          <a:bodyPr/>
          <a:lstStyle/>
          <a:p>
            <a:fld id="{B17A1310-6BEB-504A-BB27-545FE9350655}" type="slidenum">
              <a:rPr lang="en-US" smtClean="0"/>
              <a:t>‹#›</a:t>
            </a:fld>
            <a:endParaRPr lang="en-US"/>
          </a:p>
        </p:txBody>
      </p:sp>
      <p:pic>
        <p:nvPicPr>
          <p:cNvPr id="4" name="Picture 3">
            <a:extLst>
              <a:ext uri="{FF2B5EF4-FFF2-40B4-BE49-F238E27FC236}">
                <a16:creationId xmlns:a16="http://schemas.microsoft.com/office/drawing/2014/main" id="{5F84A4CC-343A-3A40-A321-964EF20A7B00}"/>
              </a:ext>
            </a:extLst>
          </p:cNvPr>
          <p:cNvPicPr>
            <a:picLocks noChangeAspect="1"/>
          </p:cNvPicPr>
          <p:nvPr userDrawn="1"/>
        </p:nvPicPr>
        <p:blipFill>
          <a:blip r:embed="rId4"/>
          <a:stretch>
            <a:fillRect/>
          </a:stretch>
        </p:blipFill>
        <p:spPr>
          <a:xfrm>
            <a:off x="358078" y="5916699"/>
            <a:ext cx="3223946" cy="656497"/>
          </a:xfrm>
          <a:prstGeom prst="rect">
            <a:avLst/>
          </a:prstGeom>
        </p:spPr>
      </p:pic>
      <p:cxnSp>
        <p:nvCxnSpPr>
          <p:cNvPr id="7" name="Straight Connector 6">
            <a:extLst>
              <a:ext uri="{FF2B5EF4-FFF2-40B4-BE49-F238E27FC236}">
                <a16:creationId xmlns:a16="http://schemas.microsoft.com/office/drawing/2014/main" id="{A6679A44-9F99-1642-901B-9BE639A7B0CC}"/>
              </a:ext>
            </a:extLst>
          </p:cNvPr>
          <p:cNvCxnSpPr/>
          <p:nvPr userDrawn="1"/>
        </p:nvCxnSpPr>
        <p:spPr>
          <a:xfrm>
            <a:off x="4894420" y="1695776"/>
            <a:ext cx="0" cy="2754351"/>
          </a:xfrm>
          <a:prstGeom prst="line">
            <a:avLst/>
          </a:prstGeom>
          <a:ln w="38100" cap="rnd">
            <a:solidFill>
              <a:srgbClr val="00C749"/>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6655EBA0-C07D-3942-BBF9-6B3602AFD121}"/>
              </a:ext>
            </a:extLst>
          </p:cNvPr>
          <p:cNvPicPr>
            <a:picLocks noChangeAspect="1"/>
          </p:cNvPicPr>
          <p:nvPr userDrawn="1"/>
        </p:nvPicPr>
        <p:blipFill>
          <a:blip r:embed="rId5"/>
          <a:stretch>
            <a:fillRect/>
          </a:stretch>
        </p:blipFill>
        <p:spPr>
          <a:xfrm>
            <a:off x="0" y="5243675"/>
            <a:ext cx="12192000" cy="146965"/>
          </a:xfrm>
          <a:prstGeom prst="rect">
            <a:avLst/>
          </a:prstGeom>
        </p:spPr>
      </p:pic>
      <p:sp>
        <p:nvSpPr>
          <p:cNvPr id="12" name="Text Placeholder 11">
            <a:extLst>
              <a:ext uri="{FF2B5EF4-FFF2-40B4-BE49-F238E27FC236}">
                <a16:creationId xmlns:a16="http://schemas.microsoft.com/office/drawing/2014/main" id="{7074DF8C-61E0-2F48-9999-86F626EDE3C1}"/>
              </a:ext>
            </a:extLst>
          </p:cNvPr>
          <p:cNvSpPr>
            <a:spLocks noGrp="1"/>
          </p:cNvSpPr>
          <p:nvPr>
            <p:ph type="body" sz="quarter" idx="11"/>
          </p:nvPr>
        </p:nvSpPr>
        <p:spPr>
          <a:xfrm>
            <a:off x="5508000" y="828000"/>
            <a:ext cx="6120000" cy="3960000"/>
          </a:xfrm>
        </p:spPr>
        <p:txBody>
          <a:bodyPr anchor="ctr"/>
          <a:lstStyle>
            <a:lvl1pPr marL="228600" indent="-228600">
              <a:buClr>
                <a:schemeClr val="bg1"/>
              </a:buClr>
              <a:buFont typeface="Wingdings" pitchFamily="2" charset="2"/>
              <a:buChar char="§"/>
              <a:defRPr>
                <a:solidFill>
                  <a:schemeClr val="bg1"/>
                </a:solidFill>
              </a:defRPr>
            </a:lvl1pPr>
            <a:lvl2pPr marL="685800" indent="-228600">
              <a:buClr>
                <a:schemeClr val="bg1"/>
              </a:buClr>
              <a:buFont typeface="System Font Regular"/>
              <a:buChar char="-"/>
              <a:defRPr>
                <a:solidFill>
                  <a:schemeClr val="bg1"/>
                </a:solidFill>
              </a:defRPr>
            </a:lvl2pPr>
            <a:lvl3pPr marL="1143000" indent="-228600">
              <a:buClr>
                <a:schemeClr val="bg1"/>
              </a:buClr>
              <a:buFont typeface="Wingdings" pitchFamily="2" charset="2"/>
              <a:buChar char="§"/>
              <a:defRPr>
                <a:solidFill>
                  <a:schemeClr val="bg1"/>
                </a:solidFill>
              </a:defRPr>
            </a:lvl3pPr>
            <a:lvl4pPr marL="1600200" indent="-228600">
              <a:buClr>
                <a:schemeClr val="bg1"/>
              </a:buClr>
              <a:buFont typeface="Wingdings" pitchFamily="2" charset="2"/>
              <a:buChar char="§"/>
              <a:defRPr>
                <a:solidFill>
                  <a:schemeClr val="bg1"/>
                </a:solidFill>
              </a:defRPr>
            </a:lvl4pPr>
            <a:lvl5pPr marL="2057400" indent="-228600">
              <a:buClr>
                <a:schemeClr val="bg1"/>
              </a:buClr>
              <a:buFont typeface="Wingdings" pitchFamily="2" charset="2"/>
              <a:buChar cha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858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accel="50000" decel="50000" fill="hold" nodeType="afterEffect">
                                  <p:stCondLst>
                                    <p:cond delay="0"/>
                                  </p:stCondLst>
                                  <p:childTnLst>
                                    <p:animScale>
                                      <p:cBhvr>
                                        <p:cTn id="6" dur="5000" fill="hold"/>
                                        <p:tgtEl>
                                          <p:spTgt spid="1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EC0BEF6-E2A5-6248-BF0A-091EC82A1D8E}"/>
              </a:ext>
            </a:extLst>
          </p:cNvPr>
          <p:cNvPicPr>
            <a:picLocks/>
          </p:cNvPicPr>
          <p:nvPr userDrawn="1"/>
        </p:nvPicPr>
        <p:blipFill>
          <a:blip r:embed="rId2"/>
          <a:stretch>
            <a:fillRect/>
          </a:stretch>
        </p:blipFill>
        <p:spPr>
          <a:xfrm>
            <a:off x="0" y="0"/>
            <a:ext cx="12193200" cy="6858000"/>
          </a:xfrm>
          <a:prstGeom prst="rect">
            <a:avLst/>
          </a:prstGeom>
        </p:spPr>
      </p:pic>
      <p:sp>
        <p:nvSpPr>
          <p:cNvPr id="11" name="Text Placeholder 13">
            <a:extLst>
              <a:ext uri="{FF2B5EF4-FFF2-40B4-BE49-F238E27FC236}">
                <a16:creationId xmlns:a16="http://schemas.microsoft.com/office/drawing/2014/main" id="{9C2BEE2B-E076-434D-8D93-67DF89A0CB7A}"/>
              </a:ext>
            </a:extLst>
          </p:cNvPr>
          <p:cNvSpPr>
            <a:spLocks noGrp="1"/>
          </p:cNvSpPr>
          <p:nvPr>
            <p:ph type="body" sz="quarter" idx="13" hasCustomPrompt="1"/>
          </p:nvPr>
        </p:nvSpPr>
        <p:spPr>
          <a:xfrm>
            <a:off x="822770" y="1621849"/>
            <a:ext cx="10874375" cy="2054043"/>
          </a:xfrm>
        </p:spPr>
        <p:txBody>
          <a:bodyPr anchor="b">
            <a:normAutofit/>
          </a:bodyPr>
          <a:lstStyle>
            <a:lvl1pPr marL="0" indent="0" algn="ctr">
              <a:buFontTx/>
              <a:buNone/>
              <a:defRPr sz="4800" baseline="0">
                <a:solidFill>
                  <a:schemeClr val="bg1"/>
                </a:solidFill>
              </a:defRPr>
            </a:lvl1pPr>
            <a:lvl2pPr>
              <a:defRPr>
                <a:solidFill>
                  <a:schemeClr val="accent4">
                    <a:lumMod val="50000"/>
                  </a:schemeClr>
                </a:solidFill>
              </a:defRPr>
            </a:lvl2pPr>
            <a:lvl3pPr>
              <a:defRPr>
                <a:solidFill>
                  <a:schemeClr val="accent4">
                    <a:lumMod val="50000"/>
                  </a:schemeClr>
                </a:solidFill>
              </a:defRPr>
            </a:lvl3pPr>
            <a:lvl4pPr>
              <a:defRPr>
                <a:solidFill>
                  <a:schemeClr val="accent4">
                    <a:lumMod val="50000"/>
                  </a:schemeClr>
                </a:solidFill>
              </a:defRPr>
            </a:lvl4pPr>
            <a:lvl5pPr>
              <a:defRPr>
                <a:solidFill>
                  <a:schemeClr val="accent4">
                    <a:lumMod val="50000"/>
                  </a:schemeClr>
                </a:solidFill>
              </a:defRPr>
            </a:lvl5pPr>
          </a:lstStyle>
          <a:p>
            <a:pPr lvl="0"/>
            <a:r>
              <a:rPr lang="en-US" dirty="0"/>
              <a:t>Title of slide goes here </a:t>
            </a:r>
            <a:br>
              <a:rPr lang="en-US" dirty="0"/>
            </a:br>
            <a:r>
              <a:rPr lang="en-US" dirty="0"/>
              <a:t>and here</a:t>
            </a:r>
          </a:p>
        </p:txBody>
      </p:sp>
      <p:pic>
        <p:nvPicPr>
          <p:cNvPr id="12" name="Picture 11">
            <a:extLst>
              <a:ext uri="{FF2B5EF4-FFF2-40B4-BE49-F238E27FC236}">
                <a16:creationId xmlns:a16="http://schemas.microsoft.com/office/drawing/2014/main" id="{B3FF950E-FADF-5649-9845-365F42E4DF58}"/>
              </a:ext>
            </a:extLst>
          </p:cNvPr>
          <p:cNvPicPr>
            <a:picLocks noChangeAspect="1"/>
          </p:cNvPicPr>
          <p:nvPr userDrawn="1"/>
        </p:nvPicPr>
        <p:blipFill>
          <a:blip r:embed="rId3"/>
          <a:stretch>
            <a:fillRect/>
          </a:stretch>
        </p:blipFill>
        <p:spPr>
          <a:xfrm>
            <a:off x="822770" y="3868667"/>
            <a:ext cx="10874375" cy="131083"/>
          </a:xfrm>
          <a:prstGeom prst="rect">
            <a:avLst/>
          </a:prstGeom>
        </p:spPr>
      </p:pic>
      <p:sp>
        <p:nvSpPr>
          <p:cNvPr id="8" name="Slide Number Placeholder 7">
            <a:extLst>
              <a:ext uri="{FF2B5EF4-FFF2-40B4-BE49-F238E27FC236}">
                <a16:creationId xmlns:a16="http://schemas.microsoft.com/office/drawing/2014/main" id="{E2D606E7-E61B-1B4F-9F00-D04C1B120590}"/>
              </a:ext>
            </a:extLst>
          </p:cNvPr>
          <p:cNvSpPr>
            <a:spLocks noGrp="1"/>
          </p:cNvSpPr>
          <p:nvPr>
            <p:ph type="sldNum" sz="quarter" idx="10"/>
          </p:nvPr>
        </p:nvSpPr>
        <p:spPr>
          <a:xfrm>
            <a:off x="8610600" y="6356350"/>
            <a:ext cx="2743200" cy="365125"/>
          </a:xfrm>
          <a:prstGeom prst="rect">
            <a:avLst/>
          </a:prstGeom>
        </p:spPr>
        <p:txBody>
          <a:bodyPr/>
          <a:lstStyle>
            <a:lvl1pPr>
              <a:defRPr>
                <a:solidFill>
                  <a:schemeClr val="bg1"/>
                </a:solidFill>
              </a:defRPr>
            </a:lvl1pPr>
          </a:lstStyle>
          <a:p>
            <a:fld id="{CD963ECF-AE8F-3246-B567-D0675C4451C0}" type="slidenum">
              <a:rPr lang="en-US" smtClean="0"/>
              <a:pPr/>
              <a:t>‹#›</a:t>
            </a:fld>
            <a:endParaRPr lang="en-US" dirty="0"/>
          </a:p>
        </p:txBody>
      </p:sp>
      <p:pic>
        <p:nvPicPr>
          <p:cNvPr id="7" name="Picture 6">
            <a:extLst>
              <a:ext uri="{FF2B5EF4-FFF2-40B4-BE49-F238E27FC236}">
                <a16:creationId xmlns:a16="http://schemas.microsoft.com/office/drawing/2014/main" id="{FD80E39A-36F6-5A4F-857D-D8A40F1BD6B9}"/>
              </a:ext>
            </a:extLst>
          </p:cNvPr>
          <p:cNvPicPr>
            <a:picLocks noChangeAspect="1"/>
          </p:cNvPicPr>
          <p:nvPr userDrawn="1"/>
        </p:nvPicPr>
        <p:blipFill>
          <a:blip r:embed="rId4"/>
          <a:stretch>
            <a:fillRect/>
          </a:stretch>
        </p:blipFill>
        <p:spPr>
          <a:xfrm>
            <a:off x="11022241" y="138108"/>
            <a:ext cx="997965" cy="997965"/>
          </a:xfrm>
          <a:prstGeom prst="rect">
            <a:avLst/>
          </a:prstGeom>
        </p:spPr>
      </p:pic>
    </p:spTree>
    <p:extLst>
      <p:ext uri="{BB962C8B-B14F-4D97-AF65-F5344CB8AC3E}">
        <p14:creationId xmlns:p14="http://schemas.microsoft.com/office/powerpoint/2010/main" val="27922762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23077-C140-40E2-BDDC-63D3789202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4AA8F8-4D88-4F7C-AEC1-3F0A417B88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052D77-BF0C-48F6-8687-72ACC704FA13}"/>
              </a:ext>
            </a:extLst>
          </p:cNvPr>
          <p:cNvSpPr>
            <a:spLocks noGrp="1"/>
          </p:cNvSpPr>
          <p:nvPr>
            <p:ph type="dt" sz="half" idx="10"/>
          </p:nvPr>
        </p:nvSpPr>
        <p:spPr/>
        <p:txBody>
          <a:bodyPr/>
          <a:lstStyle/>
          <a:p>
            <a:fld id="{9E4F0933-FC57-4F6A-A17A-E0B74E1E025E}" type="datetimeFigureOut">
              <a:rPr lang="en-US" smtClean="0"/>
              <a:t>5/25/2023</a:t>
            </a:fld>
            <a:endParaRPr lang="en-US"/>
          </a:p>
        </p:txBody>
      </p:sp>
      <p:sp>
        <p:nvSpPr>
          <p:cNvPr id="5" name="Footer Placeholder 4">
            <a:extLst>
              <a:ext uri="{FF2B5EF4-FFF2-40B4-BE49-F238E27FC236}">
                <a16:creationId xmlns:a16="http://schemas.microsoft.com/office/drawing/2014/main" id="{2BEC73A2-80A8-4C19-9FB2-ED1E99454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9882DD-B0B9-4D3C-B4E2-4ECF8EE9C5BE}"/>
              </a:ext>
            </a:extLst>
          </p:cNvPr>
          <p:cNvSpPr>
            <a:spLocks noGrp="1"/>
          </p:cNvSpPr>
          <p:nvPr>
            <p:ph type="sldNum" sz="quarter" idx="12"/>
          </p:nvPr>
        </p:nvSpPr>
        <p:spPr/>
        <p:txBody>
          <a:bodyPr/>
          <a:lstStyle/>
          <a:p>
            <a:fld id="{65823652-B740-4D28-B860-7338E273B36D}" type="slidenum">
              <a:rPr lang="en-US" smtClean="0"/>
              <a:t>‹#›</a:t>
            </a:fld>
            <a:endParaRPr lang="en-US"/>
          </a:p>
        </p:txBody>
      </p:sp>
    </p:spTree>
    <p:extLst>
      <p:ext uri="{BB962C8B-B14F-4D97-AF65-F5344CB8AC3E}">
        <p14:creationId xmlns:p14="http://schemas.microsoft.com/office/powerpoint/2010/main" val="2051817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Break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6C87B39-5926-9D4C-884A-EB9DD84917FF}"/>
              </a:ext>
            </a:extLst>
          </p:cNvPr>
          <p:cNvPicPr>
            <a:picLocks noChangeAspect="1"/>
          </p:cNvPicPr>
          <p:nvPr userDrawn="1"/>
        </p:nvPicPr>
        <p:blipFill rotWithShape="1">
          <a:blip r:embed="rId2">
            <a:alphaModFix amt="18000"/>
          </a:blip>
          <a:srcRect t="16110" b="4973"/>
          <a:stretch/>
        </p:blipFill>
        <p:spPr>
          <a:xfrm>
            <a:off x="4489552" y="0"/>
            <a:ext cx="9009087" cy="6858000"/>
          </a:xfrm>
          <a:prstGeom prst="rect">
            <a:avLst/>
          </a:prstGeom>
        </p:spPr>
      </p:pic>
      <p:sp>
        <p:nvSpPr>
          <p:cNvPr id="8" name="Slide Number Placeholder 7">
            <a:extLst>
              <a:ext uri="{FF2B5EF4-FFF2-40B4-BE49-F238E27FC236}">
                <a16:creationId xmlns:a16="http://schemas.microsoft.com/office/drawing/2014/main" id="{667E1A39-A7F2-084D-8C82-32D25151339A}"/>
              </a:ext>
            </a:extLst>
          </p:cNvPr>
          <p:cNvSpPr>
            <a:spLocks noGrp="1"/>
          </p:cNvSpPr>
          <p:nvPr>
            <p:ph type="sldNum" sz="quarter" idx="10"/>
          </p:nvPr>
        </p:nvSpPr>
        <p:spPr>
          <a:xfrm>
            <a:off x="8610600" y="6356350"/>
            <a:ext cx="2743200" cy="365125"/>
          </a:xfrm>
          <a:prstGeom prst="rect">
            <a:avLst/>
          </a:prstGeom>
        </p:spPr>
        <p:txBody>
          <a:bodyPr/>
          <a:lstStyle>
            <a:lvl1pPr>
              <a:defRPr>
                <a:solidFill>
                  <a:srgbClr val="135056"/>
                </a:solidFill>
              </a:defRPr>
            </a:lvl1pPr>
          </a:lstStyle>
          <a:p>
            <a:fld id="{CD963ECF-AE8F-3246-B567-D0675C4451C0}" type="slidenum">
              <a:rPr lang="en-US" smtClean="0"/>
              <a:pPr/>
              <a:t>‹#›</a:t>
            </a:fld>
            <a:endParaRPr lang="en-US" dirty="0"/>
          </a:p>
        </p:txBody>
      </p:sp>
      <p:sp>
        <p:nvSpPr>
          <p:cNvPr id="10" name="Title 1">
            <a:extLst>
              <a:ext uri="{FF2B5EF4-FFF2-40B4-BE49-F238E27FC236}">
                <a16:creationId xmlns:a16="http://schemas.microsoft.com/office/drawing/2014/main" id="{3AB0FB77-39F3-0748-9A7E-0810604EE06A}"/>
              </a:ext>
            </a:extLst>
          </p:cNvPr>
          <p:cNvSpPr>
            <a:spLocks noGrp="1"/>
          </p:cNvSpPr>
          <p:nvPr>
            <p:ph type="ctrTitle" hasCustomPrompt="1"/>
          </p:nvPr>
        </p:nvSpPr>
        <p:spPr>
          <a:xfrm>
            <a:off x="358078" y="1903751"/>
            <a:ext cx="9144000" cy="2338465"/>
          </a:xfrm>
        </p:spPr>
        <p:txBody>
          <a:bodyPr anchor="b"/>
          <a:lstStyle>
            <a:lvl1pPr algn="l" fontAlgn="t">
              <a:defRPr sz="6000" b="0" i="0" spc="-100" baseline="0">
                <a:solidFill>
                  <a:schemeClr val="accent2"/>
                </a:solidFill>
                <a:latin typeface="Arial" panose="020B0604020202020204" pitchFamily="34" charset="0"/>
              </a:defRPr>
            </a:lvl1pPr>
          </a:lstStyle>
          <a:p>
            <a:r>
              <a:rPr lang="en-US" dirty="0"/>
              <a:t>Click to edit Master </a:t>
            </a:r>
            <a:br>
              <a:rPr lang="en-US" dirty="0"/>
            </a:br>
            <a:r>
              <a:rPr lang="en-US" dirty="0"/>
              <a:t>title style</a:t>
            </a:r>
          </a:p>
        </p:txBody>
      </p:sp>
      <p:pic>
        <p:nvPicPr>
          <p:cNvPr id="12" name="Picture 11">
            <a:extLst>
              <a:ext uri="{FF2B5EF4-FFF2-40B4-BE49-F238E27FC236}">
                <a16:creationId xmlns:a16="http://schemas.microsoft.com/office/drawing/2014/main" id="{352D255B-629E-1E4A-9C98-DFC5F34D7257}"/>
              </a:ext>
            </a:extLst>
          </p:cNvPr>
          <p:cNvPicPr>
            <a:picLocks noChangeAspect="1"/>
          </p:cNvPicPr>
          <p:nvPr userDrawn="1"/>
        </p:nvPicPr>
        <p:blipFill>
          <a:blip r:embed="rId3"/>
          <a:stretch>
            <a:fillRect/>
          </a:stretch>
        </p:blipFill>
        <p:spPr>
          <a:xfrm>
            <a:off x="358078" y="5916699"/>
            <a:ext cx="3223946" cy="656497"/>
          </a:xfrm>
          <a:prstGeom prst="rect">
            <a:avLst/>
          </a:prstGeom>
        </p:spPr>
      </p:pic>
    </p:spTree>
    <p:extLst>
      <p:ext uri="{BB962C8B-B14F-4D97-AF65-F5344CB8AC3E}">
        <p14:creationId xmlns:p14="http://schemas.microsoft.com/office/powerpoint/2010/main" val="899230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Break Slide-Optional">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67E1A39-A7F2-084D-8C82-32D25151339A}"/>
              </a:ext>
            </a:extLst>
          </p:cNvPr>
          <p:cNvSpPr>
            <a:spLocks noGrp="1"/>
          </p:cNvSpPr>
          <p:nvPr>
            <p:ph type="sldNum" sz="quarter" idx="10"/>
          </p:nvPr>
        </p:nvSpPr>
        <p:spPr>
          <a:xfrm>
            <a:off x="8610600" y="6356350"/>
            <a:ext cx="2743200" cy="365125"/>
          </a:xfrm>
          <a:prstGeom prst="rect">
            <a:avLst/>
          </a:prstGeom>
        </p:spPr>
        <p:txBody>
          <a:bodyPr/>
          <a:lstStyle>
            <a:lvl1pPr>
              <a:defRPr>
                <a:solidFill>
                  <a:srgbClr val="135056"/>
                </a:solidFill>
              </a:defRPr>
            </a:lvl1pPr>
          </a:lstStyle>
          <a:p>
            <a:fld id="{CD963ECF-AE8F-3246-B567-D0675C4451C0}" type="slidenum">
              <a:rPr lang="en-US" smtClean="0"/>
              <a:pPr/>
              <a:t>‹#›</a:t>
            </a:fld>
            <a:endParaRPr lang="en-US" dirty="0"/>
          </a:p>
        </p:txBody>
      </p:sp>
      <p:sp>
        <p:nvSpPr>
          <p:cNvPr id="10" name="Title 1">
            <a:extLst>
              <a:ext uri="{FF2B5EF4-FFF2-40B4-BE49-F238E27FC236}">
                <a16:creationId xmlns:a16="http://schemas.microsoft.com/office/drawing/2014/main" id="{3AB0FB77-39F3-0748-9A7E-0810604EE06A}"/>
              </a:ext>
            </a:extLst>
          </p:cNvPr>
          <p:cNvSpPr>
            <a:spLocks noGrp="1"/>
          </p:cNvSpPr>
          <p:nvPr>
            <p:ph type="ctrTitle" hasCustomPrompt="1"/>
          </p:nvPr>
        </p:nvSpPr>
        <p:spPr>
          <a:xfrm>
            <a:off x="358078" y="1903751"/>
            <a:ext cx="9144000" cy="2338465"/>
          </a:xfrm>
        </p:spPr>
        <p:txBody>
          <a:bodyPr anchor="b"/>
          <a:lstStyle>
            <a:lvl1pPr algn="l" fontAlgn="t">
              <a:defRPr sz="6000" b="0" i="0" spc="-100" baseline="0">
                <a:solidFill>
                  <a:schemeClr val="accent2"/>
                </a:solidFill>
                <a:latin typeface="Arial" panose="020B0604020202020204" pitchFamily="34" charset="0"/>
              </a:defRPr>
            </a:lvl1pPr>
          </a:lstStyle>
          <a:p>
            <a:r>
              <a:rPr lang="en-US" dirty="0"/>
              <a:t>Click to edit Master </a:t>
            </a:r>
            <a:br>
              <a:rPr lang="en-US" dirty="0"/>
            </a:br>
            <a:r>
              <a:rPr lang="en-US" dirty="0"/>
              <a:t>title style</a:t>
            </a:r>
          </a:p>
        </p:txBody>
      </p:sp>
      <p:pic>
        <p:nvPicPr>
          <p:cNvPr id="12" name="Picture 11">
            <a:extLst>
              <a:ext uri="{FF2B5EF4-FFF2-40B4-BE49-F238E27FC236}">
                <a16:creationId xmlns:a16="http://schemas.microsoft.com/office/drawing/2014/main" id="{352D255B-629E-1E4A-9C98-DFC5F34D7257}"/>
              </a:ext>
            </a:extLst>
          </p:cNvPr>
          <p:cNvPicPr>
            <a:picLocks noChangeAspect="1"/>
          </p:cNvPicPr>
          <p:nvPr userDrawn="1"/>
        </p:nvPicPr>
        <p:blipFill>
          <a:blip r:embed="rId2"/>
          <a:stretch>
            <a:fillRect/>
          </a:stretch>
        </p:blipFill>
        <p:spPr>
          <a:xfrm>
            <a:off x="358078" y="5916699"/>
            <a:ext cx="3223946" cy="656497"/>
          </a:xfrm>
          <a:prstGeom prst="rect">
            <a:avLst/>
          </a:prstGeom>
        </p:spPr>
      </p:pic>
      <p:pic>
        <p:nvPicPr>
          <p:cNvPr id="9" name="Picture 8" descr="A picture containing vector graphics&#10;&#10;Description automatically generated">
            <a:extLst>
              <a:ext uri="{FF2B5EF4-FFF2-40B4-BE49-F238E27FC236}">
                <a16:creationId xmlns:a16="http://schemas.microsoft.com/office/drawing/2014/main" id="{DDB428F6-BABD-DA47-B8CA-865AB332A92C}"/>
              </a:ext>
            </a:extLst>
          </p:cNvPr>
          <p:cNvPicPr>
            <a:picLocks noChangeAspect="1"/>
          </p:cNvPicPr>
          <p:nvPr userDrawn="1"/>
        </p:nvPicPr>
        <p:blipFill>
          <a:blip r:embed="rId3"/>
          <a:stretch>
            <a:fillRect/>
          </a:stretch>
        </p:blipFill>
        <p:spPr>
          <a:xfrm>
            <a:off x="9385300" y="0"/>
            <a:ext cx="2806700" cy="2806700"/>
          </a:xfrm>
          <a:prstGeom prst="rect">
            <a:avLst/>
          </a:prstGeom>
        </p:spPr>
      </p:pic>
    </p:spTree>
    <p:extLst>
      <p:ext uri="{BB962C8B-B14F-4D97-AF65-F5344CB8AC3E}">
        <p14:creationId xmlns:p14="http://schemas.microsoft.com/office/powerpoint/2010/main" val="1152486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reak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DC24D8-90CC-5141-B102-D2FC285699A6}"/>
              </a:ext>
            </a:extLst>
          </p:cNvPr>
          <p:cNvSpPr/>
          <p:nvPr userDrawn="1"/>
        </p:nvSpPr>
        <p:spPr>
          <a:xfrm>
            <a:off x="0" y="0"/>
            <a:ext cx="12192000" cy="6858000"/>
          </a:xfrm>
          <a:prstGeom prst="rect">
            <a:avLst/>
          </a:prstGeom>
          <a:gradFill>
            <a:gsLst>
              <a:gs pos="0">
                <a:srgbClr val="41B64C"/>
              </a:gs>
              <a:gs pos="100000">
                <a:srgbClr val="00C749"/>
              </a:gs>
            </a:gsLst>
            <a:lin ang="27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BEE63C7-4C51-154E-9A3F-40A1E884BFCA}"/>
              </a:ext>
            </a:extLst>
          </p:cNvPr>
          <p:cNvSpPr/>
          <p:nvPr userDrawn="1"/>
        </p:nvSpPr>
        <p:spPr>
          <a:xfrm>
            <a:off x="0" y="0"/>
            <a:ext cx="12192000" cy="6858000"/>
          </a:xfrm>
          <a:prstGeom prst="rect">
            <a:avLst/>
          </a:prstGeom>
          <a:gradFill>
            <a:gsLst>
              <a:gs pos="0">
                <a:srgbClr val="000000">
                  <a:lumMod val="0"/>
                  <a:alpha val="26000"/>
                </a:srgbClr>
              </a:gs>
              <a:gs pos="100000">
                <a:srgbClr val="00C749">
                  <a:alpha val="0"/>
                </a:srgbClr>
              </a:gs>
            </a:gsLst>
            <a:lin ang="27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9A854B10-86F6-DA4F-8962-BF1C728D8B48}"/>
              </a:ext>
            </a:extLst>
          </p:cNvPr>
          <p:cNvPicPr>
            <a:picLocks noChangeAspect="1"/>
          </p:cNvPicPr>
          <p:nvPr userDrawn="1"/>
        </p:nvPicPr>
        <p:blipFill>
          <a:blip r:embed="rId2">
            <a:alphaModFix amt="61000"/>
          </a:blip>
          <a:stretch>
            <a:fillRect/>
          </a:stretch>
        </p:blipFill>
        <p:spPr>
          <a:xfrm>
            <a:off x="5731238" y="0"/>
            <a:ext cx="6460761" cy="6460761"/>
          </a:xfrm>
          <a:prstGeom prst="rect">
            <a:avLst/>
          </a:prstGeom>
        </p:spPr>
      </p:pic>
      <p:pic>
        <p:nvPicPr>
          <p:cNvPr id="17" name="Picture 16">
            <a:extLst>
              <a:ext uri="{FF2B5EF4-FFF2-40B4-BE49-F238E27FC236}">
                <a16:creationId xmlns:a16="http://schemas.microsoft.com/office/drawing/2014/main" id="{5780656E-4342-A645-890F-FB63235A97FF}"/>
              </a:ext>
            </a:extLst>
          </p:cNvPr>
          <p:cNvPicPr>
            <a:picLocks noChangeAspect="1"/>
          </p:cNvPicPr>
          <p:nvPr userDrawn="1"/>
        </p:nvPicPr>
        <p:blipFill>
          <a:blip r:embed="rId3"/>
          <a:stretch>
            <a:fillRect/>
          </a:stretch>
        </p:blipFill>
        <p:spPr>
          <a:xfrm>
            <a:off x="358078" y="5914715"/>
            <a:ext cx="3223946" cy="656497"/>
          </a:xfrm>
          <a:prstGeom prst="rect">
            <a:avLst/>
          </a:prstGeom>
        </p:spPr>
      </p:pic>
      <p:sp>
        <p:nvSpPr>
          <p:cNvPr id="8" name="Slide Number Placeholder 7">
            <a:extLst>
              <a:ext uri="{FF2B5EF4-FFF2-40B4-BE49-F238E27FC236}">
                <a16:creationId xmlns:a16="http://schemas.microsoft.com/office/drawing/2014/main" id="{667E1A39-A7F2-084D-8C82-32D25151339A}"/>
              </a:ext>
            </a:extLst>
          </p:cNvPr>
          <p:cNvSpPr>
            <a:spLocks noGrp="1"/>
          </p:cNvSpPr>
          <p:nvPr>
            <p:ph type="sldNum" sz="quarter" idx="10"/>
          </p:nvPr>
        </p:nvSpPr>
        <p:spPr>
          <a:xfrm>
            <a:off x="8610600" y="6356350"/>
            <a:ext cx="2743200" cy="365125"/>
          </a:xfrm>
          <a:prstGeom prst="rect">
            <a:avLst/>
          </a:prstGeom>
        </p:spPr>
        <p:txBody>
          <a:bodyPr/>
          <a:lstStyle>
            <a:lvl1pPr>
              <a:defRPr>
                <a:solidFill>
                  <a:schemeClr val="bg1"/>
                </a:solidFill>
              </a:defRPr>
            </a:lvl1pPr>
          </a:lstStyle>
          <a:p>
            <a:fld id="{CD963ECF-AE8F-3246-B567-D0675C4451C0}" type="slidenum">
              <a:rPr lang="en-US" smtClean="0"/>
              <a:pPr/>
              <a:t>‹#›</a:t>
            </a:fld>
            <a:endParaRPr lang="en-US" dirty="0"/>
          </a:p>
        </p:txBody>
      </p:sp>
      <p:sp>
        <p:nvSpPr>
          <p:cNvPr id="10" name="Title 1">
            <a:extLst>
              <a:ext uri="{FF2B5EF4-FFF2-40B4-BE49-F238E27FC236}">
                <a16:creationId xmlns:a16="http://schemas.microsoft.com/office/drawing/2014/main" id="{3AB0FB77-39F3-0748-9A7E-0810604EE06A}"/>
              </a:ext>
            </a:extLst>
          </p:cNvPr>
          <p:cNvSpPr>
            <a:spLocks noGrp="1"/>
          </p:cNvSpPr>
          <p:nvPr>
            <p:ph type="ctrTitle" hasCustomPrompt="1"/>
          </p:nvPr>
        </p:nvSpPr>
        <p:spPr>
          <a:xfrm>
            <a:off x="358078" y="1903751"/>
            <a:ext cx="9144000" cy="2338465"/>
          </a:xfrm>
        </p:spPr>
        <p:txBody>
          <a:bodyPr anchor="b"/>
          <a:lstStyle>
            <a:lvl1pPr algn="l" fontAlgn="t">
              <a:defRPr sz="6000" b="0" i="0" spc="-100" baseline="0">
                <a:solidFill>
                  <a:schemeClr val="bg1"/>
                </a:solidFill>
                <a:latin typeface="Arial" panose="020B0604020202020204" pitchFamily="34" charset="0"/>
              </a:defRPr>
            </a:lvl1pPr>
          </a:lstStyle>
          <a:p>
            <a:r>
              <a:rPr lang="en-US" dirty="0"/>
              <a:t>Click to edit Master </a:t>
            </a:r>
            <a:br>
              <a:rPr lang="en-US" dirty="0"/>
            </a:br>
            <a:r>
              <a:rPr lang="en-US" dirty="0"/>
              <a:t>title style</a:t>
            </a:r>
          </a:p>
        </p:txBody>
      </p:sp>
    </p:spTree>
    <p:extLst>
      <p:ext uri="{BB962C8B-B14F-4D97-AF65-F5344CB8AC3E}">
        <p14:creationId xmlns:p14="http://schemas.microsoft.com/office/powerpoint/2010/main" val="403987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accel="50000" decel="50000" fill="hold" nodeType="afterEffect">
                                  <p:stCondLst>
                                    <p:cond delay="0"/>
                                  </p:stCondLst>
                                  <p:childTnLst>
                                    <p:animScale>
                                      <p:cBhvr>
                                        <p:cTn id="6" dur="5000" fill="hold"/>
                                        <p:tgtEl>
                                          <p:spTgt spid="1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61C76E8-DD86-EB41-81BB-E5442F6D4CB4}"/>
              </a:ext>
            </a:extLst>
          </p:cNvPr>
          <p:cNvSpPr>
            <a:spLocks noGrp="1"/>
          </p:cNvSpPr>
          <p:nvPr>
            <p:ph type="sldNum" sz="quarter" idx="10"/>
          </p:nvPr>
        </p:nvSpPr>
        <p:spPr/>
        <p:txBody>
          <a:bodyPr/>
          <a:lstStyle/>
          <a:p>
            <a:fld id="{B17A1310-6BEB-504A-BB27-545FE9350655}" type="slidenum">
              <a:rPr lang="en-US" smtClean="0"/>
              <a:t>‹#›</a:t>
            </a:fld>
            <a:endParaRPr lang="en-US"/>
          </a:p>
        </p:txBody>
      </p:sp>
      <p:sp>
        <p:nvSpPr>
          <p:cNvPr id="11" name="Text Placeholder 8">
            <a:extLst>
              <a:ext uri="{FF2B5EF4-FFF2-40B4-BE49-F238E27FC236}">
                <a16:creationId xmlns:a16="http://schemas.microsoft.com/office/drawing/2014/main" id="{CDFF6512-04E3-4C47-863E-2D1E75DF2E0C}"/>
              </a:ext>
            </a:extLst>
          </p:cNvPr>
          <p:cNvSpPr>
            <a:spLocks noGrp="1"/>
          </p:cNvSpPr>
          <p:nvPr>
            <p:ph type="body" sz="quarter" idx="21" hasCustomPrompt="1"/>
          </p:nvPr>
        </p:nvSpPr>
        <p:spPr>
          <a:xfrm>
            <a:off x="2410675" y="1548115"/>
            <a:ext cx="9539288" cy="582612"/>
          </a:xfrm>
          <a:noFill/>
        </p:spPr>
        <p:txBody>
          <a:bodyPr anchor="ctr"/>
          <a:lstStyle>
            <a:lvl1pPr marL="0" indent="0">
              <a:spcBef>
                <a:spcPts val="0"/>
              </a:spcBef>
              <a:spcAft>
                <a:spcPts val="0"/>
              </a:spcAft>
              <a:buClr>
                <a:schemeClr val="bg1"/>
              </a:buClr>
              <a:buFont typeface="Arial" panose="020B0604020202020204" pitchFamily="34" charset="0"/>
              <a:buNone/>
              <a:defRPr sz="2400" b="0">
                <a:solidFill>
                  <a:srgbClr val="404040"/>
                </a:solidFill>
              </a:defRPr>
            </a:lvl1pPr>
            <a:lvl2pPr>
              <a:spcBef>
                <a:spcPts val="0"/>
              </a:spcBef>
              <a:defRPr/>
            </a:lvl2pPr>
          </a:lstStyle>
          <a:p>
            <a:pPr lvl="0"/>
            <a:r>
              <a:rPr lang="en-US" dirty="0"/>
              <a:t>1. Edit Master text styles</a:t>
            </a:r>
          </a:p>
        </p:txBody>
      </p:sp>
      <p:sp>
        <p:nvSpPr>
          <p:cNvPr id="12" name="Text Placeholder 8">
            <a:extLst>
              <a:ext uri="{FF2B5EF4-FFF2-40B4-BE49-F238E27FC236}">
                <a16:creationId xmlns:a16="http://schemas.microsoft.com/office/drawing/2014/main" id="{DB9D78B1-F476-7C49-A08E-7124C1BFDE63}"/>
              </a:ext>
            </a:extLst>
          </p:cNvPr>
          <p:cNvSpPr>
            <a:spLocks noGrp="1"/>
          </p:cNvSpPr>
          <p:nvPr>
            <p:ph type="body" sz="quarter" idx="22" hasCustomPrompt="1"/>
          </p:nvPr>
        </p:nvSpPr>
        <p:spPr>
          <a:xfrm>
            <a:off x="2410675" y="2177040"/>
            <a:ext cx="9539288" cy="582612"/>
          </a:xfrm>
          <a:noFill/>
        </p:spPr>
        <p:txBody>
          <a:bodyPr anchor="ctr"/>
          <a:lstStyle>
            <a:lvl1pPr marL="0" indent="0">
              <a:spcBef>
                <a:spcPts val="0"/>
              </a:spcBef>
              <a:spcAft>
                <a:spcPts val="0"/>
              </a:spcAft>
              <a:buClr>
                <a:schemeClr val="bg1"/>
              </a:buClr>
              <a:buFont typeface="Arial" panose="020B0604020202020204" pitchFamily="34" charset="0"/>
              <a:buNone/>
              <a:defRPr sz="2400" b="0">
                <a:solidFill>
                  <a:srgbClr val="404040"/>
                </a:solidFill>
              </a:defRPr>
            </a:lvl1pPr>
            <a:lvl2pPr>
              <a:spcBef>
                <a:spcPts val="0"/>
              </a:spcBef>
              <a:defRPr/>
            </a:lvl2pPr>
          </a:lstStyle>
          <a:p>
            <a:pPr lvl="0"/>
            <a:r>
              <a:rPr lang="en-US" dirty="0"/>
              <a:t>2. Edit Master text styles</a:t>
            </a:r>
          </a:p>
        </p:txBody>
      </p:sp>
      <p:sp>
        <p:nvSpPr>
          <p:cNvPr id="13" name="Text Placeholder 8">
            <a:extLst>
              <a:ext uri="{FF2B5EF4-FFF2-40B4-BE49-F238E27FC236}">
                <a16:creationId xmlns:a16="http://schemas.microsoft.com/office/drawing/2014/main" id="{99016FBA-51A1-0645-AE56-25E2D2883F87}"/>
              </a:ext>
            </a:extLst>
          </p:cNvPr>
          <p:cNvSpPr>
            <a:spLocks noGrp="1"/>
          </p:cNvSpPr>
          <p:nvPr>
            <p:ph type="body" sz="quarter" idx="23" hasCustomPrompt="1"/>
          </p:nvPr>
        </p:nvSpPr>
        <p:spPr>
          <a:xfrm>
            <a:off x="2410675" y="2814432"/>
            <a:ext cx="9539288" cy="582612"/>
          </a:xfrm>
          <a:noFill/>
        </p:spPr>
        <p:txBody>
          <a:bodyPr anchor="ctr"/>
          <a:lstStyle>
            <a:lvl1pPr marL="0" indent="0">
              <a:spcBef>
                <a:spcPts val="0"/>
              </a:spcBef>
              <a:spcAft>
                <a:spcPts val="0"/>
              </a:spcAft>
              <a:buClr>
                <a:schemeClr val="bg1"/>
              </a:buClr>
              <a:buFont typeface="Arial" panose="020B0604020202020204" pitchFamily="34" charset="0"/>
              <a:buNone/>
              <a:defRPr sz="2400" b="0">
                <a:solidFill>
                  <a:srgbClr val="404040"/>
                </a:solidFill>
              </a:defRPr>
            </a:lvl1pPr>
            <a:lvl2pPr>
              <a:spcBef>
                <a:spcPts val="0"/>
              </a:spcBef>
              <a:defRPr/>
            </a:lvl2pPr>
          </a:lstStyle>
          <a:p>
            <a:pPr lvl="0"/>
            <a:r>
              <a:rPr lang="en-US" dirty="0"/>
              <a:t>3. Edit Master text styles</a:t>
            </a:r>
          </a:p>
        </p:txBody>
      </p:sp>
      <p:sp>
        <p:nvSpPr>
          <p:cNvPr id="14" name="Text Placeholder 8">
            <a:extLst>
              <a:ext uri="{FF2B5EF4-FFF2-40B4-BE49-F238E27FC236}">
                <a16:creationId xmlns:a16="http://schemas.microsoft.com/office/drawing/2014/main" id="{25D50F4D-ECE4-CA44-BF28-055C5C2EA6B6}"/>
              </a:ext>
            </a:extLst>
          </p:cNvPr>
          <p:cNvSpPr>
            <a:spLocks noGrp="1"/>
          </p:cNvSpPr>
          <p:nvPr>
            <p:ph type="body" sz="quarter" idx="24" hasCustomPrompt="1"/>
          </p:nvPr>
        </p:nvSpPr>
        <p:spPr>
          <a:xfrm>
            <a:off x="2410675" y="3451824"/>
            <a:ext cx="9539288" cy="582612"/>
          </a:xfrm>
          <a:noFill/>
        </p:spPr>
        <p:txBody>
          <a:bodyPr anchor="ctr"/>
          <a:lstStyle>
            <a:lvl1pPr marL="0" indent="0">
              <a:spcBef>
                <a:spcPts val="0"/>
              </a:spcBef>
              <a:spcAft>
                <a:spcPts val="0"/>
              </a:spcAft>
              <a:buClr>
                <a:schemeClr val="bg1"/>
              </a:buClr>
              <a:buFont typeface="Arial" panose="020B0604020202020204" pitchFamily="34" charset="0"/>
              <a:buNone/>
              <a:defRPr sz="2400" b="0">
                <a:solidFill>
                  <a:srgbClr val="404040"/>
                </a:solidFill>
              </a:defRPr>
            </a:lvl1pPr>
            <a:lvl2pPr>
              <a:spcBef>
                <a:spcPts val="0"/>
              </a:spcBef>
              <a:defRPr/>
            </a:lvl2pPr>
          </a:lstStyle>
          <a:p>
            <a:pPr lvl="0"/>
            <a:r>
              <a:rPr lang="en-US" dirty="0"/>
              <a:t>4. Edit Master text styles</a:t>
            </a:r>
          </a:p>
        </p:txBody>
      </p:sp>
      <p:sp>
        <p:nvSpPr>
          <p:cNvPr id="15" name="Text Placeholder 8">
            <a:extLst>
              <a:ext uri="{FF2B5EF4-FFF2-40B4-BE49-F238E27FC236}">
                <a16:creationId xmlns:a16="http://schemas.microsoft.com/office/drawing/2014/main" id="{E7DE0C5B-DEBF-5149-8CB6-5AAA6B45BE7A}"/>
              </a:ext>
            </a:extLst>
          </p:cNvPr>
          <p:cNvSpPr>
            <a:spLocks noGrp="1"/>
          </p:cNvSpPr>
          <p:nvPr>
            <p:ph type="body" sz="quarter" idx="25" hasCustomPrompt="1"/>
          </p:nvPr>
        </p:nvSpPr>
        <p:spPr>
          <a:xfrm>
            <a:off x="2410675" y="4089216"/>
            <a:ext cx="9539288" cy="582612"/>
          </a:xfrm>
          <a:noFill/>
        </p:spPr>
        <p:txBody>
          <a:bodyPr anchor="ctr"/>
          <a:lstStyle>
            <a:lvl1pPr marL="0" indent="0">
              <a:spcBef>
                <a:spcPts val="0"/>
              </a:spcBef>
              <a:spcAft>
                <a:spcPts val="0"/>
              </a:spcAft>
              <a:buClr>
                <a:schemeClr val="bg1"/>
              </a:buClr>
              <a:buFont typeface="Arial" panose="020B0604020202020204" pitchFamily="34" charset="0"/>
              <a:buNone/>
              <a:defRPr sz="2400" b="0">
                <a:solidFill>
                  <a:srgbClr val="404040"/>
                </a:solidFill>
              </a:defRPr>
            </a:lvl1pPr>
            <a:lvl2pPr>
              <a:spcBef>
                <a:spcPts val="0"/>
              </a:spcBef>
              <a:defRPr/>
            </a:lvl2pPr>
          </a:lstStyle>
          <a:p>
            <a:pPr lvl="0"/>
            <a:r>
              <a:rPr lang="en-US" dirty="0"/>
              <a:t>5. Edit Master text styles</a:t>
            </a:r>
          </a:p>
        </p:txBody>
      </p:sp>
      <p:sp>
        <p:nvSpPr>
          <p:cNvPr id="16" name="Text Placeholder 8">
            <a:extLst>
              <a:ext uri="{FF2B5EF4-FFF2-40B4-BE49-F238E27FC236}">
                <a16:creationId xmlns:a16="http://schemas.microsoft.com/office/drawing/2014/main" id="{45C694B2-9E1A-CD4F-8B6A-2C98FE8C35CF}"/>
              </a:ext>
            </a:extLst>
          </p:cNvPr>
          <p:cNvSpPr>
            <a:spLocks noGrp="1"/>
          </p:cNvSpPr>
          <p:nvPr>
            <p:ph type="body" sz="quarter" idx="26" hasCustomPrompt="1"/>
          </p:nvPr>
        </p:nvSpPr>
        <p:spPr>
          <a:xfrm>
            <a:off x="2410675" y="4726608"/>
            <a:ext cx="9539288" cy="582612"/>
          </a:xfrm>
          <a:noFill/>
        </p:spPr>
        <p:txBody>
          <a:bodyPr anchor="ctr"/>
          <a:lstStyle>
            <a:lvl1pPr marL="0" indent="0">
              <a:spcBef>
                <a:spcPts val="0"/>
              </a:spcBef>
              <a:spcAft>
                <a:spcPts val="0"/>
              </a:spcAft>
              <a:buClr>
                <a:schemeClr val="bg1"/>
              </a:buClr>
              <a:buFont typeface="Arial" panose="020B0604020202020204" pitchFamily="34" charset="0"/>
              <a:buNone/>
              <a:defRPr sz="2400" b="0">
                <a:solidFill>
                  <a:srgbClr val="404040"/>
                </a:solidFill>
              </a:defRPr>
            </a:lvl1pPr>
            <a:lvl2pPr>
              <a:spcBef>
                <a:spcPts val="0"/>
              </a:spcBef>
              <a:defRPr/>
            </a:lvl2pPr>
          </a:lstStyle>
          <a:p>
            <a:pPr lvl="0"/>
            <a:r>
              <a:rPr lang="en-US" dirty="0"/>
              <a:t>6. Edit Master text styles</a:t>
            </a:r>
          </a:p>
        </p:txBody>
      </p:sp>
      <p:sp>
        <p:nvSpPr>
          <p:cNvPr id="17" name="Text Placeholder 8">
            <a:extLst>
              <a:ext uri="{FF2B5EF4-FFF2-40B4-BE49-F238E27FC236}">
                <a16:creationId xmlns:a16="http://schemas.microsoft.com/office/drawing/2014/main" id="{93722492-B2FD-834F-9FD5-31C727CC91B0}"/>
              </a:ext>
            </a:extLst>
          </p:cNvPr>
          <p:cNvSpPr>
            <a:spLocks noGrp="1"/>
          </p:cNvSpPr>
          <p:nvPr>
            <p:ph type="body" sz="quarter" idx="27" hasCustomPrompt="1"/>
          </p:nvPr>
        </p:nvSpPr>
        <p:spPr>
          <a:xfrm>
            <a:off x="2410675" y="5364000"/>
            <a:ext cx="9539288" cy="582612"/>
          </a:xfrm>
          <a:noFill/>
        </p:spPr>
        <p:txBody>
          <a:bodyPr anchor="ctr"/>
          <a:lstStyle>
            <a:lvl1pPr marL="0" indent="0">
              <a:spcBef>
                <a:spcPts val="0"/>
              </a:spcBef>
              <a:spcAft>
                <a:spcPts val="0"/>
              </a:spcAft>
              <a:buClr>
                <a:schemeClr val="bg1"/>
              </a:buClr>
              <a:buFont typeface="Arial" panose="020B0604020202020204" pitchFamily="34" charset="0"/>
              <a:buNone/>
              <a:defRPr sz="2400" b="0">
                <a:solidFill>
                  <a:srgbClr val="404040"/>
                </a:solidFill>
              </a:defRPr>
            </a:lvl1pPr>
            <a:lvl2pPr>
              <a:spcBef>
                <a:spcPts val="0"/>
              </a:spcBef>
              <a:defRPr/>
            </a:lvl2pPr>
          </a:lstStyle>
          <a:p>
            <a:pPr lvl="0"/>
            <a:r>
              <a:rPr lang="en-US" dirty="0"/>
              <a:t>7. Edit Master text styles</a:t>
            </a:r>
          </a:p>
        </p:txBody>
      </p:sp>
      <p:sp>
        <p:nvSpPr>
          <p:cNvPr id="20" name="Title 1">
            <a:extLst>
              <a:ext uri="{FF2B5EF4-FFF2-40B4-BE49-F238E27FC236}">
                <a16:creationId xmlns:a16="http://schemas.microsoft.com/office/drawing/2014/main" id="{76CF387C-25AB-5942-8DC0-E3AC0E911442}"/>
              </a:ext>
            </a:extLst>
          </p:cNvPr>
          <p:cNvSpPr>
            <a:spLocks noGrp="1"/>
          </p:cNvSpPr>
          <p:nvPr>
            <p:ph type="title" hasCustomPrompt="1"/>
          </p:nvPr>
        </p:nvSpPr>
        <p:spPr>
          <a:xfrm>
            <a:off x="824458" y="365125"/>
            <a:ext cx="10844134" cy="519295"/>
          </a:xfrm>
        </p:spPr>
        <p:txBody>
          <a:bodyPr>
            <a:normAutofit/>
          </a:bodyPr>
          <a:lstStyle>
            <a:lvl1pPr marL="14288" indent="0">
              <a:tabLst/>
              <a:defRPr sz="2800" b="1" baseline="0">
                <a:solidFill>
                  <a:srgbClr val="41B64C"/>
                </a:solidFill>
                <a:latin typeface="Arial" panose="020B0604020202020204" pitchFamily="34" charset="0"/>
              </a:defRPr>
            </a:lvl1pPr>
          </a:lstStyle>
          <a:p>
            <a:r>
              <a:rPr lang="en-US" dirty="0"/>
              <a:t>Agenda</a:t>
            </a:r>
          </a:p>
        </p:txBody>
      </p:sp>
      <p:sp>
        <p:nvSpPr>
          <p:cNvPr id="22" name="Text Placeholder 8">
            <a:extLst>
              <a:ext uri="{FF2B5EF4-FFF2-40B4-BE49-F238E27FC236}">
                <a16:creationId xmlns:a16="http://schemas.microsoft.com/office/drawing/2014/main" id="{9D192D38-2D85-AC4A-8AED-9E30B18DFEAF}"/>
              </a:ext>
            </a:extLst>
          </p:cNvPr>
          <p:cNvSpPr>
            <a:spLocks noGrp="1"/>
          </p:cNvSpPr>
          <p:nvPr>
            <p:ph type="body" sz="quarter" idx="30" hasCustomPrompt="1"/>
          </p:nvPr>
        </p:nvSpPr>
        <p:spPr>
          <a:xfrm>
            <a:off x="1570886" y="2189254"/>
            <a:ext cx="837431" cy="582612"/>
          </a:xfrm>
          <a:noFill/>
        </p:spPr>
        <p:txBody>
          <a:bodyPr anchor="ctr"/>
          <a:lstStyle>
            <a:lvl1pPr marL="342900" indent="-342900" algn="ctr">
              <a:spcBef>
                <a:spcPts val="0"/>
              </a:spcBef>
              <a:spcAft>
                <a:spcPts val="0"/>
              </a:spcAft>
              <a:buClr>
                <a:schemeClr val="bg1"/>
              </a:buClr>
              <a:buFontTx/>
              <a:buBlip>
                <a:blip r:embed="rId2"/>
              </a:buBlip>
              <a:defRPr b="1">
                <a:solidFill>
                  <a:schemeClr val="bg1"/>
                </a:solidFill>
              </a:defRPr>
            </a:lvl1pPr>
            <a:lvl2pPr>
              <a:spcBef>
                <a:spcPts val="0"/>
              </a:spcBef>
              <a:defRPr/>
            </a:lvl2pPr>
          </a:lstStyle>
          <a:p>
            <a:pPr lvl="0"/>
            <a:r>
              <a:rPr lang="en-US" dirty="0"/>
              <a:t>.</a:t>
            </a:r>
          </a:p>
        </p:txBody>
      </p:sp>
      <p:sp>
        <p:nvSpPr>
          <p:cNvPr id="23" name="Text Placeholder 8">
            <a:extLst>
              <a:ext uri="{FF2B5EF4-FFF2-40B4-BE49-F238E27FC236}">
                <a16:creationId xmlns:a16="http://schemas.microsoft.com/office/drawing/2014/main" id="{D9291B7B-A7DE-2044-B880-29A4F1BB85AE}"/>
              </a:ext>
            </a:extLst>
          </p:cNvPr>
          <p:cNvSpPr>
            <a:spLocks noGrp="1"/>
          </p:cNvSpPr>
          <p:nvPr>
            <p:ph type="body" sz="quarter" idx="31" hasCustomPrompt="1"/>
          </p:nvPr>
        </p:nvSpPr>
        <p:spPr>
          <a:xfrm>
            <a:off x="1563071" y="2831443"/>
            <a:ext cx="845246" cy="582612"/>
          </a:xfrm>
          <a:noFill/>
        </p:spPr>
        <p:txBody>
          <a:bodyPr anchor="ctr"/>
          <a:lstStyle>
            <a:lvl1pPr marL="342900" indent="-342900" algn="ctr">
              <a:spcBef>
                <a:spcPts val="0"/>
              </a:spcBef>
              <a:spcAft>
                <a:spcPts val="0"/>
              </a:spcAft>
              <a:buClr>
                <a:schemeClr val="bg1"/>
              </a:buClr>
              <a:buFontTx/>
              <a:buBlip>
                <a:blip r:embed="rId2"/>
              </a:buBlip>
              <a:defRPr b="1">
                <a:solidFill>
                  <a:schemeClr val="bg1"/>
                </a:solidFill>
              </a:defRPr>
            </a:lvl1pPr>
            <a:lvl2pPr>
              <a:spcBef>
                <a:spcPts val="0"/>
              </a:spcBef>
              <a:defRPr/>
            </a:lvl2pPr>
          </a:lstStyle>
          <a:p>
            <a:pPr lvl="0"/>
            <a:r>
              <a:rPr lang="en-US" dirty="0"/>
              <a:t>. </a:t>
            </a:r>
          </a:p>
        </p:txBody>
      </p:sp>
      <p:sp>
        <p:nvSpPr>
          <p:cNvPr id="24" name="Text Placeholder 8">
            <a:extLst>
              <a:ext uri="{FF2B5EF4-FFF2-40B4-BE49-F238E27FC236}">
                <a16:creationId xmlns:a16="http://schemas.microsoft.com/office/drawing/2014/main" id="{4F46D01A-1ADF-9E4E-8203-11FE0E0D7962}"/>
              </a:ext>
            </a:extLst>
          </p:cNvPr>
          <p:cNvSpPr>
            <a:spLocks noGrp="1"/>
          </p:cNvSpPr>
          <p:nvPr>
            <p:ph type="body" sz="quarter" idx="32" hasCustomPrompt="1"/>
          </p:nvPr>
        </p:nvSpPr>
        <p:spPr>
          <a:xfrm>
            <a:off x="1570886" y="3473632"/>
            <a:ext cx="837431" cy="582612"/>
          </a:xfrm>
          <a:noFill/>
        </p:spPr>
        <p:txBody>
          <a:bodyPr anchor="ctr"/>
          <a:lstStyle>
            <a:lvl1pPr marL="342900" indent="-342900" algn="ctr">
              <a:spcBef>
                <a:spcPts val="0"/>
              </a:spcBef>
              <a:spcAft>
                <a:spcPts val="0"/>
              </a:spcAft>
              <a:buClr>
                <a:schemeClr val="bg1"/>
              </a:buClr>
              <a:buFontTx/>
              <a:buBlip>
                <a:blip r:embed="rId2"/>
              </a:buBlip>
              <a:defRPr b="1">
                <a:solidFill>
                  <a:schemeClr val="bg1"/>
                </a:solidFill>
              </a:defRPr>
            </a:lvl1pPr>
            <a:lvl2pPr>
              <a:spcBef>
                <a:spcPts val="0"/>
              </a:spcBef>
              <a:defRPr/>
            </a:lvl2pPr>
          </a:lstStyle>
          <a:p>
            <a:pPr lvl="0"/>
            <a:r>
              <a:rPr lang="en-US" dirty="0"/>
              <a:t>. </a:t>
            </a:r>
          </a:p>
        </p:txBody>
      </p:sp>
      <p:sp>
        <p:nvSpPr>
          <p:cNvPr id="25" name="Text Placeholder 8">
            <a:extLst>
              <a:ext uri="{FF2B5EF4-FFF2-40B4-BE49-F238E27FC236}">
                <a16:creationId xmlns:a16="http://schemas.microsoft.com/office/drawing/2014/main" id="{DB0E2FEC-65BF-7345-B053-E44593531DF5}"/>
              </a:ext>
            </a:extLst>
          </p:cNvPr>
          <p:cNvSpPr>
            <a:spLocks noGrp="1"/>
          </p:cNvSpPr>
          <p:nvPr>
            <p:ph type="body" sz="quarter" idx="33" hasCustomPrompt="1"/>
          </p:nvPr>
        </p:nvSpPr>
        <p:spPr>
          <a:xfrm>
            <a:off x="1570886" y="4111028"/>
            <a:ext cx="837431" cy="582612"/>
          </a:xfrm>
          <a:noFill/>
        </p:spPr>
        <p:txBody>
          <a:bodyPr anchor="ctr"/>
          <a:lstStyle>
            <a:lvl1pPr marL="342900" indent="-342900" algn="ctr">
              <a:spcBef>
                <a:spcPts val="0"/>
              </a:spcBef>
              <a:spcAft>
                <a:spcPts val="0"/>
              </a:spcAft>
              <a:buClr>
                <a:schemeClr val="bg1"/>
              </a:buClr>
              <a:buFontTx/>
              <a:buBlip>
                <a:blip r:embed="rId2"/>
              </a:buBlip>
              <a:defRPr b="1">
                <a:solidFill>
                  <a:schemeClr val="bg1"/>
                </a:solidFill>
              </a:defRPr>
            </a:lvl1pPr>
            <a:lvl2pPr>
              <a:spcBef>
                <a:spcPts val="0"/>
              </a:spcBef>
              <a:defRPr/>
            </a:lvl2pPr>
          </a:lstStyle>
          <a:p>
            <a:pPr lvl="0"/>
            <a:r>
              <a:rPr lang="en-US" dirty="0"/>
              <a:t>.</a:t>
            </a:r>
          </a:p>
        </p:txBody>
      </p:sp>
      <p:sp>
        <p:nvSpPr>
          <p:cNvPr id="26" name="Text Placeholder 8">
            <a:extLst>
              <a:ext uri="{FF2B5EF4-FFF2-40B4-BE49-F238E27FC236}">
                <a16:creationId xmlns:a16="http://schemas.microsoft.com/office/drawing/2014/main" id="{1621C4FA-7BC7-534D-A536-AF01626EA3F9}"/>
              </a:ext>
            </a:extLst>
          </p:cNvPr>
          <p:cNvSpPr>
            <a:spLocks noGrp="1"/>
          </p:cNvSpPr>
          <p:nvPr>
            <p:ph type="body" sz="quarter" idx="34" hasCustomPrompt="1"/>
          </p:nvPr>
        </p:nvSpPr>
        <p:spPr>
          <a:xfrm>
            <a:off x="1563071" y="4748425"/>
            <a:ext cx="845246" cy="582612"/>
          </a:xfrm>
          <a:noFill/>
        </p:spPr>
        <p:txBody>
          <a:bodyPr anchor="ctr"/>
          <a:lstStyle>
            <a:lvl1pPr marL="342900" indent="-342900" algn="ctr">
              <a:spcBef>
                <a:spcPts val="0"/>
              </a:spcBef>
              <a:spcAft>
                <a:spcPts val="0"/>
              </a:spcAft>
              <a:buClr>
                <a:schemeClr val="bg1"/>
              </a:buClr>
              <a:buFontTx/>
              <a:buBlip>
                <a:blip r:embed="rId2"/>
              </a:buBlip>
              <a:defRPr b="1">
                <a:solidFill>
                  <a:schemeClr val="bg1"/>
                </a:solidFill>
              </a:defRPr>
            </a:lvl1pPr>
            <a:lvl2pPr>
              <a:spcBef>
                <a:spcPts val="0"/>
              </a:spcBef>
              <a:defRPr/>
            </a:lvl2pPr>
          </a:lstStyle>
          <a:p>
            <a:pPr lvl="0"/>
            <a:r>
              <a:rPr lang="en-US" dirty="0"/>
              <a:t>. </a:t>
            </a:r>
          </a:p>
        </p:txBody>
      </p:sp>
      <p:sp>
        <p:nvSpPr>
          <p:cNvPr id="27" name="Text Placeholder 8">
            <a:extLst>
              <a:ext uri="{FF2B5EF4-FFF2-40B4-BE49-F238E27FC236}">
                <a16:creationId xmlns:a16="http://schemas.microsoft.com/office/drawing/2014/main" id="{20E22EAD-089C-1546-B08C-95E9AA196DA0}"/>
              </a:ext>
            </a:extLst>
          </p:cNvPr>
          <p:cNvSpPr>
            <a:spLocks noGrp="1"/>
          </p:cNvSpPr>
          <p:nvPr>
            <p:ph type="body" sz="quarter" idx="35" hasCustomPrompt="1"/>
          </p:nvPr>
        </p:nvSpPr>
        <p:spPr>
          <a:xfrm>
            <a:off x="1563071" y="5385821"/>
            <a:ext cx="845246" cy="582612"/>
          </a:xfrm>
          <a:noFill/>
        </p:spPr>
        <p:txBody>
          <a:bodyPr anchor="ctr"/>
          <a:lstStyle>
            <a:lvl1pPr marL="342900" indent="-342900" algn="ctr">
              <a:spcBef>
                <a:spcPts val="0"/>
              </a:spcBef>
              <a:spcAft>
                <a:spcPts val="0"/>
              </a:spcAft>
              <a:buClr>
                <a:schemeClr val="bg1"/>
              </a:buClr>
              <a:buFontTx/>
              <a:buBlip>
                <a:blip r:embed="rId2"/>
              </a:buBlip>
              <a:defRPr b="1">
                <a:solidFill>
                  <a:srgbClr val="41B64C"/>
                </a:solidFill>
              </a:defRPr>
            </a:lvl1pPr>
            <a:lvl2pPr>
              <a:spcBef>
                <a:spcPts val="0"/>
              </a:spcBef>
              <a:defRPr/>
            </a:lvl2pPr>
          </a:lstStyle>
          <a:p>
            <a:pPr lvl="0"/>
            <a:r>
              <a:rPr lang="en-US" dirty="0"/>
              <a:t> </a:t>
            </a:r>
          </a:p>
        </p:txBody>
      </p:sp>
      <p:sp>
        <p:nvSpPr>
          <p:cNvPr id="28" name="Text Placeholder 8">
            <a:extLst>
              <a:ext uri="{FF2B5EF4-FFF2-40B4-BE49-F238E27FC236}">
                <a16:creationId xmlns:a16="http://schemas.microsoft.com/office/drawing/2014/main" id="{73E0136B-BC47-A44A-A845-CA4484F19889}"/>
              </a:ext>
            </a:extLst>
          </p:cNvPr>
          <p:cNvSpPr>
            <a:spLocks noGrp="1"/>
          </p:cNvSpPr>
          <p:nvPr>
            <p:ph type="body" sz="quarter" idx="14" hasCustomPrompt="1"/>
          </p:nvPr>
        </p:nvSpPr>
        <p:spPr>
          <a:xfrm>
            <a:off x="1570886" y="1547065"/>
            <a:ext cx="837431" cy="582612"/>
          </a:xfrm>
          <a:noFill/>
        </p:spPr>
        <p:txBody>
          <a:bodyPr anchor="ctr"/>
          <a:lstStyle>
            <a:lvl1pPr marL="342900" indent="-342900" algn="ctr">
              <a:spcBef>
                <a:spcPts val="0"/>
              </a:spcBef>
              <a:spcAft>
                <a:spcPts val="0"/>
              </a:spcAft>
              <a:buClr>
                <a:schemeClr val="bg1"/>
              </a:buClr>
              <a:buFontTx/>
              <a:buBlip>
                <a:blip r:embed="rId2"/>
              </a:buBlip>
              <a:defRPr b="1">
                <a:solidFill>
                  <a:schemeClr val="bg1"/>
                </a:solidFill>
              </a:defRPr>
            </a:lvl1pPr>
            <a:lvl2pPr>
              <a:spcBef>
                <a:spcPts val="0"/>
              </a:spcBef>
              <a:defRPr/>
            </a:lvl2pPr>
          </a:lstStyle>
          <a:p>
            <a:pPr lvl="0"/>
            <a:r>
              <a:rPr lang="en-US" dirty="0"/>
              <a:t>. </a:t>
            </a:r>
          </a:p>
        </p:txBody>
      </p:sp>
    </p:spTree>
    <p:extLst>
      <p:ext uri="{BB962C8B-B14F-4D97-AF65-F5344CB8AC3E}">
        <p14:creationId xmlns:p14="http://schemas.microsoft.com/office/powerpoint/2010/main" val="746704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Slide TWO">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61C76E8-DD86-EB41-81BB-E5442F6D4CB4}"/>
              </a:ext>
            </a:extLst>
          </p:cNvPr>
          <p:cNvSpPr>
            <a:spLocks noGrp="1"/>
          </p:cNvSpPr>
          <p:nvPr>
            <p:ph type="sldNum" sz="quarter" idx="10"/>
          </p:nvPr>
        </p:nvSpPr>
        <p:spPr/>
        <p:txBody>
          <a:bodyPr/>
          <a:lstStyle/>
          <a:p>
            <a:fld id="{B17A1310-6BEB-504A-BB27-545FE9350655}" type="slidenum">
              <a:rPr lang="en-US" smtClean="0"/>
              <a:t>‹#›</a:t>
            </a:fld>
            <a:endParaRPr lang="en-US"/>
          </a:p>
        </p:txBody>
      </p:sp>
      <p:sp>
        <p:nvSpPr>
          <p:cNvPr id="11" name="Text Placeholder 8">
            <a:extLst>
              <a:ext uri="{FF2B5EF4-FFF2-40B4-BE49-F238E27FC236}">
                <a16:creationId xmlns:a16="http://schemas.microsoft.com/office/drawing/2014/main" id="{CDFF6512-04E3-4C47-863E-2D1E75DF2E0C}"/>
              </a:ext>
            </a:extLst>
          </p:cNvPr>
          <p:cNvSpPr>
            <a:spLocks noGrp="1"/>
          </p:cNvSpPr>
          <p:nvPr>
            <p:ph type="body" sz="quarter" idx="21"/>
          </p:nvPr>
        </p:nvSpPr>
        <p:spPr>
          <a:xfrm>
            <a:off x="1216875" y="1548115"/>
            <a:ext cx="9539288" cy="582612"/>
          </a:xfrm>
          <a:noFill/>
        </p:spPr>
        <p:txBody>
          <a:bodyPr anchor="ctr"/>
          <a:lstStyle>
            <a:lvl1pPr marL="457200" indent="-457200">
              <a:spcBef>
                <a:spcPts val="0"/>
              </a:spcBef>
              <a:spcAft>
                <a:spcPts val="0"/>
              </a:spcAft>
              <a:buClr>
                <a:schemeClr val="accent1"/>
              </a:buClr>
              <a:buFont typeface="+mj-lt"/>
              <a:buAutoNum type="arabicPeriod"/>
              <a:defRPr sz="2400" b="0">
                <a:solidFill>
                  <a:srgbClr val="404040"/>
                </a:solidFill>
              </a:defRPr>
            </a:lvl1pPr>
            <a:lvl2pPr>
              <a:spcBef>
                <a:spcPts val="0"/>
              </a:spcBef>
              <a:defRPr/>
            </a:lvl2pPr>
          </a:lstStyle>
          <a:p>
            <a:pPr lvl="0"/>
            <a:r>
              <a:rPr lang="en-US" dirty="0"/>
              <a:t>Edit Master text styles</a:t>
            </a:r>
          </a:p>
        </p:txBody>
      </p:sp>
      <p:sp>
        <p:nvSpPr>
          <p:cNvPr id="12" name="Text Placeholder 8">
            <a:extLst>
              <a:ext uri="{FF2B5EF4-FFF2-40B4-BE49-F238E27FC236}">
                <a16:creationId xmlns:a16="http://schemas.microsoft.com/office/drawing/2014/main" id="{DB9D78B1-F476-7C49-A08E-7124C1BFDE63}"/>
              </a:ext>
            </a:extLst>
          </p:cNvPr>
          <p:cNvSpPr>
            <a:spLocks noGrp="1"/>
          </p:cNvSpPr>
          <p:nvPr>
            <p:ph type="body" sz="quarter" idx="22"/>
          </p:nvPr>
        </p:nvSpPr>
        <p:spPr>
          <a:xfrm>
            <a:off x="1216875" y="2177040"/>
            <a:ext cx="9539288" cy="582612"/>
          </a:xfrm>
          <a:noFill/>
        </p:spPr>
        <p:txBody>
          <a:bodyPr anchor="ctr"/>
          <a:lstStyle>
            <a:lvl1pPr marL="457200" indent="-457200">
              <a:spcBef>
                <a:spcPts val="0"/>
              </a:spcBef>
              <a:spcAft>
                <a:spcPts val="0"/>
              </a:spcAft>
              <a:buClr>
                <a:schemeClr val="accent1"/>
              </a:buClr>
              <a:buFont typeface="+mj-lt"/>
              <a:buAutoNum type="arabicPeriod" startAt="2"/>
              <a:defRPr sz="2400" b="0">
                <a:solidFill>
                  <a:srgbClr val="404040"/>
                </a:solidFill>
              </a:defRPr>
            </a:lvl1pPr>
            <a:lvl2pPr>
              <a:spcBef>
                <a:spcPts val="0"/>
              </a:spcBef>
              <a:defRPr/>
            </a:lvl2pPr>
          </a:lstStyle>
          <a:p>
            <a:pPr lvl="0"/>
            <a:r>
              <a:rPr lang="en-US" dirty="0"/>
              <a:t>Edit Master text styles</a:t>
            </a:r>
          </a:p>
        </p:txBody>
      </p:sp>
      <p:sp>
        <p:nvSpPr>
          <p:cNvPr id="13" name="Text Placeholder 8">
            <a:extLst>
              <a:ext uri="{FF2B5EF4-FFF2-40B4-BE49-F238E27FC236}">
                <a16:creationId xmlns:a16="http://schemas.microsoft.com/office/drawing/2014/main" id="{99016FBA-51A1-0645-AE56-25E2D2883F87}"/>
              </a:ext>
            </a:extLst>
          </p:cNvPr>
          <p:cNvSpPr>
            <a:spLocks noGrp="1"/>
          </p:cNvSpPr>
          <p:nvPr>
            <p:ph type="body" sz="quarter" idx="23"/>
          </p:nvPr>
        </p:nvSpPr>
        <p:spPr>
          <a:xfrm>
            <a:off x="1216875" y="2814432"/>
            <a:ext cx="9539288" cy="582612"/>
          </a:xfrm>
          <a:noFill/>
        </p:spPr>
        <p:txBody>
          <a:bodyPr anchor="ctr"/>
          <a:lstStyle>
            <a:lvl1pPr marL="457200" indent="-457200">
              <a:spcBef>
                <a:spcPts val="0"/>
              </a:spcBef>
              <a:spcAft>
                <a:spcPts val="0"/>
              </a:spcAft>
              <a:buClr>
                <a:schemeClr val="accent1"/>
              </a:buClr>
              <a:buFont typeface="+mj-lt"/>
              <a:buAutoNum type="arabicPeriod" startAt="3"/>
              <a:defRPr sz="2400" b="0">
                <a:solidFill>
                  <a:srgbClr val="404040"/>
                </a:solidFill>
              </a:defRPr>
            </a:lvl1pPr>
            <a:lvl2pPr>
              <a:spcBef>
                <a:spcPts val="0"/>
              </a:spcBef>
              <a:defRPr/>
            </a:lvl2pPr>
          </a:lstStyle>
          <a:p>
            <a:pPr lvl="0"/>
            <a:r>
              <a:rPr lang="en-US" dirty="0"/>
              <a:t>Edit Master text styles</a:t>
            </a:r>
          </a:p>
        </p:txBody>
      </p:sp>
      <p:sp>
        <p:nvSpPr>
          <p:cNvPr id="14" name="Text Placeholder 8">
            <a:extLst>
              <a:ext uri="{FF2B5EF4-FFF2-40B4-BE49-F238E27FC236}">
                <a16:creationId xmlns:a16="http://schemas.microsoft.com/office/drawing/2014/main" id="{25D50F4D-ECE4-CA44-BF28-055C5C2EA6B6}"/>
              </a:ext>
            </a:extLst>
          </p:cNvPr>
          <p:cNvSpPr>
            <a:spLocks noGrp="1"/>
          </p:cNvSpPr>
          <p:nvPr>
            <p:ph type="body" sz="quarter" idx="24"/>
          </p:nvPr>
        </p:nvSpPr>
        <p:spPr>
          <a:xfrm>
            <a:off x="1216875" y="3451824"/>
            <a:ext cx="9539288" cy="582612"/>
          </a:xfrm>
          <a:noFill/>
        </p:spPr>
        <p:txBody>
          <a:bodyPr anchor="ctr"/>
          <a:lstStyle>
            <a:lvl1pPr marL="457200" indent="-457200">
              <a:spcBef>
                <a:spcPts val="0"/>
              </a:spcBef>
              <a:spcAft>
                <a:spcPts val="0"/>
              </a:spcAft>
              <a:buClr>
                <a:schemeClr val="accent1"/>
              </a:buClr>
              <a:buFont typeface="+mj-lt"/>
              <a:buAutoNum type="arabicPeriod" startAt="4"/>
              <a:defRPr sz="2400" b="0">
                <a:solidFill>
                  <a:srgbClr val="404040"/>
                </a:solidFill>
              </a:defRPr>
            </a:lvl1pPr>
            <a:lvl2pPr>
              <a:spcBef>
                <a:spcPts val="0"/>
              </a:spcBef>
              <a:defRPr/>
            </a:lvl2pPr>
          </a:lstStyle>
          <a:p>
            <a:pPr lvl="0"/>
            <a:r>
              <a:rPr lang="en-US" dirty="0"/>
              <a:t>Edit Master text styles</a:t>
            </a:r>
          </a:p>
        </p:txBody>
      </p:sp>
      <p:sp>
        <p:nvSpPr>
          <p:cNvPr id="15" name="Text Placeholder 8">
            <a:extLst>
              <a:ext uri="{FF2B5EF4-FFF2-40B4-BE49-F238E27FC236}">
                <a16:creationId xmlns:a16="http://schemas.microsoft.com/office/drawing/2014/main" id="{E7DE0C5B-DEBF-5149-8CB6-5AAA6B45BE7A}"/>
              </a:ext>
            </a:extLst>
          </p:cNvPr>
          <p:cNvSpPr>
            <a:spLocks noGrp="1"/>
          </p:cNvSpPr>
          <p:nvPr>
            <p:ph type="body" sz="quarter" idx="25"/>
          </p:nvPr>
        </p:nvSpPr>
        <p:spPr>
          <a:xfrm>
            <a:off x="1216875" y="4089216"/>
            <a:ext cx="9539288" cy="582612"/>
          </a:xfrm>
          <a:noFill/>
        </p:spPr>
        <p:txBody>
          <a:bodyPr anchor="ctr"/>
          <a:lstStyle>
            <a:lvl1pPr marL="457200" indent="-457200">
              <a:spcBef>
                <a:spcPts val="0"/>
              </a:spcBef>
              <a:spcAft>
                <a:spcPts val="0"/>
              </a:spcAft>
              <a:buClr>
                <a:schemeClr val="accent1"/>
              </a:buClr>
              <a:buFont typeface="+mj-lt"/>
              <a:buAutoNum type="arabicPeriod" startAt="5"/>
              <a:defRPr sz="2400" b="0">
                <a:solidFill>
                  <a:srgbClr val="404040"/>
                </a:solidFill>
              </a:defRPr>
            </a:lvl1pPr>
            <a:lvl2pPr>
              <a:spcBef>
                <a:spcPts val="0"/>
              </a:spcBef>
              <a:defRPr/>
            </a:lvl2pPr>
          </a:lstStyle>
          <a:p>
            <a:pPr lvl="0"/>
            <a:r>
              <a:rPr lang="en-US" dirty="0"/>
              <a:t>Edit Master text styles</a:t>
            </a:r>
          </a:p>
        </p:txBody>
      </p:sp>
      <p:sp>
        <p:nvSpPr>
          <p:cNvPr id="16" name="Text Placeholder 8">
            <a:extLst>
              <a:ext uri="{FF2B5EF4-FFF2-40B4-BE49-F238E27FC236}">
                <a16:creationId xmlns:a16="http://schemas.microsoft.com/office/drawing/2014/main" id="{45C694B2-9E1A-CD4F-8B6A-2C98FE8C35CF}"/>
              </a:ext>
            </a:extLst>
          </p:cNvPr>
          <p:cNvSpPr>
            <a:spLocks noGrp="1"/>
          </p:cNvSpPr>
          <p:nvPr>
            <p:ph type="body" sz="quarter" idx="26"/>
          </p:nvPr>
        </p:nvSpPr>
        <p:spPr>
          <a:xfrm>
            <a:off x="1216875" y="4726608"/>
            <a:ext cx="9539288" cy="582612"/>
          </a:xfrm>
          <a:noFill/>
        </p:spPr>
        <p:txBody>
          <a:bodyPr anchor="ctr"/>
          <a:lstStyle>
            <a:lvl1pPr marL="457200" indent="-457200">
              <a:spcBef>
                <a:spcPts val="0"/>
              </a:spcBef>
              <a:spcAft>
                <a:spcPts val="0"/>
              </a:spcAft>
              <a:buClr>
                <a:schemeClr val="accent1"/>
              </a:buClr>
              <a:buFont typeface="+mj-lt"/>
              <a:buAutoNum type="arabicPeriod" startAt="6"/>
              <a:defRPr sz="2400" b="0">
                <a:solidFill>
                  <a:srgbClr val="404040"/>
                </a:solidFill>
              </a:defRPr>
            </a:lvl1pPr>
            <a:lvl2pPr>
              <a:spcBef>
                <a:spcPts val="0"/>
              </a:spcBef>
              <a:defRPr/>
            </a:lvl2pPr>
          </a:lstStyle>
          <a:p>
            <a:pPr lvl="0"/>
            <a:r>
              <a:rPr lang="en-US" dirty="0"/>
              <a:t>Edit Master text styles</a:t>
            </a:r>
          </a:p>
        </p:txBody>
      </p:sp>
      <p:sp>
        <p:nvSpPr>
          <p:cNvPr id="17" name="Text Placeholder 8">
            <a:extLst>
              <a:ext uri="{FF2B5EF4-FFF2-40B4-BE49-F238E27FC236}">
                <a16:creationId xmlns:a16="http://schemas.microsoft.com/office/drawing/2014/main" id="{93722492-B2FD-834F-9FD5-31C727CC91B0}"/>
              </a:ext>
            </a:extLst>
          </p:cNvPr>
          <p:cNvSpPr>
            <a:spLocks noGrp="1"/>
          </p:cNvSpPr>
          <p:nvPr>
            <p:ph type="body" sz="quarter" idx="27"/>
          </p:nvPr>
        </p:nvSpPr>
        <p:spPr>
          <a:xfrm>
            <a:off x="1216875" y="5364000"/>
            <a:ext cx="9539288" cy="582612"/>
          </a:xfrm>
          <a:noFill/>
        </p:spPr>
        <p:txBody>
          <a:bodyPr anchor="ctr"/>
          <a:lstStyle>
            <a:lvl1pPr marL="457200" indent="-457200">
              <a:spcBef>
                <a:spcPts val="0"/>
              </a:spcBef>
              <a:spcAft>
                <a:spcPts val="0"/>
              </a:spcAft>
              <a:buClr>
                <a:schemeClr val="accent1"/>
              </a:buClr>
              <a:buFont typeface="+mj-lt"/>
              <a:buAutoNum type="arabicPeriod" startAt="7"/>
              <a:defRPr sz="2400" b="0">
                <a:solidFill>
                  <a:srgbClr val="404040"/>
                </a:solidFill>
              </a:defRPr>
            </a:lvl1pPr>
            <a:lvl2pPr>
              <a:spcBef>
                <a:spcPts val="0"/>
              </a:spcBef>
              <a:defRPr/>
            </a:lvl2pPr>
          </a:lstStyle>
          <a:p>
            <a:pPr lvl="0"/>
            <a:r>
              <a:rPr lang="en-US" dirty="0"/>
              <a:t>Edit Master text styles</a:t>
            </a:r>
          </a:p>
        </p:txBody>
      </p:sp>
      <p:sp>
        <p:nvSpPr>
          <p:cNvPr id="20" name="Title 1">
            <a:extLst>
              <a:ext uri="{FF2B5EF4-FFF2-40B4-BE49-F238E27FC236}">
                <a16:creationId xmlns:a16="http://schemas.microsoft.com/office/drawing/2014/main" id="{76CF387C-25AB-5942-8DC0-E3AC0E911442}"/>
              </a:ext>
            </a:extLst>
          </p:cNvPr>
          <p:cNvSpPr>
            <a:spLocks noGrp="1"/>
          </p:cNvSpPr>
          <p:nvPr>
            <p:ph type="title" hasCustomPrompt="1"/>
          </p:nvPr>
        </p:nvSpPr>
        <p:spPr>
          <a:xfrm>
            <a:off x="824458" y="365125"/>
            <a:ext cx="10844134" cy="519295"/>
          </a:xfrm>
        </p:spPr>
        <p:txBody>
          <a:bodyPr>
            <a:normAutofit/>
          </a:bodyPr>
          <a:lstStyle>
            <a:lvl1pPr marL="14288" indent="0">
              <a:tabLst/>
              <a:defRPr sz="2800" b="1" baseline="0">
                <a:solidFill>
                  <a:srgbClr val="41B64C"/>
                </a:solidFill>
                <a:latin typeface="Arial" panose="020B0604020202020204" pitchFamily="34" charset="0"/>
              </a:defRPr>
            </a:lvl1pPr>
          </a:lstStyle>
          <a:p>
            <a:r>
              <a:rPr lang="en-US" dirty="0"/>
              <a:t>Agenda</a:t>
            </a:r>
          </a:p>
        </p:txBody>
      </p:sp>
      <p:pic>
        <p:nvPicPr>
          <p:cNvPr id="19" name="Picture 18">
            <a:extLst>
              <a:ext uri="{FF2B5EF4-FFF2-40B4-BE49-F238E27FC236}">
                <a16:creationId xmlns:a16="http://schemas.microsoft.com/office/drawing/2014/main" id="{A1C6FF4A-C81C-6A49-A592-EEDF22AB3A59}"/>
              </a:ext>
            </a:extLst>
          </p:cNvPr>
          <p:cNvPicPr>
            <a:picLocks noChangeAspect="1"/>
          </p:cNvPicPr>
          <p:nvPr userDrawn="1"/>
        </p:nvPicPr>
        <p:blipFill>
          <a:blip r:embed="rId2"/>
          <a:stretch>
            <a:fillRect/>
          </a:stretch>
        </p:blipFill>
        <p:spPr>
          <a:xfrm>
            <a:off x="11022241" y="138108"/>
            <a:ext cx="997965" cy="997965"/>
          </a:xfrm>
          <a:prstGeom prst="rect">
            <a:avLst/>
          </a:prstGeom>
        </p:spPr>
      </p:pic>
    </p:spTree>
    <p:extLst>
      <p:ext uri="{BB962C8B-B14F-4D97-AF65-F5344CB8AC3E}">
        <p14:creationId xmlns:p14="http://schemas.microsoft.com/office/powerpoint/2010/main" val="377444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3 Key Descriptors">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D84B80A-5705-EE4C-97B6-FCC8BA53FF9F}"/>
              </a:ext>
            </a:extLst>
          </p:cNvPr>
          <p:cNvSpPr>
            <a:spLocks noGrp="1"/>
          </p:cNvSpPr>
          <p:nvPr>
            <p:ph type="sldNum" sz="quarter" idx="10"/>
          </p:nvPr>
        </p:nvSpPr>
        <p:spPr>
          <a:xfrm>
            <a:off x="8610600" y="6356350"/>
            <a:ext cx="2743200" cy="365125"/>
          </a:xfrm>
          <a:prstGeom prst="rect">
            <a:avLst/>
          </a:prstGeom>
        </p:spPr>
        <p:txBody>
          <a:bodyPr/>
          <a:lstStyle/>
          <a:p>
            <a:fld id="{CD963ECF-AE8F-3246-B567-D0675C4451C0}" type="slidenum">
              <a:rPr lang="en-US" smtClean="0"/>
              <a:pPr/>
              <a:t>‹#›</a:t>
            </a:fld>
            <a:endParaRPr lang="en-US" dirty="0"/>
          </a:p>
        </p:txBody>
      </p:sp>
      <p:sp>
        <p:nvSpPr>
          <p:cNvPr id="8" name="Title 1">
            <a:extLst>
              <a:ext uri="{FF2B5EF4-FFF2-40B4-BE49-F238E27FC236}">
                <a16:creationId xmlns:a16="http://schemas.microsoft.com/office/drawing/2014/main" id="{B7E11A5A-9E9E-9943-AC14-3DFD29517CBE}"/>
              </a:ext>
            </a:extLst>
          </p:cNvPr>
          <p:cNvSpPr>
            <a:spLocks noGrp="1"/>
          </p:cNvSpPr>
          <p:nvPr>
            <p:ph type="title" hasCustomPrompt="1"/>
          </p:nvPr>
        </p:nvSpPr>
        <p:spPr>
          <a:xfrm>
            <a:off x="824458" y="365125"/>
            <a:ext cx="10844134" cy="519295"/>
          </a:xfrm>
        </p:spPr>
        <p:txBody>
          <a:bodyPr>
            <a:normAutofit/>
          </a:bodyPr>
          <a:lstStyle>
            <a:lvl1pPr marL="14288" indent="0">
              <a:tabLst/>
              <a:defRPr sz="1800" baseline="0">
                <a:solidFill>
                  <a:schemeClr val="accent2"/>
                </a:solidFill>
                <a:latin typeface="Arial" panose="020B0604020202020204" pitchFamily="34" charset="0"/>
              </a:defRPr>
            </a:lvl1pPr>
          </a:lstStyle>
          <a:p>
            <a:r>
              <a:rPr lang="en-US" dirty="0"/>
              <a:t>Page Theme / Context</a:t>
            </a:r>
          </a:p>
        </p:txBody>
      </p:sp>
      <p:sp>
        <p:nvSpPr>
          <p:cNvPr id="9" name="Content Placeholder 2">
            <a:extLst>
              <a:ext uri="{FF2B5EF4-FFF2-40B4-BE49-F238E27FC236}">
                <a16:creationId xmlns:a16="http://schemas.microsoft.com/office/drawing/2014/main" id="{554E015E-5406-7A42-B833-F18CAC3D7BCE}"/>
              </a:ext>
            </a:extLst>
          </p:cNvPr>
          <p:cNvSpPr>
            <a:spLocks noGrp="1"/>
          </p:cNvSpPr>
          <p:nvPr>
            <p:ph idx="1" hasCustomPrompt="1"/>
          </p:nvPr>
        </p:nvSpPr>
        <p:spPr>
          <a:xfrm>
            <a:off x="824458" y="3417757"/>
            <a:ext cx="10844134" cy="2398427"/>
          </a:xfrm>
        </p:spPr>
        <p:txBody>
          <a:bodyPr/>
          <a:lstStyle>
            <a:lvl1pPr marL="0" indent="0">
              <a:buClr>
                <a:schemeClr val="accent5"/>
              </a:buClr>
              <a:buSzPct val="75000"/>
              <a:buFont typeface="Arial" panose="020B0604020202020204" pitchFamily="34" charset="0"/>
              <a:buNone/>
              <a:defRPr sz="2400" baseline="0">
                <a:solidFill>
                  <a:srgbClr val="404040"/>
                </a:solidFill>
              </a:defRPr>
            </a:lvl1pPr>
            <a:lvl2pPr marL="685800" indent="-228600">
              <a:buClr>
                <a:schemeClr val="accent2"/>
              </a:buClr>
              <a:buSzPct val="75000"/>
              <a:buFont typeface="Wingdings" pitchFamily="2" charset="2"/>
              <a:buChar char="§"/>
              <a:defRPr baseline="0">
                <a:solidFill>
                  <a:schemeClr val="tx1">
                    <a:lumMod val="75000"/>
                    <a:lumOff val="25000"/>
                  </a:schemeClr>
                </a:solidFill>
              </a:defRPr>
            </a:lvl2pPr>
            <a:lvl3pPr marL="1143000" indent="-228600">
              <a:buClr>
                <a:schemeClr val="accent2"/>
              </a:buClr>
              <a:buSzPct val="75000"/>
              <a:buFont typeface="Wingdings" pitchFamily="2" charset="2"/>
              <a:buChar char="§"/>
              <a:defRPr baseline="0">
                <a:solidFill>
                  <a:schemeClr val="tx1">
                    <a:lumMod val="75000"/>
                    <a:lumOff val="25000"/>
                  </a:schemeClr>
                </a:solidFill>
              </a:defRPr>
            </a:lvl3pPr>
            <a:lvl4pPr marL="1600200" indent="-228600">
              <a:buClr>
                <a:schemeClr val="accent5"/>
              </a:buClr>
              <a:buSzPct val="75000"/>
              <a:buFont typeface="Wingdings" pitchFamily="2" charset="2"/>
              <a:buChar char="§"/>
              <a:defRPr baseline="0">
                <a:solidFill>
                  <a:schemeClr val="accent5">
                    <a:lumMod val="50000"/>
                  </a:schemeClr>
                </a:solidFill>
              </a:defRPr>
            </a:lvl4pPr>
            <a:lvl5pPr marL="2057400" indent="-228600">
              <a:buClr>
                <a:schemeClr val="accent5"/>
              </a:buClr>
              <a:buSzPct val="75000"/>
              <a:buFont typeface="Wingdings" pitchFamily="2" charset="2"/>
              <a:buChar char="§"/>
              <a:defRPr baseline="0">
                <a:solidFill>
                  <a:schemeClr val="accent5">
                    <a:lumMod val="50000"/>
                  </a:schemeClr>
                </a:solidFill>
              </a:defRPr>
            </a:lvl5pPr>
          </a:lstStyle>
          <a:p>
            <a:pPr lvl="0"/>
            <a:r>
              <a:rPr lang="en-US" dirty="0"/>
              <a:t>Lorem ipsum </a:t>
            </a:r>
            <a:r>
              <a:rPr lang="en-US" dirty="0" err="1"/>
              <a:t>dolar</a:t>
            </a:r>
            <a:r>
              <a:rPr lang="en-US" dirty="0"/>
              <a:t>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1"/>
            <a:r>
              <a:rPr lang="en-US" dirty="0"/>
              <a:t>First level</a:t>
            </a:r>
          </a:p>
          <a:p>
            <a:pPr lvl="2"/>
            <a:r>
              <a:rPr lang="en-US" dirty="0"/>
              <a:t>Second level</a:t>
            </a:r>
          </a:p>
        </p:txBody>
      </p:sp>
      <p:pic>
        <p:nvPicPr>
          <p:cNvPr id="10" name="Picture 9">
            <a:extLst>
              <a:ext uri="{FF2B5EF4-FFF2-40B4-BE49-F238E27FC236}">
                <a16:creationId xmlns:a16="http://schemas.microsoft.com/office/drawing/2014/main" id="{4098B66F-B136-0349-8C97-39D798C31BAA}"/>
              </a:ext>
            </a:extLst>
          </p:cNvPr>
          <p:cNvPicPr>
            <a:picLocks noChangeAspect="1"/>
          </p:cNvPicPr>
          <p:nvPr userDrawn="1"/>
        </p:nvPicPr>
        <p:blipFill>
          <a:blip r:embed="rId2"/>
          <a:stretch>
            <a:fillRect/>
          </a:stretch>
        </p:blipFill>
        <p:spPr>
          <a:xfrm>
            <a:off x="7345180" y="0"/>
            <a:ext cx="4846820" cy="4846820"/>
          </a:xfrm>
          <a:prstGeom prst="rect">
            <a:avLst/>
          </a:prstGeom>
        </p:spPr>
      </p:pic>
      <p:pic>
        <p:nvPicPr>
          <p:cNvPr id="11" name="Picture 10">
            <a:extLst>
              <a:ext uri="{FF2B5EF4-FFF2-40B4-BE49-F238E27FC236}">
                <a16:creationId xmlns:a16="http://schemas.microsoft.com/office/drawing/2014/main" id="{3B01DEF8-8285-A548-A94C-8E9613143C78}"/>
              </a:ext>
            </a:extLst>
          </p:cNvPr>
          <p:cNvPicPr>
            <a:picLocks noChangeAspect="1"/>
          </p:cNvPicPr>
          <p:nvPr userDrawn="1"/>
        </p:nvPicPr>
        <p:blipFill>
          <a:blip r:embed="rId3"/>
          <a:stretch>
            <a:fillRect/>
          </a:stretch>
        </p:blipFill>
        <p:spPr>
          <a:xfrm>
            <a:off x="179882" y="5985462"/>
            <a:ext cx="3072983" cy="625756"/>
          </a:xfrm>
          <a:prstGeom prst="rect">
            <a:avLst/>
          </a:prstGeom>
        </p:spPr>
      </p:pic>
      <p:sp>
        <p:nvSpPr>
          <p:cNvPr id="12" name="Text Placeholder 13">
            <a:extLst>
              <a:ext uri="{FF2B5EF4-FFF2-40B4-BE49-F238E27FC236}">
                <a16:creationId xmlns:a16="http://schemas.microsoft.com/office/drawing/2014/main" id="{F7D2E246-F94D-EB49-9A85-69C09A42C067}"/>
              </a:ext>
            </a:extLst>
          </p:cNvPr>
          <p:cNvSpPr>
            <a:spLocks noGrp="1"/>
          </p:cNvSpPr>
          <p:nvPr>
            <p:ph type="body" sz="quarter" idx="13" hasCustomPrompt="1"/>
          </p:nvPr>
        </p:nvSpPr>
        <p:spPr>
          <a:xfrm>
            <a:off x="822770" y="1249545"/>
            <a:ext cx="10874375" cy="2054043"/>
          </a:xfrm>
        </p:spPr>
        <p:txBody>
          <a:bodyPr anchor="b">
            <a:normAutofit/>
          </a:bodyPr>
          <a:lstStyle>
            <a:lvl1pPr marL="0" indent="0">
              <a:buFontTx/>
              <a:buNone/>
              <a:defRPr sz="4800">
                <a:solidFill>
                  <a:srgbClr val="41B64C"/>
                </a:solidFill>
              </a:defRPr>
            </a:lvl1pPr>
            <a:lvl2pPr>
              <a:defRPr>
                <a:solidFill>
                  <a:schemeClr val="accent4">
                    <a:lumMod val="50000"/>
                  </a:schemeClr>
                </a:solidFill>
              </a:defRPr>
            </a:lvl2pPr>
            <a:lvl3pPr>
              <a:defRPr>
                <a:solidFill>
                  <a:schemeClr val="accent4">
                    <a:lumMod val="50000"/>
                  </a:schemeClr>
                </a:solidFill>
              </a:defRPr>
            </a:lvl3pPr>
            <a:lvl4pPr>
              <a:defRPr>
                <a:solidFill>
                  <a:schemeClr val="accent4">
                    <a:lumMod val="50000"/>
                  </a:schemeClr>
                </a:solidFill>
              </a:defRPr>
            </a:lvl4pPr>
            <a:lvl5pPr>
              <a:defRPr>
                <a:solidFill>
                  <a:schemeClr val="accent4">
                    <a:lumMod val="50000"/>
                  </a:schemeClr>
                </a:solidFill>
              </a:defRPr>
            </a:lvl5pPr>
          </a:lstStyle>
          <a:p>
            <a:pPr lvl="0"/>
            <a:r>
              <a:rPr lang="en-US" dirty="0"/>
              <a:t>Title of slide goes here </a:t>
            </a:r>
            <a:br>
              <a:rPr lang="en-US" dirty="0"/>
            </a:br>
            <a:r>
              <a:rPr lang="en-US" dirty="0"/>
              <a:t>and here</a:t>
            </a:r>
          </a:p>
        </p:txBody>
      </p:sp>
    </p:spTree>
    <p:extLst>
      <p:ext uri="{BB962C8B-B14F-4D97-AF65-F5344CB8AC3E}">
        <p14:creationId xmlns:p14="http://schemas.microsoft.com/office/powerpoint/2010/main" val="886256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in_Content_Slid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E002CDD-912C-7642-BC64-EFB89B5AFDA9}"/>
              </a:ext>
            </a:extLst>
          </p:cNvPr>
          <p:cNvSpPr>
            <a:spLocks noGrp="1"/>
          </p:cNvSpPr>
          <p:nvPr>
            <p:ph type="sldNum" sz="quarter" idx="10"/>
          </p:nvPr>
        </p:nvSpPr>
        <p:spPr>
          <a:xfrm>
            <a:off x="8610600" y="6356350"/>
            <a:ext cx="2743200" cy="365125"/>
          </a:xfrm>
          <a:prstGeom prst="rect">
            <a:avLst/>
          </a:prstGeom>
        </p:spPr>
        <p:txBody>
          <a:bodyPr/>
          <a:lstStyle/>
          <a:p>
            <a:fld id="{CD963ECF-AE8F-3246-B567-D0675C4451C0}" type="slidenum">
              <a:rPr lang="en-US" smtClean="0"/>
              <a:pPr/>
              <a:t>‹#›</a:t>
            </a:fld>
            <a:endParaRPr lang="en-US" dirty="0"/>
          </a:p>
        </p:txBody>
      </p:sp>
      <p:sp>
        <p:nvSpPr>
          <p:cNvPr id="8" name="Title 1">
            <a:extLst>
              <a:ext uri="{FF2B5EF4-FFF2-40B4-BE49-F238E27FC236}">
                <a16:creationId xmlns:a16="http://schemas.microsoft.com/office/drawing/2014/main" id="{DA0D51DB-A336-7143-B114-E543008ABCDD}"/>
              </a:ext>
            </a:extLst>
          </p:cNvPr>
          <p:cNvSpPr>
            <a:spLocks noGrp="1"/>
          </p:cNvSpPr>
          <p:nvPr>
            <p:ph type="title" hasCustomPrompt="1"/>
          </p:nvPr>
        </p:nvSpPr>
        <p:spPr>
          <a:xfrm>
            <a:off x="824458" y="365125"/>
            <a:ext cx="10844134" cy="519295"/>
          </a:xfrm>
        </p:spPr>
        <p:txBody>
          <a:bodyPr>
            <a:normAutofit/>
          </a:bodyPr>
          <a:lstStyle>
            <a:lvl1pPr marL="14288" indent="0">
              <a:tabLst/>
              <a:defRPr sz="2800" b="1" baseline="0">
                <a:solidFill>
                  <a:srgbClr val="41B64C"/>
                </a:solidFill>
                <a:latin typeface="Arial" panose="020B0604020202020204" pitchFamily="34" charset="0"/>
              </a:defRPr>
            </a:lvl1pPr>
          </a:lstStyle>
          <a:p>
            <a:r>
              <a:rPr lang="en-US" dirty="0"/>
              <a:t>Bullet slide headline</a:t>
            </a:r>
          </a:p>
        </p:txBody>
      </p:sp>
      <p:sp>
        <p:nvSpPr>
          <p:cNvPr id="9" name="Content Placeholder 2">
            <a:extLst>
              <a:ext uri="{FF2B5EF4-FFF2-40B4-BE49-F238E27FC236}">
                <a16:creationId xmlns:a16="http://schemas.microsoft.com/office/drawing/2014/main" id="{68F9F8E4-4106-1C4D-85F6-13555BFB1C29}"/>
              </a:ext>
            </a:extLst>
          </p:cNvPr>
          <p:cNvSpPr>
            <a:spLocks noGrp="1"/>
          </p:cNvSpPr>
          <p:nvPr>
            <p:ph idx="1" hasCustomPrompt="1"/>
          </p:nvPr>
        </p:nvSpPr>
        <p:spPr>
          <a:xfrm>
            <a:off x="824458" y="1045029"/>
            <a:ext cx="10844134" cy="4336439"/>
          </a:xfrm>
        </p:spPr>
        <p:txBody>
          <a:bodyPr/>
          <a:lstStyle>
            <a:lvl1pPr marL="0" indent="0">
              <a:buClr>
                <a:schemeClr val="accent2"/>
              </a:buClr>
              <a:buSzPct val="75000"/>
              <a:buFont typeface="Wingdings" pitchFamily="2" charset="2"/>
              <a:buNone/>
              <a:defRPr lang="en-CA" b="0" i="0" smtClean="0">
                <a:solidFill>
                  <a:srgbClr val="404040"/>
                </a:solidFill>
                <a:effectLst/>
                <a:latin typeface="Arial" panose="020B0604020202020204" pitchFamily="34" charset="0"/>
                <a:cs typeface="Arial" panose="020B0604020202020204" pitchFamily="34" charset="0"/>
              </a:defRPr>
            </a:lvl1pPr>
            <a:lvl2pPr marL="685800" indent="-228600">
              <a:buClr>
                <a:srgbClr val="41B64C"/>
              </a:buClr>
              <a:buSzPct val="75000"/>
              <a:buFont typeface="Wingdings" pitchFamily="2" charset="2"/>
              <a:buChar char="§"/>
              <a:defRPr sz="2000" baseline="0">
                <a:solidFill>
                  <a:srgbClr val="404040"/>
                </a:solidFill>
              </a:defRPr>
            </a:lvl2pPr>
            <a:lvl3pPr marL="1143000" indent="-228600">
              <a:buClr>
                <a:schemeClr val="accent1"/>
              </a:buClr>
              <a:buSzPct val="100000"/>
              <a:buFont typeface="System Font Regular"/>
              <a:buChar char="-"/>
              <a:defRPr sz="1800" baseline="0">
                <a:solidFill>
                  <a:srgbClr val="404040"/>
                </a:solidFill>
              </a:defRPr>
            </a:lvl3pPr>
            <a:lvl4pPr marL="1600200" indent="-228600">
              <a:buClr>
                <a:schemeClr val="accent1"/>
              </a:buClr>
              <a:buSzPct val="75000"/>
              <a:buFont typeface="Wingdings" pitchFamily="2" charset="2"/>
              <a:buChar char="§"/>
              <a:defRPr baseline="0">
                <a:solidFill>
                  <a:srgbClr val="404040"/>
                </a:solidFill>
              </a:defRPr>
            </a:lvl4pPr>
            <a:lvl5pPr marL="2057400" indent="-228600">
              <a:buClr>
                <a:schemeClr val="accent1"/>
              </a:buClr>
              <a:buSzPct val="75000"/>
              <a:buFont typeface="Wingdings" pitchFamily="2" charset="2"/>
              <a:buChar char="§"/>
              <a:defRPr baseline="0">
                <a:solidFill>
                  <a:srgbClr val="404040"/>
                </a:solidFill>
              </a:defRPr>
            </a:lvl5pPr>
          </a:lstStyle>
          <a:p>
            <a:pPr lvl="0"/>
            <a:r>
              <a:rPr lang="en-US" dirty="0"/>
              <a:t>Lorem ipsum </a:t>
            </a:r>
            <a:r>
              <a:rPr lang="en-US" dirty="0" err="1"/>
              <a:t>dolar</a:t>
            </a:r>
            <a:r>
              <a:rPr lang="en-US" dirty="0"/>
              <a:t>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 Level</a:t>
            </a:r>
          </a:p>
        </p:txBody>
      </p:sp>
      <p:pic>
        <p:nvPicPr>
          <p:cNvPr id="10" name="Picture 9">
            <a:extLst>
              <a:ext uri="{FF2B5EF4-FFF2-40B4-BE49-F238E27FC236}">
                <a16:creationId xmlns:a16="http://schemas.microsoft.com/office/drawing/2014/main" id="{6E44AE6E-3026-3745-A7B8-F94693E46BB2}"/>
              </a:ext>
            </a:extLst>
          </p:cNvPr>
          <p:cNvPicPr>
            <a:picLocks noChangeAspect="1"/>
          </p:cNvPicPr>
          <p:nvPr userDrawn="1"/>
        </p:nvPicPr>
        <p:blipFill>
          <a:blip r:embed="rId2"/>
          <a:stretch>
            <a:fillRect/>
          </a:stretch>
        </p:blipFill>
        <p:spPr>
          <a:xfrm>
            <a:off x="7345180" y="0"/>
            <a:ext cx="4846820" cy="4846820"/>
          </a:xfrm>
          <a:prstGeom prst="rect">
            <a:avLst/>
          </a:prstGeom>
        </p:spPr>
      </p:pic>
      <p:pic>
        <p:nvPicPr>
          <p:cNvPr id="11" name="Picture 10">
            <a:extLst>
              <a:ext uri="{FF2B5EF4-FFF2-40B4-BE49-F238E27FC236}">
                <a16:creationId xmlns:a16="http://schemas.microsoft.com/office/drawing/2014/main" id="{100D24CB-C271-564A-96E4-2C055E696FC7}"/>
              </a:ext>
            </a:extLst>
          </p:cNvPr>
          <p:cNvPicPr>
            <a:picLocks noChangeAspect="1"/>
          </p:cNvPicPr>
          <p:nvPr userDrawn="1"/>
        </p:nvPicPr>
        <p:blipFill>
          <a:blip r:embed="rId3"/>
          <a:stretch>
            <a:fillRect/>
          </a:stretch>
        </p:blipFill>
        <p:spPr>
          <a:xfrm>
            <a:off x="493429" y="6387769"/>
            <a:ext cx="1793808" cy="365276"/>
          </a:xfrm>
          <a:prstGeom prst="rect">
            <a:avLst/>
          </a:prstGeom>
        </p:spPr>
      </p:pic>
      <p:pic>
        <p:nvPicPr>
          <p:cNvPr id="12" name="Picture 11">
            <a:extLst>
              <a:ext uri="{FF2B5EF4-FFF2-40B4-BE49-F238E27FC236}">
                <a16:creationId xmlns:a16="http://schemas.microsoft.com/office/drawing/2014/main" id="{30B5C4E6-0305-6141-BC53-511DFBDCA13C}"/>
              </a:ext>
            </a:extLst>
          </p:cNvPr>
          <p:cNvPicPr>
            <a:picLocks/>
          </p:cNvPicPr>
          <p:nvPr userDrawn="1"/>
        </p:nvPicPr>
        <p:blipFill>
          <a:blip r:embed="rId4"/>
          <a:stretch>
            <a:fillRect/>
          </a:stretch>
        </p:blipFill>
        <p:spPr>
          <a:xfrm>
            <a:off x="2344978" y="6505232"/>
            <a:ext cx="8424000" cy="72000"/>
          </a:xfrm>
          <a:prstGeom prst="rect">
            <a:avLst/>
          </a:prstGeom>
          <a:ln>
            <a:noFill/>
          </a:ln>
        </p:spPr>
      </p:pic>
    </p:spTree>
    <p:extLst>
      <p:ext uri="{BB962C8B-B14F-4D97-AF65-F5344CB8AC3E}">
        <p14:creationId xmlns:p14="http://schemas.microsoft.com/office/powerpoint/2010/main" val="1237766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F5AAF3-C121-824E-A30F-72C5D41A9ABC}"/>
              </a:ext>
            </a:extLst>
          </p:cNvPr>
          <p:cNvSpPr>
            <a:spLocks noGrp="1"/>
          </p:cNvSpPr>
          <p:nvPr>
            <p:ph type="title"/>
          </p:nvPr>
        </p:nvSpPr>
        <p:spPr>
          <a:xfrm>
            <a:off x="838200" y="365125"/>
            <a:ext cx="10515600" cy="581025"/>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A3589CBC-6BDA-A24D-ABA5-8173E6DB8E56}"/>
              </a:ext>
            </a:extLst>
          </p:cNvPr>
          <p:cNvSpPr>
            <a:spLocks noGrp="1"/>
          </p:cNvSpPr>
          <p:nvPr>
            <p:ph type="body" idx="1"/>
          </p:nvPr>
        </p:nvSpPr>
        <p:spPr>
          <a:xfrm>
            <a:off x="838200" y="1047750"/>
            <a:ext cx="10515600" cy="51292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 Level</a:t>
            </a:r>
          </a:p>
        </p:txBody>
      </p:sp>
      <p:sp>
        <p:nvSpPr>
          <p:cNvPr id="9" name="Slide Number Placeholder 8">
            <a:extLst>
              <a:ext uri="{FF2B5EF4-FFF2-40B4-BE49-F238E27FC236}">
                <a16:creationId xmlns:a16="http://schemas.microsoft.com/office/drawing/2014/main" id="{42343B0E-B071-5649-9007-2AD62D44BC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7A1310-6BEB-504A-BB27-545FE9350655}" type="slidenum">
              <a:rPr lang="en-US" smtClean="0"/>
              <a:t>‹#›</a:t>
            </a:fld>
            <a:endParaRPr lang="en-US"/>
          </a:p>
        </p:txBody>
      </p:sp>
    </p:spTree>
    <p:extLst>
      <p:ext uri="{BB962C8B-B14F-4D97-AF65-F5344CB8AC3E}">
        <p14:creationId xmlns:p14="http://schemas.microsoft.com/office/powerpoint/2010/main" val="1539356635"/>
      </p:ext>
    </p:extLst>
  </p:cSld>
  <p:clrMap bg1="lt1" tx1="dk1" bg2="lt2" tx2="dk2" accent1="accent1" accent2="accent2" accent3="accent3" accent4="accent4" accent5="accent5" accent6="accent6" hlink="hlink" folHlink="folHlink"/>
  <p:sldLayoutIdLst>
    <p:sldLayoutId id="2147483659" r:id="rId1"/>
    <p:sldLayoutId id="2147483658" r:id="rId2"/>
    <p:sldLayoutId id="2147483649" r:id="rId3"/>
    <p:sldLayoutId id="2147483666" r:id="rId4"/>
    <p:sldLayoutId id="2147483665" r:id="rId5"/>
    <p:sldLayoutId id="2147483663" r:id="rId6"/>
    <p:sldLayoutId id="2147483664" r:id="rId7"/>
    <p:sldLayoutId id="2147483650" r:id="rId8"/>
    <p:sldLayoutId id="2147483651" r:id="rId9"/>
    <p:sldLayoutId id="2147483669" r:id="rId10"/>
    <p:sldLayoutId id="2147483652" r:id="rId11"/>
    <p:sldLayoutId id="2147483672" r:id="rId12"/>
    <p:sldLayoutId id="2147483653" r:id="rId13"/>
    <p:sldLayoutId id="2147483654" r:id="rId14"/>
    <p:sldLayoutId id="2147483673" r:id="rId15"/>
    <p:sldLayoutId id="2147483668" r:id="rId16"/>
    <p:sldLayoutId id="2147483655" r:id="rId17"/>
    <p:sldLayoutId id="2147483656" r:id="rId18"/>
    <p:sldLayoutId id="2147483662" r:id="rId19"/>
    <p:sldLayoutId id="2147483670" r:id="rId20"/>
    <p:sldLayoutId id="2147483671" r:id="rId21"/>
    <p:sldLayoutId id="2147483674" r:id="rId22"/>
    <p:sldLayoutId id="2147483657" r:id="rId23"/>
    <p:sldLayoutId id="2147483675" r:id="rId24"/>
  </p:sldLayoutIdLst>
  <p:hf hdr="0" ftr="0" dt="0"/>
  <p:txStyles>
    <p:titleStyle>
      <a:lvl1pPr algn="l" defTabSz="914400" rtl="0" eaLnBrk="1" latinLnBrk="0" hangingPunct="1">
        <a:lnSpc>
          <a:spcPct val="90000"/>
        </a:lnSpc>
        <a:spcBef>
          <a:spcPct val="0"/>
        </a:spcBef>
        <a:buNone/>
        <a:defRPr sz="28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Wingdings" pitchFamily="2" charset="2"/>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41B64C"/>
        </a:buClr>
        <a:buFont typeface="System Font Regular"/>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hyperlink" Target="https://wiki.broadband-forum.org/download/attachments/204472806/Inventory-Topology_4_17_2023.pptx?version=1&amp;modificationDate=1681906477816&amp;api=v2" TargetMode="Externa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hyperlink" Target="https://www.ietf.org/archive/id/draft-ietf-ccamp-network-inventory-yang-01.html#RFC8348" TargetMode="External"/><Relationship Id="rId2" Type="http://schemas.openxmlformats.org/officeDocument/2006/relationships/hyperlink" Target="https://www.ietf.org/archive/id/draft-ietf-ccamp-network-inventory-yang-01.html#RFC8345" TargetMode="Externa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578D9-9F26-4B43-8899-B398395CADA1}"/>
              </a:ext>
            </a:extLst>
          </p:cNvPr>
          <p:cNvSpPr>
            <a:spLocks noGrp="1"/>
          </p:cNvSpPr>
          <p:nvPr>
            <p:ph type="ctrTitle"/>
          </p:nvPr>
        </p:nvSpPr>
        <p:spPr>
          <a:xfrm>
            <a:off x="358078" y="1903751"/>
            <a:ext cx="10665522" cy="2338465"/>
          </a:xfrm>
        </p:spPr>
        <p:txBody>
          <a:bodyPr/>
          <a:lstStyle/>
          <a:p>
            <a:r>
              <a:rPr lang="en-US" sz="4400" dirty="0"/>
              <a:t>WT-411i2 &amp; WT-454i2 Considerations on </a:t>
            </a:r>
            <a:br>
              <a:rPr lang="en-US" sz="4400" dirty="0"/>
            </a:br>
            <a:r>
              <a:rPr lang="en-US" sz="4400" dirty="0"/>
              <a:t>Inventory </a:t>
            </a:r>
            <a:r>
              <a:rPr lang="en-US" sz="4400"/>
              <a:t>&amp; Topology</a:t>
            </a:r>
            <a:endParaRPr lang="en-US" sz="4400" dirty="0"/>
          </a:p>
        </p:txBody>
      </p:sp>
      <p:sp>
        <p:nvSpPr>
          <p:cNvPr id="3" name="Subtitle 2">
            <a:extLst>
              <a:ext uri="{FF2B5EF4-FFF2-40B4-BE49-F238E27FC236}">
                <a16:creationId xmlns:a16="http://schemas.microsoft.com/office/drawing/2014/main" id="{62F27050-FB63-4F11-B251-282E623866F9}"/>
              </a:ext>
            </a:extLst>
          </p:cNvPr>
          <p:cNvSpPr>
            <a:spLocks noGrp="1"/>
          </p:cNvSpPr>
          <p:nvPr>
            <p:ph type="subTitle" idx="1"/>
          </p:nvPr>
        </p:nvSpPr>
        <p:spPr/>
        <p:txBody>
          <a:bodyPr>
            <a:normAutofit/>
          </a:bodyPr>
          <a:lstStyle/>
          <a:p>
            <a:r>
              <a:rPr lang="en-US" dirty="0"/>
              <a:t>Haomian Zheng, </a:t>
            </a:r>
            <a:r>
              <a:rPr lang="en-US" dirty="0" err="1"/>
              <a:t>Guoxiang</a:t>
            </a:r>
            <a:r>
              <a:rPr lang="en-US" dirty="0"/>
              <a:t> Liu</a:t>
            </a:r>
          </a:p>
        </p:txBody>
      </p:sp>
      <p:sp>
        <p:nvSpPr>
          <p:cNvPr id="4" name="Text Placeholder 3">
            <a:extLst>
              <a:ext uri="{FF2B5EF4-FFF2-40B4-BE49-F238E27FC236}">
                <a16:creationId xmlns:a16="http://schemas.microsoft.com/office/drawing/2014/main" id="{37AA41AE-F66C-4AEE-8211-4FCC4A6B034D}"/>
              </a:ext>
            </a:extLst>
          </p:cNvPr>
          <p:cNvSpPr>
            <a:spLocks noGrp="1"/>
          </p:cNvSpPr>
          <p:nvPr>
            <p:ph type="body" sz="quarter" idx="11"/>
          </p:nvPr>
        </p:nvSpPr>
        <p:spPr/>
        <p:txBody>
          <a:bodyPr/>
          <a:lstStyle/>
          <a:p>
            <a:r>
              <a:rPr lang="en-US" dirty="0"/>
              <a:t>May 30, 2023</a:t>
            </a:r>
          </a:p>
        </p:txBody>
      </p:sp>
    </p:spTree>
    <p:extLst>
      <p:ext uri="{BB962C8B-B14F-4D97-AF65-F5344CB8AC3E}">
        <p14:creationId xmlns:p14="http://schemas.microsoft.com/office/powerpoint/2010/main" val="4234950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F83F5-4008-4002-8682-42B74CF2E807}"/>
              </a:ext>
            </a:extLst>
          </p:cNvPr>
          <p:cNvSpPr>
            <a:spLocks noGrp="1"/>
          </p:cNvSpPr>
          <p:nvPr>
            <p:ph type="title"/>
          </p:nvPr>
        </p:nvSpPr>
        <p:spPr/>
        <p:txBody>
          <a:bodyPr>
            <a:normAutofit fontScale="90000"/>
          </a:bodyPr>
          <a:lstStyle/>
          <a:p>
            <a:r>
              <a:rPr lang="en-US" sz="2800" dirty="0">
                <a:latin typeface="+mn-lt"/>
              </a:rPr>
              <a:t>draft-ietf-ccamp-network-inventory-yang-01</a:t>
            </a:r>
            <a:br>
              <a:rPr lang="en-US" sz="2800" dirty="0">
                <a:latin typeface="+mn-lt"/>
              </a:rPr>
            </a:br>
            <a:r>
              <a:rPr lang="en-US" sz="2800" b="1" dirty="0">
                <a:latin typeface="+mn-lt"/>
              </a:rPr>
              <a:t>A YANG Data Model for Network Hardware Inventory</a:t>
            </a:r>
          </a:p>
        </p:txBody>
      </p:sp>
      <p:pic>
        <p:nvPicPr>
          <p:cNvPr id="4" name="Picture 3" descr="Graphical user interface, text&#10;&#10;Description automatically generated">
            <a:extLst>
              <a:ext uri="{FF2B5EF4-FFF2-40B4-BE49-F238E27FC236}">
                <a16:creationId xmlns:a16="http://schemas.microsoft.com/office/drawing/2014/main" id="{AC520F93-B010-426F-A59E-1B7A761007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596" y="1836052"/>
            <a:ext cx="6848868" cy="3999922"/>
          </a:xfrm>
          <a:prstGeom prst="rect">
            <a:avLst/>
          </a:prstGeom>
        </p:spPr>
      </p:pic>
      <p:sp>
        <p:nvSpPr>
          <p:cNvPr id="6" name="TextBox 5">
            <a:extLst>
              <a:ext uri="{FF2B5EF4-FFF2-40B4-BE49-F238E27FC236}">
                <a16:creationId xmlns:a16="http://schemas.microsoft.com/office/drawing/2014/main" id="{F23501EF-0269-4D76-967E-F2004E730D2F}"/>
              </a:ext>
            </a:extLst>
          </p:cNvPr>
          <p:cNvSpPr txBox="1"/>
          <p:nvPr/>
        </p:nvSpPr>
        <p:spPr>
          <a:xfrm>
            <a:off x="6453558" y="5029201"/>
            <a:ext cx="4850623" cy="307777"/>
          </a:xfrm>
          <a:prstGeom prst="rect">
            <a:avLst/>
          </a:prstGeom>
          <a:noFill/>
        </p:spPr>
        <p:txBody>
          <a:bodyPr wrap="none" rtlCol="0">
            <a:spAutoFit/>
          </a:bodyPr>
          <a:lstStyle/>
          <a:p>
            <a:r>
              <a:rPr lang="en-US" sz="1400" b="1" dirty="0" err="1"/>
              <a:t>uuid</a:t>
            </a:r>
            <a:r>
              <a:rPr lang="en-US" sz="1400" b="1" dirty="0"/>
              <a:t> of a network element in </a:t>
            </a:r>
            <a:r>
              <a:rPr lang="en-US" sz="1400" b="1" dirty="0" err="1"/>
              <a:t>ietf</a:t>
            </a:r>
            <a:r>
              <a:rPr lang="en-US" sz="1400" b="1" dirty="0"/>
              <a:t>-network-hardware-inventory</a:t>
            </a:r>
          </a:p>
        </p:txBody>
      </p:sp>
      <p:sp>
        <p:nvSpPr>
          <p:cNvPr id="8" name="TextBox 7">
            <a:extLst>
              <a:ext uri="{FF2B5EF4-FFF2-40B4-BE49-F238E27FC236}">
                <a16:creationId xmlns:a16="http://schemas.microsoft.com/office/drawing/2014/main" id="{309D4CCB-9787-4CE5-841E-45D3CD887278}"/>
              </a:ext>
            </a:extLst>
          </p:cNvPr>
          <p:cNvSpPr txBox="1"/>
          <p:nvPr/>
        </p:nvSpPr>
        <p:spPr>
          <a:xfrm>
            <a:off x="6453557" y="5407264"/>
            <a:ext cx="4736233" cy="307777"/>
          </a:xfrm>
          <a:prstGeom prst="rect">
            <a:avLst/>
          </a:prstGeom>
          <a:noFill/>
        </p:spPr>
        <p:txBody>
          <a:bodyPr wrap="none" rtlCol="0">
            <a:spAutoFit/>
          </a:bodyPr>
          <a:lstStyle/>
          <a:p>
            <a:r>
              <a:rPr lang="en-US" sz="1400" b="1" dirty="0" err="1"/>
              <a:t>uuid</a:t>
            </a:r>
            <a:r>
              <a:rPr lang="en-US" sz="1400" b="1" dirty="0"/>
              <a:t> of a port component in </a:t>
            </a:r>
            <a:r>
              <a:rPr lang="en-US" sz="1400" b="1" dirty="0" err="1"/>
              <a:t>ietf</a:t>
            </a:r>
            <a:r>
              <a:rPr lang="en-US" sz="1400" b="1" dirty="0"/>
              <a:t>-network-hardware-inventory</a:t>
            </a:r>
          </a:p>
        </p:txBody>
      </p:sp>
      <p:cxnSp>
        <p:nvCxnSpPr>
          <p:cNvPr id="10" name="Straight Arrow Connector 9">
            <a:extLst>
              <a:ext uri="{FF2B5EF4-FFF2-40B4-BE49-F238E27FC236}">
                <a16:creationId xmlns:a16="http://schemas.microsoft.com/office/drawing/2014/main" id="{DEB2FE8C-ED27-43B8-A3FD-E6608FB05CA4}"/>
              </a:ext>
            </a:extLst>
          </p:cNvPr>
          <p:cNvCxnSpPr/>
          <p:nvPr/>
        </p:nvCxnSpPr>
        <p:spPr>
          <a:xfrm>
            <a:off x="3636335" y="5199321"/>
            <a:ext cx="27215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6A889AC-897E-4D46-9B3A-0AA13A443819}"/>
              </a:ext>
            </a:extLst>
          </p:cNvPr>
          <p:cNvCxnSpPr/>
          <p:nvPr/>
        </p:nvCxnSpPr>
        <p:spPr>
          <a:xfrm>
            <a:off x="3636335" y="5585637"/>
            <a:ext cx="27215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4481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A97271A-DDB4-41F0-9D46-F0E03D9A04BA}"/>
              </a:ext>
            </a:extLst>
          </p:cNvPr>
          <p:cNvSpPr>
            <a:spLocks noGrp="1" noChangeArrowheads="1"/>
          </p:cNvSpPr>
          <p:nvPr>
            <p:ph type="title"/>
          </p:nvPr>
        </p:nvSpPr>
        <p:spPr bwMode="auto">
          <a:xfrm>
            <a:off x="838200" y="658577"/>
            <a:ext cx="632019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2400" b="1" i="0" u="none" strike="noStrike" cap="none" normalizeH="0" baseline="0" dirty="0">
                <a:ln>
                  <a:noFill/>
                </a:ln>
                <a:solidFill>
                  <a:srgbClr val="000000"/>
                </a:solidFill>
                <a:effectLst/>
                <a:latin typeface="+mn-lt"/>
              </a:rPr>
              <a:t>RFC 8348</a:t>
            </a:r>
            <a:br>
              <a:rPr kumimoji="0" lang="nl-BE" altLang="nl-BE" sz="2400" b="1" i="0" u="none" strike="noStrike" cap="none" normalizeH="0" baseline="0" dirty="0">
                <a:ln>
                  <a:noFill/>
                </a:ln>
                <a:solidFill>
                  <a:srgbClr val="000000"/>
                </a:solidFill>
                <a:effectLst/>
                <a:latin typeface="+mn-lt"/>
              </a:rPr>
            </a:br>
            <a:r>
              <a:rPr kumimoji="0" lang="nl-BE" altLang="nl-BE" sz="2400" b="1" i="0" u="none" strike="noStrike" cap="none" normalizeH="0" baseline="0" dirty="0">
                <a:ln>
                  <a:noFill/>
                </a:ln>
                <a:solidFill>
                  <a:srgbClr val="000000"/>
                </a:solidFill>
                <a:effectLst/>
                <a:latin typeface="+mn-lt"/>
              </a:rPr>
              <a:t>A YANG Data Model for Hardware Management</a:t>
            </a:r>
            <a:r>
              <a:rPr kumimoji="0" lang="nl-BE" altLang="nl-BE" sz="2000" b="0" i="0" u="none" strike="noStrike" cap="none" normalizeH="0" baseline="0" dirty="0">
                <a:ln>
                  <a:noFill/>
                </a:ln>
                <a:solidFill>
                  <a:schemeClr val="tx1"/>
                </a:solidFill>
                <a:effectLst/>
                <a:latin typeface="+mn-lt"/>
              </a:rPr>
              <a:t> </a:t>
            </a:r>
            <a:endParaRPr kumimoji="0" lang="nl-BE" altLang="nl-BE" sz="5400" b="0" i="0" u="none" strike="noStrike" cap="none" normalizeH="0" baseline="0" dirty="0">
              <a:ln>
                <a:noFill/>
              </a:ln>
              <a:solidFill>
                <a:schemeClr val="tx1"/>
              </a:solidFill>
              <a:effectLst/>
              <a:latin typeface="+mn-lt"/>
            </a:endParaRPr>
          </a:p>
        </p:txBody>
      </p:sp>
      <p:pic>
        <p:nvPicPr>
          <p:cNvPr id="6" name="Picture 5" descr="Text&#10;&#10;Description automatically generated">
            <a:extLst>
              <a:ext uri="{FF2B5EF4-FFF2-40B4-BE49-F238E27FC236}">
                <a16:creationId xmlns:a16="http://schemas.microsoft.com/office/drawing/2014/main" id="{A7299D4C-D82E-4CF3-8DDA-DF486DCDA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823" y="1697453"/>
            <a:ext cx="5413082" cy="3463094"/>
          </a:xfrm>
          <a:prstGeom prst="rect">
            <a:avLst/>
          </a:prstGeom>
        </p:spPr>
      </p:pic>
      <p:pic>
        <p:nvPicPr>
          <p:cNvPr id="8" name="Picture 7" descr="Text&#10;&#10;Description automatically generated with medium confidence">
            <a:extLst>
              <a:ext uri="{FF2B5EF4-FFF2-40B4-BE49-F238E27FC236}">
                <a16:creationId xmlns:a16="http://schemas.microsoft.com/office/drawing/2014/main" id="{27C46335-C30A-4599-B9D6-06CF37C466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6905" y="1697453"/>
            <a:ext cx="5381115" cy="4901609"/>
          </a:xfrm>
          <a:prstGeom prst="rect">
            <a:avLst/>
          </a:prstGeom>
        </p:spPr>
      </p:pic>
    </p:spTree>
    <p:extLst>
      <p:ext uri="{BB962C8B-B14F-4D97-AF65-F5344CB8AC3E}">
        <p14:creationId xmlns:p14="http://schemas.microsoft.com/office/powerpoint/2010/main" val="2577490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4828E8-880B-460D-9CAA-249C5F7090EB}"/>
              </a:ext>
            </a:extLst>
          </p:cNvPr>
          <p:cNvSpPr>
            <a:spLocks noGrp="1"/>
          </p:cNvSpPr>
          <p:nvPr>
            <p:ph type="body" sz="quarter" idx="11"/>
          </p:nvPr>
        </p:nvSpPr>
        <p:spPr>
          <a:xfrm>
            <a:off x="824400" y="1044000"/>
            <a:ext cx="11141458" cy="5045650"/>
          </a:xfrm>
        </p:spPr>
        <p:txBody>
          <a:bodyPr>
            <a:normAutofit/>
          </a:bodyPr>
          <a:lstStyle/>
          <a:p>
            <a:r>
              <a:rPr lang="en-US" dirty="0"/>
              <a:t>Background Information from Nokia ends here...</a:t>
            </a:r>
            <a:endParaRPr lang="en-US" sz="1600" dirty="0"/>
          </a:p>
        </p:txBody>
      </p:sp>
    </p:spTree>
    <p:extLst>
      <p:ext uri="{BB962C8B-B14F-4D97-AF65-F5344CB8AC3E}">
        <p14:creationId xmlns:p14="http://schemas.microsoft.com/office/powerpoint/2010/main" val="3314453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F2427-0DED-9B4B-2C3E-7A6EF895F68F}"/>
              </a:ext>
            </a:extLst>
          </p:cNvPr>
          <p:cNvSpPr>
            <a:spLocks noGrp="1"/>
          </p:cNvSpPr>
          <p:nvPr>
            <p:ph type="title"/>
          </p:nvPr>
        </p:nvSpPr>
        <p:spPr/>
        <p:txBody>
          <a:bodyPr/>
          <a:lstStyle/>
          <a:p>
            <a:r>
              <a:rPr lang="en-US" dirty="0"/>
              <a:t>Take-</a:t>
            </a:r>
            <a:r>
              <a:rPr lang="en-US" dirty="0" err="1"/>
              <a:t>aways</a:t>
            </a:r>
            <a:r>
              <a:rPr lang="en-US" dirty="0"/>
              <a:t> in C</a:t>
            </a:r>
          </a:p>
        </p:txBody>
      </p:sp>
      <p:sp>
        <p:nvSpPr>
          <p:cNvPr id="3" name="Content Placeholder 2">
            <a:extLst>
              <a:ext uri="{FF2B5EF4-FFF2-40B4-BE49-F238E27FC236}">
                <a16:creationId xmlns:a16="http://schemas.microsoft.com/office/drawing/2014/main" id="{DC71CAE4-ACEA-0D0F-9AC9-335771D266C7}"/>
              </a:ext>
            </a:extLst>
          </p:cNvPr>
          <p:cNvSpPr>
            <a:spLocks noGrp="1"/>
          </p:cNvSpPr>
          <p:nvPr>
            <p:ph idx="1"/>
          </p:nvPr>
        </p:nvSpPr>
        <p:spPr>
          <a:xfrm>
            <a:off x="838200" y="1047750"/>
            <a:ext cx="10906760" cy="5129213"/>
          </a:xfrm>
        </p:spPr>
        <p:txBody>
          <a:bodyPr>
            <a:normAutofit fontScale="85000" lnSpcReduction="20000"/>
          </a:bodyPr>
          <a:lstStyle/>
          <a:p>
            <a:r>
              <a:rPr lang="en-US" dirty="0"/>
              <a:t>Several sources suggest to reference a network equipment inventory from the network topology physical infrastructure layer</a:t>
            </a:r>
          </a:p>
          <a:p>
            <a:r>
              <a:rPr lang="en-US" dirty="0"/>
              <a:t>IETF Network HW inventory looks like a good reference for BBF equipment inventory TR 454 i2</a:t>
            </a:r>
          </a:p>
          <a:p>
            <a:pPr lvl="1"/>
            <a:r>
              <a:rPr lang="en-US" dirty="0">
                <a:solidFill>
                  <a:srgbClr val="FF0000"/>
                </a:solidFill>
              </a:rPr>
              <a:t>(Haomian) Support and would like to start with “</a:t>
            </a:r>
            <a:r>
              <a:rPr lang="en-US" altLang="zh-CN" dirty="0">
                <a:solidFill>
                  <a:srgbClr val="FF0000"/>
                </a:solidFill>
              </a:rPr>
              <a:t>draft-</a:t>
            </a:r>
            <a:r>
              <a:rPr lang="en-US" altLang="zh-CN" dirty="0" err="1">
                <a:solidFill>
                  <a:srgbClr val="FF0000"/>
                </a:solidFill>
              </a:rPr>
              <a:t>ietf</a:t>
            </a:r>
            <a:r>
              <a:rPr lang="en-US" altLang="zh-CN" dirty="0">
                <a:solidFill>
                  <a:srgbClr val="FF0000"/>
                </a:solidFill>
              </a:rPr>
              <a:t>-</a:t>
            </a:r>
            <a:r>
              <a:rPr lang="en-US" altLang="zh-CN" dirty="0" err="1">
                <a:solidFill>
                  <a:srgbClr val="FF0000"/>
                </a:solidFill>
              </a:rPr>
              <a:t>ccamp</a:t>
            </a:r>
            <a:r>
              <a:rPr lang="en-US" altLang="zh-CN" dirty="0">
                <a:solidFill>
                  <a:srgbClr val="FF0000"/>
                </a:solidFill>
              </a:rPr>
              <a:t>-network-inventory-yang</a:t>
            </a:r>
            <a:r>
              <a:rPr lang="en-US" dirty="0">
                <a:solidFill>
                  <a:srgbClr val="FF0000"/>
                </a:solidFill>
              </a:rPr>
              <a:t>”, and feedback to IETF if we find any comments; </a:t>
            </a:r>
          </a:p>
          <a:p>
            <a:pPr lvl="1"/>
            <a:r>
              <a:rPr lang="en-US" dirty="0">
                <a:solidFill>
                  <a:srgbClr val="FF0000"/>
                </a:solidFill>
              </a:rPr>
              <a:t>(Haomian) To clarify the relationship with the current ‘</a:t>
            </a:r>
            <a:r>
              <a:rPr lang="en-US" dirty="0" err="1">
                <a:solidFill>
                  <a:srgbClr val="FF0000"/>
                </a:solidFill>
              </a:rPr>
              <a:t>bbf</a:t>
            </a:r>
            <a:r>
              <a:rPr lang="en-US" dirty="0">
                <a:solidFill>
                  <a:srgbClr val="FF0000"/>
                </a:solidFill>
              </a:rPr>
              <a:t>-equipment-inventory’ and ‘</a:t>
            </a:r>
            <a:r>
              <a:rPr lang="en-US" dirty="0" err="1">
                <a:solidFill>
                  <a:srgbClr val="FF0000"/>
                </a:solidFill>
              </a:rPr>
              <a:t>bbf</a:t>
            </a:r>
            <a:r>
              <a:rPr lang="en-US" dirty="0">
                <a:solidFill>
                  <a:srgbClr val="FF0000"/>
                </a:solidFill>
              </a:rPr>
              <a:t>-network-map’, an overwrite?; </a:t>
            </a:r>
          </a:p>
          <a:p>
            <a:pPr lvl="1"/>
            <a:r>
              <a:rPr lang="en-US" dirty="0"/>
              <a:t>Only network HW  (</a:t>
            </a:r>
            <a:r>
              <a:rPr lang="en-US" dirty="0">
                <a:sym typeface="Wingdings" panose="05000000000000000000" pitchFamily="2" charset="2"/>
              </a:rPr>
              <a:t> TR 454 EI also include </a:t>
            </a:r>
            <a:r>
              <a:rPr lang="en-US" dirty="0" err="1">
                <a:sym typeface="Wingdings" panose="05000000000000000000" pitchFamily="2" charset="2"/>
              </a:rPr>
              <a:t>pAN</a:t>
            </a:r>
            <a:r>
              <a:rPr lang="en-US" dirty="0">
                <a:sym typeface="Wingdings" panose="05000000000000000000" pitchFamily="2" charset="2"/>
              </a:rPr>
              <a:t>, (=PMA for access node))</a:t>
            </a:r>
          </a:p>
          <a:p>
            <a:pPr lvl="1"/>
            <a:r>
              <a:rPr lang="en-US" dirty="0">
                <a:sym typeface="Wingdings" panose="05000000000000000000" pitchFamily="2" charset="2"/>
              </a:rPr>
              <a:t>Includes also node HW sub-components (chassis, slots, boards, cages)  ( TR 454 EI)</a:t>
            </a:r>
          </a:p>
          <a:p>
            <a:pPr lvl="1"/>
            <a:r>
              <a:rPr lang="en-US" dirty="0">
                <a:sym typeface="Wingdings" panose="05000000000000000000" pitchFamily="2" charset="2"/>
              </a:rPr>
              <a:t>Does not include home devices ( TR 454 EI) </a:t>
            </a:r>
          </a:p>
          <a:p>
            <a:pPr lvl="1"/>
            <a:r>
              <a:rPr lang="en-US" dirty="0">
                <a:solidFill>
                  <a:srgbClr val="FF0000"/>
                </a:solidFill>
                <a:sym typeface="Wingdings" panose="05000000000000000000" pitchFamily="2" charset="2"/>
              </a:rPr>
              <a:t>(Haomian) </a:t>
            </a:r>
            <a:r>
              <a:rPr lang="en-US" altLang="zh-CN" dirty="0">
                <a:solidFill>
                  <a:srgbClr val="FF0000"/>
                </a:solidFill>
              </a:rPr>
              <a:t>draft-</a:t>
            </a:r>
            <a:r>
              <a:rPr lang="en-US" altLang="zh-CN" dirty="0" err="1">
                <a:solidFill>
                  <a:srgbClr val="FF0000"/>
                </a:solidFill>
              </a:rPr>
              <a:t>ietf</a:t>
            </a:r>
            <a:r>
              <a:rPr lang="en-US" altLang="zh-CN" dirty="0">
                <a:solidFill>
                  <a:srgbClr val="FF0000"/>
                </a:solidFill>
              </a:rPr>
              <a:t>-</a:t>
            </a:r>
            <a:r>
              <a:rPr lang="en-US" altLang="zh-CN" dirty="0" err="1">
                <a:solidFill>
                  <a:srgbClr val="FF0000"/>
                </a:solidFill>
              </a:rPr>
              <a:t>ccamp</a:t>
            </a:r>
            <a:r>
              <a:rPr lang="en-US" altLang="zh-CN" dirty="0">
                <a:solidFill>
                  <a:srgbClr val="FF0000"/>
                </a:solidFill>
              </a:rPr>
              <a:t>-network-inventory-yang defines a generic and hierarchical definition which in general also support home devices with new type definition. Technology-specific inventory attributes can be extended for </a:t>
            </a:r>
            <a:r>
              <a:rPr lang="en-US" dirty="0">
                <a:solidFill>
                  <a:srgbClr val="FF0000"/>
                </a:solidFill>
                <a:sym typeface="Wingdings" panose="05000000000000000000" pitchFamily="2" charset="2"/>
              </a:rPr>
              <a:t>ONU, AP, STA, ODN, see more details in the following pages. </a:t>
            </a:r>
            <a:endParaRPr lang="en-US" dirty="0">
              <a:solidFill>
                <a:srgbClr val="FF0000"/>
              </a:solidFill>
            </a:endParaRPr>
          </a:p>
          <a:p>
            <a:r>
              <a:rPr lang="en-US" dirty="0"/>
              <a:t>We might also refer to multiple OSS subsystems NB of Access SDN M&amp;C which represents reality (not </a:t>
            </a:r>
            <a:r>
              <a:rPr lang="en-US" u="sng" dirty="0"/>
              <a:t>only</a:t>
            </a:r>
            <a:r>
              <a:rPr lang="en-US" dirty="0"/>
              <a:t> </a:t>
            </a:r>
            <a:r>
              <a:rPr lang="en-US" dirty="0" err="1"/>
              <a:t>CloudCO</a:t>
            </a:r>
            <a:r>
              <a:rPr lang="en-US" dirty="0"/>
              <a:t> DO)</a:t>
            </a:r>
          </a:p>
          <a:p>
            <a:pPr lvl="1"/>
            <a:r>
              <a:rPr lang="en-US" dirty="0">
                <a:solidFill>
                  <a:srgbClr val="FF0000"/>
                </a:solidFill>
              </a:rPr>
              <a:t>(Haomian) Any example scenario? </a:t>
            </a:r>
          </a:p>
          <a:p>
            <a:r>
              <a:rPr lang="en-US" dirty="0">
                <a:solidFill>
                  <a:srgbClr val="FF0000"/>
                </a:solidFill>
              </a:rPr>
              <a:t>Reference: </a:t>
            </a:r>
            <a:r>
              <a:rPr lang="en-US" dirty="0">
                <a:solidFill>
                  <a:srgbClr val="FF0000"/>
                </a:solidFill>
                <a:hlinkClick r:id="rId2"/>
              </a:rPr>
              <a:t>https://wiki.broadband-forum.org/download/attachments/204472806/Inventory-Topology_4_17_2023.pptx?version=1&amp;modificationDate=1681906477816&amp;api=v2</a:t>
            </a:r>
            <a:r>
              <a:rPr lang="en-US" dirty="0">
                <a:solidFill>
                  <a:srgbClr val="FF0000"/>
                </a:solidFill>
              </a:rPr>
              <a:t> </a:t>
            </a:r>
          </a:p>
        </p:txBody>
      </p:sp>
      <p:sp>
        <p:nvSpPr>
          <p:cNvPr id="4" name="Slide Number Placeholder 3">
            <a:extLst>
              <a:ext uri="{FF2B5EF4-FFF2-40B4-BE49-F238E27FC236}">
                <a16:creationId xmlns:a16="http://schemas.microsoft.com/office/drawing/2014/main" id="{E0302AAB-A40C-9DAA-5E1D-616CD1200B8E}"/>
              </a:ext>
            </a:extLst>
          </p:cNvPr>
          <p:cNvSpPr>
            <a:spLocks noGrp="1"/>
          </p:cNvSpPr>
          <p:nvPr>
            <p:ph type="sldNum" sz="quarter" idx="12"/>
          </p:nvPr>
        </p:nvSpPr>
        <p:spPr/>
        <p:txBody>
          <a:bodyPr/>
          <a:lstStyle/>
          <a:p>
            <a:fld id="{65823652-B740-4D28-B860-7338E273B36D}" type="slidenum">
              <a:rPr lang="en-US" smtClean="0"/>
              <a:t>13</a:t>
            </a:fld>
            <a:endParaRPr lang="en-US"/>
          </a:p>
        </p:txBody>
      </p:sp>
    </p:spTree>
    <p:extLst>
      <p:ext uri="{BB962C8B-B14F-4D97-AF65-F5344CB8AC3E}">
        <p14:creationId xmlns:p14="http://schemas.microsoft.com/office/powerpoint/2010/main" val="604206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F2427-0DED-9B4B-2C3E-7A6EF895F68F}"/>
              </a:ext>
            </a:extLst>
          </p:cNvPr>
          <p:cNvSpPr>
            <a:spLocks noGrp="1"/>
          </p:cNvSpPr>
          <p:nvPr>
            <p:ph type="title"/>
          </p:nvPr>
        </p:nvSpPr>
        <p:spPr/>
        <p:txBody>
          <a:bodyPr/>
          <a:lstStyle/>
          <a:p>
            <a:r>
              <a:rPr lang="en-US" altLang="zh-CN" dirty="0"/>
              <a:t>Proposed Model Structures</a:t>
            </a:r>
            <a:endParaRPr lang="en-US" dirty="0"/>
          </a:p>
        </p:txBody>
      </p:sp>
      <p:sp>
        <p:nvSpPr>
          <p:cNvPr id="4" name="Slide Number Placeholder 3">
            <a:extLst>
              <a:ext uri="{FF2B5EF4-FFF2-40B4-BE49-F238E27FC236}">
                <a16:creationId xmlns:a16="http://schemas.microsoft.com/office/drawing/2014/main" id="{E0302AAB-A40C-9DAA-5E1D-616CD1200B8E}"/>
              </a:ext>
            </a:extLst>
          </p:cNvPr>
          <p:cNvSpPr>
            <a:spLocks noGrp="1"/>
          </p:cNvSpPr>
          <p:nvPr>
            <p:ph type="sldNum" sz="quarter" idx="12"/>
          </p:nvPr>
        </p:nvSpPr>
        <p:spPr/>
        <p:txBody>
          <a:bodyPr/>
          <a:lstStyle/>
          <a:p>
            <a:fld id="{65823652-B740-4D28-B860-7338E273B36D}" type="slidenum">
              <a:rPr lang="en-US" smtClean="0"/>
              <a:t>14</a:t>
            </a:fld>
            <a:endParaRPr lang="en-US"/>
          </a:p>
        </p:txBody>
      </p:sp>
      <p:sp>
        <p:nvSpPr>
          <p:cNvPr id="5" name="内容占位符 4"/>
          <p:cNvSpPr>
            <a:spLocks noGrp="1"/>
          </p:cNvSpPr>
          <p:nvPr>
            <p:ph idx="1"/>
          </p:nvPr>
        </p:nvSpPr>
        <p:spPr>
          <a:xfrm>
            <a:off x="1119948" y="3090442"/>
            <a:ext cx="10515600" cy="2986504"/>
          </a:xfrm>
        </p:spPr>
        <p:txBody>
          <a:bodyPr>
            <a:normAutofit fontScale="77500" lnSpcReduction="20000"/>
          </a:bodyPr>
          <a:lstStyle/>
          <a:p>
            <a:r>
              <a:rPr lang="en-US" altLang="zh-CN" dirty="0" err="1"/>
              <a:t>ietf</a:t>
            </a:r>
            <a:r>
              <a:rPr lang="en-US" altLang="zh-CN" dirty="0"/>
              <a:t>-network-hardware-inventory defines a network-scope inventory model. It contains generic definitions for inventory objects as well as their hierarchical parent-child relationships.</a:t>
            </a:r>
          </a:p>
          <a:p>
            <a:endParaRPr lang="en-US" altLang="zh-CN" b="1" dirty="0"/>
          </a:p>
          <a:p>
            <a:pPr marL="0" indent="0">
              <a:buNone/>
            </a:pPr>
            <a:r>
              <a:rPr lang="en-US" altLang="zh-CN" dirty="0">
                <a:solidFill>
                  <a:srgbClr val="FF0000"/>
                </a:solidFill>
              </a:rPr>
              <a:t>Augmented inventory models for PON and home devices:</a:t>
            </a:r>
          </a:p>
          <a:p>
            <a:r>
              <a:rPr lang="en-US" altLang="zh-CN" dirty="0"/>
              <a:t>Inventory YANG model for ONU – defines ONU network-facing inventory parameters for multiple PON types</a:t>
            </a:r>
          </a:p>
          <a:p>
            <a:r>
              <a:rPr lang="en-US" altLang="zh-CN" dirty="0"/>
              <a:t>Home gateway YANG model – defines user-facing inventory parameters for home gateways</a:t>
            </a:r>
          </a:p>
          <a:p>
            <a:pPr lvl="1"/>
            <a:r>
              <a:rPr lang="en-US" altLang="zh-CN" dirty="0">
                <a:solidFill>
                  <a:srgbClr val="FF0000"/>
                </a:solidFill>
              </a:rPr>
              <a:t>Consideration: can we merge ONU inventory with home gateway?</a:t>
            </a:r>
          </a:p>
          <a:p>
            <a:r>
              <a:rPr lang="en-US" altLang="zh-CN" dirty="0"/>
              <a:t>Access point YANG model – defines inventory YANG models for Wi-Fi AP</a:t>
            </a:r>
          </a:p>
          <a:p>
            <a:endParaRPr lang="en-US" altLang="zh-CN" dirty="0"/>
          </a:p>
        </p:txBody>
      </p:sp>
      <p:sp>
        <p:nvSpPr>
          <p:cNvPr id="6" name="矩形 5">
            <a:extLst>
              <a:ext uri="{FF2B5EF4-FFF2-40B4-BE49-F238E27FC236}">
                <a16:creationId xmlns:a16="http://schemas.microsoft.com/office/drawing/2014/main" id="{6E9D3DBE-33B2-4B1F-9E94-34E5AEFA61C1}"/>
              </a:ext>
            </a:extLst>
          </p:cNvPr>
          <p:cNvSpPr/>
          <p:nvPr/>
        </p:nvSpPr>
        <p:spPr>
          <a:xfrm>
            <a:off x="4138064" y="1203494"/>
            <a:ext cx="1734415" cy="497407"/>
          </a:xfrm>
          <a:prstGeom prst="rect">
            <a:avLst/>
          </a:prstGeom>
          <a:solidFill>
            <a:srgbClr val="FFE6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rPr>
              <a:t>ietf</a:t>
            </a:r>
            <a:r>
              <a:rPr lang="en-US" altLang="zh-CN" sz="1200" dirty="0">
                <a:solidFill>
                  <a:schemeClr val="tx1"/>
                </a:solidFill>
              </a:rPr>
              <a:t>-network-hardware-inventory</a:t>
            </a:r>
            <a:endParaRPr lang="zh-CN" altLang="en-US" sz="1200" dirty="0">
              <a:solidFill>
                <a:schemeClr val="tx1"/>
              </a:solidFill>
            </a:endParaRPr>
          </a:p>
        </p:txBody>
      </p:sp>
      <p:sp>
        <p:nvSpPr>
          <p:cNvPr id="7" name="矩形 6">
            <a:extLst>
              <a:ext uri="{FF2B5EF4-FFF2-40B4-BE49-F238E27FC236}">
                <a16:creationId xmlns:a16="http://schemas.microsoft.com/office/drawing/2014/main" id="{531F7DF8-0182-40B8-97B6-14816F4CD854}"/>
              </a:ext>
            </a:extLst>
          </p:cNvPr>
          <p:cNvSpPr/>
          <p:nvPr/>
        </p:nvSpPr>
        <p:spPr>
          <a:xfrm>
            <a:off x="1381760" y="2129268"/>
            <a:ext cx="1730448" cy="497404"/>
          </a:xfrm>
          <a:prstGeom prst="rect">
            <a:avLst/>
          </a:prstGeom>
          <a:solidFill>
            <a:srgbClr val="FFE6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ONU Augmentation</a:t>
            </a:r>
            <a:endParaRPr lang="zh-CN" altLang="en-US" sz="1200" dirty="0">
              <a:solidFill>
                <a:schemeClr val="tx1"/>
              </a:solidFill>
            </a:endParaRPr>
          </a:p>
        </p:txBody>
      </p:sp>
      <p:sp>
        <p:nvSpPr>
          <p:cNvPr id="8" name="矩形 7">
            <a:extLst>
              <a:ext uri="{FF2B5EF4-FFF2-40B4-BE49-F238E27FC236}">
                <a16:creationId xmlns:a16="http://schemas.microsoft.com/office/drawing/2014/main" id="{26C84E4E-5CFC-487A-90FB-4B12BDD30350}"/>
              </a:ext>
            </a:extLst>
          </p:cNvPr>
          <p:cNvSpPr/>
          <p:nvPr/>
        </p:nvSpPr>
        <p:spPr>
          <a:xfrm>
            <a:off x="8396367" y="2129268"/>
            <a:ext cx="2002819" cy="313038"/>
          </a:xfrm>
          <a:prstGeom prst="rect">
            <a:avLst/>
          </a:prstGeom>
          <a:solidFill>
            <a:srgbClr val="FFE6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Others...</a:t>
            </a:r>
            <a:endParaRPr lang="zh-CN" altLang="en-US" sz="1200" dirty="0">
              <a:solidFill>
                <a:schemeClr val="tx1"/>
              </a:solidFill>
            </a:endParaRPr>
          </a:p>
        </p:txBody>
      </p:sp>
      <p:sp>
        <p:nvSpPr>
          <p:cNvPr id="9" name="矩形 8">
            <a:extLst>
              <a:ext uri="{FF2B5EF4-FFF2-40B4-BE49-F238E27FC236}">
                <a16:creationId xmlns:a16="http://schemas.microsoft.com/office/drawing/2014/main" id="{B039C519-3A5B-4129-AFEA-5FD0172B3CB8}"/>
              </a:ext>
            </a:extLst>
          </p:cNvPr>
          <p:cNvSpPr/>
          <p:nvPr/>
        </p:nvSpPr>
        <p:spPr>
          <a:xfrm>
            <a:off x="4138065" y="2129268"/>
            <a:ext cx="1441622" cy="497404"/>
          </a:xfrm>
          <a:prstGeom prst="rect">
            <a:avLst/>
          </a:prstGeom>
          <a:solidFill>
            <a:srgbClr val="FFE6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Home Gateway</a:t>
            </a:r>
          </a:p>
          <a:p>
            <a:pPr algn="ctr"/>
            <a:r>
              <a:rPr lang="en-US" altLang="zh-CN" sz="1200" dirty="0">
                <a:solidFill>
                  <a:schemeClr val="tx1"/>
                </a:solidFill>
              </a:rPr>
              <a:t>Augmentation</a:t>
            </a:r>
            <a:endParaRPr lang="zh-CN" altLang="en-US" sz="1200" dirty="0">
              <a:solidFill>
                <a:schemeClr val="tx1"/>
              </a:solidFill>
            </a:endParaRPr>
          </a:p>
        </p:txBody>
      </p:sp>
      <p:sp>
        <p:nvSpPr>
          <p:cNvPr id="10" name="矩形 9">
            <a:extLst>
              <a:ext uri="{FF2B5EF4-FFF2-40B4-BE49-F238E27FC236}">
                <a16:creationId xmlns:a16="http://schemas.microsoft.com/office/drawing/2014/main" id="{05F6FDD4-A956-4FE5-AB13-DADE5C199D4F}"/>
              </a:ext>
            </a:extLst>
          </p:cNvPr>
          <p:cNvSpPr/>
          <p:nvPr/>
        </p:nvSpPr>
        <p:spPr>
          <a:xfrm>
            <a:off x="6267216" y="2129268"/>
            <a:ext cx="1441622" cy="497404"/>
          </a:xfrm>
          <a:prstGeom prst="rect">
            <a:avLst/>
          </a:prstGeom>
          <a:solidFill>
            <a:srgbClr val="FFE6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Access Point</a:t>
            </a:r>
          </a:p>
          <a:p>
            <a:pPr algn="ctr"/>
            <a:r>
              <a:rPr lang="en-US" altLang="zh-CN" sz="1200" dirty="0">
                <a:solidFill>
                  <a:schemeClr val="tx1"/>
                </a:solidFill>
              </a:rPr>
              <a:t>Augmentation</a:t>
            </a:r>
            <a:endParaRPr lang="zh-CN" altLang="en-US" sz="1200" dirty="0">
              <a:solidFill>
                <a:schemeClr val="tx1"/>
              </a:solidFill>
            </a:endParaRPr>
          </a:p>
        </p:txBody>
      </p:sp>
      <p:cxnSp>
        <p:nvCxnSpPr>
          <p:cNvPr id="12" name="肘形连接符 18">
            <a:extLst>
              <a:ext uri="{FF2B5EF4-FFF2-40B4-BE49-F238E27FC236}">
                <a16:creationId xmlns:a16="http://schemas.microsoft.com/office/drawing/2014/main" id="{52CE68D2-28DA-463C-B9B0-E667C7E9A8C8}"/>
              </a:ext>
            </a:extLst>
          </p:cNvPr>
          <p:cNvCxnSpPr>
            <a:stCxn id="6" idx="2"/>
            <a:endCxn id="7" idx="0"/>
          </p:cNvCxnSpPr>
          <p:nvPr/>
        </p:nvCxnSpPr>
        <p:spPr>
          <a:xfrm rot="5400000">
            <a:off x="3411945" y="535940"/>
            <a:ext cx="428367" cy="2758288"/>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肘形连接符 20">
            <a:extLst>
              <a:ext uri="{FF2B5EF4-FFF2-40B4-BE49-F238E27FC236}">
                <a16:creationId xmlns:a16="http://schemas.microsoft.com/office/drawing/2014/main" id="{4F3BDD2D-735D-46A4-A898-6803604CD656}"/>
              </a:ext>
            </a:extLst>
          </p:cNvPr>
          <p:cNvCxnSpPr>
            <a:stCxn id="6" idx="2"/>
            <a:endCxn id="10" idx="0"/>
          </p:cNvCxnSpPr>
          <p:nvPr/>
        </p:nvCxnSpPr>
        <p:spPr>
          <a:xfrm rot="16200000" flipH="1">
            <a:off x="5782466" y="923706"/>
            <a:ext cx="428367" cy="1982755"/>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肘形连接符 20">
            <a:extLst>
              <a:ext uri="{FF2B5EF4-FFF2-40B4-BE49-F238E27FC236}">
                <a16:creationId xmlns:a16="http://schemas.microsoft.com/office/drawing/2014/main" id="{4F3BDD2D-735D-46A4-A898-6803604CD656}"/>
              </a:ext>
            </a:extLst>
          </p:cNvPr>
          <p:cNvCxnSpPr>
            <a:stCxn id="6" idx="2"/>
            <a:endCxn id="8" idx="0"/>
          </p:cNvCxnSpPr>
          <p:nvPr/>
        </p:nvCxnSpPr>
        <p:spPr>
          <a:xfrm rot="16200000" flipH="1">
            <a:off x="6987341" y="-281169"/>
            <a:ext cx="428367" cy="4392505"/>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肘形连接符 20">
            <a:extLst>
              <a:ext uri="{FF2B5EF4-FFF2-40B4-BE49-F238E27FC236}">
                <a16:creationId xmlns:a16="http://schemas.microsoft.com/office/drawing/2014/main" id="{4F3BDD2D-735D-46A4-A898-6803604CD656}"/>
              </a:ext>
            </a:extLst>
          </p:cNvPr>
          <p:cNvCxnSpPr>
            <a:stCxn id="6" idx="2"/>
            <a:endCxn id="9" idx="0"/>
          </p:cNvCxnSpPr>
          <p:nvPr/>
        </p:nvCxnSpPr>
        <p:spPr>
          <a:xfrm rot="5400000">
            <a:off x="4717891" y="1841886"/>
            <a:ext cx="428367" cy="146396"/>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625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F2427-0DED-9B4B-2C3E-7A6EF895F68F}"/>
              </a:ext>
            </a:extLst>
          </p:cNvPr>
          <p:cNvSpPr>
            <a:spLocks noGrp="1"/>
          </p:cNvSpPr>
          <p:nvPr>
            <p:ph type="title"/>
          </p:nvPr>
        </p:nvSpPr>
        <p:spPr/>
        <p:txBody>
          <a:bodyPr/>
          <a:lstStyle/>
          <a:p>
            <a:r>
              <a:rPr lang="en-US" dirty="0"/>
              <a:t>ONU Inventory Model</a:t>
            </a:r>
          </a:p>
        </p:txBody>
      </p:sp>
      <p:sp>
        <p:nvSpPr>
          <p:cNvPr id="3" name="Content Placeholder 2">
            <a:extLst>
              <a:ext uri="{FF2B5EF4-FFF2-40B4-BE49-F238E27FC236}">
                <a16:creationId xmlns:a16="http://schemas.microsoft.com/office/drawing/2014/main" id="{DC71CAE4-ACEA-0D0F-9AC9-335771D266C7}"/>
              </a:ext>
            </a:extLst>
          </p:cNvPr>
          <p:cNvSpPr>
            <a:spLocks noGrp="1"/>
          </p:cNvSpPr>
          <p:nvPr>
            <p:ph idx="1"/>
          </p:nvPr>
        </p:nvSpPr>
        <p:spPr>
          <a:xfrm>
            <a:off x="838200" y="1047750"/>
            <a:ext cx="10255180" cy="5673725"/>
          </a:xfrm>
        </p:spPr>
        <p:txBody>
          <a:bodyPr>
            <a:normAutofit/>
          </a:bodyPr>
          <a:lstStyle/>
          <a:p>
            <a:r>
              <a:rPr lang="en-US" dirty="0">
                <a:sym typeface="Wingdings" panose="05000000000000000000" pitchFamily="2" charset="2"/>
              </a:rPr>
              <a:t>Augments the </a:t>
            </a:r>
            <a:r>
              <a:rPr lang="en-US" dirty="0" err="1">
                <a:sym typeface="Wingdings" panose="05000000000000000000" pitchFamily="2" charset="2"/>
              </a:rPr>
              <a:t>ietf</a:t>
            </a:r>
            <a:r>
              <a:rPr lang="en-US" dirty="0">
                <a:sym typeface="Wingdings" panose="05000000000000000000" pitchFamily="2" charset="2"/>
              </a:rPr>
              <a:t>-network-hardware-inventory</a:t>
            </a:r>
          </a:p>
          <a:p>
            <a:pPr lvl="1"/>
            <a:r>
              <a:rPr lang="en-US" dirty="0">
                <a:sym typeface="Wingdings" panose="05000000000000000000" pitchFamily="2" charset="2"/>
              </a:rPr>
              <a:t>Inherits common/generic attributes for inventory objects from the base model</a:t>
            </a:r>
          </a:p>
          <a:p>
            <a:pPr lvl="1"/>
            <a:r>
              <a:rPr lang="en-US" dirty="0">
                <a:sym typeface="Wingdings" panose="05000000000000000000" pitchFamily="2" charset="2"/>
              </a:rPr>
              <a:t>Reuses common ONU attributes defined in the common YANG models per TR-383</a:t>
            </a:r>
          </a:p>
          <a:p>
            <a:pPr lvl="1"/>
            <a:r>
              <a:rPr lang="en-US" dirty="0">
                <a:solidFill>
                  <a:srgbClr val="FF0000"/>
                </a:solidFill>
                <a:sym typeface="Wingdings" panose="05000000000000000000" pitchFamily="2" charset="2"/>
              </a:rPr>
              <a:t>Consideration: need to align common attributes defined in the above two models</a:t>
            </a:r>
          </a:p>
          <a:p>
            <a:endParaRPr lang="en-US" altLang="zh-CN" dirty="0">
              <a:sym typeface="Wingdings" panose="05000000000000000000" pitchFamily="2" charset="2"/>
            </a:endParaRPr>
          </a:p>
          <a:p>
            <a:r>
              <a:rPr lang="en-US" altLang="zh-CN" dirty="0">
                <a:sym typeface="Wingdings" panose="05000000000000000000" pitchFamily="2" charset="2"/>
              </a:rPr>
              <a:t>Key features in ONU Augmentations </a:t>
            </a:r>
          </a:p>
          <a:p>
            <a:pPr lvl="1"/>
            <a:r>
              <a:rPr lang="en-US" dirty="0">
                <a:sym typeface="Wingdings" panose="05000000000000000000" pitchFamily="2" charset="2"/>
              </a:rPr>
              <a:t>Add ONU specific attributes for different PON types</a:t>
            </a:r>
          </a:p>
          <a:p>
            <a:pPr lvl="2"/>
            <a:r>
              <a:rPr lang="en-US" dirty="0">
                <a:sym typeface="Wingdings" panose="05000000000000000000" pitchFamily="2" charset="2"/>
              </a:rPr>
              <a:t>Consideration: evaluate whether these ONU attributes are defined in separate containers or defined under the common container in </a:t>
            </a:r>
            <a:r>
              <a:rPr lang="en-US" dirty="0" err="1">
                <a:sym typeface="Wingdings" panose="05000000000000000000" pitchFamily="2" charset="2"/>
              </a:rPr>
              <a:t>ietf</a:t>
            </a:r>
            <a:r>
              <a:rPr lang="en-US" dirty="0">
                <a:sym typeface="Wingdings" panose="05000000000000000000" pitchFamily="2" charset="2"/>
              </a:rPr>
              <a:t>-network-hardware-inventory</a:t>
            </a:r>
          </a:p>
          <a:p>
            <a:pPr lvl="1"/>
            <a:r>
              <a:rPr lang="en-US" dirty="0">
                <a:sym typeface="Wingdings" panose="05000000000000000000" pitchFamily="2" charset="2"/>
              </a:rPr>
              <a:t>Supports different </a:t>
            </a:r>
            <a:r>
              <a:rPr lang="en-US" dirty="0" err="1">
                <a:sym typeface="Wingdings" panose="05000000000000000000" pitchFamily="2" charset="2"/>
              </a:rPr>
              <a:t>FTTx</a:t>
            </a:r>
            <a:r>
              <a:rPr lang="en-US" dirty="0">
                <a:sym typeface="Wingdings" panose="05000000000000000000" pitchFamily="2" charset="2"/>
              </a:rPr>
              <a:t> modes</a:t>
            </a:r>
          </a:p>
          <a:p>
            <a:pPr lvl="1"/>
            <a:r>
              <a:rPr lang="en-US" dirty="0">
                <a:sym typeface="Wingdings" panose="05000000000000000000" pitchFamily="2" charset="2"/>
              </a:rPr>
              <a:t>Supports different terminal types</a:t>
            </a:r>
          </a:p>
          <a:p>
            <a:pPr lvl="1"/>
            <a:endParaRPr lang="en-US" altLang="zh-CN" dirty="0">
              <a:solidFill>
                <a:srgbClr val="FF0000"/>
              </a:solidFill>
              <a:sym typeface="Wingdings" panose="05000000000000000000" pitchFamily="2" charset="2"/>
            </a:endParaRPr>
          </a:p>
          <a:p>
            <a:pPr lvl="1"/>
            <a:endParaRPr lang="en-US" dirty="0">
              <a:solidFill>
                <a:srgbClr val="FF0000"/>
              </a:solidFill>
            </a:endParaRPr>
          </a:p>
        </p:txBody>
      </p:sp>
      <p:sp>
        <p:nvSpPr>
          <p:cNvPr id="4" name="Slide Number Placeholder 3">
            <a:extLst>
              <a:ext uri="{FF2B5EF4-FFF2-40B4-BE49-F238E27FC236}">
                <a16:creationId xmlns:a16="http://schemas.microsoft.com/office/drawing/2014/main" id="{E0302AAB-A40C-9DAA-5E1D-616CD1200B8E}"/>
              </a:ext>
            </a:extLst>
          </p:cNvPr>
          <p:cNvSpPr>
            <a:spLocks noGrp="1"/>
          </p:cNvSpPr>
          <p:nvPr>
            <p:ph type="sldNum" sz="quarter" idx="12"/>
          </p:nvPr>
        </p:nvSpPr>
        <p:spPr/>
        <p:txBody>
          <a:bodyPr/>
          <a:lstStyle/>
          <a:p>
            <a:fld id="{65823652-B740-4D28-B860-7338E273B36D}" type="slidenum">
              <a:rPr lang="en-US" smtClean="0"/>
              <a:t>15</a:t>
            </a:fld>
            <a:endParaRPr lang="en-US"/>
          </a:p>
        </p:txBody>
      </p:sp>
    </p:spTree>
    <p:extLst>
      <p:ext uri="{BB962C8B-B14F-4D97-AF65-F5344CB8AC3E}">
        <p14:creationId xmlns:p14="http://schemas.microsoft.com/office/powerpoint/2010/main" val="2537229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F2427-0DED-9B4B-2C3E-7A6EF895F68F}"/>
              </a:ext>
            </a:extLst>
          </p:cNvPr>
          <p:cNvSpPr>
            <a:spLocks noGrp="1"/>
          </p:cNvSpPr>
          <p:nvPr>
            <p:ph type="title"/>
          </p:nvPr>
        </p:nvSpPr>
        <p:spPr/>
        <p:txBody>
          <a:bodyPr/>
          <a:lstStyle/>
          <a:p>
            <a:r>
              <a:rPr lang="en-US" dirty="0"/>
              <a:t>ONU Model Tree (Sample)</a:t>
            </a:r>
          </a:p>
        </p:txBody>
      </p:sp>
      <p:sp>
        <p:nvSpPr>
          <p:cNvPr id="4" name="Slide Number Placeholder 3">
            <a:extLst>
              <a:ext uri="{FF2B5EF4-FFF2-40B4-BE49-F238E27FC236}">
                <a16:creationId xmlns:a16="http://schemas.microsoft.com/office/drawing/2014/main" id="{E0302AAB-A40C-9DAA-5E1D-616CD1200B8E}"/>
              </a:ext>
            </a:extLst>
          </p:cNvPr>
          <p:cNvSpPr>
            <a:spLocks noGrp="1"/>
          </p:cNvSpPr>
          <p:nvPr>
            <p:ph type="sldNum" sz="quarter" idx="12"/>
          </p:nvPr>
        </p:nvSpPr>
        <p:spPr/>
        <p:txBody>
          <a:bodyPr/>
          <a:lstStyle/>
          <a:p>
            <a:fld id="{65823652-B740-4D28-B860-7338E273B36D}" type="slidenum">
              <a:rPr lang="en-US" smtClean="0"/>
              <a:t>16</a:t>
            </a:fld>
            <a:endParaRPr lang="en-US"/>
          </a:p>
        </p:txBody>
      </p:sp>
      <p:pic>
        <p:nvPicPr>
          <p:cNvPr id="11" name="Picture 10">
            <a:extLst>
              <a:ext uri="{FF2B5EF4-FFF2-40B4-BE49-F238E27FC236}">
                <a16:creationId xmlns:a16="http://schemas.microsoft.com/office/drawing/2014/main" id="{8BC9A9C2-CB75-710D-549B-78DA1F2F7493}"/>
              </a:ext>
            </a:extLst>
          </p:cNvPr>
          <p:cNvPicPr>
            <a:picLocks noChangeAspect="1"/>
          </p:cNvPicPr>
          <p:nvPr/>
        </p:nvPicPr>
        <p:blipFill>
          <a:blip r:embed="rId2"/>
          <a:stretch>
            <a:fillRect/>
          </a:stretch>
        </p:blipFill>
        <p:spPr>
          <a:xfrm>
            <a:off x="838200" y="1033178"/>
            <a:ext cx="4127876" cy="5610569"/>
          </a:xfrm>
          <a:prstGeom prst="rect">
            <a:avLst/>
          </a:prstGeom>
        </p:spPr>
      </p:pic>
      <p:pic>
        <p:nvPicPr>
          <p:cNvPr id="13" name="Picture 12">
            <a:extLst>
              <a:ext uri="{FF2B5EF4-FFF2-40B4-BE49-F238E27FC236}">
                <a16:creationId xmlns:a16="http://schemas.microsoft.com/office/drawing/2014/main" id="{C4EEF364-E138-92D0-4549-3D2FA4A97796}"/>
              </a:ext>
            </a:extLst>
          </p:cNvPr>
          <p:cNvPicPr>
            <a:picLocks noChangeAspect="1"/>
          </p:cNvPicPr>
          <p:nvPr/>
        </p:nvPicPr>
        <p:blipFill>
          <a:blip r:embed="rId3"/>
          <a:stretch>
            <a:fillRect/>
          </a:stretch>
        </p:blipFill>
        <p:spPr>
          <a:xfrm>
            <a:off x="6665338" y="1033178"/>
            <a:ext cx="4473328" cy="1409822"/>
          </a:xfrm>
          <a:prstGeom prst="rect">
            <a:avLst/>
          </a:prstGeom>
        </p:spPr>
      </p:pic>
      <p:cxnSp>
        <p:nvCxnSpPr>
          <p:cNvPr id="15" name="Connector: Elbow 14">
            <a:extLst>
              <a:ext uri="{FF2B5EF4-FFF2-40B4-BE49-F238E27FC236}">
                <a16:creationId xmlns:a16="http://schemas.microsoft.com/office/drawing/2014/main" id="{731F3DA1-E8E0-495F-6CF7-6AFA97DB9875}"/>
              </a:ext>
            </a:extLst>
          </p:cNvPr>
          <p:cNvCxnSpPr>
            <a:stCxn id="11" idx="2"/>
            <a:endCxn id="13" idx="0"/>
          </p:cNvCxnSpPr>
          <p:nvPr/>
        </p:nvCxnSpPr>
        <p:spPr>
          <a:xfrm rot="5400000" flipH="1" flipV="1">
            <a:off x="3096785" y="838531"/>
            <a:ext cx="5610569" cy="5999864"/>
          </a:xfrm>
          <a:prstGeom prst="bentConnector5">
            <a:avLst>
              <a:gd name="adj1" fmla="val -2104"/>
              <a:gd name="adj2" fmla="val 59447"/>
              <a:gd name="adj3" fmla="val 104074"/>
            </a:avLst>
          </a:prstGeom>
          <a:ln w="19050">
            <a:solidFill>
              <a:srgbClr val="336699"/>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88322D5-AF20-EABD-F1D2-837900664F48}"/>
              </a:ext>
            </a:extLst>
          </p:cNvPr>
          <p:cNvSpPr txBox="1"/>
          <p:nvPr/>
        </p:nvSpPr>
        <p:spPr>
          <a:xfrm>
            <a:off x="3400500" y="1524051"/>
            <a:ext cx="1789272" cy="276999"/>
          </a:xfrm>
          <a:prstGeom prst="rect">
            <a:avLst/>
          </a:prstGeom>
          <a:noFill/>
        </p:spPr>
        <p:txBody>
          <a:bodyPr wrap="none" rtlCol="0">
            <a:spAutoFit/>
          </a:bodyPr>
          <a:lstStyle/>
          <a:p>
            <a:pPr algn="l"/>
            <a:r>
              <a:rPr lang="en-US" sz="1200" dirty="0">
                <a:solidFill>
                  <a:srgbClr val="FF0000"/>
                </a:solidFill>
              </a:rPr>
              <a:t>network-element : ONU</a:t>
            </a:r>
          </a:p>
        </p:txBody>
      </p:sp>
      <p:sp>
        <p:nvSpPr>
          <p:cNvPr id="20" name="TextBox 19">
            <a:extLst>
              <a:ext uri="{FF2B5EF4-FFF2-40B4-BE49-F238E27FC236}">
                <a16:creationId xmlns:a16="http://schemas.microsoft.com/office/drawing/2014/main" id="{C208D14D-812F-BE5C-D186-2DFA77B0E5F7}"/>
              </a:ext>
            </a:extLst>
          </p:cNvPr>
          <p:cNvSpPr txBox="1"/>
          <p:nvPr/>
        </p:nvSpPr>
        <p:spPr>
          <a:xfrm>
            <a:off x="3400500" y="3431395"/>
            <a:ext cx="2311851" cy="276999"/>
          </a:xfrm>
          <a:prstGeom prst="rect">
            <a:avLst/>
          </a:prstGeom>
          <a:noFill/>
        </p:spPr>
        <p:txBody>
          <a:bodyPr wrap="none" rtlCol="0">
            <a:spAutoFit/>
          </a:bodyPr>
          <a:lstStyle/>
          <a:p>
            <a:pPr algn="l"/>
            <a:r>
              <a:rPr lang="en-US" sz="1200" dirty="0">
                <a:solidFill>
                  <a:srgbClr val="FF0000"/>
                </a:solidFill>
              </a:rPr>
              <a:t>ONU components: ports, links</a:t>
            </a:r>
          </a:p>
        </p:txBody>
      </p:sp>
      <p:sp>
        <p:nvSpPr>
          <p:cNvPr id="21" name="TextBox 20">
            <a:extLst>
              <a:ext uri="{FF2B5EF4-FFF2-40B4-BE49-F238E27FC236}">
                <a16:creationId xmlns:a16="http://schemas.microsoft.com/office/drawing/2014/main" id="{4D230066-5A9C-A137-C1B4-8A08195696C6}"/>
              </a:ext>
            </a:extLst>
          </p:cNvPr>
          <p:cNvSpPr txBox="1"/>
          <p:nvPr/>
        </p:nvSpPr>
        <p:spPr>
          <a:xfrm>
            <a:off x="7932306" y="2443000"/>
            <a:ext cx="2569934" cy="861774"/>
          </a:xfrm>
          <a:prstGeom prst="rect">
            <a:avLst/>
          </a:prstGeom>
          <a:noFill/>
          <a:ln>
            <a:solidFill>
              <a:schemeClr val="tx1"/>
            </a:solidFill>
          </a:ln>
        </p:spPr>
        <p:txBody>
          <a:bodyPr wrap="none" rtlCol="0">
            <a:spAutoFit/>
          </a:bodyPr>
          <a:lstStyle/>
          <a:p>
            <a:pPr algn="l"/>
            <a:r>
              <a:rPr lang="en-US" sz="1000" dirty="0">
                <a:solidFill>
                  <a:srgbClr val="FF0000"/>
                </a:solidFill>
                <a:latin typeface="Courier New" panose="02070309020205020404" pitchFamily="49" charset="0"/>
                <a:cs typeface="Courier New" panose="02070309020205020404" pitchFamily="49" charset="0"/>
              </a:rPr>
              <a:t>+--:(</a:t>
            </a:r>
            <a:r>
              <a:rPr lang="en-US" sz="1000" dirty="0" err="1">
                <a:solidFill>
                  <a:srgbClr val="FF0000"/>
                </a:solidFill>
                <a:latin typeface="Courier New" panose="02070309020205020404" pitchFamily="49" charset="0"/>
                <a:cs typeface="Courier New" panose="02070309020205020404" pitchFamily="49" charset="0"/>
              </a:rPr>
              <a:t>onu</a:t>
            </a:r>
            <a:r>
              <a:rPr lang="en-US" sz="1000" dirty="0">
                <a:solidFill>
                  <a:srgbClr val="FF0000"/>
                </a:solidFill>
                <a:latin typeface="Courier New" panose="02070309020205020404" pitchFamily="49" charset="0"/>
                <a:cs typeface="Courier New" panose="02070309020205020404" pitchFamily="49" charset="0"/>
              </a:rPr>
              <a:t>-port)</a:t>
            </a:r>
          </a:p>
          <a:p>
            <a:pPr algn="l"/>
            <a:r>
              <a:rPr lang="en-US" sz="1000" dirty="0">
                <a:solidFill>
                  <a:srgbClr val="FF0000"/>
                </a:solidFill>
                <a:latin typeface="Courier New" panose="02070309020205020404" pitchFamily="49" charset="0"/>
                <a:cs typeface="Courier New" panose="02070309020205020404" pitchFamily="49" charset="0"/>
              </a:rPr>
              <a:t>|  +--</a:t>
            </a:r>
            <a:r>
              <a:rPr lang="en-US" sz="1000" dirty="0" err="1">
                <a:solidFill>
                  <a:srgbClr val="FF0000"/>
                </a:solidFill>
                <a:latin typeface="Courier New" panose="02070309020205020404" pitchFamily="49" charset="0"/>
                <a:cs typeface="Courier New" panose="02070309020205020404" pitchFamily="49" charset="0"/>
              </a:rPr>
              <a:t>ro</a:t>
            </a:r>
            <a:r>
              <a:rPr lang="en-US" sz="1000" dirty="0">
                <a:solidFill>
                  <a:srgbClr val="FF0000"/>
                </a:solidFill>
                <a:latin typeface="Courier New" panose="02070309020205020404" pitchFamily="49" charset="0"/>
                <a:cs typeface="Courier New" panose="02070309020205020404" pitchFamily="49" charset="0"/>
              </a:rPr>
              <a:t> </a:t>
            </a:r>
            <a:r>
              <a:rPr lang="en-US" sz="1000" dirty="0" err="1">
                <a:solidFill>
                  <a:srgbClr val="FF0000"/>
                </a:solidFill>
                <a:latin typeface="Courier New" panose="02070309020205020404" pitchFamily="49" charset="0"/>
                <a:cs typeface="Courier New" panose="02070309020205020404" pitchFamily="49" charset="0"/>
              </a:rPr>
              <a:t>onu</a:t>
            </a:r>
            <a:r>
              <a:rPr lang="en-US" sz="1000" dirty="0">
                <a:solidFill>
                  <a:srgbClr val="FF0000"/>
                </a:solidFill>
                <a:latin typeface="Courier New" panose="02070309020205020404" pitchFamily="49" charset="0"/>
                <a:cs typeface="Courier New" panose="02070309020205020404" pitchFamily="49" charset="0"/>
              </a:rPr>
              <a:t>-port-specific-info</a:t>
            </a:r>
          </a:p>
          <a:p>
            <a:pPr algn="l"/>
            <a:r>
              <a:rPr lang="en-US" sz="1000" dirty="0">
                <a:solidFill>
                  <a:srgbClr val="FF0000"/>
                </a:solidFill>
                <a:latin typeface="Courier New" panose="02070309020205020404" pitchFamily="49" charset="0"/>
                <a:cs typeface="Courier New" panose="02070309020205020404" pitchFamily="49" charset="0"/>
              </a:rPr>
              <a:t>+--:(</a:t>
            </a:r>
            <a:r>
              <a:rPr lang="en-US" sz="1000" dirty="0" err="1">
                <a:solidFill>
                  <a:srgbClr val="FF0000"/>
                </a:solidFill>
                <a:latin typeface="Courier New" panose="02070309020205020404" pitchFamily="49" charset="0"/>
                <a:cs typeface="Courier New" panose="02070309020205020404" pitchFamily="49" charset="0"/>
              </a:rPr>
              <a:t>onu</a:t>
            </a:r>
            <a:r>
              <a:rPr lang="en-US" sz="1000" dirty="0">
                <a:solidFill>
                  <a:srgbClr val="FF0000"/>
                </a:solidFill>
                <a:latin typeface="Courier New" panose="02070309020205020404" pitchFamily="49" charset="0"/>
                <a:cs typeface="Courier New" panose="02070309020205020404" pitchFamily="49" charset="0"/>
              </a:rPr>
              <a:t>-link)</a:t>
            </a:r>
          </a:p>
          <a:p>
            <a:pPr algn="l"/>
            <a:r>
              <a:rPr lang="en-US" sz="1000" dirty="0">
                <a:solidFill>
                  <a:srgbClr val="FF0000"/>
                </a:solidFill>
                <a:latin typeface="Courier New" panose="02070309020205020404" pitchFamily="49" charset="0"/>
                <a:cs typeface="Courier New" panose="02070309020205020404" pitchFamily="49" charset="0"/>
              </a:rPr>
              <a:t>   +--</a:t>
            </a:r>
            <a:r>
              <a:rPr lang="en-US" sz="1000" dirty="0" err="1">
                <a:solidFill>
                  <a:srgbClr val="FF0000"/>
                </a:solidFill>
                <a:latin typeface="Courier New" panose="02070309020205020404" pitchFamily="49" charset="0"/>
                <a:cs typeface="Courier New" panose="02070309020205020404" pitchFamily="49" charset="0"/>
              </a:rPr>
              <a:t>ro</a:t>
            </a:r>
            <a:r>
              <a:rPr lang="en-US" sz="1000" dirty="0">
                <a:solidFill>
                  <a:srgbClr val="FF0000"/>
                </a:solidFill>
                <a:latin typeface="Courier New" panose="02070309020205020404" pitchFamily="49" charset="0"/>
                <a:cs typeface="Courier New" panose="02070309020205020404" pitchFamily="49" charset="0"/>
              </a:rPr>
              <a:t> </a:t>
            </a:r>
            <a:r>
              <a:rPr lang="en-US" sz="1000" dirty="0" err="1">
                <a:solidFill>
                  <a:srgbClr val="FF0000"/>
                </a:solidFill>
                <a:latin typeface="Courier New" panose="02070309020205020404" pitchFamily="49" charset="0"/>
                <a:cs typeface="Courier New" panose="02070309020205020404" pitchFamily="49" charset="0"/>
              </a:rPr>
              <a:t>onu</a:t>
            </a:r>
            <a:r>
              <a:rPr lang="en-US" sz="1000" dirty="0">
                <a:solidFill>
                  <a:srgbClr val="FF0000"/>
                </a:solidFill>
                <a:latin typeface="Courier New" panose="02070309020205020404" pitchFamily="49" charset="0"/>
                <a:cs typeface="Courier New" panose="02070309020205020404" pitchFamily="49" charset="0"/>
              </a:rPr>
              <a:t>-link-specific-info</a:t>
            </a:r>
          </a:p>
          <a:p>
            <a:pPr algn="l"/>
            <a:r>
              <a:rPr lang="en-US" sz="1000" dirty="0">
                <a:solidFill>
                  <a:srgbClr val="FF0000"/>
                </a:solidFill>
              </a:rPr>
              <a:t>  </a:t>
            </a:r>
          </a:p>
        </p:txBody>
      </p:sp>
      <p:sp>
        <p:nvSpPr>
          <p:cNvPr id="22" name="TextBox 21">
            <a:extLst>
              <a:ext uri="{FF2B5EF4-FFF2-40B4-BE49-F238E27FC236}">
                <a16:creationId xmlns:a16="http://schemas.microsoft.com/office/drawing/2014/main" id="{1D0A8796-0440-63B0-DDA2-06F1B9CFC2E4}"/>
              </a:ext>
            </a:extLst>
          </p:cNvPr>
          <p:cNvSpPr txBox="1"/>
          <p:nvPr/>
        </p:nvSpPr>
        <p:spPr>
          <a:xfrm>
            <a:off x="7393614" y="3375110"/>
            <a:ext cx="1954381" cy="2708434"/>
          </a:xfrm>
          <a:prstGeom prst="rect">
            <a:avLst/>
          </a:prstGeom>
          <a:noFill/>
          <a:ln>
            <a:solidFill>
              <a:schemeClr val="tx1"/>
            </a:solidFill>
          </a:ln>
        </p:spPr>
        <p:txBody>
          <a:bodyPr wrap="none" rtlCol="0">
            <a:spAutoFit/>
          </a:bodyPr>
          <a:lstStyle/>
          <a:p>
            <a:pPr algn="l"/>
            <a:r>
              <a:rPr lang="en-US" sz="1000" dirty="0">
                <a:solidFill>
                  <a:srgbClr val="FF0000"/>
                </a:solidFill>
                <a:latin typeface="Courier New" panose="02070309020205020404" pitchFamily="49" charset="0"/>
                <a:cs typeface="Courier New" panose="02070309020205020404" pitchFamily="49" charset="0"/>
              </a:rPr>
              <a:t>...</a:t>
            </a:r>
          </a:p>
          <a:p>
            <a:pPr algn="l"/>
            <a:r>
              <a:rPr lang="en-US" sz="1000" dirty="0">
                <a:solidFill>
                  <a:srgbClr val="FF0000"/>
                </a:solidFill>
                <a:latin typeface="Courier New" panose="02070309020205020404" pitchFamily="49" charset="0"/>
                <a:cs typeface="Courier New" panose="02070309020205020404" pitchFamily="49" charset="0"/>
              </a:rPr>
              <a:t>|</a:t>
            </a:r>
          </a:p>
          <a:p>
            <a:pPr algn="l"/>
            <a:r>
              <a:rPr lang="en-US" sz="1000" dirty="0">
                <a:solidFill>
                  <a:srgbClr val="FF0000"/>
                </a:solidFill>
                <a:latin typeface="Courier New" panose="02070309020205020404" pitchFamily="49" charset="0"/>
                <a:cs typeface="Courier New" panose="02070309020205020404" pitchFamily="49" charset="0"/>
              </a:rPr>
              <a:t>+--</a:t>
            </a:r>
            <a:r>
              <a:rPr lang="en-US" sz="1000" dirty="0" err="1">
                <a:solidFill>
                  <a:srgbClr val="FF0000"/>
                </a:solidFill>
                <a:latin typeface="Courier New" panose="02070309020205020404" pitchFamily="49" charset="0"/>
                <a:cs typeface="Courier New" panose="02070309020205020404" pitchFamily="49" charset="0"/>
              </a:rPr>
              <a:t>ro</a:t>
            </a:r>
            <a:r>
              <a:rPr lang="en-US" sz="1000" dirty="0">
                <a:solidFill>
                  <a:srgbClr val="FF0000"/>
                </a:solidFill>
                <a:latin typeface="Courier New" panose="02070309020205020404" pitchFamily="49" charset="0"/>
                <a:cs typeface="Courier New" panose="02070309020205020404" pitchFamily="49" charset="0"/>
              </a:rPr>
              <a:t> </a:t>
            </a:r>
            <a:r>
              <a:rPr lang="en-US" sz="1000" dirty="0" err="1">
                <a:solidFill>
                  <a:srgbClr val="FF0000"/>
                </a:solidFill>
                <a:latin typeface="Courier New" panose="02070309020205020404" pitchFamily="49" charset="0"/>
                <a:cs typeface="Courier New" panose="02070309020205020404" pitchFamily="49" charset="0"/>
              </a:rPr>
              <a:t>onu</a:t>
            </a:r>
            <a:endParaRPr lang="en-US" sz="1000" dirty="0">
              <a:solidFill>
                <a:srgbClr val="FF0000"/>
              </a:solidFill>
              <a:latin typeface="Courier New" panose="02070309020205020404" pitchFamily="49" charset="0"/>
              <a:cs typeface="Courier New" panose="02070309020205020404" pitchFamily="49" charset="0"/>
            </a:endParaRPr>
          </a:p>
          <a:p>
            <a:pPr algn="l"/>
            <a:r>
              <a:rPr lang="en-US" sz="1000" dirty="0">
                <a:solidFill>
                  <a:srgbClr val="FF0000"/>
                </a:solidFill>
                <a:latin typeface="Courier New" panose="02070309020205020404" pitchFamily="49" charset="0"/>
                <a:cs typeface="Courier New" panose="02070309020205020404" pitchFamily="49" charset="0"/>
              </a:rPr>
              <a:t>   +--</a:t>
            </a:r>
            <a:r>
              <a:rPr lang="en-US" sz="1000" dirty="0" err="1">
                <a:solidFill>
                  <a:srgbClr val="FF0000"/>
                </a:solidFill>
                <a:latin typeface="Courier New" panose="02070309020205020404" pitchFamily="49" charset="0"/>
                <a:cs typeface="Courier New" panose="02070309020205020404" pitchFamily="49" charset="0"/>
              </a:rPr>
              <a:t>ro</a:t>
            </a:r>
            <a:r>
              <a:rPr lang="en-US" sz="1000" dirty="0">
                <a:solidFill>
                  <a:srgbClr val="FF0000"/>
                </a:solidFill>
                <a:latin typeface="Courier New" panose="02070309020205020404" pitchFamily="49" charset="0"/>
                <a:cs typeface="Courier New" panose="02070309020205020404" pitchFamily="49" charset="0"/>
              </a:rPr>
              <a:t> down-</a:t>
            </a:r>
            <a:r>
              <a:rPr lang="en-US" sz="1000" dirty="0" err="1">
                <a:solidFill>
                  <a:srgbClr val="FF0000"/>
                </a:solidFill>
                <a:latin typeface="Courier New" panose="02070309020205020404" pitchFamily="49" charset="0"/>
                <a:cs typeface="Courier New" panose="02070309020205020404" pitchFamily="49" charset="0"/>
              </a:rPr>
              <a:t>bw</a:t>
            </a:r>
            <a:r>
              <a:rPr lang="en-US" sz="1000" dirty="0">
                <a:solidFill>
                  <a:srgbClr val="FF0000"/>
                </a:solidFill>
                <a:latin typeface="Courier New" panose="02070309020205020404" pitchFamily="49" charset="0"/>
                <a:cs typeface="Courier New" panose="02070309020205020404" pitchFamily="49" charset="0"/>
              </a:rPr>
              <a:t>?</a:t>
            </a:r>
          </a:p>
          <a:p>
            <a:pPr algn="l"/>
            <a:r>
              <a:rPr lang="en-US" sz="1000" dirty="0">
                <a:solidFill>
                  <a:srgbClr val="FF0000"/>
                </a:solidFill>
                <a:latin typeface="Courier New" panose="02070309020205020404" pitchFamily="49" charset="0"/>
                <a:cs typeface="Courier New" panose="02070309020205020404" pitchFamily="49" charset="0"/>
              </a:rPr>
              <a:t>   +--</a:t>
            </a:r>
            <a:r>
              <a:rPr lang="en-US" sz="1000" dirty="0" err="1">
                <a:solidFill>
                  <a:srgbClr val="FF0000"/>
                </a:solidFill>
                <a:latin typeface="Courier New" panose="02070309020205020404" pitchFamily="49" charset="0"/>
                <a:cs typeface="Courier New" panose="02070309020205020404" pitchFamily="49" charset="0"/>
              </a:rPr>
              <a:t>ro</a:t>
            </a:r>
            <a:r>
              <a:rPr lang="en-US" sz="1000" dirty="0">
                <a:solidFill>
                  <a:srgbClr val="FF0000"/>
                </a:solidFill>
                <a:latin typeface="Courier New" panose="02070309020205020404" pitchFamily="49" charset="0"/>
                <a:cs typeface="Courier New" panose="02070309020205020404" pitchFamily="49" charset="0"/>
              </a:rPr>
              <a:t> ref-parent-</a:t>
            </a:r>
            <a:r>
              <a:rPr lang="en-US" sz="1000" dirty="0" err="1">
                <a:solidFill>
                  <a:srgbClr val="FF0000"/>
                </a:solidFill>
                <a:latin typeface="Courier New" panose="02070309020205020404" pitchFamily="49" charset="0"/>
                <a:cs typeface="Courier New" panose="02070309020205020404" pitchFamily="49" charset="0"/>
              </a:rPr>
              <a:t>ltp</a:t>
            </a:r>
            <a:endParaRPr lang="en-US" sz="1000" dirty="0">
              <a:solidFill>
                <a:srgbClr val="FF0000"/>
              </a:solidFill>
              <a:latin typeface="Courier New" panose="02070309020205020404" pitchFamily="49" charset="0"/>
              <a:cs typeface="Courier New" panose="02070309020205020404" pitchFamily="49" charset="0"/>
            </a:endParaRPr>
          </a:p>
          <a:p>
            <a:pPr algn="l"/>
            <a:r>
              <a:rPr lang="en-US" sz="1000" dirty="0">
                <a:solidFill>
                  <a:srgbClr val="FF0000"/>
                </a:solidFill>
                <a:latin typeface="Courier New" panose="02070309020205020404" pitchFamily="49" charset="0"/>
                <a:cs typeface="Courier New" panose="02070309020205020404" pitchFamily="49" charset="0"/>
              </a:rPr>
              <a:t>   +--</a:t>
            </a:r>
            <a:r>
              <a:rPr lang="en-US" sz="1000" dirty="0" err="1">
                <a:solidFill>
                  <a:srgbClr val="FF0000"/>
                </a:solidFill>
                <a:latin typeface="Courier New" panose="02070309020205020404" pitchFamily="49" charset="0"/>
                <a:cs typeface="Courier New" panose="02070309020205020404" pitchFamily="49" charset="0"/>
              </a:rPr>
              <a:t>ro</a:t>
            </a:r>
            <a:r>
              <a:rPr lang="en-US" sz="1000" dirty="0">
                <a:solidFill>
                  <a:srgbClr val="FF0000"/>
                </a:solidFill>
                <a:latin typeface="Courier New" panose="02070309020205020404" pitchFamily="49" charset="0"/>
                <a:cs typeface="Courier New" panose="02070309020205020404" pitchFamily="49" charset="0"/>
              </a:rPr>
              <a:t> </a:t>
            </a:r>
            <a:r>
              <a:rPr lang="en-US" sz="1000" dirty="0" err="1">
                <a:solidFill>
                  <a:srgbClr val="FF0000"/>
                </a:solidFill>
                <a:latin typeface="Courier New" panose="02070309020205020404" pitchFamily="49" charset="0"/>
                <a:cs typeface="Courier New" panose="02070309020205020404" pitchFamily="49" charset="0"/>
              </a:rPr>
              <a:t>pon</a:t>
            </a:r>
            <a:r>
              <a:rPr lang="en-US" sz="1000" dirty="0">
                <a:solidFill>
                  <a:srgbClr val="FF0000"/>
                </a:solidFill>
                <a:latin typeface="Courier New" panose="02070309020205020404" pitchFamily="49" charset="0"/>
                <a:cs typeface="Courier New" panose="02070309020205020404" pitchFamily="49" charset="0"/>
              </a:rPr>
              <a:t>-type</a:t>
            </a:r>
          </a:p>
          <a:p>
            <a:pPr algn="l"/>
            <a:r>
              <a:rPr lang="en-US" sz="1000" dirty="0">
                <a:solidFill>
                  <a:srgbClr val="FF0000"/>
                </a:solidFill>
                <a:latin typeface="Courier New" panose="02070309020205020404" pitchFamily="49" charset="0"/>
                <a:cs typeface="Courier New" panose="02070309020205020404" pitchFamily="49" charset="0"/>
              </a:rPr>
              <a:t>   +--</a:t>
            </a:r>
            <a:r>
              <a:rPr lang="en-US" sz="1000" dirty="0" err="1">
                <a:solidFill>
                  <a:srgbClr val="FF0000"/>
                </a:solidFill>
                <a:latin typeface="Courier New" panose="02070309020205020404" pitchFamily="49" charset="0"/>
                <a:cs typeface="Courier New" panose="02070309020205020404" pitchFamily="49" charset="0"/>
              </a:rPr>
              <a:t>ro</a:t>
            </a:r>
            <a:r>
              <a:rPr lang="en-US" sz="1000" dirty="0">
                <a:solidFill>
                  <a:srgbClr val="FF0000"/>
                </a:solidFill>
                <a:latin typeface="Courier New" panose="02070309020205020404" pitchFamily="49" charset="0"/>
                <a:cs typeface="Courier New" panose="02070309020205020404" pitchFamily="49" charset="0"/>
              </a:rPr>
              <a:t> loid</a:t>
            </a:r>
          </a:p>
          <a:p>
            <a:pPr algn="l"/>
            <a:r>
              <a:rPr lang="en-US" sz="1000" dirty="0">
                <a:solidFill>
                  <a:srgbClr val="FF0000"/>
                </a:solidFill>
                <a:latin typeface="Courier New" panose="02070309020205020404" pitchFamily="49" charset="0"/>
                <a:cs typeface="Courier New" panose="02070309020205020404" pitchFamily="49" charset="0"/>
              </a:rPr>
              <a:t>   +--</a:t>
            </a:r>
            <a:r>
              <a:rPr lang="en-US" sz="1000" dirty="0" err="1">
                <a:solidFill>
                  <a:srgbClr val="FF0000"/>
                </a:solidFill>
                <a:latin typeface="Courier New" panose="02070309020205020404" pitchFamily="49" charset="0"/>
                <a:cs typeface="Courier New" panose="02070309020205020404" pitchFamily="49" charset="0"/>
              </a:rPr>
              <a:t>ro</a:t>
            </a:r>
            <a:r>
              <a:rPr lang="en-US" sz="1000" dirty="0">
                <a:solidFill>
                  <a:srgbClr val="FF0000"/>
                </a:solidFill>
                <a:latin typeface="Courier New" panose="02070309020205020404" pitchFamily="49" charset="0"/>
                <a:cs typeface="Courier New" panose="02070309020205020404" pitchFamily="49" charset="0"/>
              </a:rPr>
              <a:t> </a:t>
            </a:r>
            <a:r>
              <a:rPr lang="en-US" sz="1000" dirty="0" err="1">
                <a:solidFill>
                  <a:srgbClr val="FF0000"/>
                </a:solidFill>
                <a:latin typeface="Courier New" panose="02070309020205020404" pitchFamily="49" charset="0"/>
                <a:cs typeface="Courier New" panose="02070309020205020404" pitchFamily="49" charset="0"/>
              </a:rPr>
              <a:t>voip</a:t>
            </a:r>
            <a:r>
              <a:rPr lang="en-US" sz="1000" dirty="0">
                <a:solidFill>
                  <a:srgbClr val="FF0000"/>
                </a:solidFill>
                <a:latin typeface="Courier New" panose="02070309020205020404" pitchFamily="49" charset="0"/>
                <a:cs typeface="Courier New" panose="02070309020205020404" pitchFamily="49" charset="0"/>
              </a:rPr>
              <a:t>-address</a:t>
            </a:r>
          </a:p>
          <a:p>
            <a:pPr algn="l"/>
            <a:r>
              <a:rPr lang="en-US" sz="1000" dirty="0">
                <a:solidFill>
                  <a:srgbClr val="FF0000"/>
                </a:solidFill>
                <a:latin typeface="Courier New" panose="02070309020205020404" pitchFamily="49" charset="0"/>
                <a:cs typeface="Courier New" panose="02070309020205020404" pitchFamily="49" charset="0"/>
              </a:rPr>
              <a:t>   +--</a:t>
            </a:r>
            <a:r>
              <a:rPr lang="en-US" sz="1000" dirty="0" err="1">
                <a:solidFill>
                  <a:srgbClr val="FF0000"/>
                </a:solidFill>
                <a:latin typeface="Courier New" panose="02070309020205020404" pitchFamily="49" charset="0"/>
                <a:cs typeface="Courier New" panose="02070309020205020404" pitchFamily="49" charset="0"/>
              </a:rPr>
              <a:t>ro</a:t>
            </a:r>
            <a:r>
              <a:rPr lang="en-US" sz="1000" dirty="0">
                <a:solidFill>
                  <a:srgbClr val="FF0000"/>
                </a:solidFill>
                <a:latin typeface="Courier New" panose="02070309020205020404" pitchFamily="49" charset="0"/>
                <a:cs typeface="Courier New" panose="02070309020205020404" pitchFamily="49" charset="0"/>
              </a:rPr>
              <a:t> </a:t>
            </a:r>
            <a:r>
              <a:rPr lang="en-US" sz="1000" dirty="0" err="1">
                <a:solidFill>
                  <a:srgbClr val="FF0000"/>
                </a:solidFill>
                <a:latin typeface="Courier New" panose="02070309020205020404" pitchFamily="49" charset="0"/>
                <a:cs typeface="Courier New" panose="02070309020205020404" pitchFamily="49" charset="0"/>
              </a:rPr>
              <a:t>onu</a:t>
            </a:r>
            <a:r>
              <a:rPr lang="en-US" sz="1000" dirty="0">
                <a:solidFill>
                  <a:srgbClr val="FF0000"/>
                </a:solidFill>
                <a:latin typeface="Courier New" panose="02070309020205020404" pitchFamily="49" charset="0"/>
                <a:cs typeface="Courier New" panose="02070309020205020404" pitchFamily="49" charset="0"/>
              </a:rPr>
              <a:t>-id</a:t>
            </a:r>
          </a:p>
          <a:p>
            <a:pPr algn="l"/>
            <a:r>
              <a:rPr lang="en-US" sz="1000" dirty="0">
                <a:solidFill>
                  <a:srgbClr val="FF0000"/>
                </a:solidFill>
                <a:latin typeface="Courier New" panose="02070309020205020404" pitchFamily="49" charset="0"/>
                <a:cs typeface="Courier New" panose="02070309020205020404" pitchFamily="49" charset="0"/>
              </a:rPr>
              <a:t>   +--</a:t>
            </a:r>
            <a:r>
              <a:rPr lang="en-US" sz="1000" dirty="0" err="1">
                <a:solidFill>
                  <a:srgbClr val="FF0000"/>
                </a:solidFill>
                <a:latin typeface="Courier New" panose="02070309020205020404" pitchFamily="49" charset="0"/>
                <a:cs typeface="Courier New" panose="02070309020205020404" pitchFamily="49" charset="0"/>
              </a:rPr>
              <a:t>ro</a:t>
            </a:r>
            <a:r>
              <a:rPr lang="en-US" sz="1000" dirty="0">
                <a:solidFill>
                  <a:srgbClr val="FF0000"/>
                </a:solidFill>
                <a:latin typeface="Courier New" panose="02070309020205020404" pitchFamily="49" charset="0"/>
                <a:cs typeface="Courier New" panose="02070309020205020404" pitchFamily="49" charset="0"/>
              </a:rPr>
              <a:t> </a:t>
            </a:r>
            <a:r>
              <a:rPr lang="en-US" sz="1000" dirty="0" err="1">
                <a:solidFill>
                  <a:srgbClr val="FF0000"/>
                </a:solidFill>
                <a:latin typeface="Courier New" panose="02070309020205020404" pitchFamily="49" charset="0"/>
                <a:cs typeface="Courier New" panose="02070309020205020404" pitchFamily="49" charset="0"/>
              </a:rPr>
              <a:t>fttx</a:t>
            </a:r>
            <a:r>
              <a:rPr lang="en-US" sz="1000" dirty="0">
                <a:solidFill>
                  <a:srgbClr val="FF0000"/>
                </a:solidFill>
                <a:latin typeface="Courier New" panose="02070309020205020404" pitchFamily="49" charset="0"/>
                <a:cs typeface="Courier New" panose="02070309020205020404" pitchFamily="49" charset="0"/>
              </a:rPr>
              <a:t>-mode</a:t>
            </a:r>
          </a:p>
          <a:p>
            <a:pPr algn="l"/>
            <a:r>
              <a:rPr lang="en-US" sz="1000" dirty="0">
                <a:solidFill>
                  <a:srgbClr val="FF0000"/>
                </a:solidFill>
                <a:latin typeface="Courier New" panose="02070309020205020404" pitchFamily="49" charset="0"/>
                <a:cs typeface="Courier New" panose="02070309020205020404" pitchFamily="49" charset="0"/>
              </a:rPr>
              <a:t>   +--</a:t>
            </a:r>
            <a:r>
              <a:rPr lang="en-US" sz="1000" dirty="0" err="1">
                <a:solidFill>
                  <a:srgbClr val="FF0000"/>
                </a:solidFill>
                <a:latin typeface="Courier New" panose="02070309020205020404" pitchFamily="49" charset="0"/>
                <a:cs typeface="Courier New" panose="02070309020205020404" pitchFamily="49" charset="0"/>
              </a:rPr>
              <a:t>ro</a:t>
            </a:r>
            <a:r>
              <a:rPr lang="en-US" sz="1000" dirty="0">
                <a:solidFill>
                  <a:srgbClr val="FF0000"/>
                </a:solidFill>
                <a:latin typeface="Courier New" panose="02070309020205020404" pitchFamily="49" charset="0"/>
                <a:cs typeface="Courier New" panose="02070309020205020404" pitchFamily="49" charset="0"/>
              </a:rPr>
              <a:t> mac-address</a:t>
            </a:r>
          </a:p>
          <a:p>
            <a:pPr algn="l"/>
            <a:r>
              <a:rPr lang="en-US" sz="1000" dirty="0">
                <a:solidFill>
                  <a:srgbClr val="FF0000"/>
                </a:solidFill>
                <a:latin typeface="Courier New" panose="02070309020205020404" pitchFamily="49" charset="0"/>
                <a:cs typeface="Courier New" panose="02070309020205020404" pitchFamily="49" charset="0"/>
              </a:rPr>
              <a:t>   +--</a:t>
            </a:r>
            <a:r>
              <a:rPr lang="en-US" sz="1000" dirty="0" err="1">
                <a:solidFill>
                  <a:srgbClr val="FF0000"/>
                </a:solidFill>
                <a:latin typeface="Courier New" panose="02070309020205020404" pitchFamily="49" charset="0"/>
                <a:cs typeface="Courier New" panose="02070309020205020404" pitchFamily="49" charset="0"/>
              </a:rPr>
              <a:t>ro</a:t>
            </a:r>
            <a:r>
              <a:rPr lang="en-US" sz="1000" dirty="0">
                <a:solidFill>
                  <a:srgbClr val="FF0000"/>
                </a:solidFill>
                <a:latin typeface="Courier New" panose="02070309020205020404" pitchFamily="49" charset="0"/>
                <a:cs typeface="Courier New" panose="02070309020205020404" pitchFamily="49" charset="0"/>
              </a:rPr>
              <a:t> </a:t>
            </a:r>
            <a:r>
              <a:rPr lang="en-US" sz="1000" dirty="0" err="1">
                <a:solidFill>
                  <a:srgbClr val="FF0000"/>
                </a:solidFill>
                <a:latin typeface="Courier New" panose="02070309020205020404" pitchFamily="49" charset="0"/>
                <a:cs typeface="Courier New" panose="02070309020205020404" pitchFamily="49" charset="0"/>
              </a:rPr>
              <a:t>onu</a:t>
            </a:r>
            <a:r>
              <a:rPr lang="en-US" sz="1000" dirty="0">
                <a:solidFill>
                  <a:srgbClr val="FF0000"/>
                </a:solidFill>
                <a:latin typeface="Courier New" panose="02070309020205020404" pitchFamily="49" charset="0"/>
                <a:cs typeface="Courier New" panose="02070309020205020404" pitchFamily="49" charset="0"/>
              </a:rPr>
              <a:t>-class</a:t>
            </a:r>
          </a:p>
          <a:p>
            <a:pPr algn="l"/>
            <a:r>
              <a:rPr lang="en-US" sz="1000" dirty="0">
                <a:solidFill>
                  <a:srgbClr val="FF0000"/>
                </a:solidFill>
                <a:latin typeface="Courier New" panose="02070309020205020404" pitchFamily="49" charset="0"/>
                <a:cs typeface="Courier New" panose="02070309020205020404" pitchFamily="49" charset="0"/>
              </a:rPr>
              <a:t>   +--</a:t>
            </a:r>
            <a:r>
              <a:rPr lang="en-US" sz="1000" dirty="0" err="1">
                <a:solidFill>
                  <a:srgbClr val="FF0000"/>
                </a:solidFill>
                <a:latin typeface="Courier New" panose="02070309020205020404" pitchFamily="49" charset="0"/>
                <a:cs typeface="Courier New" panose="02070309020205020404" pitchFamily="49" charset="0"/>
              </a:rPr>
              <a:t>ro</a:t>
            </a:r>
            <a:r>
              <a:rPr lang="en-US" sz="1000" dirty="0">
                <a:solidFill>
                  <a:srgbClr val="FF0000"/>
                </a:solidFill>
                <a:latin typeface="Courier New" panose="02070309020205020404" pitchFamily="49" charset="0"/>
                <a:cs typeface="Courier New" panose="02070309020205020404" pitchFamily="49" charset="0"/>
              </a:rPr>
              <a:t> </a:t>
            </a:r>
            <a:r>
              <a:rPr lang="en-US" sz="1000" dirty="0" err="1">
                <a:solidFill>
                  <a:srgbClr val="FF0000"/>
                </a:solidFill>
                <a:latin typeface="Courier New" panose="02070309020205020404" pitchFamily="49" charset="0"/>
                <a:cs typeface="Courier New" panose="02070309020205020404" pitchFamily="49" charset="0"/>
              </a:rPr>
              <a:t>onu</a:t>
            </a:r>
            <a:r>
              <a:rPr lang="en-US" sz="1000" dirty="0">
                <a:solidFill>
                  <a:srgbClr val="FF0000"/>
                </a:solidFill>
                <a:latin typeface="Courier New" panose="02070309020205020404" pitchFamily="49" charset="0"/>
                <a:cs typeface="Courier New" panose="02070309020205020404" pitchFamily="49" charset="0"/>
              </a:rPr>
              <a:t>-type</a:t>
            </a:r>
          </a:p>
          <a:p>
            <a:pPr algn="l"/>
            <a:r>
              <a:rPr lang="en-US" sz="1000" dirty="0">
                <a:solidFill>
                  <a:srgbClr val="FF0000"/>
                </a:solidFill>
                <a:latin typeface="Courier New" panose="02070309020205020404" pitchFamily="49" charset="0"/>
                <a:cs typeface="Courier New" panose="02070309020205020404" pitchFamily="49" charset="0"/>
              </a:rPr>
              <a:t>   +--</a:t>
            </a:r>
            <a:r>
              <a:rPr lang="en-US" sz="1000" dirty="0" err="1">
                <a:solidFill>
                  <a:srgbClr val="FF0000"/>
                </a:solidFill>
                <a:latin typeface="Courier New" panose="02070309020205020404" pitchFamily="49" charset="0"/>
                <a:cs typeface="Courier New" panose="02070309020205020404" pitchFamily="49" charset="0"/>
              </a:rPr>
              <a:t>ro</a:t>
            </a:r>
            <a:r>
              <a:rPr lang="en-US" sz="1000" dirty="0">
                <a:solidFill>
                  <a:srgbClr val="FF0000"/>
                </a:solidFill>
                <a:latin typeface="Courier New" panose="02070309020205020404" pitchFamily="49" charset="0"/>
                <a:cs typeface="Courier New" panose="02070309020205020404" pitchFamily="49" charset="0"/>
              </a:rPr>
              <a:t> bandwidth-type</a:t>
            </a:r>
          </a:p>
          <a:p>
            <a:pPr algn="l"/>
            <a:r>
              <a:rPr lang="en-US" sz="1000" dirty="0">
                <a:solidFill>
                  <a:srgbClr val="FF0000"/>
                </a:solidFill>
                <a:latin typeface="Courier New" panose="02070309020205020404" pitchFamily="49" charset="0"/>
                <a:cs typeface="Courier New" panose="02070309020205020404" pitchFamily="49" charset="0"/>
              </a:rPr>
              <a:t>   +--</a:t>
            </a:r>
            <a:r>
              <a:rPr lang="en-US" sz="1000" dirty="0" err="1">
                <a:solidFill>
                  <a:srgbClr val="FF0000"/>
                </a:solidFill>
                <a:latin typeface="Courier New" panose="02070309020205020404" pitchFamily="49" charset="0"/>
                <a:cs typeface="Courier New" panose="02070309020205020404" pitchFamily="49" charset="0"/>
              </a:rPr>
              <a:t>ro</a:t>
            </a:r>
            <a:r>
              <a:rPr lang="en-US" sz="1000" dirty="0">
                <a:solidFill>
                  <a:srgbClr val="FF0000"/>
                </a:solidFill>
                <a:latin typeface="Courier New" panose="02070309020205020404" pitchFamily="49" charset="0"/>
                <a:cs typeface="Courier New" panose="02070309020205020404" pitchFamily="49" charset="0"/>
              </a:rPr>
              <a:t> terminal-type</a:t>
            </a:r>
          </a:p>
          <a:p>
            <a:pPr algn="l"/>
            <a:r>
              <a:rPr lang="en-US" sz="1000" dirty="0">
                <a:solidFill>
                  <a:srgbClr val="FF0000"/>
                </a:solidFill>
                <a:latin typeface="Courier New" panose="02070309020205020404" pitchFamily="49" charset="0"/>
                <a:cs typeface="Courier New" panose="02070309020205020404" pitchFamily="49" charset="0"/>
              </a:rPr>
              <a:t>   +--</a:t>
            </a:r>
            <a:r>
              <a:rPr lang="en-US" sz="1000" dirty="0" err="1">
                <a:solidFill>
                  <a:srgbClr val="FF0000"/>
                </a:solidFill>
                <a:latin typeface="Courier New" panose="02070309020205020404" pitchFamily="49" charset="0"/>
                <a:cs typeface="Courier New" panose="02070309020205020404" pitchFamily="49" charset="0"/>
              </a:rPr>
              <a:t>ro</a:t>
            </a:r>
            <a:r>
              <a:rPr lang="en-US" sz="1000" dirty="0">
                <a:solidFill>
                  <a:srgbClr val="FF0000"/>
                </a:solidFill>
                <a:latin typeface="Courier New" panose="02070309020205020404" pitchFamily="49" charset="0"/>
                <a:cs typeface="Courier New" panose="02070309020205020404" pitchFamily="49" charset="0"/>
              </a:rPr>
              <a:t> tags</a:t>
            </a:r>
          </a:p>
          <a:p>
            <a:pPr algn="l"/>
            <a:endParaRPr lang="en-US" sz="1000" dirty="0">
              <a:solidFill>
                <a:srgbClr val="FF0000"/>
              </a:solidFill>
              <a:latin typeface="Courier New" panose="02070309020205020404" pitchFamily="49" charset="0"/>
              <a:cs typeface="Courier New" panose="02070309020205020404" pitchFamily="49" charset="0"/>
            </a:endParaRPr>
          </a:p>
        </p:txBody>
      </p:sp>
      <p:cxnSp>
        <p:nvCxnSpPr>
          <p:cNvPr id="24" name="Straight Connector 23">
            <a:extLst>
              <a:ext uri="{FF2B5EF4-FFF2-40B4-BE49-F238E27FC236}">
                <a16:creationId xmlns:a16="http://schemas.microsoft.com/office/drawing/2014/main" id="{1F2353EC-F84D-A246-B743-6E278AF1EEAE}"/>
              </a:ext>
            </a:extLst>
          </p:cNvPr>
          <p:cNvCxnSpPr/>
          <p:nvPr/>
        </p:nvCxnSpPr>
        <p:spPr>
          <a:xfrm>
            <a:off x="7506119" y="2443000"/>
            <a:ext cx="0" cy="986000"/>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D3FA29D-9DEC-A9ED-7AB0-FF2DB0276937}"/>
              </a:ext>
            </a:extLst>
          </p:cNvPr>
          <p:cNvSpPr txBox="1"/>
          <p:nvPr/>
        </p:nvSpPr>
        <p:spPr>
          <a:xfrm>
            <a:off x="9841494" y="4408839"/>
            <a:ext cx="1755609" cy="276999"/>
          </a:xfrm>
          <a:prstGeom prst="rect">
            <a:avLst/>
          </a:prstGeom>
          <a:noFill/>
        </p:spPr>
        <p:txBody>
          <a:bodyPr wrap="none" rtlCol="0">
            <a:spAutoFit/>
          </a:bodyPr>
          <a:lstStyle/>
          <a:p>
            <a:pPr algn="l"/>
            <a:r>
              <a:rPr lang="en-US" sz="1200" dirty="0">
                <a:solidFill>
                  <a:srgbClr val="FF0000"/>
                </a:solidFill>
              </a:rPr>
              <a:t>ONU specific attributes</a:t>
            </a:r>
          </a:p>
        </p:txBody>
      </p:sp>
      <p:sp>
        <p:nvSpPr>
          <p:cNvPr id="26" name="TextBox 25">
            <a:extLst>
              <a:ext uri="{FF2B5EF4-FFF2-40B4-BE49-F238E27FC236}">
                <a16:creationId xmlns:a16="http://schemas.microsoft.com/office/drawing/2014/main" id="{7A8986CD-16A0-C57A-631B-EDA5C596D3DB}"/>
              </a:ext>
            </a:extLst>
          </p:cNvPr>
          <p:cNvSpPr txBox="1"/>
          <p:nvPr/>
        </p:nvSpPr>
        <p:spPr>
          <a:xfrm>
            <a:off x="10928426" y="2544975"/>
            <a:ext cx="1244283" cy="646331"/>
          </a:xfrm>
          <a:prstGeom prst="rect">
            <a:avLst/>
          </a:prstGeom>
          <a:noFill/>
        </p:spPr>
        <p:txBody>
          <a:bodyPr wrap="square" rtlCol="0">
            <a:spAutoFit/>
          </a:bodyPr>
          <a:lstStyle/>
          <a:p>
            <a:pPr algn="l"/>
            <a:r>
              <a:rPr lang="en-US" sz="1200" dirty="0">
                <a:solidFill>
                  <a:srgbClr val="FF0000"/>
                </a:solidFill>
              </a:rPr>
              <a:t>ONU component attributes</a:t>
            </a:r>
          </a:p>
        </p:txBody>
      </p:sp>
      <p:sp>
        <p:nvSpPr>
          <p:cNvPr id="27" name="TextBox 26">
            <a:extLst>
              <a:ext uri="{FF2B5EF4-FFF2-40B4-BE49-F238E27FC236}">
                <a16:creationId xmlns:a16="http://schemas.microsoft.com/office/drawing/2014/main" id="{A9DD1B90-1CD5-52B3-1ECE-5D80D0CE3C22}"/>
              </a:ext>
            </a:extLst>
          </p:cNvPr>
          <p:cNvSpPr txBox="1"/>
          <p:nvPr/>
        </p:nvSpPr>
        <p:spPr>
          <a:xfrm>
            <a:off x="3778257" y="2547487"/>
            <a:ext cx="2154757" cy="276999"/>
          </a:xfrm>
          <a:prstGeom prst="rect">
            <a:avLst/>
          </a:prstGeom>
          <a:noFill/>
        </p:spPr>
        <p:txBody>
          <a:bodyPr wrap="none" rtlCol="0">
            <a:spAutoFit/>
          </a:bodyPr>
          <a:lstStyle/>
          <a:p>
            <a:pPr algn="l"/>
            <a:r>
              <a:rPr lang="en-US" sz="1200" dirty="0">
                <a:solidFill>
                  <a:srgbClr val="FF0000"/>
                </a:solidFill>
              </a:rPr>
              <a:t>Common reusable attributes</a:t>
            </a:r>
          </a:p>
        </p:txBody>
      </p:sp>
    </p:spTree>
    <p:extLst>
      <p:ext uri="{BB962C8B-B14F-4D97-AF65-F5344CB8AC3E}">
        <p14:creationId xmlns:p14="http://schemas.microsoft.com/office/powerpoint/2010/main" val="1388913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F2427-0DED-9B4B-2C3E-7A6EF895F68F}"/>
              </a:ext>
            </a:extLst>
          </p:cNvPr>
          <p:cNvSpPr>
            <a:spLocks noGrp="1"/>
          </p:cNvSpPr>
          <p:nvPr>
            <p:ph type="title"/>
          </p:nvPr>
        </p:nvSpPr>
        <p:spPr/>
        <p:txBody>
          <a:bodyPr/>
          <a:lstStyle/>
          <a:p>
            <a:r>
              <a:rPr lang="en-US" dirty="0"/>
              <a:t>Home Gateway Inventory Model</a:t>
            </a:r>
          </a:p>
        </p:txBody>
      </p:sp>
      <p:sp>
        <p:nvSpPr>
          <p:cNvPr id="3" name="Content Placeholder 2">
            <a:extLst>
              <a:ext uri="{FF2B5EF4-FFF2-40B4-BE49-F238E27FC236}">
                <a16:creationId xmlns:a16="http://schemas.microsoft.com/office/drawing/2014/main" id="{DC71CAE4-ACEA-0D0F-9AC9-335771D266C7}"/>
              </a:ext>
            </a:extLst>
          </p:cNvPr>
          <p:cNvSpPr>
            <a:spLocks noGrp="1"/>
          </p:cNvSpPr>
          <p:nvPr>
            <p:ph idx="1"/>
          </p:nvPr>
        </p:nvSpPr>
        <p:spPr>
          <a:xfrm>
            <a:off x="838200" y="1047750"/>
            <a:ext cx="10255180" cy="5673725"/>
          </a:xfrm>
        </p:spPr>
        <p:txBody>
          <a:bodyPr>
            <a:normAutofit/>
          </a:bodyPr>
          <a:lstStyle/>
          <a:p>
            <a:r>
              <a:rPr lang="en-US" dirty="0">
                <a:sym typeface="Wingdings" panose="05000000000000000000" pitchFamily="2" charset="2"/>
              </a:rPr>
              <a:t>Augments the </a:t>
            </a:r>
            <a:r>
              <a:rPr lang="en-US" dirty="0" err="1">
                <a:sym typeface="Wingdings" panose="05000000000000000000" pitchFamily="2" charset="2"/>
              </a:rPr>
              <a:t>ietf</a:t>
            </a:r>
            <a:r>
              <a:rPr lang="en-US" dirty="0">
                <a:sym typeface="Wingdings" panose="05000000000000000000" pitchFamily="2" charset="2"/>
              </a:rPr>
              <a:t>-network-hardware-inventory</a:t>
            </a:r>
          </a:p>
          <a:p>
            <a:pPr lvl="1"/>
            <a:r>
              <a:rPr lang="en-US" dirty="0">
                <a:sym typeface="Wingdings" panose="05000000000000000000" pitchFamily="2" charset="2"/>
              </a:rPr>
              <a:t>Inherits common/generic attributes for inventory objects from the base model</a:t>
            </a:r>
          </a:p>
          <a:p>
            <a:pPr lvl="1"/>
            <a:r>
              <a:rPr lang="en-US" dirty="0">
                <a:sym typeface="Wingdings" panose="05000000000000000000" pitchFamily="2" charset="2"/>
              </a:rPr>
              <a:t>Reuses common ONU attributes defined in the common YANG models per TR-383</a:t>
            </a:r>
          </a:p>
          <a:p>
            <a:pPr lvl="1"/>
            <a:r>
              <a:rPr lang="en-US" dirty="0">
                <a:solidFill>
                  <a:srgbClr val="FF0000"/>
                </a:solidFill>
                <a:sym typeface="Wingdings" panose="05000000000000000000" pitchFamily="2" charset="2"/>
              </a:rPr>
              <a:t>Consideration: need to align common attributes defined in the above two models</a:t>
            </a:r>
          </a:p>
          <a:p>
            <a:endParaRPr lang="en-US" altLang="zh-CN" dirty="0">
              <a:sym typeface="Wingdings" panose="05000000000000000000" pitchFamily="2" charset="2"/>
            </a:endParaRPr>
          </a:p>
          <a:p>
            <a:r>
              <a:rPr lang="en-US" altLang="zh-CN" dirty="0">
                <a:sym typeface="Wingdings" panose="05000000000000000000" pitchFamily="2" charset="2"/>
              </a:rPr>
              <a:t>Key features in home gateway augmentations </a:t>
            </a:r>
          </a:p>
          <a:p>
            <a:pPr lvl="1"/>
            <a:r>
              <a:rPr lang="en-US" altLang="zh-CN" dirty="0">
                <a:solidFill>
                  <a:srgbClr val="FF0000"/>
                </a:solidFill>
                <a:sym typeface="Wingdings" panose="05000000000000000000" pitchFamily="2" charset="2"/>
              </a:rPr>
              <a:t>Definition of home gateway models</a:t>
            </a:r>
          </a:p>
          <a:p>
            <a:pPr lvl="1"/>
            <a:endParaRPr lang="en-US" dirty="0">
              <a:solidFill>
                <a:srgbClr val="FF0000"/>
              </a:solidFill>
            </a:endParaRPr>
          </a:p>
        </p:txBody>
      </p:sp>
      <p:sp>
        <p:nvSpPr>
          <p:cNvPr id="4" name="Slide Number Placeholder 3">
            <a:extLst>
              <a:ext uri="{FF2B5EF4-FFF2-40B4-BE49-F238E27FC236}">
                <a16:creationId xmlns:a16="http://schemas.microsoft.com/office/drawing/2014/main" id="{E0302AAB-A40C-9DAA-5E1D-616CD1200B8E}"/>
              </a:ext>
            </a:extLst>
          </p:cNvPr>
          <p:cNvSpPr>
            <a:spLocks noGrp="1"/>
          </p:cNvSpPr>
          <p:nvPr>
            <p:ph type="sldNum" sz="quarter" idx="12"/>
          </p:nvPr>
        </p:nvSpPr>
        <p:spPr/>
        <p:txBody>
          <a:bodyPr/>
          <a:lstStyle/>
          <a:p>
            <a:fld id="{65823652-B740-4D28-B860-7338E273B36D}" type="slidenum">
              <a:rPr lang="en-US" smtClean="0"/>
              <a:t>17</a:t>
            </a:fld>
            <a:endParaRPr lang="en-US"/>
          </a:p>
        </p:txBody>
      </p:sp>
    </p:spTree>
    <p:extLst>
      <p:ext uri="{BB962C8B-B14F-4D97-AF65-F5344CB8AC3E}">
        <p14:creationId xmlns:p14="http://schemas.microsoft.com/office/powerpoint/2010/main" val="273805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F2427-0DED-9B4B-2C3E-7A6EF895F68F}"/>
              </a:ext>
            </a:extLst>
          </p:cNvPr>
          <p:cNvSpPr>
            <a:spLocks noGrp="1"/>
          </p:cNvSpPr>
          <p:nvPr>
            <p:ph type="title"/>
          </p:nvPr>
        </p:nvSpPr>
        <p:spPr/>
        <p:txBody>
          <a:bodyPr/>
          <a:lstStyle/>
          <a:p>
            <a:r>
              <a:rPr lang="en-US" dirty="0"/>
              <a:t>Home Gateway Model Tree (Sample)</a:t>
            </a:r>
          </a:p>
        </p:txBody>
      </p:sp>
      <p:sp>
        <p:nvSpPr>
          <p:cNvPr id="4" name="Slide Number Placeholder 3">
            <a:extLst>
              <a:ext uri="{FF2B5EF4-FFF2-40B4-BE49-F238E27FC236}">
                <a16:creationId xmlns:a16="http://schemas.microsoft.com/office/drawing/2014/main" id="{E0302AAB-A40C-9DAA-5E1D-616CD1200B8E}"/>
              </a:ext>
            </a:extLst>
          </p:cNvPr>
          <p:cNvSpPr>
            <a:spLocks noGrp="1"/>
          </p:cNvSpPr>
          <p:nvPr>
            <p:ph type="sldNum" sz="quarter" idx="12"/>
          </p:nvPr>
        </p:nvSpPr>
        <p:spPr/>
        <p:txBody>
          <a:bodyPr/>
          <a:lstStyle/>
          <a:p>
            <a:fld id="{65823652-B740-4D28-B860-7338E273B36D}" type="slidenum">
              <a:rPr lang="en-US" smtClean="0"/>
              <a:t>18</a:t>
            </a:fld>
            <a:endParaRPr lang="en-US"/>
          </a:p>
        </p:txBody>
      </p:sp>
      <p:pic>
        <p:nvPicPr>
          <p:cNvPr id="11" name="Picture 10">
            <a:extLst>
              <a:ext uri="{FF2B5EF4-FFF2-40B4-BE49-F238E27FC236}">
                <a16:creationId xmlns:a16="http://schemas.microsoft.com/office/drawing/2014/main" id="{8BC9A9C2-CB75-710D-549B-78DA1F2F7493}"/>
              </a:ext>
            </a:extLst>
          </p:cNvPr>
          <p:cNvPicPr>
            <a:picLocks noChangeAspect="1"/>
          </p:cNvPicPr>
          <p:nvPr/>
        </p:nvPicPr>
        <p:blipFill>
          <a:blip r:embed="rId2"/>
          <a:stretch>
            <a:fillRect/>
          </a:stretch>
        </p:blipFill>
        <p:spPr>
          <a:xfrm>
            <a:off x="838200" y="1033178"/>
            <a:ext cx="4127876" cy="5610569"/>
          </a:xfrm>
          <a:prstGeom prst="rect">
            <a:avLst/>
          </a:prstGeom>
        </p:spPr>
      </p:pic>
      <p:pic>
        <p:nvPicPr>
          <p:cNvPr id="13" name="Picture 12">
            <a:extLst>
              <a:ext uri="{FF2B5EF4-FFF2-40B4-BE49-F238E27FC236}">
                <a16:creationId xmlns:a16="http://schemas.microsoft.com/office/drawing/2014/main" id="{C4EEF364-E138-92D0-4549-3D2FA4A97796}"/>
              </a:ext>
            </a:extLst>
          </p:cNvPr>
          <p:cNvPicPr>
            <a:picLocks noChangeAspect="1"/>
          </p:cNvPicPr>
          <p:nvPr/>
        </p:nvPicPr>
        <p:blipFill>
          <a:blip r:embed="rId3"/>
          <a:stretch>
            <a:fillRect/>
          </a:stretch>
        </p:blipFill>
        <p:spPr>
          <a:xfrm>
            <a:off x="6665338" y="1033178"/>
            <a:ext cx="4473328" cy="1409822"/>
          </a:xfrm>
          <a:prstGeom prst="rect">
            <a:avLst/>
          </a:prstGeom>
        </p:spPr>
      </p:pic>
      <p:cxnSp>
        <p:nvCxnSpPr>
          <p:cNvPr id="15" name="Connector: Elbow 14">
            <a:extLst>
              <a:ext uri="{FF2B5EF4-FFF2-40B4-BE49-F238E27FC236}">
                <a16:creationId xmlns:a16="http://schemas.microsoft.com/office/drawing/2014/main" id="{731F3DA1-E8E0-495F-6CF7-6AFA97DB9875}"/>
              </a:ext>
            </a:extLst>
          </p:cNvPr>
          <p:cNvCxnSpPr>
            <a:stCxn id="11" idx="2"/>
            <a:endCxn id="13" idx="0"/>
          </p:cNvCxnSpPr>
          <p:nvPr/>
        </p:nvCxnSpPr>
        <p:spPr>
          <a:xfrm rot="5400000" flipH="1" flipV="1">
            <a:off x="3096785" y="838531"/>
            <a:ext cx="5610569" cy="5999864"/>
          </a:xfrm>
          <a:prstGeom prst="bentConnector5">
            <a:avLst>
              <a:gd name="adj1" fmla="val -2104"/>
              <a:gd name="adj2" fmla="val 59447"/>
              <a:gd name="adj3" fmla="val 104074"/>
            </a:avLst>
          </a:prstGeom>
          <a:ln w="19050">
            <a:solidFill>
              <a:srgbClr val="336699"/>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88322D5-AF20-EABD-F1D2-837900664F48}"/>
              </a:ext>
            </a:extLst>
          </p:cNvPr>
          <p:cNvSpPr txBox="1"/>
          <p:nvPr/>
        </p:nvSpPr>
        <p:spPr>
          <a:xfrm>
            <a:off x="3400500" y="1524051"/>
            <a:ext cx="2077813" cy="276999"/>
          </a:xfrm>
          <a:prstGeom prst="rect">
            <a:avLst/>
          </a:prstGeom>
          <a:noFill/>
        </p:spPr>
        <p:txBody>
          <a:bodyPr wrap="none" rtlCol="0">
            <a:spAutoFit/>
          </a:bodyPr>
          <a:lstStyle/>
          <a:p>
            <a:pPr algn="l"/>
            <a:r>
              <a:rPr lang="en-US" sz="1200" dirty="0">
                <a:solidFill>
                  <a:srgbClr val="FF0000"/>
                </a:solidFill>
              </a:rPr>
              <a:t>network-element : home-</a:t>
            </a:r>
            <a:r>
              <a:rPr lang="en-US" sz="1200" dirty="0" err="1">
                <a:solidFill>
                  <a:srgbClr val="FF0000"/>
                </a:solidFill>
              </a:rPr>
              <a:t>gw</a:t>
            </a:r>
            <a:endParaRPr lang="en-US" sz="1200" dirty="0">
              <a:solidFill>
                <a:srgbClr val="FF0000"/>
              </a:solidFill>
            </a:endParaRPr>
          </a:p>
        </p:txBody>
      </p:sp>
      <p:sp>
        <p:nvSpPr>
          <p:cNvPr id="20" name="TextBox 19">
            <a:extLst>
              <a:ext uri="{FF2B5EF4-FFF2-40B4-BE49-F238E27FC236}">
                <a16:creationId xmlns:a16="http://schemas.microsoft.com/office/drawing/2014/main" id="{C208D14D-812F-BE5C-D186-2DFA77B0E5F7}"/>
              </a:ext>
            </a:extLst>
          </p:cNvPr>
          <p:cNvSpPr txBox="1"/>
          <p:nvPr/>
        </p:nvSpPr>
        <p:spPr>
          <a:xfrm>
            <a:off x="3400500" y="3431395"/>
            <a:ext cx="2170787" cy="276999"/>
          </a:xfrm>
          <a:prstGeom prst="rect">
            <a:avLst/>
          </a:prstGeom>
          <a:noFill/>
        </p:spPr>
        <p:txBody>
          <a:bodyPr wrap="none" rtlCol="0">
            <a:spAutoFit/>
          </a:bodyPr>
          <a:lstStyle/>
          <a:p>
            <a:pPr algn="l"/>
            <a:r>
              <a:rPr lang="en-US" sz="1200" dirty="0">
                <a:solidFill>
                  <a:srgbClr val="FF0000"/>
                </a:solidFill>
              </a:rPr>
              <a:t>Home gateway components?</a:t>
            </a:r>
          </a:p>
        </p:txBody>
      </p:sp>
      <p:sp>
        <p:nvSpPr>
          <p:cNvPr id="21" name="TextBox 20">
            <a:extLst>
              <a:ext uri="{FF2B5EF4-FFF2-40B4-BE49-F238E27FC236}">
                <a16:creationId xmlns:a16="http://schemas.microsoft.com/office/drawing/2014/main" id="{4D230066-5A9C-A137-C1B4-8A08195696C6}"/>
              </a:ext>
            </a:extLst>
          </p:cNvPr>
          <p:cNvSpPr txBox="1"/>
          <p:nvPr/>
        </p:nvSpPr>
        <p:spPr>
          <a:xfrm>
            <a:off x="7932306" y="2443000"/>
            <a:ext cx="2492990" cy="553998"/>
          </a:xfrm>
          <a:prstGeom prst="rect">
            <a:avLst/>
          </a:prstGeom>
          <a:noFill/>
          <a:ln>
            <a:solidFill>
              <a:schemeClr val="tx1"/>
            </a:solidFill>
          </a:ln>
        </p:spPr>
        <p:txBody>
          <a:bodyPr wrap="none" rtlCol="0">
            <a:spAutoFit/>
          </a:bodyPr>
          <a:lstStyle/>
          <a:p>
            <a:pPr algn="l"/>
            <a:r>
              <a:rPr lang="en-US" sz="1000" dirty="0">
                <a:solidFill>
                  <a:srgbClr val="FF0000"/>
                </a:solidFill>
                <a:latin typeface="Courier New" panose="02070309020205020404" pitchFamily="49" charset="0"/>
                <a:cs typeface="Courier New" panose="02070309020205020404" pitchFamily="49" charset="0"/>
              </a:rPr>
              <a:t>+--:(home-</a:t>
            </a:r>
            <a:r>
              <a:rPr lang="en-US" sz="1000" dirty="0" err="1">
                <a:solidFill>
                  <a:srgbClr val="FF0000"/>
                </a:solidFill>
                <a:latin typeface="Courier New" panose="02070309020205020404" pitchFamily="49" charset="0"/>
                <a:cs typeface="Courier New" panose="02070309020205020404" pitchFamily="49" charset="0"/>
              </a:rPr>
              <a:t>gw</a:t>
            </a:r>
            <a:r>
              <a:rPr lang="en-US" sz="1000" dirty="0">
                <a:solidFill>
                  <a:srgbClr val="FF0000"/>
                </a:solidFill>
                <a:latin typeface="Courier New" panose="02070309020205020404" pitchFamily="49" charset="0"/>
                <a:cs typeface="Courier New" panose="02070309020205020404" pitchFamily="49" charset="0"/>
              </a:rPr>
              <a:t>)</a:t>
            </a:r>
          </a:p>
          <a:p>
            <a:pPr algn="l"/>
            <a:r>
              <a:rPr lang="en-US" sz="1000" dirty="0">
                <a:solidFill>
                  <a:srgbClr val="FF0000"/>
                </a:solidFill>
                <a:latin typeface="Courier New" panose="02070309020205020404" pitchFamily="49" charset="0"/>
                <a:cs typeface="Courier New" panose="02070309020205020404" pitchFamily="49" charset="0"/>
              </a:rPr>
              <a:t>|  +--</a:t>
            </a:r>
            <a:r>
              <a:rPr lang="en-US" sz="1000" dirty="0" err="1">
                <a:solidFill>
                  <a:srgbClr val="FF0000"/>
                </a:solidFill>
                <a:latin typeface="Courier New" panose="02070309020205020404" pitchFamily="49" charset="0"/>
                <a:cs typeface="Courier New" panose="02070309020205020404" pitchFamily="49" charset="0"/>
              </a:rPr>
              <a:t>ro</a:t>
            </a:r>
            <a:r>
              <a:rPr lang="en-US" sz="1000" dirty="0">
                <a:solidFill>
                  <a:srgbClr val="FF0000"/>
                </a:solidFill>
                <a:latin typeface="Courier New" panose="02070309020205020404" pitchFamily="49" charset="0"/>
                <a:cs typeface="Courier New" panose="02070309020205020404" pitchFamily="49" charset="0"/>
              </a:rPr>
              <a:t> home-</a:t>
            </a:r>
            <a:r>
              <a:rPr lang="en-US" sz="1000" dirty="0" err="1">
                <a:solidFill>
                  <a:srgbClr val="FF0000"/>
                </a:solidFill>
                <a:latin typeface="Courier New" panose="02070309020205020404" pitchFamily="49" charset="0"/>
                <a:cs typeface="Courier New" panose="02070309020205020404" pitchFamily="49" charset="0"/>
              </a:rPr>
              <a:t>gw</a:t>
            </a:r>
            <a:r>
              <a:rPr lang="en-US" sz="1000" dirty="0">
                <a:solidFill>
                  <a:srgbClr val="FF0000"/>
                </a:solidFill>
                <a:latin typeface="Courier New" panose="02070309020205020404" pitchFamily="49" charset="0"/>
                <a:cs typeface="Courier New" panose="02070309020205020404" pitchFamily="49" charset="0"/>
              </a:rPr>
              <a:t>-specific-info</a:t>
            </a:r>
          </a:p>
          <a:p>
            <a:pPr algn="l"/>
            <a:r>
              <a:rPr lang="en-US" sz="1000" dirty="0">
                <a:solidFill>
                  <a:srgbClr val="FF0000"/>
                </a:solidFill>
              </a:rPr>
              <a:t>  </a:t>
            </a:r>
          </a:p>
        </p:txBody>
      </p:sp>
      <p:sp>
        <p:nvSpPr>
          <p:cNvPr id="22" name="TextBox 21">
            <a:extLst>
              <a:ext uri="{FF2B5EF4-FFF2-40B4-BE49-F238E27FC236}">
                <a16:creationId xmlns:a16="http://schemas.microsoft.com/office/drawing/2014/main" id="{1D0A8796-0440-63B0-DDA2-06F1B9CFC2E4}"/>
              </a:ext>
            </a:extLst>
          </p:cNvPr>
          <p:cNvSpPr txBox="1"/>
          <p:nvPr/>
        </p:nvSpPr>
        <p:spPr>
          <a:xfrm>
            <a:off x="7393614" y="3375110"/>
            <a:ext cx="1338828" cy="707886"/>
          </a:xfrm>
          <a:prstGeom prst="rect">
            <a:avLst/>
          </a:prstGeom>
          <a:noFill/>
          <a:ln>
            <a:solidFill>
              <a:schemeClr val="tx1"/>
            </a:solidFill>
          </a:ln>
        </p:spPr>
        <p:txBody>
          <a:bodyPr wrap="none" rtlCol="0">
            <a:spAutoFit/>
          </a:bodyPr>
          <a:lstStyle/>
          <a:p>
            <a:pPr algn="l"/>
            <a:r>
              <a:rPr lang="en-US" sz="1000" dirty="0">
                <a:solidFill>
                  <a:srgbClr val="FF0000"/>
                </a:solidFill>
                <a:latin typeface="Courier New" panose="02070309020205020404" pitchFamily="49" charset="0"/>
                <a:cs typeface="Courier New" panose="02070309020205020404" pitchFamily="49" charset="0"/>
              </a:rPr>
              <a:t>...</a:t>
            </a:r>
          </a:p>
          <a:p>
            <a:pPr algn="l"/>
            <a:r>
              <a:rPr lang="en-US" sz="1000" dirty="0">
                <a:solidFill>
                  <a:srgbClr val="FF0000"/>
                </a:solidFill>
                <a:latin typeface="Courier New" panose="02070309020205020404" pitchFamily="49" charset="0"/>
                <a:cs typeface="Courier New" panose="02070309020205020404" pitchFamily="49" charset="0"/>
              </a:rPr>
              <a:t>|</a:t>
            </a:r>
          </a:p>
          <a:p>
            <a:pPr algn="l"/>
            <a:r>
              <a:rPr lang="en-US" sz="1000" dirty="0">
                <a:solidFill>
                  <a:srgbClr val="FF0000"/>
                </a:solidFill>
                <a:latin typeface="Courier New" panose="02070309020205020404" pitchFamily="49" charset="0"/>
                <a:cs typeface="Courier New" panose="02070309020205020404" pitchFamily="49" charset="0"/>
              </a:rPr>
              <a:t>+--</a:t>
            </a:r>
            <a:r>
              <a:rPr lang="en-US" sz="1000" dirty="0" err="1">
                <a:solidFill>
                  <a:srgbClr val="FF0000"/>
                </a:solidFill>
                <a:latin typeface="Courier New" panose="02070309020205020404" pitchFamily="49" charset="0"/>
                <a:cs typeface="Courier New" panose="02070309020205020404" pitchFamily="49" charset="0"/>
              </a:rPr>
              <a:t>ro</a:t>
            </a:r>
            <a:r>
              <a:rPr lang="en-US" sz="1000" dirty="0">
                <a:solidFill>
                  <a:srgbClr val="FF0000"/>
                </a:solidFill>
                <a:latin typeface="Courier New" panose="02070309020205020404" pitchFamily="49" charset="0"/>
                <a:cs typeface="Courier New" panose="02070309020205020404" pitchFamily="49" charset="0"/>
              </a:rPr>
              <a:t> home-</a:t>
            </a:r>
            <a:r>
              <a:rPr lang="en-US" sz="1000" dirty="0" err="1">
                <a:solidFill>
                  <a:srgbClr val="FF0000"/>
                </a:solidFill>
                <a:latin typeface="Courier New" panose="02070309020205020404" pitchFamily="49" charset="0"/>
                <a:cs typeface="Courier New" panose="02070309020205020404" pitchFamily="49" charset="0"/>
              </a:rPr>
              <a:t>gw</a:t>
            </a:r>
            <a:endParaRPr lang="en-US" sz="1000" dirty="0">
              <a:solidFill>
                <a:srgbClr val="FF0000"/>
              </a:solidFill>
              <a:latin typeface="Courier New" panose="02070309020205020404" pitchFamily="49" charset="0"/>
              <a:cs typeface="Courier New" panose="02070309020205020404" pitchFamily="49" charset="0"/>
            </a:endParaRPr>
          </a:p>
          <a:p>
            <a:pPr algn="l"/>
            <a:r>
              <a:rPr lang="en-US" sz="1000" dirty="0">
                <a:solidFill>
                  <a:srgbClr val="FF0000"/>
                </a:solidFill>
                <a:latin typeface="Courier New" panose="02070309020205020404" pitchFamily="49" charset="0"/>
                <a:cs typeface="Courier New" panose="02070309020205020404" pitchFamily="49" charset="0"/>
              </a:rPr>
              <a:t>   +--</a:t>
            </a:r>
            <a:r>
              <a:rPr lang="en-US" sz="1000" dirty="0" err="1">
                <a:solidFill>
                  <a:srgbClr val="FF0000"/>
                </a:solidFill>
                <a:latin typeface="Courier New" panose="02070309020205020404" pitchFamily="49" charset="0"/>
                <a:cs typeface="Courier New" panose="02070309020205020404" pitchFamily="49" charset="0"/>
              </a:rPr>
              <a:t>ro</a:t>
            </a:r>
            <a:r>
              <a:rPr lang="en-US" sz="1000" dirty="0">
                <a:solidFill>
                  <a:srgbClr val="FF0000"/>
                </a:solidFill>
                <a:latin typeface="Courier New" panose="02070309020205020404" pitchFamily="49" charset="0"/>
                <a:cs typeface="Courier New" panose="02070309020205020404" pitchFamily="49" charset="0"/>
              </a:rPr>
              <a:t> model?</a:t>
            </a:r>
          </a:p>
        </p:txBody>
      </p:sp>
      <p:cxnSp>
        <p:nvCxnSpPr>
          <p:cNvPr id="24" name="Straight Connector 23">
            <a:extLst>
              <a:ext uri="{FF2B5EF4-FFF2-40B4-BE49-F238E27FC236}">
                <a16:creationId xmlns:a16="http://schemas.microsoft.com/office/drawing/2014/main" id="{1F2353EC-F84D-A246-B743-6E278AF1EEAE}"/>
              </a:ext>
            </a:extLst>
          </p:cNvPr>
          <p:cNvCxnSpPr/>
          <p:nvPr/>
        </p:nvCxnSpPr>
        <p:spPr>
          <a:xfrm>
            <a:off x="7506119" y="2443000"/>
            <a:ext cx="0" cy="986000"/>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D3FA29D-9DEC-A9ED-7AB0-FF2DB0276937}"/>
              </a:ext>
            </a:extLst>
          </p:cNvPr>
          <p:cNvSpPr txBox="1"/>
          <p:nvPr/>
        </p:nvSpPr>
        <p:spPr>
          <a:xfrm>
            <a:off x="8799160" y="3731797"/>
            <a:ext cx="2736647" cy="276999"/>
          </a:xfrm>
          <a:prstGeom prst="rect">
            <a:avLst/>
          </a:prstGeom>
          <a:noFill/>
        </p:spPr>
        <p:txBody>
          <a:bodyPr wrap="none" rtlCol="0">
            <a:spAutoFit/>
          </a:bodyPr>
          <a:lstStyle/>
          <a:p>
            <a:pPr algn="l"/>
            <a:r>
              <a:rPr lang="en-US" sz="1200" dirty="0">
                <a:solidFill>
                  <a:srgbClr val="FF0000"/>
                </a:solidFill>
              </a:rPr>
              <a:t>Specific attributes for home gateways</a:t>
            </a:r>
          </a:p>
        </p:txBody>
      </p:sp>
      <p:sp>
        <p:nvSpPr>
          <p:cNvPr id="26" name="TextBox 25">
            <a:extLst>
              <a:ext uri="{FF2B5EF4-FFF2-40B4-BE49-F238E27FC236}">
                <a16:creationId xmlns:a16="http://schemas.microsoft.com/office/drawing/2014/main" id="{7A8986CD-16A0-C57A-631B-EDA5C596D3DB}"/>
              </a:ext>
            </a:extLst>
          </p:cNvPr>
          <p:cNvSpPr txBox="1"/>
          <p:nvPr/>
        </p:nvSpPr>
        <p:spPr>
          <a:xfrm>
            <a:off x="10928426" y="2544975"/>
            <a:ext cx="1244283" cy="646331"/>
          </a:xfrm>
          <a:prstGeom prst="rect">
            <a:avLst/>
          </a:prstGeom>
          <a:noFill/>
        </p:spPr>
        <p:txBody>
          <a:bodyPr wrap="square" rtlCol="0">
            <a:spAutoFit/>
          </a:bodyPr>
          <a:lstStyle/>
          <a:p>
            <a:pPr algn="l"/>
            <a:r>
              <a:rPr lang="en-US" sz="1200" dirty="0">
                <a:solidFill>
                  <a:srgbClr val="FF0000"/>
                </a:solidFill>
              </a:rPr>
              <a:t>home gateway component attributes</a:t>
            </a:r>
          </a:p>
        </p:txBody>
      </p:sp>
      <p:sp>
        <p:nvSpPr>
          <p:cNvPr id="3" name="TextBox 2">
            <a:extLst>
              <a:ext uri="{FF2B5EF4-FFF2-40B4-BE49-F238E27FC236}">
                <a16:creationId xmlns:a16="http://schemas.microsoft.com/office/drawing/2014/main" id="{D6BD0AF4-B57C-220C-8B3C-9F385191F291}"/>
              </a:ext>
            </a:extLst>
          </p:cNvPr>
          <p:cNvSpPr txBox="1"/>
          <p:nvPr/>
        </p:nvSpPr>
        <p:spPr>
          <a:xfrm>
            <a:off x="3778257" y="2547487"/>
            <a:ext cx="2154757" cy="276999"/>
          </a:xfrm>
          <a:prstGeom prst="rect">
            <a:avLst/>
          </a:prstGeom>
          <a:noFill/>
        </p:spPr>
        <p:txBody>
          <a:bodyPr wrap="none" rtlCol="0">
            <a:spAutoFit/>
          </a:bodyPr>
          <a:lstStyle/>
          <a:p>
            <a:pPr algn="l"/>
            <a:r>
              <a:rPr lang="en-US" sz="1200" dirty="0">
                <a:solidFill>
                  <a:srgbClr val="FF0000"/>
                </a:solidFill>
              </a:rPr>
              <a:t>Common reusable attributes</a:t>
            </a:r>
          </a:p>
        </p:txBody>
      </p:sp>
    </p:spTree>
    <p:extLst>
      <p:ext uri="{BB962C8B-B14F-4D97-AF65-F5344CB8AC3E}">
        <p14:creationId xmlns:p14="http://schemas.microsoft.com/office/powerpoint/2010/main" val="2005348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F2427-0DED-9B4B-2C3E-7A6EF895F68F}"/>
              </a:ext>
            </a:extLst>
          </p:cNvPr>
          <p:cNvSpPr>
            <a:spLocks noGrp="1"/>
          </p:cNvSpPr>
          <p:nvPr>
            <p:ph type="title"/>
          </p:nvPr>
        </p:nvSpPr>
        <p:spPr/>
        <p:txBody>
          <a:bodyPr/>
          <a:lstStyle/>
          <a:p>
            <a:r>
              <a:rPr lang="en-US" dirty="0"/>
              <a:t>Wi-Fi AP Inventory Model</a:t>
            </a:r>
          </a:p>
        </p:txBody>
      </p:sp>
      <p:sp>
        <p:nvSpPr>
          <p:cNvPr id="3" name="Content Placeholder 2">
            <a:extLst>
              <a:ext uri="{FF2B5EF4-FFF2-40B4-BE49-F238E27FC236}">
                <a16:creationId xmlns:a16="http://schemas.microsoft.com/office/drawing/2014/main" id="{DC71CAE4-ACEA-0D0F-9AC9-335771D266C7}"/>
              </a:ext>
            </a:extLst>
          </p:cNvPr>
          <p:cNvSpPr>
            <a:spLocks noGrp="1"/>
          </p:cNvSpPr>
          <p:nvPr>
            <p:ph idx="1"/>
          </p:nvPr>
        </p:nvSpPr>
        <p:spPr>
          <a:xfrm>
            <a:off x="838200" y="1047750"/>
            <a:ext cx="10255180" cy="5673725"/>
          </a:xfrm>
        </p:spPr>
        <p:txBody>
          <a:bodyPr>
            <a:normAutofit/>
          </a:bodyPr>
          <a:lstStyle/>
          <a:p>
            <a:r>
              <a:rPr lang="en-US" dirty="0">
                <a:sym typeface="Wingdings" panose="05000000000000000000" pitchFamily="2" charset="2"/>
              </a:rPr>
              <a:t>Augments the </a:t>
            </a:r>
            <a:r>
              <a:rPr lang="en-US" dirty="0" err="1">
                <a:sym typeface="Wingdings" panose="05000000000000000000" pitchFamily="2" charset="2"/>
              </a:rPr>
              <a:t>ietf</a:t>
            </a:r>
            <a:r>
              <a:rPr lang="en-US" dirty="0">
                <a:sym typeface="Wingdings" panose="05000000000000000000" pitchFamily="2" charset="2"/>
              </a:rPr>
              <a:t>-network-hardware-inventory</a:t>
            </a:r>
          </a:p>
          <a:p>
            <a:pPr lvl="1"/>
            <a:r>
              <a:rPr lang="en-US" dirty="0">
                <a:sym typeface="Wingdings" panose="05000000000000000000" pitchFamily="2" charset="2"/>
              </a:rPr>
              <a:t>Inherits common/generic attributes for inventory objects from the base model</a:t>
            </a:r>
          </a:p>
          <a:p>
            <a:pPr lvl="1"/>
            <a:r>
              <a:rPr lang="en-US" dirty="0">
                <a:sym typeface="Wingdings" panose="05000000000000000000" pitchFamily="2" charset="2"/>
              </a:rPr>
              <a:t>Reuses common ONU attributes defined in the common YANG models per TR-383</a:t>
            </a:r>
          </a:p>
          <a:p>
            <a:pPr lvl="1"/>
            <a:r>
              <a:rPr lang="en-US" dirty="0">
                <a:solidFill>
                  <a:srgbClr val="FF0000"/>
                </a:solidFill>
                <a:sym typeface="Wingdings" panose="05000000000000000000" pitchFamily="2" charset="2"/>
              </a:rPr>
              <a:t>Consideration: need to align common attributes defined in the above two models</a:t>
            </a:r>
          </a:p>
          <a:p>
            <a:endParaRPr lang="en-US" altLang="zh-CN" dirty="0">
              <a:sym typeface="Wingdings" panose="05000000000000000000" pitchFamily="2" charset="2"/>
            </a:endParaRPr>
          </a:p>
          <a:p>
            <a:r>
              <a:rPr lang="en-US" altLang="zh-CN" dirty="0">
                <a:sym typeface="Wingdings" panose="05000000000000000000" pitchFamily="2" charset="2"/>
              </a:rPr>
              <a:t>Key features in the augmentations </a:t>
            </a:r>
          </a:p>
          <a:p>
            <a:pPr lvl="1"/>
            <a:r>
              <a:rPr lang="en-US" altLang="zh-CN" dirty="0">
                <a:solidFill>
                  <a:srgbClr val="FF0000"/>
                </a:solidFill>
                <a:sym typeface="Wingdings" panose="05000000000000000000" pitchFamily="2" charset="2"/>
              </a:rPr>
              <a:t>Common reusable grouping definition for APs</a:t>
            </a:r>
          </a:p>
          <a:p>
            <a:pPr lvl="2"/>
            <a:r>
              <a:rPr lang="en-US" altLang="zh-CN" dirty="0" err="1">
                <a:solidFill>
                  <a:srgbClr val="FF0000"/>
                </a:solidFill>
                <a:sym typeface="Wingdings" panose="05000000000000000000" pitchFamily="2" charset="2"/>
              </a:rPr>
              <a:t>ssid</a:t>
            </a:r>
            <a:r>
              <a:rPr lang="en-US" altLang="zh-CN" dirty="0">
                <a:solidFill>
                  <a:srgbClr val="FF0000"/>
                </a:solidFill>
                <a:sym typeface="Wingdings" panose="05000000000000000000" pitchFamily="2" charset="2"/>
              </a:rPr>
              <a:t>-info, neighbor-</a:t>
            </a:r>
            <a:r>
              <a:rPr lang="en-US" altLang="zh-CN" dirty="0" err="1">
                <a:solidFill>
                  <a:srgbClr val="FF0000"/>
                </a:solidFill>
                <a:sym typeface="Wingdings" panose="05000000000000000000" pitchFamily="2" charset="2"/>
              </a:rPr>
              <a:t>ssid</a:t>
            </a:r>
            <a:r>
              <a:rPr lang="en-US" altLang="zh-CN" dirty="0">
                <a:solidFill>
                  <a:srgbClr val="FF0000"/>
                </a:solidFill>
                <a:sym typeface="Wingdings" panose="05000000000000000000" pitchFamily="2" charset="2"/>
              </a:rPr>
              <a:t>-info</a:t>
            </a:r>
          </a:p>
          <a:p>
            <a:pPr lvl="2"/>
            <a:r>
              <a:rPr lang="en-US" altLang="zh-CN" dirty="0">
                <a:solidFill>
                  <a:srgbClr val="FF0000"/>
                </a:solidFill>
                <a:sym typeface="Wingdings" panose="05000000000000000000" pitchFamily="2" charset="2"/>
              </a:rPr>
              <a:t>uplink-</a:t>
            </a:r>
            <a:r>
              <a:rPr lang="en-US" altLang="zh-CN" dirty="0" err="1">
                <a:solidFill>
                  <a:srgbClr val="FF0000"/>
                </a:solidFill>
                <a:sym typeface="Wingdings" panose="05000000000000000000" pitchFamily="2" charset="2"/>
              </a:rPr>
              <a:t>pon</a:t>
            </a:r>
            <a:r>
              <a:rPr lang="en-US" altLang="zh-CN" dirty="0">
                <a:solidFill>
                  <a:srgbClr val="FF0000"/>
                </a:solidFill>
                <a:sym typeface="Wingdings" panose="05000000000000000000" pitchFamily="2" charset="2"/>
              </a:rPr>
              <a:t>-info</a:t>
            </a:r>
          </a:p>
          <a:p>
            <a:pPr lvl="2"/>
            <a:r>
              <a:rPr lang="en-US" altLang="zh-CN" dirty="0">
                <a:solidFill>
                  <a:srgbClr val="FF0000"/>
                </a:solidFill>
                <a:sym typeface="Wingdings" panose="05000000000000000000" pitchFamily="2" charset="2"/>
              </a:rPr>
              <a:t>common-error-info</a:t>
            </a:r>
          </a:p>
          <a:p>
            <a:pPr lvl="1"/>
            <a:r>
              <a:rPr lang="en-US" altLang="zh-CN" dirty="0">
                <a:solidFill>
                  <a:srgbClr val="FF0000"/>
                </a:solidFill>
                <a:sym typeface="Wingdings" panose="05000000000000000000" pitchFamily="2" charset="2"/>
              </a:rPr>
              <a:t>Extensible opaque attribute for vendor implementation</a:t>
            </a:r>
          </a:p>
          <a:p>
            <a:pPr lvl="1"/>
            <a:r>
              <a:rPr lang="en-US" dirty="0">
                <a:solidFill>
                  <a:srgbClr val="FF0000"/>
                </a:solidFill>
              </a:rPr>
              <a:t>Definition for supported Wi-Fi bands</a:t>
            </a:r>
          </a:p>
          <a:p>
            <a:pPr lvl="1"/>
            <a:r>
              <a:rPr lang="en-US" dirty="0">
                <a:solidFill>
                  <a:srgbClr val="FF0000"/>
                </a:solidFill>
              </a:rPr>
              <a:t>Definition for connected home devices</a:t>
            </a:r>
          </a:p>
        </p:txBody>
      </p:sp>
      <p:sp>
        <p:nvSpPr>
          <p:cNvPr id="4" name="Slide Number Placeholder 3">
            <a:extLst>
              <a:ext uri="{FF2B5EF4-FFF2-40B4-BE49-F238E27FC236}">
                <a16:creationId xmlns:a16="http://schemas.microsoft.com/office/drawing/2014/main" id="{E0302AAB-A40C-9DAA-5E1D-616CD1200B8E}"/>
              </a:ext>
            </a:extLst>
          </p:cNvPr>
          <p:cNvSpPr>
            <a:spLocks noGrp="1"/>
          </p:cNvSpPr>
          <p:nvPr>
            <p:ph type="sldNum" sz="quarter" idx="12"/>
          </p:nvPr>
        </p:nvSpPr>
        <p:spPr/>
        <p:txBody>
          <a:bodyPr/>
          <a:lstStyle/>
          <a:p>
            <a:fld id="{65823652-B740-4D28-B860-7338E273B36D}" type="slidenum">
              <a:rPr lang="en-US" smtClean="0"/>
              <a:t>19</a:t>
            </a:fld>
            <a:endParaRPr lang="en-US"/>
          </a:p>
        </p:txBody>
      </p:sp>
    </p:spTree>
    <p:extLst>
      <p:ext uri="{BB962C8B-B14F-4D97-AF65-F5344CB8AC3E}">
        <p14:creationId xmlns:p14="http://schemas.microsoft.com/office/powerpoint/2010/main" val="3895598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4828E8-880B-460D-9CAA-249C5F7090EB}"/>
              </a:ext>
            </a:extLst>
          </p:cNvPr>
          <p:cNvSpPr>
            <a:spLocks noGrp="1"/>
          </p:cNvSpPr>
          <p:nvPr>
            <p:ph type="body" sz="quarter" idx="11"/>
          </p:nvPr>
        </p:nvSpPr>
        <p:spPr>
          <a:xfrm>
            <a:off x="824400" y="1044000"/>
            <a:ext cx="11141458" cy="5045650"/>
          </a:xfrm>
        </p:spPr>
        <p:txBody>
          <a:bodyPr>
            <a:normAutofit/>
          </a:bodyPr>
          <a:lstStyle/>
          <a:p>
            <a:r>
              <a:rPr lang="en-US" dirty="0"/>
              <a:t>Background Information from Nokia Starts here...</a:t>
            </a:r>
            <a:endParaRPr lang="en-US" sz="1600" dirty="0"/>
          </a:p>
        </p:txBody>
      </p:sp>
    </p:spTree>
    <p:extLst>
      <p:ext uri="{BB962C8B-B14F-4D97-AF65-F5344CB8AC3E}">
        <p14:creationId xmlns:p14="http://schemas.microsoft.com/office/powerpoint/2010/main" val="2249660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F2427-0DED-9B4B-2C3E-7A6EF895F68F}"/>
              </a:ext>
            </a:extLst>
          </p:cNvPr>
          <p:cNvSpPr>
            <a:spLocks noGrp="1"/>
          </p:cNvSpPr>
          <p:nvPr>
            <p:ph type="title"/>
          </p:nvPr>
        </p:nvSpPr>
        <p:spPr/>
        <p:txBody>
          <a:bodyPr/>
          <a:lstStyle/>
          <a:p>
            <a:r>
              <a:rPr lang="en-US" dirty="0"/>
              <a:t>Wi-Fi AP Model Tree (Sample)</a:t>
            </a:r>
          </a:p>
        </p:txBody>
      </p:sp>
      <p:sp>
        <p:nvSpPr>
          <p:cNvPr id="4" name="Slide Number Placeholder 3">
            <a:extLst>
              <a:ext uri="{FF2B5EF4-FFF2-40B4-BE49-F238E27FC236}">
                <a16:creationId xmlns:a16="http://schemas.microsoft.com/office/drawing/2014/main" id="{E0302AAB-A40C-9DAA-5E1D-616CD1200B8E}"/>
              </a:ext>
            </a:extLst>
          </p:cNvPr>
          <p:cNvSpPr>
            <a:spLocks noGrp="1"/>
          </p:cNvSpPr>
          <p:nvPr>
            <p:ph type="sldNum" sz="quarter" idx="12"/>
          </p:nvPr>
        </p:nvSpPr>
        <p:spPr/>
        <p:txBody>
          <a:bodyPr/>
          <a:lstStyle/>
          <a:p>
            <a:fld id="{65823652-B740-4D28-B860-7338E273B36D}" type="slidenum">
              <a:rPr lang="en-US" smtClean="0"/>
              <a:t>20</a:t>
            </a:fld>
            <a:endParaRPr lang="en-US"/>
          </a:p>
        </p:txBody>
      </p:sp>
      <p:pic>
        <p:nvPicPr>
          <p:cNvPr id="11" name="Picture 10">
            <a:extLst>
              <a:ext uri="{FF2B5EF4-FFF2-40B4-BE49-F238E27FC236}">
                <a16:creationId xmlns:a16="http://schemas.microsoft.com/office/drawing/2014/main" id="{8BC9A9C2-CB75-710D-549B-78DA1F2F7493}"/>
              </a:ext>
            </a:extLst>
          </p:cNvPr>
          <p:cNvPicPr>
            <a:picLocks noChangeAspect="1"/>
          </p:cNvPicPr>
          <p:nvPr/>
        </p:nvPicPr>
        <p:blipFill>
          <a:blip r:embed="rId2"/>
          <a:stretch>
            <a:fillRect/>
          </a:stretch>
        </p:blipFill>
        <p:spPr>
          <a:xfrm>
            <a:off x="838200" y="1033178"/>
            <a:ext cx="4127876" cy="5610569"/>
          </a:xfrm>
          <a:prstGeom prst="rect">
            <a:avLst/>
          </a:prstGeom>
        </p:spPr>
      </p:pic>
      <p:pic>
        <p:nvPicPr>
          <p:cNvPr id="13" name="Picture 12">
            <a:extLst>
              <a:ext uri="{FF2B5EF4-FFF2-40B4-BE49-F238E27FC236}">
                <a16:creationId xmlns:a16="http://schemas.microsoft.com/office/drawing/2014/main" id="{C4EEF364-E138-92D0-4549-3D2FA4A97796}"/>
              </a:ext>
            </a:extLst>
          </p:cNvPr>
          <p:cNvPicPr>
            <a:picLocks noChangeAspect="1"/>
          </p:cNvPicPr>
          <p:nvPr/>
        </p:nvPicPr>
        <p:blipFill>
          <a:blip r:embed="rId3"/>
          <a:stretch>
            <a:fillRect/>
          </a:stretch>
        </p:blipFill>
        <p:spPr>
          <a:xfrm>
            <a:off x="6665338" y="1033178"/>
            <a:ext cx="4473328" cy="1409822"/>
          </a:xfrm>
          <a:prstGeom prst="rect">
            <a:avLst/>
          </a:prstGeom>
        </p:spPr>
      </p:pic>
      <p:cxnSp>
        <p:nvCxnSpPr>
          <p:cNvPr id="15" name="Connector: Elbow 14">
            <a:extLst>
              <a:ext uri="{FF2B5EF4-FFF2-40B4-BE49-F238E27FC236}">
                <a16:creationId xmlns:a16="http://schemas.microsoft.com/office/drawing/2014/main" id="{731F3DA1-E8E0-495F-6CF7-6AFA97DB9875}"/>
              </a:ext>
            </a:extLst>
          </p:cNvPr>
          <p:cNvCxnSpPr>
            <a:stCxn id="11" idx="2"/>
            <a:endCxn id="13" idx="0"/>
          </p:cNvCxnSpPr>
          <p:nvPr/>
        </p:nvCxnSpPr>
        <p:spPr>
          <a:xfrm rot="5400000" flipH="1" flipV="1">
            <a:off x="3096785" y="838531"/>
            <a:ext cx="5610569" cy="5999864"/>
          </a:xfrm>
          <a:prstGeom prst="bentConnector5">
            <a:avLst>
              <a:gd name="adj1" fmla="val -2104"/>
              <a:gd name="adj2" fmla="val 59447"/>
              <a:gd name="adj3" fmla="val 104074"/>
            </a:avLst>
          </a:prstGeom>
          <a:ln w="19050">
            <a:solidFill>
              <a:srgbClr val="336699"/>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88322D5-AF20-EABD-F1D2-837900664F48}"/>
              </a:ext>
            </a:extLst>
          </p:cNvPr>
          <p:cNvSpPr txBox="1"/>
          <p:nvPr/>
        </p:nvSpPr>
        <p:spPr>
          <a:xfrm>
            <a:off x="3400500" y="1524051"/>
            <a:ext cx="1890261" cy="276999"/>
          </a:xfrm>
          <a:prstGeom prst="rect">
            <a:avLst/>
          </a:prstGeom>
          <a:noFill/>
        </p:spPr>
        <p:txBody>
          <a:bodyPr wrap="none" rtlCol="0">
            <a:spAutoFit/>
          </a:bodyPr>
          <a:lstStyle/>
          <a:p>
            <a:pPr algn="l"/>
            <a:r>
              <a:rPr lang="en-US" sz="1200" dirty="0">
                <a:solidFill>
                  <a:srgbClr val="FF0000"/>
                </a:solidFill>
              </a:rPr>
              <a:t>network-element : </a:t>
            </a:r>
            <a:r>
              <a:rPr lang="en-US" sz="1200" dirty="0" err="1">
                <a:solidFill>
                  <a:srgbClr val="FF0000"/>
                </a:solidFill>
              </a:rPr>
              <a:t>wifi</a:t>
            </a:r>
            <a:r>
              <a:rPr lang="en-US" sz="1200" dirty="0">
                <a:solidFill>
                  <a:srgbClr val="FF0000"/>
                </a:solidFill>
              </a:rPr>
              <a:t>-ap</a:t>
            </a:r>
          </a:p>
        </p:txBody>
      </p:sp>
      <p:sp>
        <p:nvSpPr>
          <p:cNvPr id="20" name="TextBox 19">
            <a:extLst>
              <a:ext uri="{FF2B5EF4-FFF2-40B4-BE49-F238E27FC236}">
                <a16:creationId xmlns:a16="http://schemas.microsoft.com/office/drawing/2014/main" id="{C208D14D-812F-BE5C-D186-2DFA77B0E5F7}"/>
              </a:ext>
            </a:extLst>
          </p:cNvPr>
          <p:cNvSpPr txBox="1"/>
          <p:nvPr/>
        </p:nvSpPr>
        <p:spPr>
          <a:xfrm>
            <a:off x="3400500" y="3431395"/>
            <a:ext cx="1265539" cy="276999"/>
          </a:xfrm>
          <a:prstGeom prst="rect">
            <a:avLst/>
          </a:prstGeom>
          <a:noFill/>
        </p:spPr>
        <p:txBody>
          <a:bodyPr wrap="none" rtlCol="0">
            <a:spAutoFit/>
          </a:bodyPr>
          <a:lstStyle/>
          <a:p>
            <a:pPr algn="l"/>
            <a:r>
              <a:rPr lang="en-US" sz="1200" dirty="0">
                <a:solidFill>
                  <a:srgbClr val="FF0000"/>
                </a:solidFill>
              </a:rPr>
              <a:t>AP components</a:t>
            </a:r>
          </a:p>
        </p:txBody>
      </p:sp>
      <p:sp>
        <p:nvSpPr>
          <p:cNvPr id="22" name="TextBox 21">
            <a:extLst>
              <a:ext uri="{FF2B5EF4-FFF2-40B4-BE49-F238E27FC236}">
                <a16:creationId xmlns:a16="http://schemas.microsoft.com/office/drawing/2014/main" id="{1D0A8796-0440-63B0-DDA2-06F1B9CFC2E4}"/>
              </a:ext>
            </a:extLst>
          </p:cNvPr>
          <p:cNvSpPr txBox="1"/>
          <p:nvPr/>
        </p:nvSpPr>
        <p:spPr>
          <a:xfrm>
            <a:off x="7347730" y="2841291"/>
            <a:ext cx="3108543" cy="3785652"/>
          </a:xfrm>
          <a:prstGeom prst="rect">
            <a:avLst/>
          </a:prstGeom>
          <a:noFill/>
          <a:ln>
            <a:solidFill>
              <a:schemeClr val="tx1"/>
            </a:solidFill>
          </a:ln>
        </p:spPr>
        <p:txBody>
          <a:bodyPr wrap="none" rtlCol="0">
            <a:spAutoFit/>
          </a:bodyPr>
          <a:lstStyle/>
          <a:p>
            <a:pPr algn="l"/>
            <a:r>
              <a:rPr lang="en-US" sz="1000" dirty="0">
                <a:solidFill>
                  <a:srgbClr val="FF0000"/>
                </a:solidFill>
                <a:latin typeface="Courier New" panose="02070309020205020404" pitchFamily="49" charset="0"/>
                <a:cs typeface="Courier New" panose="02070309020205020404" pitchFamily="49" charset="0"/>
              </a:rPr>
              <a:t>...</a:t>
            </a:r>
          </a:p>
          <a:p>
            <a:pPr algn="l"/>
            <a:r>
              <a:rPr lang="en-US" sz="1000" dirty="0">
                <a:solidFill>
                  <a:srgbClr val="FF0000"/>
                </a:solidFill>
                <a:latin typeface="Courier New" panose="02070309020205020404" pitchFamily="49" charset="0"/>
                <a:cs typeface="Courier New" panose="02070309020205020404" pitchFamily="49" charset="0"/>
              </a:rPr>
              <a:t>|</a:t>
            </a:r>
          </a:p>
          <a:p>
            <a:pPr algn="l"/>
            <a:r>
              <a:rPr lang="en-US" sz="1000" dirty="0">
                <a:solidFill>
                  <a:srgbClr val="FF0000"/>
                </a:solidFill>
                <a:latin typeface="Courier New" panose="02070309020205020404" pitchFamily="49" charset="0"/>
                <a:cs typeface="Courier New" panose="02070309020205020404" pitchFamily="49" charset="0"/>
              </a:rPr>
              <a:t>+--</a:t>
            </a:r>
            <a:r>
              <a:rPr lang="en-US" sz="1000" dirty="0" err="1">
                <a:solidFill>
                  <a:srgbClr val="FF0000"/>
                </a:solidFill>
                <a:latin typeface="Courier New" panose="02070309020205020404" pitchFamily="49" charset="0"/>
                <a:cs typeface="Courier New" panose="02070309020205020404" pitchFamily="49" charset="0"/>
              </a:rPr>
              <a:t>ro</a:t>
            </a:r>
            <a:r>
              <a:rPr lang="en-US" sz="1000" dirty="0">
                <a:solidFill>
                  <a:srgbClr val="FF0000"/>
                </a:solidFill>
                <a:latin typeface="Courier New" panose="02070309020205020404" pitchFamily="49" charset="0"/>
                <a:cs typeface="Courier New" panose="02070309020205020404" pitchFamily="49" charset="0"/>
              </a:rPr>
              <a:t> home-ap</a:t>
            </a:r>
          </a:p>
          <a:p>
            <a:pPr algn="l"/>
            <a:r>
              <a:rPr lang="en-US" sz="1000" dirty="0">
                <a:solidFill>
                  <a:srgbClr val="FF0000"/>
                </a:solidFill>
                <a:latin typeface="Courier New" panose="02070309020205020404" pitchFamily="49" charset="0"/>
                <a:cs typeface="Courier New" panose="02070309020205020404" pitchFamily="49" charset="0"/>
              </a:rPr>
              <a:t>   +--</a:t>
            </a:r>
            <a:r>
              <a:rPr lang="en-US" sz="1000" dirty="0" err="1">
                <a:solidFill>
                  <a:srgbClr val="FF0000"/>
                </a:solidFill>
                <a:latin typeface="Courier New" panose="02070309020205020404" pitchFamily="49" charset="0"/>
                <a:cs typeface="Courier New" panose="02070309020205020404" pitchFamily="49" charset="0"/>
              </a:rPr>
              <a:t>ro</a:t>
            </a:r>
            <a:r>
              <a:rPr lang="en-US" sz="1000" dirty="0">
                <a:solidFill>
                  <a:srgbClr val="FF0000"/>
                </a:solidFill>
                <a:latin typeface="Courier New" panose="02070309020205020404" pitchFamily="49" charset="0"/>
                <a:cs typeface="Courier New" panose="02070309020205020404" pitchFamily="49" charset="0"/>
              </a:rPr>
              <a:t> ap-info</a:t>
            </a:r>
          </a:p>
          <a:p>
            <a:pPr algn="l"/>
            <a:r>
              <a:rPr lang="en-US" sz="1000" dirty="0">
                <a:solidFill>
                  <a:srgbClr val="FF0000"/>
                </a:solidFill>
                <a:latin typeface="Courier New" panose="02070309020205020404" pitchFamily="49" charset="0"/>
                <a:cs typeface="Courier New" panose="02070309020205020404" pitchFamily="49" charset="0"/>
              </a:rPr>
              <a:t>   |  +--</a:t>
            </a:r>
            <a:r>
              <a:rPr lang="en-US" sz="1000" dirty="0" err="1">
                <a:solidFill>
                  <a:srgbClr val="FF0000"/>
                </a:solidFill>
                <a:latin typeface="Courier New" panose="02070309020205020404" pitchFamily="49" charset="0"/>
                <a:cs typeface="Courier New" panose="02070309020205020404" pitchFamily="49" charset="0"/>
              </a:rPr>
              <a:t>ro</a:t>
            </a:r>
            <a:r>
              <a:rPr lang="en-US" sz="1000" dirty="0">
                <a:solidFill>
                  <a:srgbClr val="FF0000"/>
                </a:solidFill>
                <a:latin typeface="Courier New" panose="02070309020205020404" pitchFamily="49" charset="0"/>
                <a:cs typeface="Courier New" panose="02070309020205020404" pitchFamily="49" charset="0"/>
              </a:rPr>
              <a:t> ap-list* [mac]</a:t>
            </a:r>
          </a:p>
          <a:p>
            <a:pPr algn="l"/>
            <a:r>
              <a:rPr lang="en-US" sz="1000" dirty="0">
                <a:solidFill>
                  <a:srgbClr val="FF0000"/>
                </a:solidFill>
                <a:latin typeface="Courier New" panose="02070309020205020404" pitchFamily="49" charset="0"/>
                <a:cs typeface="Courier New" panose="02070309020205020404" pitchFamily="49" charset="0"/>
              </a:rPr>
              <a:t>   |     +--</a:t>
            </a:r>
            <a:r>
              <a:rPr lang="en-US" sz="1000" dirty="0" err="1">
                <a:solidFill>
                  <a:srgbClr val="FF0000"/>
                </a:solidFill>
                <a:latin typeface="Courier New" panose="02070309020205020404" pitchFamily="49" charset="0"/>
                <a:cs typeface="Courier New" panose="02070309020205020404" pitchFamily="49" charset="0"/>
              </a:rPr>
              <a:t>ro</a:t>
            </a:r>
            <a:r>
              <a:rPr lang="en-US" sz="1000" dirty="0">
                <a:solidFill>
                  <a:srgbClr val="FF0000"/>
                </a:solidFill>
                <a:latin typeface="Courier New" panose="02070309020205020404" pitchFamily="49" charset="0"/>
                <a:cs typeface="Courier New" panose="02070309020205020404" pitchFamily="49" charset="0"/>
              </a:rPr>
              <a:t> mac?</a:t>
            </a:r>
          </a:p>
          <a:p>
            <a:pPr algn="l"/>
            <a:r>
              <a:rPr lang="en-US" sz="1000" dirty="0">
                <a:solidFill>
                  <a:srgbClr val="FF0000"/>
                </a:solidFill>
                <a:latin typeface="Courier New" panose="02070309020205020404" pitchFamily="49" charset="0"/>
                <a:cs typeface="Courier New" panose="02070309020205020404" pitchFamily="49" charset="0"/>
              </a:rPr>
              <a:t>   |     +--</a:t>
            </a:r>
            <a:r>
              <a:rPr lang="en-US" sz="1000" dirty="0" err="1">
                <a:solidFill>
                  <a:srgbClr val="FF0000"/>
                </a:solidFill>
                <a:latin typeface="Courier New" panose="02070309020205020404" pitchFamily="49" charset="0"/>
                <a:cs typeface="Courier New" panose="02070309020205020404" pitchFamily="49" charset="0"/>
              </a:rPr>
              <a:t>ro</a:t>
            </a:r>
            <a:r>
              <a:rPr lang="en-US" sz="1000" dirty="0">
                <a:solidFill>
                  <a:srgbClr val="FF0000"/>
                </a:solidFill>
                <a:latin typeface="Courier New" panose="02070309020205020404" pitchFamily="49" charset="0"/>
                <a:cs typeface="Courier New" panose="02070309020205020404" pitchFamily="49" charset="0"/>
              </a:rPr>
              <a:t> manufacture-</a:t>
            </a:r>
            <a:r>
              <a:rPr lang="en-US" sz="1000" dirty="0" err="1">
                <a:solidFill>
                  <a:srgbClr val="FF0000"/>
                </a:solidFill>
                <a:latin typeface="Courier New" panose="02070309020205020404" pitchFamily="49" charset="0"/>
                <a:cs typeface="Courier New" panose="02070309020205020404" pitchFamily="49" charset="0"/>
              </a:rPr>
              <a:t>oui</a:t>
            </a:r>
            <a:r>
              <a:rPr lang="en-US" sz="1000" dirty="0">
                <a:solidFill>
                  <a:srgbClr val="FF0000"/>
                </a:solidFill>
                <a:latin typeface="Courier New" panose="02070309020205020404" pitchFamily="49" charset="0"/>
                <a:cs typeface="Courier New" panose="02070309020205020404" pitchFamily="49" charset="0"/>
              </a:rPr>
              <a:t>?</a:t>
            </a:r>
          </a:p>
          <a:p>
            <a:pPr algn="l"/>
            <a:r>
              <a:rPr lang="en-US" sz="1000" dirty="0">
                <a:solidFill>
                  <a:srgbClr val="FF0000"/>
                </a:solidFill>
                <a:latin typeface="Courier New" panose="02070309020205020404" pitchFamily="49" charset="0"/>
                <a:cs typeface="Courier New" panose="02070309020205020404" pitchFamily="49" charset="0"/>
              </a:rPr>
              <a:t>   |     +--</a:t>
            </a:r>
            <a:r>
              <a:rPr lang="en-US" sz="1000" dirty="0" err="1">
                <a:solidFill>
                  <a:srgbClr val="FF0000"/>
                </a:solidFill>
                <a:latin typeface="Courier New" panose="02070309020205020404" pitchFamily="49" charset="0"/>
                <a:cs typeface="Courier New" panose="02070309020205020404" pitchFamily="49" charset="0"/>
              </a:rPr>
              <a:t>ro</a:t>
            </a:r>
            <a:r>
              <a:rPr lang="en-US" sz="1000" dirty="0">
                <a:solidFill>
                  <a:srgbClr val="FF0000"/>
                </a:solidFill>
                <a:latin typeface="Courier New" panose="02070309020205020404" pitchFamily="49" charset="0"/>
                <a:cs typeface="Courier New" panose="02070309020205020404" pitchFamily="49" charset="0"/>
              </a:rPr>
              <a:t> </a:t>
            </a:r>
            <a:r>
              <a:rPr lang="en-US" sz="1000" dirty="0" err="1">
                <a:solidFill>
                  <a:srgbClr val="FF0000"/>
                </a:solidFill>
                <a:latin typeface="Courier New" panose="02070309020205020404" pitchFamily="49" charset="0"/>
                <a:cs typeface="Courier New" panose="02070309020205020404" pitchFamily="49" charset="0"/>
              </a:rPr>
              <a:t>wifi</a:t>
            </a:r>
            <a:r>
              <a:rPr lang="en-US" sz="1000" dirty="0">
                <a:solidFill>
                  <a:srgbClr val="FF0000"/>
                </a:solidFill>
                <a:latin typeface="Courier New" panose="02070309020205020404" pitchFamily="49" charset="0"/>
                <a:cs typeface="Courier New" panose="02070309020205020404" pitchFamily="49" charset="0"/>
              </a:rPr>
              <a:t>-band-capability?</a:t>
            </a:r>
          </a:p>
          <a:p>
            <a:pPr algn="l"/>
            <a:r>
              <a:rPr lang="en-US" sz="1000" dirty="0">
                <a:solidFill>
                  <a:srgbClr val="FF0000"/>
                </a:solidFill>
                <a:latin typeface="Courier New" panose="02070309020205020404" pitchFamily="49" charset="0"/>
                <a:cs typeface="Courier New" panose="02070309020205020404" pitchFamily="49" charset="0"/>
              </a:rPr>
              <a:t>   |     +--</a:t>
            </a:r>
            <a:r>
              <a:rPr lang="en-US" sz="1000" dirty="0" err="1">
                <a:solidFill>
                  <a:srgbClr val="FF0000"/>
                </a:solidFill>
                <a:latin typeface="Courier New" panose="02070309020205020404" pitchFamily="49" charset="0"/>
                <a:cs typeface="Courier New" panose="02070309020205020404" pitchFamily="49" charset="0"/>
              </a:rPr>
              <a:t>ro</a:t>
            </a:r>
            <a:r>
              <a:rPr lang="en-US" sz="1000" dirty="0">
                <a:solidFill>
                  <a:srgbClr val="FF0000"/>
                </a:solidFill>
                <a:latin typeface="Courier New" panose="02070309020205020404" pitchFamily="49" charset="0"/>
                <a:cs typeface="Courier New" panose="02070309020205020404" pitchFamily="49" charset="0"/>
              </a:rPr>
              <a:t> standard-capability?</a:t>
            </a:r>
          </a:p>
          <a:p>
            <a:pPr algn="l"/>
            <a:r>
              <a:rPr lang="en-US" sz="1000" dirty="0">
                <a:solidFill>
                  <a:srgbClr val="FF0000"/>
                </a:solidFill>
                <a:latin typeface="Courier New" panose="02070309020205020404" pitchFamily="49" charset="0"/>
                <a:cs typeface="Courier New" panose="02070309020205020404" pitchFamily="49" charset="0"/>
              </a:rPr>
              <a:t>   |     +--</a:t>
            </a:r>
            <a:r>
              <a:rPr lang="en-US" sz="1000" dirty="0" err="1">
                <a:solidFill>
                  <a:srgbClr val="FF0000"/>
                </a:solidFill>
                <a:latin typeface="Courier New" panose="02070309020205020404" pitchFamily="49" charset="0"/>
                <a:cs typeface="Courier New" panose="02070309020205020404" pitchFamily="49" charset="0"/>
              </a:rPr>
              <a:t>ro</a:t>
            </a:r>
            <a:r>
              <a:rPr lang="en-US" sz="1000" dirty="0">
                <a:solidFill>
                  <a:srgbClr val="FF0000"/>
                </a:solidFill>
                <a:latin typeface="Courier New" panose="02070309020205020404" pitchFamily="49" charset="0"/>
                <a:cs typeface="Courier New" panose="02070309020205020404" pitchFamily="49" charset="0"/>
              </a:rPr>
              <a:t> up-link?</a:t>
            </a:r>
          </a:p>
          <a:p>
            <a:pPr algn="l"/>
            <a:r>
              <a:rPr lang="en-US" sz="1000" dirty="0">
                <a:solidFill>
                  <a:srgbClr val="FF0000"/>
                </a:solidFill>
                <a:latin typeface="Courier New" panose="02070309020205020404" pitchFamily="49" charset="0"/>
                <a:cs typeface="Courier New" panose="02070309020205020404" pitchFamily="49" charset="0"/>
              </a:rPr>
              <a:t>   |     +--</a:t>
            </a:r>
            <a:r>
              <a:rPr lang="en-US" sz="1000" dirty="0" err="1">
                <a:solidFill>
                  <a:srgbClr val="FF0000"/>
                </a:solidFill>
                <a:latin typeface="Courier New" panose="02070309020205020404" pitchFamily="49" charset="0"/>
                <a:cs typeface="Courier New" panose="02070309020205020404" pitchFamily="49" charset="0"/>
              </a:rPr>
              <a:t>ro</a:t>
            </a:r>
            <a:r>
              <a:rPr lang="en-US" sz="1000" dirty="0">
                <a:solidFill>
                  <a:srgbClr val="FF0000"/>
                </a:solidFill>
                <a:latin typeface="Courier New" panose="02070309020205020404" pitchFamily="49" charset="0"/>
                <a:cs typeface="Courier New" panose="02070309020205020404" pitchFamily="49" charset="0"/>
              </a:rPr>
              <a:t> work-mode?</a:t>
            </a:r>
          </a:p>
          <a:p>
            <a:pPr algn="l"/>
            <a:r>
              <a:rPr lang="en-US" sz="1000" dirty="0">
                <a:solidFill>
                  <a:srgbClr val="FF0000"/>
                </a:solidFill>
                <a:latin typeface="Courier New" panose="02070309020205020404" pitchFamily="49" charset="0"/>
                <a:cs typeface="Courier New" panose="02070309020205020404" pitchFamily="49" charset="0"/>
              </a:rPr>
              <a:t>   |     +--</a:t>
            </a:r>
            <a:r>
              <a:rPr lang="en-US" sz="1000" dirty="0" err="1">
                <a:solidFill>
                  <a:srgbClr val="FF0000"/>
                </a:solidFill>
                <a:latin typeface="Courier New" panose="02070309020205020404" pitchFamily="49" charset="0"/>
                <a:cs typeface="Courier New" panose="02070309020205020404" pitchFamily="49" charset="0"/>
              </a:rPr>
              <a:t>ro</a:t>
            </a:r>
            <a:r>
              <a:rPr lang="en-US" sz="1000" dirty="0">
                <a:solidFill>
                  <a:srgbClr val="FF0000"/>
                </a:solidFill>
                <a:latin typeface="Courier New" panose="02070309020205020404" pitchFamily="49" charset="0"/>
                <a:cs typeface="Courier New" panose="02070309020205020404" pitchFamily="49" charset="0"/>
              </a:rPr>
              <a:t> uplink-</a:t>
            </a:r>
            <a:r>
              <a:rPr lang="en-US" sz="1000" dirty="0" err="1">
                <a:solidFill>
                  <a:srgbClr val="FF0000"/>
                </a:solidFill>
                <a:latin typeface="Courier New" panose="02070309020205020404" pitchFamily="49" charset="0"/>
                <a:cs typeface="Courier New" panose="02070309020205020404" pitchFamily="49" charset="0"/>
              </a:rPr>
              <a:t>pon</a:t>
            </a:r>
            <a:endParaRPr lang="en-US" sz="1000" dirty="0">
              <a:solidFill>
                <a:srgbClr val="FF0000"/>
              </a:solidFill>
              <a:latin typeface="Courier New" panose="02070309020205020404" pitchFamily="49" charset="0"/>
              <a:cs typeface="Courier New" panose="02070309020205020404" pitchFamily="49" charset="0"/>
            </a:endParaRPr>
          </a:p>
          <a:p>
            <a:pPr algn="l"/>
            <a:r>
              <a:rPr lang="en-US" sz="1000" dirty="0">
                <a:solidFill>
                  <a:srgbClr val="FF0000"/>
                </a:solidFill>
                <a:latin typeface="Courier New" panose="02070309020205020404" pitchFamily="49" charset="0"/>
                <a:cs typeface="Courier New" panose="02070309020205020404" pitchFamily="49" charset="0"/>
              </a:rPr>
              <a:t>   |     |  +--</a:t>
            </a:r>
            <a:r>
              <a:rPr lang="en-US" sz="1000" dirty="0" err="1">
                <a:solidFill>
                  <a:srgbClr val="FF0000"/>
                </a:solidFill>
                <a:latin typeface="Courier New" panose="02070309020205020404" pitchFamily="49" charset="0"/>
                <a:cs typeface="Courier New" panose="02070309020205020404" pitchFamily="49" charset="0"/>
              </a:rPr>
              <a:t>ro</a:t>
            </a:r>
            <a:r>
              <a:rPr lang="en-US" sz="1000" dirty="0">
                <a:solidFill>
                  <a:srgbClr val="FF0000"/>
                </a:solidFill>
                <a:latin typeface="Courier New" panose="02070309020205020404" pitchFamily="49" charset="0"/>
                <a:cs typeface="Courier New" panose="02070309020205020404" pitchFamily="49" charset="0"/>
              </a:rPr>
              <a:t> transmitting-power?</a:t>
            </a:r>
          </a:p>
          <a:p>
            <a:pPr algn="l"/>
            <a:r>
              <a:rPr lang="en-US" sz="1000" dirty="0">
                <a:solidFill>
                  <a:srgbClr val="FF0000"/>
                </a:solidFill>
                <a:latin typeface="Courier New" panose="02070309020205020404" pitchFamily="49" charset="0"/>
                <a:cs typeface="Courier New" panose="02070309020205020404" pitchFamily="49" charset="0"/>
              </a:rPr>
              <a:t>   |     |     ...</a:t>
            </a:r>
          </a:p>
          <a:p>
            <a:pPr algn="l"/>
            <a:r>
              <a:rPr lang="en-US" sz="1000" dirty="0">
                <a:solidFill>
                  <a:srgbClr val="FF0000"/>
                </a:solidFill>
                <a:latin typeface="Courier New" panose="02070309020205020404" pitchFamily="49" charset="0"/>
                <a:cs typeface="Courier New" panose="02070309020205020404" pitchFamily="49" charset="0"/>
              </a:rPr>
              <a:t>   |     +--</a:t>
            </a:r>
            <a:r>
              <a:rPr lang="en-US" sz="1000" dirty="0" err="1">
                <a:solidFill>
                  <a:srgbClr val="FF0000"/>
                </a:solidFill>
                <a:latin typeface="Courier New" panose="02070309020205020404" pitchFamily="49" charset="0"/>
                <a:cs typeface="Courier New" panose="02070309020205020404" pitchFamily="49" charset="0"/>
              </a:rPr>
              <a:t>ro</a:t>
            </a:r>
            <a:r>
              <a:rPr lang="en-US" sz="1000" dirty="0">
                <a:solidFill>
                  <a:srgbClr val="FF0000"/>
                </a:solidFill>
                <a:latin typeface="Courier New" panose="02070309020205020404" pitchFamily="49" charset="0"/>
                <a:cs typeface="Courier New" panose="02070309020205020404" pitchFamily="49" charset="0"/>
              </a:rPr>
              <a:t> additional-info* [name]</a:t>
            </a:r>
          </a:p>
          <a:p>
            <a:pPr algn="l"/>
            <a:r>
              <a:rPr lang="en-US" sz="1000" dirty="0">
                <a:solidFill>
                  <a:srgbClr val="FF0000"/>
                </a:solidFill>
                <a:latin typeface="Courier New" panose="02070309020205020404" pitchFamily="49" charset="0"/>
                <a:cs typeface="Courier New" panose="02070309020205020404" pitchFamily="49" charset="0"/>
              </a:rPr>
              <a:t>   |        +--</a:t>
            </a:r>
            <a:r>
              <a:rPr lang="en-US" sz="1000" dirty="0" err="1">
                <a:solidFill>
                  <a:srgbClr val="FF0000"/>
                </a:solidFill>
                <a:latin typeface="Courier New" panose="02070309020205020404" pitchFamily="49" charset="0"/>
                <a:cs typeface="Courier New" panose="02070309020205020404" pitchFamily="49" charset="0"/>
              </a:rPr>
              <a:t>ro</a:t>
            </a:r>
            <a:r>
              <a:rPr lang="en-US" sz="1000" dirty="0">
                <a:solidFill>
                  <a:srgbClr val="FF0000"/>
                </a:solidFill>
                <a:latin typeface="Courier New" panose="02070309020205020404" pitchFamily="49" charset="0"/>
                <a:cs typeface="Courier New" panose="02070309020205020404" pitchFamily="49" charset="0"/>
              </a:rPr>
              <a:t> name?</a:t>
            </a:r>
          </a:p>
          <a:p>
            <a:pPr algn="l"/>
            <a:r>
              <a:rPr lang="en-US" sz="1000" dirty="0">
                <a:solidFill>
                  <a:srgbClr val="FF0000"/>
                </a:solidFill>
                <a:latin typeface="Courier New" panose="02070309020205020404" pitchFamily="49" charset="0"/>
                <a:cs typeface="Courier New" panose="02070309020205020404" pitchFamily="49" charset="0"/>
              </a:rPr>
              <a:t>   |        +--</a:t>
            </a:r>
            <a:r>
              <a:rPr lang="en-US" sz="1000" dirty="0" err="1">
                <a:solidFill>
                  <a:srgbClr val="FF0000"/>
                </a:solidFill>
                <a:latin typeface="Courier New" panose="02070309020205020404" pitchFamily="49" charset="0"/>
                <a:cs typeface="Courier New" panose="02070309020205020404" pitchFamily="49" charset="0"/>
              </a:rPr>
              <a:t>ro</a:t>
            </a:r>
            <a:r>
              <a:rPr lang="en-US" sz="1000" dirty="0">
                <a:solidFill>
                  <a:srgbClr val="FF0000"/>
                </a:solidFill>
                <a:latin typeface="Courier New" panose="02070309020205020404" pitchFamily="49" charset="0"/>
                <a:cs typeface="Courier New" panose="02070309020205020404" pitchFamily="49" charset="0"/>
              </a:rPr>
              <a:t> value</a:t>
            </a:r>
          </a:p>
          <a:p>
            <a:pPr algn="l"/>
            <a:r>
              <a:rPr lang="en-US" sz="1000" dirty="0">
                <a:solidFill>
                  <a:srgbClr val="FF0000"/>
                </a:solidFill>
                <a:latin typeface="Courier New" panose="02070309020205020404" pitchFamily="49" charset="0"/>
                <a:cs typeface="Courier New" panose="02070309020205020404" pitchFamily="49" charset="0"/>
              </a:rPr>
              <a:t>   +--</a:t>
            </a:r>
            <a:r>
              <a:rPr lang="en-US" sz="1000" dirty="0" err="1">
                <a:solidFill>
                  <a:srgbClr val="FF0000"/>
                </a:solidFill>
                <a:latin typeface="Courier New" panose="02070309020205020404" pitchFamily="49" charset="0"/>
                <a:cs typeface="Courier New" panose="02070309020205020404" pitchFamily="49" charset="0"/>
              </a:rPr>
              <a:t>ro</a:t>
            </a:r>
            <a:r>
              <a:rPr lang="en-US" sz="1000" dirty="0">
                <a:solidFill>
                  <a:srgbClr val="FF0000"/>
                </a:solidFill>
                <a:latin typeface="Courier New" panose="02070309020205020404" pitchFamily="49" charset="0"/>
                <a:cs typeface="Courier New" panose="02070309020205020404" pitchFamily="49" charset="0"/>
              </a:rPr>
              <a:t> </a:t>
            </a:r>
            <a:r>
              <a:rPr lang="en-US" sz="1000" dirty="0" err="1">
                <a:solidFill>
                  <a:srgbClr val="FF0000"/>
                </a:solidFill>
                <a:latin typeface="Courier New" panose="02070309020205020404" pitchFamily="49" charset="0"/>
                <a:cs typeface="Courier New" panose="02070309020205020404" pitchFamily="49" charset="0"/>
              </a:rPr>
              <a:t>wifi</a:t>
            </a:r>
            <a:r>
              <a:rPr lang="en-US" sz="1000" dirty="0">
                <a:solidFill>
                  <a:srgbClr val="FF0000"/>
                </a:solidFill>
                <a:latin typeface="Courier New" panose="02070309020205020404" pitchFamily="49" charset="0"/>
                <a:cs typeface="Courier New" panose="02070309020205020404" pitchFamily="49" charset="0"/>
              </a:rPr>
              <a:t>-band</a:t>
            </a:r>
          </a:p>
          <a:p>
            <a:pPr algn="l"/>
            <a:r>
              <a:rPr lang="en-US" sz="1000" dirty="0">
                <a:solidFill>
                  <a:srgbClr val="FF0000"/>
                </a:solidFill>
                <a:latin typeface="Courier New" panose="02070309020205020404" pitchFamily="49" charset="0"/>
                <a:cs typeface="Courier New" panose="02070309020205020404" pitchFamily="49" charset="0"/>
              </a:rPr>
              <a:t>      +--</a:t>
            </a:r>
            <a:r>
              <a:rPr lang="en-US" sz="1000" dirty="0" err="1">
                <a:solidFill>
                  <a:srgbClr val="FF0000"/>
                </a:solidFill>
                <a:latin typeface="Courier New" panose="02070309020205020404" pitchFamily="49" charset="0"/>
                <a:cs typeface="Courier New" panose="02070309020205020404" pitchFamily="49" charset="0"/>
              </a:rPr>
              <a:t>ro</a:t>
            </a:r>
            <a:r>
              <a:rPr lang="en-US" sz="1000" dirty="0">
                <a:solidFill>
                  <a:srgbClr val="FF0000"/>
                </a:solidFill>
                <a:latin typeface="Courier New" panose="02070309020205020404" pitchFamily="49" charset="0"/>
                <a:cs typeface="Courier New" panose="02070309020205020404" pitchFamily="49" charset="0"/>
              </a:rPr>
              <a:t> mac?</a:t>
            </a:r>
          </a:p>
          <a:p>
            <a:pPr algn="l"/>
            <a:r>
              <a:rPr lang="en-US" sz="1000" dirty="0">
                <a:solidFill>
                  <a:srgbClr val="FF0000"/>
                </a:solidFill>
                <a:latin typeface="Courier New" panose="02070309020205020404" pitchFamily="49" charset="0"/>
                <a:cs typeface="Courier New" panose="02070309020205020404" pitchFamily="49" charset="0"/>
              </a:rPr>
              <a:t>      +--</a:t>
            </a:r>
            <a:r>
              <a:rPr lang="en-US" sz="1000" dirty="0" err="1">
                <a:solidFill>
                  <a:srgbClr val="FF0000"/>
                </a:solidFill>
                <a:latin typeface="Courier New" panose="02070309020205020404" pitchFamily="49" charset="0"/>
                <a:cs typeface="Courier New" panose="02070309020205020404" pitchFamily="49" charset="0"/>
              </a:rPr>
              <a:t>ro</a:t>
            </a:r>
            <a:r>
              <a:rPr lang="en-US" sz="1000" dirty="0">
                <a:solidFill>
                  <a:srgbClr val="FF0000"/>
                </a:solidFill>
                <a:latin typeface="Courier New" panose="02070309020205020404" pitchFamily="49" charset="0"/>
                <a:cs typeface="Courier New" panose="02070309020205020404" pitchFamily="49" charset="0"/>
              </a:rPr>
              <a:t> radio-type?</a:t>
            </a:r>
          </a:p>
          <a:p>
            <a:pPr algn="l"/>
            <a:r>
              <a:rPr lang="en-US" sz="1000" dirty="0">
                <a:solidFill>
                  <a:srgbClr val="FF0000"/>
                </a:solidFill>
                <a:latin typeface="Courier New" panose="02070309020205020404" pitchFamily="49" charset="0"/>
                <a:cs typeface="Courier New" panose="02070309020205020404" pitchFamily="49" charset="0"/>
              </a:rPr>
              <a:t>      +--</a:t>
            </a:r>
            <a:r>
              <a:rPr lang="en-US" sz="1000" dirty="0" err="1">
                <a:solidFill>
                  <a:srgbClr val="FF0000"/>
                </a:solidFill>
                <a:latin typeface="Courier New" panose="02070309020205020404" pitchFamily="49" charset="0"/>
                <a:cs typeface="Courier New" panose="02070309020205020404" pitchFamily="49" charset="0"/>
              </a:rPr>
              <a:t>ro</a:t>
            </a:r>
            <a:r>
              <a:rPr lang="en-US" sz="1000" dirty="0">
                <a:solidFill>
                  <a:srgbClr val="FF0000"/>
                </a:solidFill>
                <a:latin typeface="Courier New" panose="02070309020205020404" pitchFamily="49" charset="0"/>
                <a:cs typeface="Courier New" panose="02070309020205020404" pitchFamily="49" charset="0"/>
              </a:rPr>
              <a:t> auto-channel?</a:t>
            </a:r>
          </a:p>
          <a:p>
            <a:pPr algn="l"/>
            <a:r>
              <a:rPr lang="en-US" sz="1000" dirty="0">
                <a:solidFill>
                  <a:srgbClr val="FF0000"/>
                </a:solidFill>
                <a:latin typeface="Courier New" panose="02070309020205020404" pitchFamily="49" charset="0"/>
                <a:cs typeface="Courier New" panose="02070309020205020404" pitchFamily="49" charset="0"/>
              </a:rPr>
              <a:t>      +--</a:t>
            </a:r>
            <a:r>
              <a:rPr lang="en-US" sz="1000" dirty="0" err="1">
                <a:solidFill>
                  <a:srgbClr val="FF0000"/>
                </a:solidFill>
                <a:latin typeface="Courier New" panose="02070309020205020404" pitchFamily="49" charset="0"/>
                <a:cs typeface="Courier New" panose="02070309020205020404" pitchFamily="49" charset="0"/>
              </a:rPr>
              <a:t>ro</a:t>
            </a:r>
            <a:r>
              <a:rPr lang="en-US" sz="1000" dirty="0">
                <a:solidFill>
                  <a:srgbClr val="FF0000"/>
                </a:solidFill>
                <a:latin typeface="Courier New" panose="02070309020205020404" pitchFamily="49" charset="0"/>
                <a:cs typeface="Courier New" panose="02070309020205020404" pitchFamily="49" charset="0"/>
              </a:rPr>
              <a:t> channels*</a:t>
            </a:r>
          </a:p>
          <a:p>
            <a:pPr algn="l"/>
            <a:r>
              <a:rPr lang="en-US" sz="1000" dirty="0">
                <a:solidFill>
                  <a:srgbClr val="FF0000"/>
                </a:solidFill>
                <a:latin typeface="Courier New" panose="02070309020205020404" pitchFamily="49" charset="0"/>
                <a:cs typeface="Courier New" panose="02070309020205020404" pitchFamily="49" charset="0"/>
              </a:rPr>
              <a:t>      +--</a:t>
            </a:r>
            <a:r>
              <a:rPr lang="en-US" sz="1000" dirty="0" err="1">
                <a:solidFill>
                  <a:srgbClr val="FF0000"/>
                </a:solidFill>
                <a:latin typeface="Courier New" panose="02070309020205020404" pitchFamily="49" charset="0"/>
                <a:cs typeface="Courier New" panose="02070309020205020404" pitchFamily="49" charset="0"/>
              </a:rPr>
              <a:t>ro</a:t>
            </a:r>
            <a:r>
              <a:rPr lang="en-US" sz="1000" dirty="0">
                <a:solidFill>
                  <a:srgbClr val="FF0000"/>
                </a:solidFill>
                <a:latin typeface="Courier New" panose="02070309020205020404" pitchFamily="49" charset="0"/>
                <a:cs typeface="Courier New" panose="02070309020205020404" pitchFamily="49" charset="0"/>
              </a:rPr>
              <a:t> channels-in-use*</a:t>
            </a:r>
          </a:p>
          <a:p>
            <a:pPr algn="l"/>
            <a:r>
              <a:rPr lang="en-US" sz="1000" dirty="0">
                <a:solidFill>
                  <a:srgbClr val="FF0000"/>
                </a:solidFill>
                <a:latin typeface="Courier New" panose="02070309020205020404" pitchFamily="49" charset="0"/>
                <a:cs typeface="Courier New" panose="02070309020205020404" pitchFamily="49" charset="0"/>
              </a:rPr>
              <a:t>      +--</a:t>
            </a:r>
            <a:r>
              <a:rPr lang="en-US" sz="1000" dirty="0" err="1">
                <a:solidFill>
                  <a:srgbClr val="FF0000"/>
                </a:solidFill>
                <a:latin typeface="Courier New" panose="02070309020205020404" pitchFamily="49" charset="0"/>
                <a:cs typeface="Courier New" panose="02070309020205020404" pitchFamily="49" charset="0"/>
              </a:rPr>
              <a:t>ro</a:t>
            </a:r>
            <a:r>
              <a:rPr lang="en-US" sz="1000" dirty="0">
                <a:solidFill>
                  <a:srgbClr val="FF0000"/>
                </a:solidFill>
                <a:latin typeface="Courier New" panose="02070309020205020404" pitchFamily="49" charset="0"/>
                <a:cs typeface="Courier New" panose="02070309020205020404" pitchFamily="49" charset="0"/>
              </a:rPr>
              <a:t> </a:t>
            </a:r>
            <a:r>
              <a:rPr lang="en-US" sz="1000" dirty="0" err="1">
                <a:solidFill>
                  <a:srgbClr val="FF0000"/>
                </a:solidFill>
                <a:latin typeface="Courier New" panose="02070309020205020404" pitchFamily="49" charset="0"/>
                <a:cs typeface="Courier New" panose="02070309020205020404" pitchFamily="49" charset="0"/>
              </a:rPr>
              <a:t>ssid</a:t>
            </a:r>
            <a:r>
              <a:rPr lang="en-US" sz="1000" dirty="0">
                <a:solidFill>
                  <a:srgbClr val="FF0000"/>
                </a:solidFill>
                <a:latin typeface="Courier New" panose="02070309020205020404" pitchFamily="49" charset="0"/>
                <a:cs typeface="Courier New" panose="02070309020205020404" pitchFamily="49" charset="0"/>
              </a:rPr>
              <a:t>-list* [</a:t>
            </a:r>
            <a:r>
              <a:rPr lang="en-US" sz="1000" dirty="0" err="1">
                <a:solidFill>
                  <a:srgbClr val="FF0000"/>
                </a:solidFill>
                <a:latin typeface="Courier New" panose="02070309020205020404" pitchFamily="49" charset="0"/>
                <a:cs typeface="Courier New" panose="02070309020205020404" pitchFamily="49" charset="0"/>
              </a:rPr>
              <a:t>ssid</a:t>
            </a:r>
            <a:r>
              <a:rPr lang="en-US" sz="1000" dirty="0">
                <a:solidFill>
                  <a:srgbClr val="FF0000"/>
                </a:solidFill>
                <a:latin typeface="Courier New" panose="02070309020205020404" pitchFamily="49" charset="0"/>
                <a:cs typeface="Courier New" panose="02070309020205020404" pitchFamily="49" charset="0"/>
              </a:rPr>
              <a:t>-index]</a:t>
            </a:r>
          </a:p>
        </p:txBody>
      </p:sp>
      <p:cxnSp>
        <p:nvCxnSpPr>
          <p:cNvPr id="24" name="Straight Connector 23">
            <a:extLst>
              <a:ext uri="{FF2B5EF4-FFF2-40B4-BE49-F238E27FC236}">
                <a16:creationId xmlns:a16="http://schemas.microsoft.com/office/drawing/2014/main" id="{1F2353EC-F84D-A246-B743-6E278AF1EEAE}"/>
              </a:ext>
            </a:extLst>
          </p:cNvPr>
          <p:cNvCxnSpPr>
            <a:cxnSpLocks/>
          </p:cNvCxnSpPr>
          <p:nvPr/>
        </p:nvCxnSpPr>
        <p:spPr>
          <a:xfrm>
            <a:off x="7506119" y="2443000"/>
            <a:ext cx="0" cy="381486"/>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D3FA29D-9DEC-A9ED-7AB0-FF2DB0276937}"/>
              </a:ext>
            </a:extLst>
          </p:cNvPr>
          <p:cNvSpPr txBox="1"/>
          <p:nvPr/>
        </p:nvSpPr>
        <p:spPr>
          <a:xfrm>
            <a:off x="9997789" y="3429000"/>
            <a:ext cx="1936299" cy="276999"/>
          </a:xfrm>
          <a:prstGeom prst="rect">
            <a:avLst/>
          </a:prstGeom>
          <a:noFill/>
        </p:spPr>
        <p:txBody>
          <a:bodyPr wrap="none" rtlCol="0">
            <a:spAutoFit/>
          </a:bodyPr>
          <a:lstStyle/>
          <a:p>
            <a:pPr algn="l"/>
            <a:r>
              <a:rPr lang="en-US" sz="1200" dirty="0">
                <a:solidFill>
                  <a:srgbClr val="FF0000"/>
                </a:solidFill>
              </a:rPr>
              <a:t>Specific attributes for APs</a:t>
            </a:r>
          </a:p>
        </p:txBody>
      </p:sp>
      <p:sp>
        <p:nvSpPr>
          <p:cNvPr id="3" name="TextBox 2">
            <a:extLst>
              <a:ext uri="{FF2B5EF4-FFF2-40B4-BE49-F238E27FC236}">
                <a16:creationId xmlns:a16="http://schemas.microsoft.com/office/drawing/2014/main" id="{D6BD0AF4-B57C-220C-8B3C-9F385191F291}"/>
              </a:ext>
            </a:extLst>
          </p:cNvPr>
          <p:cNvSpPr txBox="1"/>
          <p:nvPr/>
        </p:nvSpPr>
        <p:spPr>
          <a:xfrm>
            <a:off x="3778257" y="2547487"/>
            <a:ext cx="2154757" cy="276999"/>
          </a:xfrm>
          <a:prstGeom prst="rect">
            <a:avLst/>
          </a:prstGeom>
          <a:noFill/>
        </p:spPr>
        <p:txBody>
          <a:bodyPr wrap="none" rtlCol="0">
            <a:spAutoFit/>
          </a:bodyPr>
          <a:lstStyle/>
          <a:p>
            <a:pPr algn="l"/>
            <a:r>
              <a:rPr lang="en-US" sz="1200" dirty="0">
                <a:solidFill>
                  <a:srgbClr val="FF0000"/>
                </a:solidFill>
              </a:rPr>
              <a:t>Common reusable attributes</a:t>
            </a:r>
          </a:p>
        </p:txBody>
      </p:sp>
    </p:spTree>
    <p:extLst>
      <p:ext uri="{BB962C8B-B14F-4D97-AF65-F5344CB8AC3E}">
        <p14:creationId xmlns:p14="http://schemas.microsoft.com/office/powerpoint/2010/main" val="1718964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F2427-0DED-9B4B-2C3E-7A6EF895F68F}"/>
              </a:ext>
            </a:extLst>
          </p:cNvPr>
          <p:cNvSpPr>
            <a:spLocks noGrp="1"/>
          </p:cNvSpPr>
          <p:nvPr>
            <p:ph type="title"/>
          </p:nvPr>
        </p:nvSpPr>
        <p:spPr/>
        <p:txBody>
          <a:bodyPr/>
          <a:lstStyle/>
          <a:p>
            <a:r>
              <a:rPr lang="en-US" altLang="zh-CN"/>
              <a:t>Summary</a:t>
            </a:r>
            <a:endParaRPr lang="en-US" dirty="0"/>
          </a:p>
        </p:txBody>
      </p:sp>
      <p:sp>
        <p:nvSpPr>
          <p:cNvPr id="3" name="Content Placeholder 2">
            <a:extLst>
              <a:ext uri="{FF2B5EF4-FFF2-40B4-BE49-F238E27FC236}">
                <a16:creationId xmlns:a16="http://schemas.microsoft.com/office/drawing/2014/main" id="{DC71CAE4-ACEA-0D0F-9AC9-335771D266C7}"/>
              </a:ext>
            </a:extLst>
          </p:cNvPr>
          <p:cNvSpPr>
            <a:spLocks noGrp="1"/>
          </p:cNvSpPr>
          <p:nvPr>
            <p:ph idx="1"/>
          </p:nvPr>
        </p:nvSpPr>
        <p:spPr/>
        <p:txBody>
          <a:bodyPr/>
          <a:lstStyle/>
          <a:p>
            <a:r>
              <a:rPr lang="en-US" dirty="0"/>
              <a:t>Augmented inventory data models for ONUs, home gateways and Wi-Fi APs based on </a:t>
            </a:r>
            <a:r>
              <a:rPr lang="en-US" dirty="0" err="1"/>
              <a:t>ietf</a:t>
            </a:r>
            <a:r>
              <a:rPr lang="en-US" dirty="0"/>
              <a:t>-network-hardware-inventory</a:t>
            </a:r>
          </a:p>
          <a:p>
            <a:r>
              <a:rPr lang="en-US" dirty="0"/>
              <a:t>Reuse common attributes from the base model and TR-383</a:t>
            </a:r>
          </a:p>
        </p:txBody>
      </p:sp>
      <p:sp>
        <p:nvSpPr>
          <p:cNvPr id="4" name="Slide Number Placeholder 3">
            <a:extLst>
              <a:ext uri="{FF2B5EF4-FFF2-40B4-BE49-F238E27FC236}">
                <a16:creationId xmlns:a16="http://schemas.microsoft.com/office/drawing/2014/main" id="{E0302AAB-A40C-9DAA-5E1D-616CD1200B8E}"/>
              </a:ext>
            </a:extLst>
          </p:cNvPr>
          <p:cNvSpPr>
            <a:spLocks noGrp="1"/>
          </p:cNvSpPr>
          <p:nvPr>
            <p:ph type="sldNum" sz="quarter" idx="12"/>
          </p:nvPr>
        </p:nvSpPr>
        <p:spPr/>
        <p:txBody>
          <a:bodyPr/>
          <a:lstStyle/>
          <a:p>
            <a:fld id="{65823652-B740-4D28-B860-7338E273B36D}" type="slidenum">
              <a:rPr lang="en-US" smtClean="0"/>
              <a:t>21</a:t>
            </a:fld>
            <a:endParaRPr lang="en-US"/>
          </a:p>
        </p:txBody>
      </p:sp>
    </p:spTree>
    <p:extLst>
      <p:ext uri="{BB962C8B-B14F-4D97-AF65-F5344CB8AC3E}">
        <p14:creationId xmlns:p14="http://schemas.microsoft.com/office/powerpoint/2010/main" val="1418759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581BD-A0A3-4353-830A-EAFFB1C56DD7}"/>
              </a:ext>
            </a:extLst>
          </p:cNvPr>
          <p:cNvSpPr>
            <a:spLocks noGrp="1"/>
          </p:cNvSpPr>
          <p:nvPr>
            <p:ph type="title"/>
          </p:nvPr>
        </p:nvSpPr>
        <p:spPr/>
        <p:txBody>
          <a:bodyPr/>
          <a:lstStyle/>
          <a:p>
            <a:r>
              <a:rPr lang="en-US" dirty="0"/>
              <a:t>Equipment Inventory and Topology in BBF TR-454</a:t>
            </a:r>
          </a:p>
        </p:txBody>
      </p:sp>
      <p:sp>
        <p:nvSpPr>
          <p:cNvPr id="3" name="Content Placeholder 2">
            <a:extLst>
              <a:ext uri="{FF2B5EF4-FFF2-40B4-BE49-F238E27FC236}">
                <a16:creationId xmlns:a16="http://schemas.microsoft.com/office/drawing/2014/main" id="{624828E8-880B-460D-9CAA-249C5F7090EB}"/>
              </a:ext>
            </a:extLst>
          </p:cNvPr>
          <p:cNvSpPr>
            <a:spLocks noGrp="1"/>
          </p:cNvSpPr>
          <p:nvPr>
            <p:ph type="body" sz="quarter" idx="11"/>
          </p:nvPr>
        </p:nvSpPr>
        <p:spPr>
          <a:xfrm>
            <a:off x="824400" y="1044000"/>
            <a:ext cx="11141458" cy="5045650"/>
          </a:xfrm>
        </p:spPr>
        <p:txBody>
          <a:bodyPr>
            <a:normAutofit/>
          </a:bodyPr>
          <a:lstStyle/>
          <a:p>
            <a:r>
              <a:rPr lang="en-US" dirty="0"/>
              <a:t>BBF equipment inventory </a:t>
            </a:r>
          </a:p>
          <a:p>
            <a:pPr lvl="1"/>
            <a:r>
              <a:rPr lang="en-US" sz="1600" dirty="0"/>
              <a:t>BBF-defined YANG module, listing three “sub-” inventories:</a:t>
            </a:r>
          </a:p>
          <a:p>
            <a:pPr lvl="2"/>
            <a:r>
              <a:rPr lang="en-US" sz="1600" dirty="0"/>
              <a:t>(Network) devices (PNFs) </a:t>
            </a:r>
          </a:p>
          <a:p>
            <a:pPr lvl="3"/>
            <a:r>
              <a:rPr lang="en-US" dirty="0"/>
              <a:t>with optional  HW, management and SW information</a:t>
            </a:r>
          </a:p>
          <a:p>
            <a:pPr lvl="2"/>
            <a:r>
              <a:rPr lang="en-US" sz="1600" dirty="0" err="1"/>
              <a:t>pANs</a:t>
            </a:r>
            <a:r>
              <a:rPr lang="en-US" sz="1600" dirty="0"/>
              <a:t>: virtual representation of AN PNFs (=PMA representation) with leaf-ref to device</a:t>
            </a:r>
          </a:p>
          <a:p>
            <a:pPr lvl="3"/>
            <a:r>
              <a:rPr lang="en-US" dirty="0"/>
              <a:t>With attributes related to datastore (model, alignment), admin state, device –adapters (BAA)</a:t>
            </a:r>
          </a:p>
          <a:p>
            <a:pPr lvl="2"/>
            <a:r>
              <a:rPr lang="en-US" sz="1600" dirty="0"/>
              <a:t>End-user devices</a:t>
            </a:r>
          </a:p>
          <a:p>
            <a:pPr lvl="3"/>
            <a:r>
              <a:rPr lang="en-US" dirty="0"/>
              <a:t>HW, management and SW info attributes</a:t>
            </a:r>
          </a:p>
          <a:p>
            <a:r>
              <a:rPr lang="en-US" dirty="0"/>
              <a:t>BBF network map</a:t>
            </a:r>
          </a:p>
          <a:p>
            <a:pPr lvl="1"/>
            <a:r>
              <a:rPr lang="en-US" sz="1600" dirty="0"/>
              <a:t>Uses </a:t>
            </a:r>
            <a:r>
              <a:rPr lang="en-US" sz="1600" dirty="0" err="1"/>
              <a:t>ietf</a:t>
            </a:r>
            <a:r>
              <a:rPr lang="en-US" sz="1600" dirty="0"/>
              <a:t>-network-topology with several augmentations</a:t>
            </a:r>
          </a:p>
          <a:p>
            <a:pPr lvl="2"/>
            <a:r>
              <a:rPr lang="en-US" sz="1600" dirty="0"/>
              <a:t>E.g. geo/site/responsible information augmentation for the network nodes</a:t>
            </a:r>
          </a:p>
          <a:p>
            <a:pPr lvl="1"/>
            <a:r>
              <a:rPr lang="en-US" sz="1600" dirty="0"/>
              <a:t>Leaf references to “BBF Equipment inventory” YANG module for “node ID” and “end-user-device-ID”</a:t>
            </a:r>
          </a:p>
          <a:p>
            <a:pPr lvl="1"/>
            <a:r>
              <a:rPr lang="en-US" sz="1600" dirty="0"/>
              <a:t>Enables to link network nodes with each other </a:t>
            </a:r>
            <a:r>
              <a:rPr lang="en-US" sz="1600" u="sng" dirty="0"/>
              <a:t>without</a:t>
            </a:r>
            <a:r>
              <a:rPr lang="en-US" sz="1600" dirty="0"/>
              <a:t> using </a:t>
            </a:r>
            <a:r>
              <a:rPr lang="en-US" sz="1600" dirty="0" err="1"/>
              <a:t>ietf</a:t>
            </a:r>
            <a:r>
              <a:rPr lang="en-US" sz="1600" dirty="0"/>
              <a:t>-network-topology “link” and “termination point” definitions, instead leveraging “deployment topology”/“connected node” augmentation for nodes</a:t>
            </a:r>
          </a:p>
          <a:p>
            <a:r>
              <a:rPr lang="en-US" dirty="0"/>
              <a:t>Both Inventory and network map are defined for “</a:t>
            </a:r>
            <a:r>
              <a:rPr lang="en-US" dirty="0" err="1"/>
              <a:t>CloudCO’s</a:t>
            </a:r>
            <a:r>
              <a:rPr lang="en-US" dirty="0"/>
              <a:t> Northbound API”</a:t>
            </a:r>
          </a:p>
          <a:p>
            <a:pPr lvl="1"/>
            <a:r>
              <a:rPr lang="en-US" sz="1600" dirty="0"/>
              <a:t>No explicit reference to TR 411 </a:t>
            </a:r>
            <a:r>
              <a:rPr lang="en-US" sz="1600" i="0" u="none" strike="noStrike" baseline="0" dirty="0" err="1">
                <a:latin typeface="Arial" panose="020B0604020202020204" pitchFamily="34" charset="0"/>
              </a:rPr>
              <a:t>Occo</a:t>
            </a:r>
            <a:r>
              <a:rPr lang="en-US" sz="1600" i="0" u="none" strike="noStrike" baseline="0" dirty="0">
                <a:latin typeface="Arial" panose="020B0604020202020204" pitchFamily="34" charset="0"/>
              </a:rPr>
              <a:t>-</a:t>
            </a:r>
            <a:r>
              <a:rPr lang="en-US" sz="1600" i="0" u="none" strike="noStrike" baseline="0" dirty="0" err="1">
                <a:latin typeface="Arial" panose="020B0604020202020204" pitchFamily="34" charset="0"/>
              </a:rPr>
              <a:t>Nf</a:t>
            </a:r>
            <a:r>
              <a:rPr lang="en-US" sz="1600" i="0" u="none" strike="noStrike" baseline="0" dirty="0">
                <a:latin typeface="Arial" panose="020B0604020202020204" pitchFamily="34" charset="0"/>
              </a:rPr>
              <a:t>-</a:t>
            </a:r>
            <a:r>
              <a:rPr lang="en-US" sz="1600" i="0" u="none" strike="noStrike" baseline="0" dirty="0" err="1">
                <a:latin typeface="Arial" panose="020B0604020202020204" pitchFamily="34" charset="0"/>
              </a:rPr>
              <a:t>sdn</a:t>
            </a:r>
            <a:r>
              <a:rPr lang="en-US" sz="1600" i="0" u="none" strike="noStrike" baseline="0" dirty="0">
                <a:latin typeface="Arial" panose="020B0604020202020204" pitchFamily="34" charset="0"/>
              </a:rPr>
              <a:t>-access (</a:t>
            </a:r>
            <a:r>
              <a:rPr lang="en-US" sz="1600" i="0" u="none" strike="noStrike" baseline="0" dirty="0" err="1">
                <a:latin typeface="Arial" panose="020B0604020202020204" pitchFamily="34" charset="0"/>
              </a:rPr>
              <a:t>CloudCO</a:t>
            </a:r>
            <a:r>
              <a:rPr lang="en-US" sz="1600" i="0" u="none" strike="noStrike" baseline="0" dirty="0">
                <a:latin typeface="Arial" panose="020B0604020202020204" pitchFamily="34" charset="0"/>
              </a:rPr>
              <a:t> DO –Access SDN M&amp;C interface)</a:t>
            </a:r>
            <a:endParaRPr lang="en-US" sz="1600" dirty="0"/>
          </a:p>
        </p:txBody>
      </p:sp>
    </p:spTree>
    <p:extLst>
      <p:ext uri="{BB962C8B-B14F-4D97-AF65-F5344CB8AC3E}">
        <p14:creationId xmlns:p14="http://schemas.microsoft.com/office/powerpoint/2010/main" val="2762941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9C102EAA-7417-47F3-B2AA-A4C44C168D0B}"/>
              </a:ext>
            </a:extLst>
          </p:cNvPr>
          <p:cNvSpPr txBox="1"/>
          <p:nvPr/>
        </p:nvSpPr>
        <p:spPr>
          <a:xfrm>
            <a:off x="3659337" y="5997036"/>
            <a:ext cx="1378904" cy="276999"/>
          </a:xfrm>
          <a:prstGeom prst="rect">
            <a:avLst/>
          </a:prstGeom>
          <a:noFill/>
        </p:spPr>
        <p:txBody>
          <a:bodyPr wrap="none" rtlCol="0">
            <a:spAutoFit/>
          </a:bodyPr>
          <a:lstStyle/>
          <a:p>
            <a:r>
              <a:rPr lang="en-US" sz="1200" i="1" dirty="0"/>
              <a:t>Augment network</a:t>
            </a:r>
          </a:p>
        </p:txBody>
      </p:sp>
      <p:sp>
        <p:nvSpPr>
          <p:cNvPr id="4" name="TextBox 3">
            <a:extLst>
              <a:ext uri="{FF2B5EF4-FFF2-40B4-BE49-F238E27FC236}">
                <a16:creationId xmlns:a16="http://schemas.microsoft.com/office/drawing/2014/main" id="{9228C5B8-9F9A-45DC-8C6E-A5979EA85DE8}"/>
              </a:ext>
            </a:extLst>
          </p:cNvPr>
          <p:cNvSpPr txBox="1"/>
          <p:nvPr/>
        </p:nvSpPr>
        <p:spPr>
          <a:xfrm>
            <a:off x="2261410" y="2558767"/>
            <a:ext cx="1819281" cy="369332"/>
          </a:xfrm>
          <a:prstGeom prst="rect">
            <a:avLst/>
          </a:prstGeom>
          <a:noFill/>
          <a:ln>
            <a:solidFill>
              <a:schemeClr val="accent1"/>
            </a:solidFill>
          </a:ln>
        </p:spPr>
        <p:txBody>
          <a:bodyPr wrap="none" rtlCol="0">
            <a:spAutoFit/>
          </a:bodyPr>
          <a:lstStyle/>
          <a:p>
            <a:r>
              <a:rPr lang="en-US" dirty="0" err="1"/>
              <a:t>bbf</a:t>
            </a:r>
            <a:r>
              <a:rPr lang="en-US" dirty="0"/>
              <a:t>-network-map</a:t>
            </a:r>
          </a:p>
        </p:txBody>
      </p:sp>
      <p:sp>
        <p:nvSpPr>
          <p:cNvPr id="5" name="TextBox 4">
            <a:extLst>
              <a:ext uri="{FF2B5EF4-FFF2-40B4-BE49-F238E27FC236}">
                <a16:creationId xmlns:a16="http://schemas.microsoft.com/office/drawing/2014/main" id="{22BA0897-DAE5-4CC9-B3A0-1631E40C0BDF}"/>
              </a:ext>
            </a:extLst>
          </p:cNvPr>
          <p:cNvSpPr txBox="1"/>
          <p:nvPr/>
        </p:nvSpPr>
        <p:spPr>
          <a:xfrm>
            <a:off x="1892475" y="1301132"/>
            <a:ext cx="2558201" cy="369332"/>
          </a:xfrm>
          <a:prstGeom prst="rect">
            <a:avLst/>
          </a:prstGeom>
          <a:noFill/>
          <a:ln>
            <a:solidFill>
              <a:schemeClr val="accent1"/>
            </a:solidFill>
          </a:ln>
        </p:spPr>
        <p:txBody>
          <a:bodyPr wrap="none" rtlCol="0">
            <a:spAutoFit/>
          </a:bodyPr>
          <a:lstStyle/>
          <a:p>
            <a:r>
              <a:rPr lang="en-US" dirty="0" err="1"/>
              <a:t>bbf</a:t>
            </a:r>
            <a:r>
              <a:rPr lang="en-US" dirty="0"/>
              <a:t>-equipment-inventory</a:t>
            </a:r>
          </a:p>
        </p:txBody>
      </p:sp>
      <p:sp>
        <p:nvSpPr>
          <p:cNvPr id="6" name="TextBox 5">
            <a:extLst>
              <a:ext uri="{FF2B5EF4-FFF2-40B4-BE49-F238E27FC236}">
                <a16:creationId xmlns:a16="http://schemas.microsoft.com/office/drawing/2014/main" id="{75DE4124-B028-4F51-98F2-0165D211F65A}"/>
              </a:ext>
            </a:extLst>
          </p:cNvPr>
          <p:cNvSpPr txBox="1"/>
          <p:nvPr/>
        </p:nvSpPr>
        <p:spPr>
          <a:xfrm>
            <a:off x="813588" y="1298077"/>
            <a:ext cx="843501" cy="369332"/>
          </a:xfrm>
          <a:prstGeom prst="rect">
            <a:avLst/>
          </a:prstGeom>
          <a:solidFill>
            <a:schemeClr val="bg2">
              <a:lumMod val="75000"/>
            </a:schemeClr>
          </a:solidFill>
          <a:ln>
            <a:solidFill>
              <a:schemeClr val="accent1"/>
            </a:solidFill>
          </a:ln>
        </p:spPr>
        <p:txBody>
          <a:bodyPr wrap="none" rtlCol="0">
            <a:spAutoFit/>
          </a:bodyPr>
          <a:lstStyle/>
          <a:p>
            <a:r>
              <a:rPr lang="en-US" dirty="0"/>
              <a:t>TR-454</a:t>
            </a:r>
          </a:p>
        </p:txBody>
      </p:sp>
      <p:sp>
        <p:nvSpPr>
          <p:cNvPr id="8" name="Rectangle 1">
            <a:extLst>
              <a:ext uri="{FF2B5EF4-FFF2-40B4-BE49-F238E27FC236}">
                <a16:creationId xmlns:a16="http://schemas.microsoft.com/office/drawing/2014/main" id="{41C74426-A81A-41C2-A5E9-B815D873C3F6}"/>
              </a:ext>
            </a:extLst>
          </p:cNvPr>
          <p:cNvSpPr>
            <a:spLocks noChangeArrowheads="1"/>
          </p:cNvSpPr>
          <p:nvPr/>
        </p:nvSpPr>
        <p:spPr bwMode="auto">
          <a:xfrm>
            <a:off x="4226702" y="2646300"/>
            <a:ext cx="3335016"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nl-BE" altLang="nl-BE" sz="1200" dirty="0" err="1">
                <a:solidFill>
                  <a:srgbClr val="212529"/>
                </a:solidFill>
                <a:latin typeface="var(--bs-font-monospace)"/>
              </a:rPr>
              <a:t>rw</a:t>
            </a:r>
            <a:r>
              <a:rPr kumimoji="0" lang="nl-BE" altLang="nl-BE" sz="1200" b="0" i="0" u="none" strike="noStrike" cap="none" normalizeH="0" baseline="0" dirty="0">
                <a:ln>
                  <a:noFill/>
                </a:ln>
                <a:solidFill>
                  <a:srgbClr val="212529"/>
                </a:solidFill>
                <a:effectLst/>
                <a:latin typeface="var(--bs-font-monospace)"/>
              </a:rPr>
              <a:t>: for </a:t>
            </a:r>
            <a:r>
              <a:rPr kumimoji="0" lang="nl-BE" altLang="nl-BE" sz="1200" b="0" i="0" u="none" strike="noStrike" cap="none" normalizeH="0" baseline="0" dirty="0" err="1">
                <a:ln>
                  <a:noFill/>
                </a:ln>
                <a:solidFill>
                  <a:srgbClr val="212529"/>
                </a:solidFill>
                <a:effectLst/>
                <a:latin typeface="var(--bs-font-monospace)"/>
              </a:rPr>
              <a:t>configuration</a:t>
            </a:r>
            <a:r>
              <a:rPr kumimoji="0" lang="nl-BE" altLang="nl-BE" sz="1200" b="0" i="0" u="none" strike="noStrike" cap="none" normalizeH="0" baseline="0" dirty="0">
                <a:ln>
                  <a:noFill/>
                </a:ln>
                <a:solidFill>
                  <a:srgbClr val="212529"/>
                </a:solidFill>
                <a:effectLst/>
                <a:latin typeface="var(--bs-font-monospace)"/>
              </a:rPr>
              <a:t> data </a:t>
            </a:r>
            <a:r>
              <a:rPr kumimoji="0" lang="nl-BE" altLang="nl-BE" sz="1200" b="0" i="0" u="none" strike="noStrike" cap="none" normalizeH="0" baseline="0" dirty="0" err="1">
                <a:ln>
                  <a:noFill/>
                </a:ln>
                <a:solidFill>
                  <a:srgbClr val="212529"/>
                </a:solidFill>
                <a:effectLst/>
                <a:latin typeface="var(--bs-font-monospace)"/>
              </a:rPr>
              <a:t>nodes</a:t>
            </a:r>
            <a:r>
              <a:rPr kumimoji="0" lang="nl-BE" altLang="nl-BE" sz="1200" b="0" i="0" u="none" strike="noStrike" cap="none" normalizeH="0" baseline="0" dirty="0">
                <a:ln>
                  <a:noFill/>
                </a:ln>
                <a:solidFill>
                  <a:srgbClr val="212529"/>
                </a:solidFill>
                <a:effectLst/>
                <a:latin typeface="var(--bs-font-monospace)"/>
              </a:rPr>
              <a:t> and </a:t>
            </a:r>
            <a:r>
              <a:rPr kumimoji="0" lang="nl-BE" altLang="nl-BE" sz="1200" b="0" i="0" u="none" strike="noStrike" cap="none" normalizeH="0" baseline="0" dirty="0" err="1">
                <a:ln>
                  <a:noFill/>
                </a:ln>
                <a:solidFill>
                  <a:srgbClr val="212529"/>
                </a:solidFill>
                <a:effectLst/>
                <a:latin typeface="var(--bs-font-monospace)"/>
              </a:rPr>
              <a:t>choice</a:t>
            </a:r>
            <a:r>
              <a:rPr kumimoji="0" lang="nl-BE" altLang="nl-BE" sz="1200" b="0" i="0" u="none" strike="noStrike" cap="none" normalizeH="0" baseline="0" dirty="0">
                <a:ln>
                  <a:noFill/>
                </a:ln>
                <a:solidFill>
                  <a:srgbClr val="212529"/>
                </a:solidFill>
                <a:effectLst/>
                <a:latin typeface="var(--bs-font-monospace)"/>
              </a:rPr>
              <a:t> </a:t>
            </a:r>
            <a:r>
              <a:rPr kumimoji="0" lang="nl-BE" altLang="nl-BE" sz="1200" b="0" i="0" u="none" strike="noStrike" cap="none" normalizeH="0" baseline="0" dirty="0" err="1">
                <a:ln>
                  <a:noFill/>
                </a:ln>
                <a:solidFill>
                  <a:srgbClr val="212529"/>
                </a:solidFill>
                <a:effectLst/>
                <a:latin typeface="var(--bs-font-monospace)"/>
              </a:rPr>
              <a:t>nodes</a:t>
            </a:r>
            <a:r>
              <a:rPr kumimoji="0" lang="nl-BE" altLang="nl-BE" sz="500" b="0" i="0" u="none" strike="noStrike" cap="none" normalizeH="0" baseline="0" dirty="0">
                <a:ln>
                  <a:noFill/>
                </a:ln>
                <a:solidFill>
                  <a:schemeClr val="tx1"/>
                </a:solidFill>
                <a:effectLst/>
              </a:rPr>
              <a:t> </a:t>
            </a:r>
            <a:endParaRPr kumimoji="0" lang="nl-BE" altLang="nl-BE" sz="12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0C929BD9-17C9-475B-88C5-445B46F3894B}"/>
              </a:ext>
            </a:extLst>
          </p:cNvPr>
          <p:cNvSpPr txBox="1"/>
          <p:nvPr/>
        </p:nvSpPr>
        <p:spPr>
          <a:xfrm>
            <a:off x="1064885" y="287281"/>
            <a:ext cx="9330972" cy="830997"/>
          </a:xfrm>
          <a:prstGeom prst="rect">
            <a:avLst/>
          </a:prstGeom>
          <a:noFill/>
        </p:spPr>
        <p:txBody>
          <a:bodyPr wrap="square">
            <a:spAutoFit/>
          </a:bodyPr>
          <a:lstStyle/>
          <a:p>
            <a:r>
              <a:rPr lang="en-US" sz="1600" b="0" i="1" u="none" strike="noStrike" baseline="0" dirty="0">
                <a:solidFill>
                  <a:srgbClr val="000000"/>
                </a:solidFill>
                <a:latin typeface="Arial" panose="020B0604020202020204" pitchFamily="34" charset="0"/>
              </a:rPr>
              <a:t>TR 451: “the data provided by the models in this TR (454) can be exposed to management systems through the </a:t>
            </a:r>
            <a:r>
              <a:rPr lang="en-US" sz="1600" b="0" i="1" u="none" strike="noStrike" baseline="0" dirty="0" err="1">
                <a:solidFill>
                  <a:srgbClr val="000000"/>
                </a:solidFill>
                <a:latin typeface="Arial" panose="020B0604020202020204" pitchFamily="34" charset="0"/>
              </a:rPr>
              <a:t>CloudCO's</a:t>
            </a:r>
            <a:r>
              <a:rPr lang="en-US" sz="1600" b="0" i="1" u="none" strike="noStrike" baseline="0" dirty="0">
                <a:solidFill>
                  <a:srgbClr val="000000"/>
                </a:solidFill>
                <a:latin typeface="Arial" panose="020B0604020202020204" pitchFamily="34" charset="0"/>
              </a:rPr>
              <a:t> Northbound API as is; as a reduced set of instance data or data elements; abstracted into a different Network Map or Equipment inventory model representation” </a:t>
            </a:r>
            <a:endParaRPr lang="en-US" sz="1600" i="1" dirty="0"/>
          </a:p>
        </p:txBody>
      </p:sp>
      <p:sp>
        <p:nvSpPr>
          <p:cNvPr id="11" name="Rectangle 2">
            <a:extLst>
              <a:ext uri="{FF2B5EF4-FFF2-40B4-BE49-F238E27FC236}">
                <a16:creationId xmlns:a16="http://schemas.microsoft.com/office/drawing/2014/main" id="{06A693DE-954C-48D7-8A27-538AFBA2659E}"/>
              </a:ext>
            </a:extLst>
          </p:cNvPr>
          <p:cNvSpPr>
            <a:spLocks noChangeArrowheads="1"/>
          </p:cNvSpPr>
          <p:nvPr/>
        </p:nvSpPr>
        <p:spPr bwMode="auto">
          <a:xfrm>
            <a:off x="4479515" y="1212823"/>
            <a:ext cx="318824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nl-BE" altLang="nl-BE" sz="1200" dirty="0" err="1">
                <a:solidFill>
                  <a:srgbClr val="212529"/>
                </a:solidFill>
                <a:latin typeface="var(--bs-font-monospace)"/>
              </a:rPr>
              <a:t>ro</a:t>
            </a:r>
            <a:r>
              <a:rPr kumimoji="0" lang="nl-BE" altLang="nl-BE" sz="1200" b="0" i="0" u="none" strike="noStrike" cap="none" normalizeH="0" baseline="0" dirty="0">
                <a:ln>
                  <a:noFill/>
                </a:ln>
                <a:solidFill>
                  <a:srgbClr val="212529"/>
                </a:solidFill>
                <a:effectLst/>
                <a:latin typeface="var(--bs-font-monospace)"/>
              </a:rPr>
              <a:t>: for non-</a:t>
            </a:r>
            <a:r>
              <a:rPr kumimoji="0" lang="nl-BE" altLang="nl-BE" sz="1200" b="0" i="0" u="none" strike="noStrike" cap="none" normalizeH="0" baseline="0" dirty="0" err="1">
                <a:ln>
                  <a:noFill/>
                </a:ln>
                <a:solidFill>
                  <a:srgbClr val="212529"/>
                </a:solidFill>
                <a:effectLst/>
                <a:latin typeface="var(--bs-font-monospace)"/>
              </a:rPr>
              <a:t>configuration</a:t>
            </a:r>
            <a:r>
              <a:rPr kumimoji="0" lang="nl-BE" altLang="nl-BE" sz="1200" b="0" i="0" u="none" strike="noStrike" cap="none" normalizeH="0" baseline="0" dirty="0">
                <a:ln>
                  <a:noFill/>
                </a:ln>
                <a:solidFill>
                  <a:srgbClr val="212529"/>
                </a:solidFill>
                <a:effectLst/>
                <a:latin typeface="var(--bs-font-monospace)"/>
              </a:rPr>
              <a:t> data </a:t>
            </a:r>
            <a:r>
              <a:rPr kumimoji="0" lang="nl-BE" altLang="nl-BE" sz="1200" b="0" i="0" u="none" strike="noStrike" cap="none" normalizeH="0" baseline="0" dirty="0" err="1">
                <a:ln>
                  <a:noFill/>
                </a:ln>
                <a:solidFill>
                  <a:srgbClr val="212529"/>
                </a:solidFill>
                <a:effectLst/>
                <a:latin typeface="var(--bs-font-monospace)"/>
              </a:rPr>
              <a:t>nodes</a:t>
            </a:r>
            <a:r>
              <a:rPr kumimoji="0" lang="nl-BE" altLang="nl-BE" sz="1200" b="0" i="0" u="none" strike="noStrike" cap="none" normalizeH="0" baseline="0" dirty="0">
                <a:ln>
                  <a:noFill/>
                </a:ln>
                <a:solidFill>
                  <a:srgbClr val="212529"/>
                </a:solidFill>
                <a:effectLst/>
                <a:latin typeface="var(--bs-font-monospace)"/>
              </a:rPr>
              <a:t> and </a:t>
            </a:r>
            <a:r>
              <a:rPr kumimoji="0" lang="nl-BE" altLang="nl-BE" sz="1200" b="0" i="0" u="none" strike="noStrike" cap="none" normalizeH="0" baseline="0" dirty="0" err="1">
                <a:ln>
                  <a:noFill/>
                </a:ln>
                <a:solidFill>
                  <a:srgbClr val="212529"/>
                </a:solidFill>
                <a:effectLst/>
                <a:latin typeface="var(--bs-font-monospace)"/>
              </a:rPr>
              <a:t>choice</a:t>
            </a:r>
            <a:r>
              <a:rPr kumimoji="0" lang="nl-BE" altLang="nl-BE" sz="1200" b="0" i="0" u="none" strike="noStrike" cap="none" normalizeH="0" baseline="0" dirty="0">
                <a:ln>
                  <a:noFill/>
                </a:ln>
                <a:solidFill>
                  <a:srgbClr val="212529"/>
                </a:solidFill>
                <a:effectLst/>
                <a:latin typeface="var(--bs-font-monospace)"/>
              </a:rPr>
              <a:t> </a:t>
            </a:r>
            <a:r>
              <a:rPr kumimoji="0" lang="nl-BE" altLang="nl-BE" sz="1200" b="0" i="0" u="none" strike="noStrike" cap="none" normalizeH="0" baseline="0" dirty="0" err="1">
                <a:ln>
                  <a:noFill/>
                </a:ln>
                <a:solidFill>
                  <a:srgbClr val="212529"/>
                </a:solidFill>
                <a:effectLst/>
                <a:latin typeface="var(--bs-font-monospace)"/>
              </a:rPr>
              <a:t>nodes</a:t>
            </a:r>
            <a:r>
              <a:rPr kumimoji="0" lang="nl-BE" altLang="nl-BE" sz="1200" b="0" i="0" u="none" strike="noStrike" cap="none" normalizeH="0" baseline="0" dirty="0">
                <a:ln>
                  <a:noFill/>
                </a:ln>
                <a:solidFill>
                  <a:srgbClr val="212529"/>
                </a:solidFill>
                <a:effectLst/>
                <a:latin typeface="var(--bs-font-monospace)"/>
              </a:rPr>
              <a:t>, output parameters </a:t>
            </a:r>
            <a:r>
              <a:rPr kumimoji="0" lang="nl-BE" altLang="nl-BE" sz="1200" b="0" i="0" u="none" strike="noStrike" cap="none" normalizeH="0" baseline="0" dirty="0" err="1">
                <a:ln>
                  <a:noFill/>
                </a:ln>
                <a:solidFill>
                  <a:srgbClr val="212529"/>
                </a:solidFill>
                <a:effectLst/>
                <a:latin typeface="var(--bs-font-monospace)"/>
              </a:rPr>
              <a:t>to</a:t>
            </a:r>
            <a:r>
              <a:rPr kumimoji="0" lang="nl-BE" altLang="nl-BE" sz="1200" b="0" i="0" u="none" strike="noStrike" cap="none" normalizeH="0" baseline="0" dirty="0">
                <a:ln>
                  <a:noFill/>
                </a:ln>
                <a:solidFill>
                  <a:srgbClr val="212529"/>
                </a:solidFill>
                <a:effectLst/>
                <a:latin typeface="var(--bs-font-monospace)"/>
              </a:rPr>
              <a:t> </a:t>
            </a:r>
            <a:r>
              <a:rPr kumimoji="0" lang="nl-BE" altLang="nl-BE" sz="1200" b="0" i="0" u="none" strike="noStrike" cap="none" normalizeH="0" baseline="0" dirty="0" err="1">
                <a:ln>
                  <a:noFill/>
                </a:ln>
                <a:solidFill>
                  <a:srgbClr val="212529"/>
                </a:solidFill>
                <a:effectLst/>
                <a:latin typeface="var(--bs-font-monospace)"/>
              </a:rPr>
              <a:t>rpcs</a:t>
            </a:r>
            <a:r>
              <a:rPr kumimoji="0" lang="nl-BE" altLang="nl-BE" sz="1200" b="0" i="0" u="none" strike="noStrike" cap="none" normalizeH="0" baseline="0" dirty="0">
                <a:ln>
                  <a:noFill/>
                </a:ln>
                <a:solidFill>
                  <a:srgbClr val="212529"/>
                </a:solidFill>
                <a:effectLst/>
                <a:latin typeface="var(--bs-font-monospace)"/>
              </a:rPr>
              <a:t> and actions, and </a:t>
            </a:r>
            <a:r>
              <a:rPr kumimoji="0" lang="nl-BE" altLang="nl-BE" sz="1200" b="0" i="0" u="none" strike="noStrike" cap="none" normalizeH="0" baseline="0" dirty="0" err="1">
                <a:ln>
                  <a:noFill/>
                </a:ln>
                <a:solidFill>
                  <a:srgbClr val="212529"/>
                </a:solidFill>
                <a:effectLst/>
                <a:latin typeface="var(--bs-font-monospace)"/>
              </a:rPr>
              <a:t>notification</a:t>
            </a:r>
            <a:r>
              <a:rPr kumimoji="0" lang="nl-BE" altLang="nl-BE" sz="1200" b="0" i="0" u="none" strike="noStrike" cap="none" normalizeH="0" baseline="0" dirty="0">
                <a:ln>
                  <a:noFill/>
                </a:ln>
                <a:solidFill>
                  <a:srgbClr val="212529"/>
                </a:solidFill>
                <a:effectLst/>
                <a:latin typeface="var(--bs-font-monospace)"/>
              </a:rPr>
              <a:t> parameter</a:t>
            </a:r>
            <a:endParaRPr kumimoji="0" lang="nl-BE" altLang="nl-BE" sz="1200"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866A40D7-8848-40CD-95B2-B833DAAE1AF7}"/>
              </a:ext>
            </a:extLst>
          </p:cNvPr>
          <p:cNvSpPr txBox="1"/>
          <p:nvPr/>
        </p:nvSpPr>
        <p:spPr>
          <a:xfrm>
            <a:off x="7973626" y="1353328"/>
            <a:ext cx="2422231" cy="246221"/>
          </a:xfrm>
          <a:prstGeom prst="rect">
            <a:avLst/>
          </a:prstGeom>
          <a:noFill/>
        </p:spPr>
        <p:txBody>
          <a:bodyPr wrap="square">
            <a:spAutoFit/>
          </a:bodyPr>
          <a:lstStyle/>
          <a:p>
            <a:r>
              <a:rPr lang="en-US" sz="1000" dirty="0"/>
              <a:t>(RFC 8340, YANG Tree Diagrams)</a:t>
            </a:r>
          </a:p>
        </p:txBody>
      </p:sp>
      <p:cxnSp>
        <p:nvCxnSpPr>
          <p:cNvPr id="17" name="Connector: Elbow 16">
            <a:extLst>
              <a:ext uri="{FF2B5EF4-FFF2-40B4-BE49-F238E27FC236}">
                <a16:creationId xmlns:a16="http://schemas.microsoft.com/office/drawing/2014/main" id="{4D3924D5-0FC1-422B-ADF1-CBBD2BB7A954}"/>
              </a:ext>
            </a:extLst>
          </p:cNvPr>
          <p:cNvCxnSpPr>
            <a:cxnSpLocks/>
            <a:stCxn id="5" idx="2"/>
            <a:endCxn id="4" idx="0"/>
          </p:cNvCxnSpPr>
          <p:nvPr/>
        </p:nvCxnSpPr>
        <p:spPr>
          <a:xfrm rot="5400000">
            <a:off x="2727163" y="2114353"/>
            <a:ext cx="888303" cy="52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7AFB3B0-855B-4D56-8A0A-0AC5D64543E0}"/>
              </a:ext>
            </a:extLst>
          </p:cNvPr>
          <p:cNvSpPr txBox="1"/>
          <p:nvPr/>
        </p:nvSpPr>
        <p:spPr>
          <a:xfrm>
            <a:off x="3171049" y="3830992"/>
            <a:ext cx="1356718" cy="369332"/>
          </a:xfrm>
          <a:prstGeom prst="rect">
            <a:avLst/>
          </a:prstGeom>
          <a:noFill/>
          <a:ln>
            <a:solidFill>
              <a:schemeClr val="accent1"/>
            </a:solidFill>
          </a:ln>
        </p:spPr>
        <p:txBody>
          <a:bodyPr wrap="none" rtlCol="0">
            <a:spAutoFit/>
          </a:bodyPr>
          <a:lstStyle/>
          <a:p>
            <a:r>
              <a:rPr lang="en-US" dirty="0" err="1"/>
              <a:t>Ietf</a:t>
            </a:r>
            <a:r>
              <a:rPr lang="en-US" dirty="0"/>
              <a:t>-network</a:t>
            </a:r>
          </a:p>
        </p:txBody>
      </p:sp>
      <p:sp>
        <p:nvSpPr>
          <p:cNvPr id="19" name="TextBox 18">
            <a:extLst>
              <a:ext uri="{FF2B5EF4-FFF2-40B4-BE49-F238E27FC236}">
                <a16:creationId xmlns:a16="http://schemas.microsoft.com/office/drawing/2014/main" id="{7A5C3D7C-AFCD-469C-AB90-7792E6EB12E6}"/>
              </a:ext>
            </a:extLst>
          </p:cNvPr>
          <p:cNvSpPr txBox="1"/>
          <p:nvPr/>
        </p:nvSpPr>
        <p:spPr>
          <a:xfrm>
            <a:off x="6398833" y="3761966"/>
            <a:ext cx="2255361" cy="369332"/>
          </a:xfrm>
          <a:prstGeom prst="rect">
            <a:avLst/>
          </a:prstGeom>
          <a:noFill/>
          <a:ln>
            <a:solidFill>
              <a:schemeClr val="accent1"/>
            </a:solidFill>
          </a:ln>
        </p:spPr>
        <p:txBody>
          <a:bodyPr wrap="none" rtlCol="0">
            <a:spAutoFit/>
          </a:bodyPr>
          <a:lstStyle/>
          <a:p>
            <a:r>
              <a:rPr lang="en-US" dirty="0" err="1"/>
              <a:t>Ietf</a:t>
            </a:r>
            <a:r>
              <a:rPr lang="en-US" dirty="0"/>
              <a:t>-network-topology</a:t>
            </a:r>
          </a:p>
        </p:txBody>
      </p:sp>
      <p:sp>
        <p:nvSpPr>
          <p:cNvPr id="20" name="TextBox 19">
            <a:extLst>
              <a:ext uri="{FF2B5EF4-FFF2-40B4-BE49-F238E27FC236}">
                <a16:creationId xmlns:a16="http://schemas.microsoft.com/office/drawing/2014/main" id="{BAE039A0-38FA-4E72-8F84-453727659B7E}"/>
              </a:ext>
            </a:extLst>
          </p:cNvPr>
          <p:cNvSpPr txBox="1"/>
          <p:nvPr/>
        </p:nvSpPr>
        <p:spPr>
          <a:xfrm>
            <a:off x="819520" y="2558768"/>
            <a:ext cx="843501" cy="369332"/>
          </a:xfrm>
          <a:prstGeom prst="rect">
            <a:avLst/>
          </a:prstGeom>
          <a:solidFill>
            <a:schemeClr val="bg2">
              <a:lumMod val="75000"/>
            </a:schemeClr>
          </a:solidFill>
          <a:ln>
            <a:solidFill>
              <a:schemeClr val="accent1"/>
            </a:solidFill>
          </a:ln>
        </p:spPr>
        <p:txBody>
          <a:bodyPr wrap="none" rtlCol="0">
            <a:spAutoFit/>
          </a:bodyPr>
          <a:lstStyle>
            <a:defPPr>
              <a:defRPr lang="nl-BE"/>
            </a:defPPr>
          </a:lstStyle>
          <a:p>
            <a:r>
              <a:rPr lang="en-US" dirty="0"/>
              <a:t>TR-454</a:t>
            </a:r>
          </a:p>
        </p:txBody>
      </p:sp>
      <p:cxnSp>
        <p:nvCxnSpPr>
          <p:cNvPr id="22" name="Connector: Elbow 21">
            <a:extLst>
              <a:ext uri="{FF2B5EF4-FFF2-40B4-BE49-F238E27FC236}">
                <a16:creationId xmlns:a16="http://schemas.microsoft.com/office/drawing/2014/main" id="{C1598D6A-EF36-4ECC-A820-76EF067D3236}"/>
              </a:ext>
            </a:extLst>
          </p:cNvPr>
          <p:cNvCxnSpPr>
            <a:cxnSpLocks/>
            <a:stCxn id="18" idx="0"/>
            <a:endCxn id="4" idx="2"/>
          </p:cNvCxnSpPr>
          <p:nvPr/>
        </p:nvCxnSpPr>
        <p:spPr>
          <a:xfrm rot="16200000" flipV="1">
            <a:off x="3058784" y="3040367"/>
            <a:ext cx="902893" cy="678357"/>
          </a:xfrm>
          <a:prstGeom prst="bentConnector3">
            <a:avLst>
              <a:gd name="adj1" fmla="val 5635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DF730655-FB53-4908-A4AB-21CDA22D4D9A}"/>
              </a:ext>
            </a:extLst>
          </p:cNvPr>
          <p:cNvCxnSpPr>
            <a:cxnSpLocks/>
            <a:stCxn id="19" idx="0"/>
            <a:endCxn id="4" idx="2"/>
          </p:cNvCxnSpPr>
          <p:nvPr/>
        </p:nvCxnSpPr>
        <p:spPr>
          <a:xfrm rot="16200000" flipV="1">
            <a:off x="4931850" y="1167301"/>
            <a:ext cx="833867" cy="4355463"/>
          </a:xfrm>
          <a:prstGeom prst="bentConnector3">
            <a:avLst>
              <a:gd name="adj1" fmla="val 52836"/>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1531217-DA6F-47A0-AC0B-B38DC3DFB66B}"/>
              </a:ext>
            </a:extLst>
          </p:cNvPr>
          <p:cNvSpPr txBox="1"/>
          <p:nvPr/>
        </p:nvSpPr>
        <p:spPr>
          <a:xfrm>
            <a:off x="824681" y="3688133"/>
            <a:ext cx="1354566" cy="369332"/>
          </a:xfrm>
          <a:prstGeom prst="rect">
            <a:avLst/>
          </a:prstGeom>
          <a:solidFill>
            <a:schemeClr val="bg2">
              <a:lumMod val="75000"/>
            </a:schemeClr>
          </a:solidFill>
          <a:ln>
            <a:solidFill>
              <a:schemeClr val="accent1"/>
            </a:solidFill>
          </a:ln>
        </p:spPr>
        <p:txBody>
          <a:bodyPr wrap="square" rtlCol="0">
            <a:spAutoFit/>
          </a:bodyPr>
          <a:lstStyle>
            <a:defPPr>
              <a:defRPr lang="nl-BE"/>
            </a:defPPr>
          </a:lstStyle>
          <a:p>
            <a:r>
              <a:rPr lang="en-US" dirty="0"/>
              <a:t>RFC 8345</a:t>
            </a:r>
          </a:p>
        </p:txBody>
      </p:sp>
      <p:sp>
        <p:nvSpPr>
          <p:cNvPr id="32" name="TextBox 31">
            <a:extLst>
              <a:ext uri="{FF2B5EF4-FFF2-40B4-BE49-F238E27FC236}">
                <a16:creationId xmlns:a16="http://schemas.microsoft.com/office/drawing/2014/main" id="{0C968EB6-12C7-47D8-A864-304F20A6DC68}"/>
              </a:ext>
            </a:extLst>
          </p:cNvPr>
          <p:cNvSpPr txBox="1"/>
          <p:nvPr/>
        </p:nvSpPr>
        <p:spPr>
          <a:xfrm>
            <a:off x="2208236" y="4244346"/>
            <a:ext cx="2947512" cy="1492716"/>
          </a:xfrm>
          <a:prstGeom prst="rect">
            <a:avLst/>
          </a:prstGeom>
          <a:solidFill>
            <a:schemeClr val="accent6">
              <a:lumMod val="40000"/>
              <a:lumOff val="60000"/>
            </a:schemeClr>
          </a:solidFill>
        </p:spPr>
        <p:txBody>
          <a:bodyPr wrap="square">
            <a:spAutoFit/>
          </a:bodyPr>
          <a:lstStyle/>
          <a:p>
            <a:r>
              <a:rPr lang="en-US" sz="700" dirty="0"/>
              <a:t>module: </a:t>
            </a:r>
            <a:r>
              <a:rPr lang="en-US" sz="700" dirty="0" err="1"/>
              <a:t>ietf</a:t>
            </a:r>
            <a:r>
              <a:rPr lang="en-US" sz="700" dirty="0"/>
              <a:t>-network</a:t>
            </a:r>
          </a:p>
          <a:p>
            <a:endParaRPr lang="en-US" sz="700" dirty="0"/>
          </a:p>
          <a:p>
            <a:r>
              <a:rPr lang="en-US" sz="700" dirty="0"/>
              <a:t>  +--</a:t>
            </a:r>
            <a:r>
              <a:rPr lang="en-US" sz="700" dirty="0" err="1"/>
              <a:t>rw</a:t>
            </a:r>
            <a:r>
              <a:rPr lang="en-US" sz="700" dirty="0"/>
              <a:t> networks</a:t>
            </a:r>
          </a:p>
          <a:p>
            <a:r>
              <a:rPr lang="en-US" sz="700" dirty="0"/>
              <a:t>     +--</a:t>
            </a:r>
            <a:r>
              <a:rPr lang="en-US" sz="700" dirty="0" err="1"/>
              <a:t>rw</a:t>
            </a:r>
            <a:r>
              <a:rPr lang="en-US" sz="700" dirty="0"/>
              <a:t> network* [network-id]</a:t>
            </a:r>
          </a:p>
          <a:p>
            <a:r>
              <a:rPr lang="en-US" sz="700" dirty="0"/>
              <a:t>        +--</a:t>
            </a:r>
            <a:r>
              <a:rPr lang="en-US" sz="700" dirty="0" err="1"/>
              <a:t>rw</a:t>
            </a:r>
            <a:r>
              <a:rPr lang="en-US" sz="700" dirty="0"/>
              <a:t> network-id            </a:t>
            </a:r>
            <a:r>
              <a:rPr lang="en-US" sz="700" dirty="0" err="1"/>
              <a:t>network-id</a:t>
            </a:r>
            <a:endParaRPr lang="en-US" sz="700" dirty="0"/>
          </a:p>
          <a:p>
            <a:r>
              <a:rPr lang="en-US" sz="700" dirty="0"/>
              <a:t>        +--</a:t>
            </a:r>
            <a:r>
              <a:rPr lang="en-US" sz="700" dirty="0" err="1"/>
              <a:t>rw</a:t>
            </a:r>
            <a:r>
              <a:rPr lang="en-US" sz="700" dirty="0"/>
              <a:t> network-types</a:t>
            </a:r>
          </a:p>
          <a:p>
            <a:r>
              <a:rPr lang="en-US" sz="700" dirty="0"/>
              <a:t>        +--</a:t>
            </a:r>
            <a:r>
              <a:rPr lang="en-US" sz="700" dirty="0" err="1"/>
              <a:t>rw</a:t>
            </a:r>
            <a:r>
              <a:rPr lang="en-US" sz="700" dirty="0"/>
              <a:t> supporting-network* [network-ref]</a:t>
            </a:r>
          </a:p>
          <a:p>
            <a:r>
              <a:rPr lang="en-US" sz="700" dirty="0"/>
              <a:t>        |  +--</a:t>
            </a:r>
            <a:r>
              <a:rPr lang="en-US" sz="700" dirty="0" err="1"/>
              <a:t>rw</a:t>
            </a:r>
            <a:r>
              <a:rPr lang="en-US" sz="700" dirty="0"/>
              <a:t> network-ref    -&gt; /networks/network/network-id</a:t>
            </a:r>
          </a:p>
          <a:p>
            <a:r>
              <a:rPr lang="en-US" sz="700" dirty="0"/>
              <a:t>        +--</a:t>
            </a:r>
            <a:r>
              <a:rPr lang="en-US" sz="700" dirty="0" err="1"/>
              <a:t>rw</a:t>
            </a:r>
            <a:r>
              <a:rPr lang="en-US" sz="700" dirty="0"/>
              <a:t> node* [node-id]</a:t>
            </a:r>
          </a:p>
          <a:p>
            <a:r>
              <a:rPr lang="en-US" sz="700" dirty="0"/>
              <a:t>           +--</a:t>
            </a:r>
            <a:r>
              <a:rPr lang="en-US" sz="700" dirty="0" err="1"/>
              <a:t>rw</a:t>
            </a:r>
            <a:r>
              <a:rPr lang="en-US" sz="700" dirty="0"/>
              <a:t> node-id            </a:t>
            </a:r>
            <a:r>
              <a:rPr lang="en-US" sz="700" dirty="0" err="1"/>
              <a:t>node-id</a:t>
            </a:r>
            <a:endParaRPr lang="en-US" sz="700" dirty="0"/>
          </a:p>
          <a:p>
            <a:r>
              <a:rPr lang="en-US" sz="700" dirty="0"/>
              <a:t>           +--</a:t>
            </a:r>
            <a:r>
              <a:rPr lang="en-US" sz="700" dirty="0" err="1"/>
              <a:t>rw</a:t>
            </a:r>
            <a:r>
              <a:rPr lang="en-US" sz="700" dirty="0"/>
              <a:t> supporting-node* [network-ref node-ref]</a:t>
            </a:r>
          </a:p>
          <a:p>
            <a:r>
              <a:rPr lang="en-US" sz="700" dirty="0"/>
              <a:t>              +--</a:t>
            </a:r>
            <a:r>
              <a:rPr lang="en-US" sz="700" dirty="0" err="1"/>
              <a:t>rw</a:t>
            </a:r>
            <a:r>
              <a:rPr lang="en-US" sz="700" dirty="0"/>
              <a:t> network-ref    -&gt; ../../../supporting-network/network-ref</a:t>
            </a:r>
          </a:p>
          <a:p>
            <a:r>
              <a:rPr lang="en-US" sz="700" dirty="0"/>
              <a:t>              +--</a:t>
            </a:r>
            <a:r>
              <a:rPr lang="en-US" sz="700" dirty="0" err="1"/>
              <a:t>rw</a:t>
            </a:r>
            <a:r>
              <a:rPr lang="en-US" sz="700" dirty="0"/>
              <a:t> node-ref       -&gt; /networks/network/node/node-id</a:t>
            </a:r>
          </a:p>
        </p:txBody>
      </p:sp>
      <p:sp>
        <p:nvSpPr>
          <p:cNvPr id="34" name="TextBox 33">
            <a:extLst>
              <a:ext uri="{FF2B5EF4-FFF2-40B4-BE49-F238E27FC236}">
                <a16:creationId xmlns:a16="http://schemas.microsoft.com/office/drawing/2014/main" id="{DABCC34D-FEC5-46C1-9AE9-2F64AC36A2E6}"/>
              </a:ext>
            </a:extLst>
          </p:cNvPr>
          <p:cNvSpPr txBox="1"/>
          <p:nvPr/>
        </p:nvSpPr>
        <p:spPr>
          <a:xfrm>
            <a:off x="5505286" y="4174644"/>
            <a:ext cx="4144680" cy="2569934"/>
          </a:xfrm>
          <a:prstGeom prst="rect">
            <a:avLst/>
          </a:prstGeom>
          <a:solidFill>
            <a:schemeClr val="accent6">
              <a:lumMod val="40000"/>
              <a:lumOff val="60000"/>
            </a:schemeClr>
          </a:solidFill>
        </p:spPr>
        <p:txBody>
          <a:bodyPr wrap="square">
            <a:spAutoFit/>
          </a:bodyPr>
          <a:lstStyle/>
          <a:p>
            <a:r>
              <a:rPr lang="en-US" sz="700" dirty="0"/>
              <a:t>module: </a:t>
            </a:r>
            <a:r>
              <a:rPr lang="en-US" sz="700" dirty="0" err="1"/>
              <a:t>ietf</a:t>
            </a:r>
            <a:r>
              <a:rPr lang="en-US" sz="700" dirty="0"/>
              <a:t>-network-topology</a:t>
            </a:r>
          </a:p>
          <a:p>
            <a:endParaRPr lang="en-US" sz="700" dirty="0"/>
          </a:p>
          <a:p>
            <a:r>
              <a:rPr lang="en-US" sz="700" dirty="0"/>
              <a:t>  augment /</a:t>
            </a:r>
            <a:r>
              <a:rPr lang="en-US" sz="700" dirty="0" err="1"/>
              <a:t>nw:networks</a:t>
            </a:r>
            <a:r>
              <a:rPr lang="en-US" sz="700" dirty="0"/>
              <a:t>/</a:t>
            </a:r>
            <a:r>
              <a:rPr lang="en-US" sz="700" dirty="0" err="1"/>
              <a:t>nw:network</a:t>
            </a:r>
            <a:r>
              <a:rPr lang="en-US" sz="700" dirty="0"/>
              <a:t>:</a:t>
            </a:r>
          </a:p>
          <a:p>
            <a:r>
              <a:rPr lang="en-US" sz="700" dirty="0"/>
              <a:t>    +--</a:t>
            </a:r>
            <a:r>
              <a:rPr lang="en-US" sz="700" dirty="0" err="1"/>
              <a:t>rw</a:t>
            </a:r>
            <a:r>
              <a:rPr lang="en-US" sz="700" dirty="0"/>
              <a:t> link* [link-id]</a:t>
            </a:r>
          </a:p>
          <a:p>
            <a:r>
              <a:rPr lang="en-US" sz="700" dirty="0"/>
              <a:t>       +--</a:t>
            </a:r>
            <a:r>
              <a:rPr lang="en-US" sz="700" dirty="0" err="1"/>
              <a:t>rw</a:t>
            </a:r>
            <a:r>
              <a:rPr lang="en-US" sz="700" dirty="0"/>
              <a:t> link-id            </a:t>
            </a:r>
            <a:r>
              <a:rPr lang="en-US" sz="700" dirty="0" err="1"/>
              <a:t>link-id</a:t>
            </a:r>
            <a:endParaRPr lang="en-US" sz="700" dirty="0"/>
          </a:p>
          <a:p>
            <a:r>
              <a:rPr lang="en-US" sz="700" dirty="0"/>
              <a:t>       +--</a:t>
            </a:r>
            <a:r>
              <a:rPr lang="en-US" sz="700" dirty="0" err="1"/>
              <a:t>rw</a:t>
            </a:r>
            <a:r>
              <a:rPr lang="en-US" sz="700" dirty="0"/>
              <a:t> source</a:t>
            </a:r>
          </a:p>
          <a:p>
            <a:r>
              <a:rPr lang="en-US" sz="700" dirty="0"/>
              <a:t>       |  +--</a:t>
            </a:r>
            <a:r>
              <a:rPr lang="en-US" sz="700" dirty="0" err="1"/>
              <a:t>rw</a:t>
            </a:r>
            <a:r>
              <a:rPr lang="en-US" sz="700" dirty="0"/>
              <a:t> source-node?   -&gt; ../../../</a:t>
            </a:r>
            <a:r>
              <a:rPr lang="en-US" sz="700" dirty="0" err="1"/>
              <a:t>nw:node</a:t>
            </a:r>
            <a:r>
              <a:rPr lang="en-US" sz="700" dirty="0"/>
              <a:t>/node-id</a:t>
            </a:r>
          </a:p>
          <a:p>
            <a:r>
              <a:rPr lang="en-US" sz="700" dirty="0"/>
              <a:t>       |  +--</a:t>
            </a:r>
            <a:r>
              <a:rPr lang="en-US" sz="700" dirty="0" err="1"/>
              <a:t>rw</a:t>
            </a:r>
            <a:r>
              <a:rPr lang="en-US" sz="700" dirty="0"/>
              <a:t> source-</a:t>
            </a:r>
            <a:r>
              <a:rPr lang="en-US" sz="700" dirty="0" err="1"/>
              <a:t>tp</a:t>
            </a:r>
            <a:r>
              <a:rPr lang="en-US" sz="700" dirty="0"/>
              <a:t>?     -&gt; ../../../</a:t>
            </a:r>
            <a:r>
              <a:rPr lang="en-US" sz="700" dirty="0" err="1"/>
              <a:t>nw:node</a:t>
            </a:r>
            <a:r>
              <a:rPr lang="en-US" sz="700" dirty="0"/>
              <a:t>[</a:t>
            </a:r>
            <a:r>
              <a:rPr lang="en-US" sz="700" dirty="0" err="1"/>
              <a:t>nw:node-id</a:t>
            </a:r>
            <a:r>
              <a:rPr lang="en-US" sz="700" dirty="0"/>
              <a:t>=current()/../source-node]/termination-point/</a:t>
            </a:r>
            <a:r>
              <a:rPr lang="en-US" sz="700" dirty="0" err="1"/>
              <a:t>tp</a:t>
            </a:r>
            <a:r>
              <a:rPr lang="en-US" sz="700" dirty="0"/>
              <a:t>-id</a:t>
            </a:r>
          </a:p>
          <a:p>
            <a:r>
              <a:rPr lang="en-US" sz="700" dirty="0"/>
              <a:t>       +--</a:t>
            </a:r>
            <a:r>
              <a:rPr lang="en-US" sz="700" dirty="0" err="1"/>
              <a:t>rw</a:t>
            </a:r>
            <a:r>
              <a:rPr lang="en-US" sz="700" dirty="0"/>
              <a:t> destination</a:t>
            </a:r>
          </a:p>
          <a:p>
            <a:r>
              <a:rPr lang="en-US" sz="700" dirty="0"/>
              <a:t>       |  +--</a:t>
            </a:r>
            <a:r>
              <a:rPr lang="en-US" sz="700" dirty="0" err="1"/>
              <a:t>rw</a:t>
            </a:r>
            <a:r>
              <a:rPr lang="en-US" sz="700" dirty="0"/>
              <a:t> </a:t>
            </a:r>
            <a:r>
              <a:rPr lang="en-US" sz="700" dirty="0" err="1"/>
              <a:t>dest</a:t>
            </a:r>
            <a:r>
              <a:rPr lang="en-US" sz="700" dirty="0"/>
              <a:t>-node?   -&gt; ../../../</a:t>
            </a:r>
            <a:r>
              <a:rPr lang="en-US" sz="700" dirty="0" err="1"/>
              <a:t>nw:node</a:t>
            </a:r>
            <a:r>
              <a:rPr lang="en-US" sz="700" dirty="0"/>
              <a:t>/node-id</a:t>
            </a:r>
          </a:p>
          <a:p>
            <a:r>
              <a:rPr lang="en-US" sz="700" dirty="0"/>
              <a:t>       |  +--</a:t>
            </a:r>
            <a:r>
              <a:rPr lang="en-US" sz="700" dirty="0" err="1"/>
              <a:t>rw</a:t>
            </a:r>
            <a:r>
              <a:rPr lang="en-US" sz="700" dirty="0"/>
              <a:t> </a:t>
            </a:r>
            <a:r>
              <a:rPr lang="en-US" sz="700" dirty="0" err="1"/>
              <a:t>dest-tp</a:t>
            </a:r>
            <a:r>
              <a:rPr lang="en-US" sz="700" dirty="0"/>
              <a:t>?     -&gt; ../../../</a:t>
            </a:r>
            <a:r>
              <a:rPr lang="en-US" sz="700" dirty="0" err="1"/>
              <a:t>nw:node</a:t>
            </a:r>
            <a:r>
              <a:rPr lang="en-US" sz="700" dirty="0"/>
              <a:t>[</a:t>
            </a:r>
            <a:r>
              <a:rPr lang="en-US" sz="700" dirty="0" err="1"/>
              <a:t>nw:node-id</a:t>
            </a:r>
            <a:r>
              <a:rPr lang="en-US" sz="700" dirty="0"/>
              <a:t>=current()/../</a:t>
            </a:r>
            <a:r>
              <a:rPr lang="en-US" sz="700" dirty="0" err="1"/>
              <a:t>dest</a:t>
            </a:r>
            <a:r>
              <a:rPr lang="en-US" sz="700" dirty="0"/>
              <a:t>-node]/termination-point/</a:t>
            </a:r>
            <a:r>
              <a:rPr lang="en-US" sz="700" dirty="0" err="1"/>
              <a:t>tp</a:t>
            </a:r>
            <a:r>
              <a:rPr lang="en-US" sz="700" dirty="0"/>
              <a:t>-id</a:t>
            </a:r>
          </a:p>
          <a:p>
            <a:r>
              <a:rPr lang="en-US" sz="700" dirty="0"/>
              <a:t>       +--</a:t>
            </a:r>
            <a:r>
              <a:rPr lang="en-US" sz="700" dirty="0" err="1"/>
              <a:t>rw</a:t>
            </a:r>
            <a:r>
              <a:rPr lang="en-US" sz="700" dirty="0"/>
              <a:t> supporting-link* [network-ref link-ref]</a:t>
            </a:r>
          </a:p>
          <a:p>
            <a:r>
              <a:rPr lang="en-US" sz="700" dirty="0"/>
              <a:t>          +--</a:t>
            </a:r>
            <a:r>
              <a:rPr lang="en-US" sz="700" dirty="0" err="1"/>
              <a:t>rw</a:t>
            </a:r>
            <a:r>
              <a:rPr lang="en-US" sz="700" dirty="0"/>
              <a:t> network-ref    -&gt; ../../../</a:t>
            </a:r>
            <a:r>
              <a:rPr lang="en-US" sz="700" dirty="0" err="1"/>
              <a:t>nw:supporting-network</a:t>
            </a:r>
            <a:r>
              <a:rPr lang="en-US" sz="700" dirty="0"/>
              <a:t>/network-ref</a:t>
            </a:r>
          </a:p>
          <a:p>
            <a:r>
              <a:rPr lang="en-US" sz="700" dirty="0"/>
              <a:t>          +--</a:t>
            </a:r>
            <a:r>
              <a:rPr lang="en-US" sz="700" dirty="0" err="1"/>
              <a:t>rw</a:t>
            </a:r>
            <a:r>
              <a:rPr lang="en-US" sz="700" dirty="0"/>
              <a:t> link-ref       -&gt; /</a:t>
            </a:r>
            <a:r>
              <a:rPr lang="en-US" sz="700" dirty="0" err="1"/>
              <a:t>nw:networks</a:t>
            </a:r>
            <a:r>
              <a:rPr lang="en-US" sz="700" dirty="0"/>
              <a:t>/network[</a:t>
            </a:r>
            <a:r>
              <a:rPr lang="en-US" sz="700" dirty="0" err="1"/>
              <a:t>nw:network-id</a:t>
            </a:r>
            <a:r>
              <a:rPr lang="en-US" sz="700" dirty="0"/>
              <a:t>=current()/../network-ref]/link/link-id</a:t>
            </a:r>
          </a:p>
          <a:p>
            <a:r>
              <a:rPr lang="en-US" sz="700" dirty="0"/>
              <a:t>  augment /</a:t>
            </a:r>
            <a:r>
              <a:rPr lang="en-US" sz="700" dirty="0" err="1"/>
              <a:t>nw:networks</a:t>
            </a:r>
            <a:r>
              <a:rPr lang="en-US" sz="700" dirty="0"/>
              <a:t>/</a:t>
            </a:r>
            <a:r>
              <a:rPr lang="en-US" sz="700" dirty="0" err="1"/>
              <a:t>nw:network</a:t>
            </a:r>
            <a:r>
              <a:rPr lang="en-US" sz="700" dirty="0"/>
              <a:t>/</a:t>
            </a:r>
            <a:r>
              <a:rPr lang="en-US" sz="700" dirty="0" err="1"/>
              <a:t>nw:node</a:t>
            </a:r>
            <a:r>
              <a:rPr lang="en-US" sz="700" dirty="0"/>
              <a:t>:</a:t>
            </a:r>
          </a:p>
          <a:p>
            <a:r>
              <a:rPr lang="en-US" sz="700" dirty="0"/>
              <a:t>    +--</a:t>
            </a:r>
            <a:r>
              <a:rPr lang="en-US" sz="700" dirty="0" err="1"/>
              <a:t>rw</a:t>
            </a:r>
            <a:r>
              <a:rPr lang="en-US" sz="700" dirty="0"/>
              <a:t> termination-point* [</a:t>
            </a:r>
            <a:r>
              <a:rPr lang="en-US" sz="700" dirty="0" err="1"/>
              <a:t>tp</a:t>
            </a:r>
            <a:r>
              <a:rPr lang="en-US" sz="700" dirty="0"/>
              <a:t>-id]</a:t>
            </a:r>
          </a:p>
          <a:p>
            <a:r>
              <a:rPr lang="en-US" sz="700" dirty="0"/>
              <a:t>       +--</a:t>
            </a:r>
            <a:r>
              <a:rPr lang="en-US" sz="700" dirty="0" err="1"/>
              <a:t>rw</a:t>
            </a:r>
            <a:r>
              <a:rPr lang="en-US" sz="700" dirty="0"/>
              <a:t> </a:t>
            </a:r>
            <a:r>
              <a:rPr lang="en-US" sz="700" dirty="0" err="1"/>
              <a:t>tp</a:t>
            </a:r>
            <a:r>
              <a:rPr lang="en-US" sz="700" dirty="0"/>
              <a:t>-id                           </a:t>
            </a:r>
            <a:r>
              <a:rPr lang="en-US" sz="700" dirty="0" err="1"/>
              <a:t>tp</a:t>
            </a:r>
            <a:r>
              <a:rPr lang="en-US" sz="700" dirty="0"/>
              <a:t>-id</a:t>
            </a:r>
          </a:p>
          <a:p>
            <a:r>
              <a:rPr lang="en-US" sz="700" dirty="0"/>
              <a:t>       +--</a:t>
            </a:r>
            <a:r>
              <a:rPr lang="en-US" sz="700" dirty="0" err="1"/>
              <a:t>rw</a:t>
            </a:r>
            <a:r>
              <a:rPr lang="en-US" sz="700" dirty="0"/>
              <a:t> supporting-termination-point* [network-ref node-ref </a:t>
            </a:r>
            <a:r>
              <a:rPr lang="en-US" sz="700" dirty="0" err="1"/>
              <a:t>tp</a:t>
            </a:r>
            <a:r>
              <a:rPr lang="en-US" sz="700" dirty="0"/>
              <a:t>-ref]</a:t>
            </a:r>
          </a:p>
          <a:p>
            <a:r>
              <a:rPr lang="en-US" sz="700" dirty="0"/>
              <a:t>          +--</a:t>
            </a:r>
            <a:r>
              <a:rPr lang="en-US" sz="700" dirty="0" err="1"/>
              <a:t>rw</a:t>
            </a:r>
            <a:r>
              <a:rPr lang="en-US" sz="700" dirty="0"/>
              <a:t> network-ref    -&gt; ../../../</a:t>
            </a:r>
            <a:r>
              <a:rPr lang="en-US" sz="700" dirty="0" err="1"/>
              <a:t>nw:supporting-node</a:t>
            </a:r>
            <a:r>
              <a:rPr lang="en-US" sz="700" dirty="0"/>
              <a:t>/network-ref</a:t>
            </a:r>
          </a:p>
          <a:p>
            <a:r>
              <a:rPr lang="en-US" sz="700" dirty="0"/>
              <a:t>          +--</a:t>
            </a:r>
            <a:r>
              <a:rPr lang="en-US" sz="700" dirty="0" err="1"/>
              <a:t>rw</a:t>
            </a:r>
            <a:r>
              <a:rPr lang="en-US" sz="700" dirty="0"/>
              <a:t> node-ref       -&gt; ../../../</a:t>
            </a:r>
            <a:r>
              <a:rPr lang="en-US" sz="700" dirty="0" err="1"/>
              <a:t>nw:supporting-node</a:t>
            </a:r>
            <a:r>
              <a:rPr lang="en-US" sz="700" dirty="0"/>
              <a:t>/node-ref</a:t>
            </a:r>
          </a:p>
          <a:p>
            <a:r>
              <a:rPr lang="en-US" sz="700" dirty="0"/>
              <a:t>          +--</a:t>
            </a:r>
            <a:r>
              <a:rPr lang="en-US" sz="700" dirty="0" err="1"/>
              <a:t>rw</a:t>
            </a:r>
            <a:r>
              <a:rPr lang="en-US" sz="700" dirty="0"/>
              <a:t> </a:t>
            </a:r>
            <a:r>
              <a:rPr lang="en-US" sz="700" dirty="0" err="1"/>
              <a:t>tp</a:t>
            </a:r>
            <a:r>
              <a:rPr lang="en-US" sz="700" dirty="0"/>
              <a:t>-ref         -&gt; /</a:t>
            </a:r>
            <a:r>
              <a:rPr lang="en-US" sz="700" dirty="0" err="1"/>
              <a:t>nw:networks</a:t>
            </a:r>
            <a:r>
              <a:rPr lang="en-US" sz="700" dirty="0"/>
              <a:t>/network[</a:t>
            </a:r>
            <a:r>
              <a:rPr lang="en-US" sz="700" dirty="0" err="1"/>
              <a:t>nw:network-id</a:t>
            </a:r>
            <a:r>
              <a:rPr lang="en-US" sz="700" dirty="0"/>
              <a:t>=current()/../network-ref]/node[</a:t>
            </a:r>
            <a:r>
              <a:rPr lang="en-US" sz="700" dirty="0" err="1"/>
              <a:t>nw:node-id</a:t>
            </a:r>
            <a:r>
              <a:rPr lang="en-US" sz="700" dirty="0"/>
              <a:t>=current()/../node-ref]/termination-point/</a:t>
            </a:r>
            <a:r>
              <a:rPr lang="en-US" sz="700" dirty="0" err="1"/>
              <a:t>tp</a:t>
            </a:r>
            <a:r>
              <a:rPr lang="en-US" sz="700" dirty="0"/>
              <a:t>-id</a:t>
            </a:r>
          </a:p>
        </p:txBody>
      </p:sp>
      <p:sp>
        <p:nvSpPr>
          <p:cNvPr id="48" name="TextBox 47">
            <a:extLst>
              <a:ext uri="{FF2B5EF4-FFF2-40B4-BE49-F238E27FC236}">
                <a16:creationId xmlns:a16="http://schemas.microsoft.com/office/drawing/2014/main" id="{09CDA049-E5F5-4A31-9301-FF748DE3A3F6}"/>
              </a:ext>
            </a:extLst>
          </p:cNvPr>
          <p:cNvSpPr txBox="1"/>
          <p:nvPr/>
        </p:nvSpPr>
        <p:spPr>
          <a:xfrm>
            <a:off x="3506616" y="3437901"/>
            <a:ext cx="681597" cy="307777"/>
          </a:xfrm>
          <a:prstGeom prst="rect">
            <a:avLst/>
          </a:prstGeom>
          <a:noFill/>
        </p:spPr>
        <p:txBody>
          <a:bodyPr wrap="none" rtlCol="0">
            <a:spAutoFit/>
          </a:bodyPr>
          <a:lstStyle/>
          <a:p>
            <a:r>
              <a:rPr lang="en-US" sz="1400" dirty="0">
                <a:solidFill>
                  <a:srgbClr val="FF0000"/>
                </a:solidFill>
              </a:rPr>
              <a:t>import</a:t>
            </a:r>
          </a:p>
        </p:txBody>
      </p:sp>
      <p:sp>
        <p:nvSpPr>
          <p:cNvPr id="49" name="TextBox 48">
            <a:extLst>
              <a:ext uri="{FF2B5EF4-FFF2-40B4-BE49-F238E27FC236}">
                <a16:creationId xmlns:a16="http://schemas.microsoft.com/office/drawing/2014/main" id="{779A7E30-7B41-44F6-AF91-766C20D26A67}"/>
              </a:ext>
            </a:extLst>
          </p:cNvPr>
          <p:cNvSpPr txBox="1"/>
          <p:nvPr/>
        </p:nvSpPr>
        <p:spPr>
          <a:xfrm>
            <a:off x="2466562" y="3305164"/>
            <a:ext cx="1348446" cy="307777"/>
          </a:xfrm>
          <a:prstGeom prst="rect">
            <a:avLst/>
          </a:prstGeom>
          <a:noFill/>
        </p:spPr>
        <p:txBody>
          <a:bodyPr wrap="none" rtlCol="0">
            <a:spAutoFit/>
          </a:bodyPr>
          <a:lstStyle/>
          <a:p>
            <a:r>
              <a:rPr lang="en-US" sz="1400" i="1" dirty="0"/>
              <a:t>Augment node</a:t>
            </a:r>
          </a:p>
        </p:txBody>
      </p:sp>
      <p:sp>
        <p:nvSpPr>
          <p:cNvPr id="50" name="TextBox 49">
            <a:extLst>
              <a:ext uri="{FF2B5EF4-FFF2-40B4-BE49-F238E27FC236}">
                <a16:creationId xmlns:a16="http://schemas.microsoft.com/office/drawing/2014/main" id="{91AD4C86-A698-43A2-A673-30388BEAFD98}"/>
              </a:ext>
            </a:extLst>
          </p:cNvPr>
          <p:cNvSpPr txBox="1"/>
          <p:nvPr/>
        </p:nvSpPr>
        <p:spPr>
          <a:xfrm>
            <a:off x="3143825" y="1752465"/>
            <a:ext cx="8012130" cy="276999"/>
          </a:xfrm>
          <a:prstGeom prst="rect">
            <a:avLst/>
          </a:prstGeom>
          <a:noFill/>
        </p:spPr>
        <p:txBody>
          <a:bodyPr wrap="none" rtlCol="0">
            <a:spAutoFit/>
          </a:bodyPr>
          <a:lstStyle/>
          <a:p>
            <a:r>
              <a:rPr lang="en-US" sz="1200" i="1" dirty="0" err="1"/>
              <a:t>Leafref</a:t>
            </a:r>
            <a:r>
              <a:rPr lang="en-US" sz="1200" i="1" dirty="0"/>
              <a:t>, referring to device id defined in equipment-inventory for network devices and end-user devices under node </a:t>
            </a:r>
          </a:p>
        </p:txBody>
      </p:sp>
      <p:sp>
        <p:nvSpPr>
          <p:cNvPr id="51" name="TextBox 50">
            <a:extLst>
              <a:ext uri="{FF2B5EF4-FFF2-40B4-BE49-F238E27FC236}">
                <a16:creationId xmlns:a16="http://schemas.microsoft.com/office/drawing/2014/main" id="{547A421A-CCCA-4FB6-9DFD-FD2AB23EC77F}"/>
              </a:ext>
            </a:extLst>
          </p:cNvPr>
          <p:cNvSpPr txBox="1"/>
          <p:nvPr/>
        </p:nvSpPr>
        <p:spPr>
          <a:xfrm>
            <a:off x="530613" y="4411247"/>
            <a:ext cx="1460656" cy="769441"/>
          </a:xfrm>
          <a:prstGeom prst="rect">
            <a:avLst/>
          </a:prstGeom>
          <a:noFill/>
        </p:spPr>
        <p:txBody>
          <a:bodyPr wrap="none" rtlCol="0">
            <a:spAutoFit/>
          </a:bodyPr>
          <a:lstStyle/>
          <a:p>
            <a:r>
              <a:rPr lang="en-US" sz="1100" dirty="0"/>
              <a:t>network</a:t>
            </a:r>
          </a:p>
          <a:p>
            <a:r>
              <a:rPr lang="en-US" sz="1100" dirty="0"/>
              <a:t> -supporting network</a:t>
            </a:r>
          </a:p>
          <a:p>
            <a:r>
              <a:rPr lang="en-US" sz="1100" dirty="0"/>
              <a:t> -node</a:t>
            </a:r>
          </a:p>
          <a:p>
            <a:r>
              <a:rPr lang="en-US" sz="1100" dirty="0"/>
              <a:t>     -supporting node</a:t>
            </a:r>
          </a:p>
        </p:txBody>
      </p:sp>
      <p:sp>
        <p:nvSpPr>
          <p:cNvPr id="52" name="TextBox 51">
            <a:extLst>
              <a:ext uri="{FF2B5EF4-FFF2-40B4-BE49-F238E27FC236}">
                <a16:creationId xmlns:a16="http://schemas.microsoft.com/office/drawing/2014/main" id="{5F886ECD-C2B6-40C3-BDF2-76F84A772170}"/>
              </a:ext>
            </a:extLst>
          </p:cNvPr>
          <p:cNvSpPr txBox="1"/>
          <p:nvPr/>
        </p:nvSpPr>
        <p:spPr>
          <a:xfrm>
            <a:off x="7283885" y="3446842"/>
            <a:ext cx="681597" cy="307777"/>
          </a:xfrm>
          <a:prstGeom prst="rect">
            <a:avLst/>
          </a:prstGeom>
          <a:noFill/>
        </p:spPr>
        <p:txBody>
          <a:bodyPr wrap="none" rtlCol="0">
            <a:spAutoFit/>
          </a:bodyPr>
          <a:lstStyle/>
          <a:p>
            <a:r>
              <a:rPr lang="en-US" sz="1400" dirty="0">
                <a:solidFill>
                  <a:srgbClr val="FF0000"/>
                </a:solidFill>
              </a:rPr>
              <a:t>import</a:t>
            </a:r>
          </a:p>
        </p:txBody>
      </p:sp>
      <p:sp>
        <p:nvSpPr>
          <p:cNvPr id="53" name="TextBox 52">
            <a:extLst>
              <a:ext uri="{FF2B5EF4-FFF2-40B4-BE49-F238E27FC236}">
                <a16:creationId xmlns:a16="http://schemas.microsoft.com/office/drawing/2014/main" id="{49CF93FC-DF05-4919-88EB-6D6B83408B0F}"/>
              </a:ext>
            </a:extLst>
          </p:cNvPr>
          <p:cNvSpPr txBox="1"/>
          <p:nvPr/>
        </p:nvSpPr>
        <p:spPr>
          <a:xfrm>
            <a:off x="6495020" y="3251524"/>
            <a:ext cx="2273379" cy="307777"/>
          </a:xfrm>
          <a:prstGeom prst="rect">
            <a:avLst/>
          </a:prstGeom>
          <a:noFill/>
        </p:spPr>
        <p:txBody>
          <a:bodyPr wrap="none" rtlCol="0">
            <a:spAutoFit/>
          </a:bodyPr>
          <a:lstStyle/>
          <a:p>
            <a:r>
              <a:rPr lang="en-US" sz="1400" i="1" dirty="0"/>
              <a:t>Augment termination point</a:t>
            </a:r>
          </a:p>
        </p:txBody>
      </p:sp>
      <p:cxnSp>
        <p:nvCxnSpPr>
          <p:cNvPr id="54" name="Connector: Elbow 53">
            <a:extLst>
              <a:ext uri="{FF2B5EF4-FFF2-40B4-BE49-F238E27FC236}">
                <a16:creationId xmlns:a16="http://schemas.microsoft.com/office/drawing/2014/main" id="{328AEE1E-714E-40CE-BF51-F0B2E2748D9E}"/>
              </a:ext>
            </a:extLst>
          </p:cNvPr>
          <p:cNvCxnSpPr>
            <a:cxnSpLocks/>
            <a:stCxn id="32" idx="2"/>
            <a:endCxn id="34" idx="1"/>
          </p:cNvCxnSpPr>
          <p:nvPr/>
        </p:nvCxnSpPr>
        <p:spPr>
          <a:xfrm rot="5400000" flipH="1" flipV="1">
            <a:off x="4454913" y="4686690"/>
            <a:ext cx="277451" cy="1823294"/>
          </a:xfrm>
          <a:prstGeom prst="bentConnector4">
            <a:avLst>
              <a:gd name="adj1" fmla="val -82393"/>
              <a:gd name="adj2" fmla="val 90415"/>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B6E91585-993E-44C9-B771-229D6F9F5A21}"/>
              </a:ext>
            </a:extLst>
          </p:cNvPr>
          <p:cNvSpPr txBox="1"/>
          <p:nvPr/>
        </p:nvSpPr>
        <p:spPr>
          <a:xfrm>
            <a:off x="9730016" y="4569894"/>
            <a:ext cx="2316660" cy="1446550"/>
          </a:xfrm>
          <a:prstGeom prst="rect">
            <a:avLst/>
          </a:prstGeom>
          <a:noFill/>
        </p:spPr>
        <p:txBody>
          <a:bodyPr wrap="none" rtlCol="0">
            <a:spAutoFit/>
          </a:bodyPr>
          <a:lstStyle/>
          <a:p>
            <a:r>
              <a:rPr lang="en-US" sz="1100" dirty="0"/>
              <a:t>network</a:t>
            </a:r>
          </a:p>
          <a:p>
            <a:r>
              <a:rPr lang="en-US" sz="1100" dirty="0"/>
              <a:t> -supporting network</a:t>
            </a:r>
          </a:p>
          <a:p>
            <a:r>
              <a:rPr lang="en-US" sz="1100" dirty="0"/>
              <a:t> -node</a:t>
            </a:r>
          </a:p>
          <a:p>
            <a:r>
              <a:rPr lang="en-US" sz="1100" dirty="0"/>
              <a:t>     -supporting node</a:t>
            </a:r>
          </a:p>
          <a:p>
            <a:r>
              <a:rPr lang="en-US" sz="1100" dirty="0">
                <a:solidFill>
                  <a:schemeClr val="accent2">
                    <a:lumMod val="75000"/>
                  </a:schemeClr>
                </a:solidFill>
              </a:rPr>
              <a:t>     -termination point</a:t>
            </a:r>
          </a:p>
          <a:p>
            <a:r>
              <a:rPr lang="en-US" sz="1100" dirty="0">
                <a:solidFill>
                  <a:schemeClr val="accent2">
                    <a:lumMod val="75000"/>
                  </a:schemeClr>
                </a:solidFill>
              </a:rPr>
              <a:t>         -supporting termination point</a:t>
            </a:r>
          </a:p>
          <a:p>
            <a:r>
              <a:rPr lang="en-US" sz="1100" dirty="0"/>
              <a:t> </a:t>
            </a:r>
            <a:r>
              <a:rPr lang="en-US" sz="1100" dirty="0">
                <a:solidFill>
                  <a:schemeClr val="accent2">
                    <a:lumMod val="75000"/>
                  </a:schemeClr>
                </a:solidFill>
              </a:rPr>
              <a:t>-link</a:t>
            </a:r>
          </a:p>
          <a:p>
            <a:r>
              <a:rPr lang="en-US" sz="1100" dirty="0">
                <a:solidFill>
                  <a:schemeClr val="accent2">
                    <a:lumMod val="75000"/>
                  </a:schemeClr>
                </a:solidFill>
              </a:rPr>
              <a:t>      -supporting link</a:t>
            </a:r>
          </a:p>
        </p:txBody>
      </p:sp>
      <p:sp>
        <p:nvSpPr>
          <p:cNvPr id="60" name="Rectangle 59">
            <a:extLst>
              <a:ext uri="{FF2B5EF4-FFF2-40B4-BE49-F238E27FC236}">
                <a16:creationId xmlns:a16="http://schemas.microsoft.com/office/drawing/2014/main" id="{1013F6B2-596F-4D9C-B2EA-FB338EFE4B49}"/>
              </a:ext>
            </a:extLst>
          </p:cNvPr>
          <p:cNvSpPr/>
          <p:nvPr/>
        </p:nvSpPr>
        <p:spPr>
          <a:xfrm>
            <a:off x="2519717" y="3367323"/>
            <a:ext cx="1302664" cy="174852"/>
          </a:xfrm>
          <a:prstGeom prst="rect">
            <a:avLst/>
          </a:prstGeom>
          <a:solidFill>
            <a:srgbClr val="92D050">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1" name="Rectangle 60">
            <a:extLst>
              <a:ext uri="{FF2B5EF4-FFF2-40B4-BE49-F238E27FC236}">
                <a16:creationId xmlns:a16="http://schemas.microsoft.com/office/drawing/2014/main" id="{D554F411-9EEE-49E9-8E58-9B081E61BAF1}"/>
              </a:ext>
            </a:extLst>
          </p:cNvPr>
          <p:cNvSpPr/>
          <p:nvPr/>
        </p:nvSpPr>
        <p:spPr>
          <a:xfrm>
            <a:off x="6405717" y="3332313"/>
            <a:ext cx="2411162" cy="187463"/>
          </a:xfrm>
          <a:prstGeom prst="rect">
            <a:avLst/>
          </a:prstGeom>
          <a:solidFill>
            <a:srgbClr val="92D050">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9" name="Rectangle 28">
            <a:extLst>
              <a:ext uri="{FF2B5EF4-FFF2-40B4-BE49-F238E27FC236}">
                <a16:creationId xmlns:a16="http://schemas.microsoft.com/office/drawing/2014/main" id="{F997ED15-D509-4FB9-9F1F-4F88F74C9A26}"/>
              </a:ext>
            </a:extLst>
          </p:cNvPr>
          <p:cNvSpPr/>
          <p:nvPr/>
        </p:nvSpPr>
        <p:spPr>
          <a:xfrm>
            <a:off x="3896767" y="3370991"/>
            <a:ext cx="1549218" cy="174852"/>
          </a:xfrm>
          <a:prstGeom prst="rect">
            <a:avLst/>
          </a:prstGeom>
          <a:solidFill>
            <a:srgbClr val="92D050">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0" name="TextBox 29">
            <a:extLst>
              <a:ext uri="{FF2B5EF4-FFF2-40B4-BE49-F238E27FC236}">
                <a16:creationId xmlns:a16="http://schemas.microsoft.com/office/drawing/2014/main" id="{E7428309-F5FF-4A4A-8FDC-8138EF63B61D}"/>
              </a:ext>
            </a:extLst>
          </p:cNvPr>
          <p:cNvSpPr txBox="1"/>
          <p:nvPr/>
        </p:nvSpPr>
        <p:spPr>
          <a:xfrm>
            <a:off x="3835451" y="3302763"/>
            <a:ext cx="1577676" cy="307777"/>
          </a:xfrm>
          <a:prstGeom prst="rect">
            <a:avLst/>
          </a:prstGeom>
          <a:noFill/>
        </p:spPr>
        <p:txBody>
          <a:bodyPr wrap="none" rtlCol="0">
            <a:spAutoFit/>
          </a:bodyPr>
          <a:lstStyle/>
          <a:p>
            <a:r>
              <a:rPr lang="en-US" sz="1400" i="1" dirty="0"/>
              <a:t>Augment network</a:t>
            </a:r>
          </a:p>
        </p:txBody>
      </p:sp>
      <p:sp>
        <p:nvSpPr>
          <p:cNvPr id="31" name="TextBox 30">
            <a:extLst>
              <a:ext uri="{FF2B5EF4-FFF2-40B4-BE49-F238E27FC236}">
                <a16:creationId xmlns:a16="http://schemas.microsoft.com/office/drawing/2014/main" id="{586312EB-45D3-4697-A0FE-65E568663D72}"/>
              </a:ext>
            </a:extLst>
          </p:cNvPr>
          <p:cNvSpPr txBox="1"/>
          <p:nvPr/>
        </p:nvSpPr>
        <p:spPr>
          <a:xfrm>
            <a:off x="4497072" y="3541495"/>
            <a:ext cx="1083951" cy="253916"/>
          </a:xfrm>
          <a:prstGeom prst="rect">
            <a:avLst/>
          </a:prstGeom>
          <a:noFill/>
        </p:spPr>
        <p:txBody>
          <a:bodyPr wrap="none" rtlCol="0">
            <a:spAutoFit/>
          </a:bodyPr>
          <a:lstStyle/>
          <a:p>
            <a:r>
              <a:rPr lang="en-US" sz="1050" i="1" dirty="0"/>
              <a:t>Leaf Tenant-ID</a:t>
            </a:r>
          </a:p>
        </p:txBody>
      </p:sp>
      <p:sp>
        <p:nvSpPr>
          <p:cNvPr id="33" name="TextBox 32">
            <a:extLst>
              <a:ext uri="{FF2B5EF4-FFF2-40B4-BE49-F238E27FC236}">
                <a16:creationId xmlns:a16="http://schemas.microsoft.com/office/drawing/2014/main" id="{DF3CB618-F90B-4A83-8B82-8A4829F61671}"/>
              </a:ext>
            </a:extLst>
          </p:cNvPr>
          <p:cNvSpPr txBox="1"/>
          <p:nvPr/>
        </p:nvSpPr>
        <p:spPr>
          <a:xfrm>
            <a:off x="3669117" y="6252455"/>
            <a:ext cx="1181734" cy="276999"/>
          </a:xfrm>
          <a:prstGeom prst="rect">
            <a:avLst/>
          </a:prstGeom>
          <a:noFill/>
        </p:spPr>
        <p:txBody>
          <a:bodyPr wrap="none" rtlCol="0">
            <a:spAutoFit/>
          </a:bodyPr>
          <a:lstStyle/>
          <a:p>
            <a:r>
              <a:rPr lang="en-US" sz="1200" i="1" dirty="0"/>
              <a:t>Augment node</a:t>
            </a:r>
          </a:p>
        </p:txBody>
      </p:sp>
      <p:sp>
        <p:nvSpPr>
          <p:cNvPr id="35" name="Rectangle 34">
            <a:extLst>
              <a:ext uri="{FF2B5EF4-FFF2-40B4-BE49-F238E27FC236}">
                <a16:creationId xmlns:a16="http://schemas.microsoft.com/office/drawing/2014/main" id="{23E0F30F-5DF7-496D-B2C3-EFC2DDF8621D}"/>
              </a:ext>
            </a:extLst>
          </p:cNvPr>
          <p:cNvSpPr/>
          <p:nvPr/>
        </p:nvSpPr>
        <p:spPr>
          <a:xfrm>
            <a:off x="3575369" y="6319486"/>
            <a:ext cx="1500329" cy="142938"/>
          </a:xfrm>
          <a:prstGeom prst="rect">
            <a:avLst/>
          </a:prstGeom>
          <a:solidFill>
            <a:srgbClr val="92D050">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Rectangle 35">
            <a:extLst>
              <a:ext uri="{FF2B5EF4-FFF2-40B4-BE49-F238E27FC236}">
                <a16:creationId xmlns:a16="http://schemas.microsoft.com/office/drawing/2014/main" id="{5D90C052-E486-4FE8-936C-F1862857940E}"/>
              </a:ext>
            </a:extLst>
          </p:cNvPr>
          <p:cNvSpPr/>
          <p:nvPr/>
        </p:nvSpPr>
        <p:spPr>
          <a:xfrm>
            <a:off x="3575369" y="6048808"/>
            <a:ext cx="1549218" cy="174852"/>
          </a:xfrm>
          <a:prstGeom prst="rect">
            <a:avLst/>
          </a:prstGeom>
          <a:solidFill>
            <a:srgbClr val="92D050">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3494624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7FC44-8A79-B4CF-E78D-BEC4F2987EEA}"/>
              </a:ext>
            </a:extLst>
          </p:cNvPr>
          <p:cNvSpPr>
            <a:spLocks noGrp="1"/>
          </p:cNvSpPr>
          <p:nvPr>
            <p:ph type="title"/>
          </p:nvPr>
        </p:nvSpPr>
        <p:spPr/>
        <p:txBody>
          <a:bodyPr/>
          <a:lstStyle/>
          <a:p>
            <a:r>
              <a:rPr lang="en-US" dirty="0"/>
              <a:t>RFC 8345</a:t>
            </a:r>
          </a:p>
        </p:txBody>
      </p:sp>
      <p:sp>
        <p:nvSpPr>
          <p:cNvPr id="4" name="Slide Number Placeholder 3">
            <a:extLst>
              <a:ext uri="{FF2B5EF4-FFF2-40B4-BE49-F238E27FC236}">
                <a16:creationId xmlns:a16="http://schemas.microsoft.com/office/drawing/2014/main" id="{0AE34371-CF15-AFAE-EE4A-269A610F64A8}"/>
              </a:ext>
            </a:extLst>
          </p:cNvPr>
          <p:cNvSpPr>
            <a:spLocks noGrp="1"/>
          </p:cNvSpPr>
          <p:nvPr>
            <p:ph type="sldNum" sz="quarter" idx="12"/>
          </p:nvPr>
        </p:nvSpPr>
        <p:spPr/>
        <p:txBody>
          <a:bodyPr/>
          <a:lstStyle/>
          <a:p>
            <a:fld id="{65823652-B740-4D28-B860-7338E273B36D}" type="slidenum">
              <a:rPr lang="en-US" smtClean="0"/>
              <a:t>5</a:t>
            </a:fld>
            <a:endParaRPr lang="en-US"/>
          </a:p>
        </p:txBody>
      </p:sp>
      <p:pic>
        <p:nvPicPr>
          <p:cNvPr id="5" name="Picture 4">
            <a:extLst>
              <a:ext uri="{FF2B5EF4-FFF2-40B4-BE49-F238E27FC236}">
                <a16:creationId xmlns:a16="http://schemas.microsoft.com/office/drawing/2014/main" id="{6B9FDEFC-D112-18AC-DD5E-E8586F4F44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75745" y="2000250"/>
            <a:ext cx="7857268" cy="3280727"/>
          </a:xfrm>
          <a:prstGeom prst="rect">
            <a:avLst/>
          </a:prstGeom>
          <a:noFill/>
        </p:spPr>
      </p:pic>
    </p:spTree>
    <p:extLst>
      <p:ext uri="{BB962C8B-B14F-4D97-AF65-F5344CB8AC3E}">
        <p14:creationId xmlns:p14="http://schemas.microsoft.com/office/powerpoint/2010/main" val="3622081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DF7E08-3705-4CB1-AEA5-F650104AFAF4}"/>
              </a:ext>
            </a:extLst>
          </p:cNvPr>
          <p:cNvSpPr txBox="1"/>
          <p:nvPr/>
        </p:nvSpPr>
        <p:spPr>
          <a:xfrm>
            <a:off x="261956" y="308331"/>
            <a:ext cx="6097836" cy="6232475"/>
          </a:xfrm>
          <a:prstGeom prst="rect">
            <a:avLst/>
          </a:prstGeom>
          <a:noFill/>
        </p:spPr>
        <p:txBody>
          <a:bodyPr wrap="square">
            <a:spAutoFit/>
          </a:bodyPr>
          <a:lstStyle/>
          <a:p>
            <a:r>
              <a:rPr lang="en-US" sz="700" dirty="0"/>
              <a:t>module: </a:t>
            </a:r>
            <a:r>
              <a:rPr lang="en-US" sz="700" dirty="0" err="1"/>
              <a:t>bbf</a:t>
            </a:r>
            <a:r>
              <a:rPr lang="en-US" sz="700" dirty="0"/>
              <a:t>-equipment-inventory</a:t>
            </a:r>
          </a:p>
          <a:p>
            <a:endParaRPr lang="en-US" sz="700" dirty="0"/>
          </a:p>
          <a:p>
            <a:r>
              <a:rPr lang="en-US" sz="700" dirty="0"/>
              <a:t>  +--</a:t>
            </a:r>
            <a:r>
              <a:rPr lang="en-US" sz="700" dirty="0" err="1"/>
              <a:t>ro</a:t>
            </a:r>
            <a:r>
              <a:rPr lang="en-US" sz="700" dirty="0"/>
              <a:t> equipment-inventory {</a:t>
            </a:r>
            <a:r>
              <a:rPr lang="en-US" sz="700" dirty="0" err="1"/>
              <a:t>bbf-inv:reports-equipment-inventory</a:t>
            </a:r>
            <a:r>
              <a:rPr lang="en-US" sz="700" dirty="0"/>
              <a:t>}?</a:t>
            </a:r>
          </a:p>
          <a:p>
            <a:r>
              <a:rPr lang="en-US" sz="700" dirty="0"/>
              <a:t>     +--</a:t>
            </a:r>
            <a:r>
              <a:rPr lang="en-US" sz="700" dirty="0" err="1"/>
              <a:t>ro</a:t>
            </a:r>
            <a:r>
              <a:rPr lang="en-US" sz="700" dirty="0"/>
              <a:t> device-inventory {</a:t>
            </a:r>
            <a:r>
              <a:rPr lang="en-US" sz="700" dirty="0" err="1"/>
              <a:t>bbf-inv:reports-device-inventory</a:t>
            </a:r>
            <a:r>
              <a:rPr lang="en-US" sz="700" dirty="0"/>
              <a:t>}?</a:t>
            </a:r>
          </a:p>
          <a:p>
            <a:r>
              <a:rPr lang="en-US" sz="700" dirty="0"/>
              <a:t>     |  +--</a:t>
            </a:r>
            <a:r>
              <a:rPr lang="en-US" sz="700" dirty="0" err="1"/>
              <a:t>ro</a:t>
            </a:r>
            <a:r>
              <a:rPr lang="en-US" sz="700" dirty="0"/>
              <a:t> device* [device-id]</a:t>
            </a:r>
          </a:p>
          <a:p>
            <a:r>
              <a:rPr lang="en-US" sz="700" dirty="0"/>
              <a:t>     |     +--</a:t>
            </a:r>
            <a:r>
              <a:rPr lang="en-US" sz="700" dirty="0" err="1"/>
              <a:t>ro</a:t>
            </a:r>
            <a:r>
              <a:rPr lang="en-US" sz="700" dirty="0"/>
              <a:t> device-id          string</a:t>
            </a:r>
          </a:p>
          <a:p>
            <a:r>
              <a:rPr lang="en-US" sz="700" dirty="0"/>
              <a:t>     |     +--</a:t>
            </a:r>
            <a:r>
              <a:rPr lang="en-US" sz="700" dirty="0" err="1"/>
              <a:t>ro</a:t>
            </a:r>
            <a:r>
              <a:rPr lang="en-US" sz="700" dirty="0"/>
              <a:t> hardware-info</a:t>
            </a:r>
          </a:p>
          <a:p>
            <a:r>
              <a:rPr lang="en-US" sz="700" dirty="0"/>
              <a:t>     |     |  +--</a:t>
            </a:r>
            <a:r>
              <a:rPr lang="en-US" sz="700" dirty="0" err="1"/>
              <a:t>ro</a:t>
            </a:r>
            <a:r>
              <a:rPr lang="en-US" sz="700" dirty="0"/>
              <a:t> device-type?   </a:t>
            </a:r>
            <a:r>
              <a:rPr lang="en-US" sz="700" dirty="0" err="1"/>
              <a:t>identityref</a:t>
            </a:r>
            <a:endParaRPr lang="en-US" sz="700" dirty="0"/>
          </a:p>
          <a:p>
            <a:r>
              <a:rPr lang="en-US" sz="700" dirty="0"/>
              <a:t>     |     |  +--</a:t>
            </a:r>
            <a:r>
              <a:rPr lang="en-US" sz="700" dirty="0" err="1"/>
              <a:t>ro</a:t>
            </a:r>
            <a:r>
              <a:rPr lang="en-US" sz="700" dirty="0"/>
              <a:t> serial-num?    bbf-yang:string-ascii64</a:t>
            </a:r>
          </a:p>
          <a:p>
            <a:r>
              <a:rPr lang="en-US" sz="700" dirty="0"/>
              <a:t>     |     |  +--</a:t>
            </a:r>
            <a:r>
              <a:rPr lang="en-US" sz="700" dirty="0" err="1"/>
              <a:t>ro</a:t>
            </a:r>
            <a:r>
              <a:rPr lang="en-US" sz="700" dirty="0"/>
              <a:t> </a:t>
            </a:r>
            <a:r>
              <a:rPr lang="en-US" sz="700" dirty="0" err="1"/>
              <a:t>mfg</a:t>
            </a:r>
            <a:r>
              <a:rPr lang="en-US" sz="700" dirty="0"/>
              <a:t>-name?      bbf-yang:string-ascii64</a:t>
            </a:r>
          </a:p>
          <a:p>
            <a:r>
              <a:rPr lang="en-US" sz="700" dirty="0"/>
              <a:t>     |     |  +--</a:t>
            </a:r>
            <a:r>
              <a:rPr lang="en-US" sz="700" dirty="0" err="1"/>
              <a:t>ro</a:t>
            </a:r>
            <a:r>
              <a:rPr lang="en-US" sz="700" dirty="0"/>
              <a:t> model-name?    bbf-yang:string-ascii64</a:t>
            </a:r>
          </a:p>
          <a:p>
            <a:r>
              <a:rPr lang="en-US" sz="700" dirty="0"/>
              <a:t>     |     +--</a:t>
            </a:r>
            <a:r>
              <a:rPr lang="en-US" sz="700" dirty="0" err="1"/>
              <a:t>ro</a:t>
            </a:r>
            <a:r>
              <a:rPr lang="en-US" sz="700" dirty="0"/>
              <a:t> management-info</a:t>
            </a:r>
          </a:p>
          <a:p>
            <a:r>
              <a:rPr lang="en-US" sz="700" dirty="0"/>
              <a:t>     |     |  +--</a:t>
            </a:r>
            <a:r>
              <a:rPr lang="en-US" sz="700" dirty="0" err="1"/>
              <a:t>ro</a:t>
            </a:r>
            <a:r>
              <a:rPr lang="en-US" sz="700" dirty="0"/>
              <a:t> </a:t>
            </a:r>
            <a:r>
              <a:rPr lang="en-US" sz="700" dirty="0" err="1"/>
              <a:t>ip</a:t>
            </a:r>
            <a:r>
              <a:rPr lang="en-US" sz="700" dirty="0"/>
              <a:t>-address?    </a:t>
            </a:r>
            <a:r>
              <a:rPr lang="en-US" sz="700" dirty="0" err="1"/>
              <a:t>inet:host</a:t>
            </a:r>
            <a:endParaRPr lang="en-US" sz="700" dirty="0"/>
          </a:p>
          <a:p>
            <a:r>
              <a:rPr lang="en-US" sz="700" dirty="0"/>
              <a:t>     |     |  +--</a:t>
            </a:r>
            <a:r>
              <a:rPr lang="en-US" sz="700" dirty="0" err="1"/>
              <a:t>ro</a:t>
            </a:r>
            <a:r>
              <a:rPr lang="en-US" sz="700" dirty="0"/>
              <a:t> port?          </a:t>
            </a:r>
            <a:r>
              <a:rPr lang="en-US" sz="700" dirty="0" err="1"/>
              <a:t>inet:port-number</a:t>
            </a:r>
            <a:endParaRPr lang="en-US" sz="700" dirty="0"/>
          </a:p>
          <a:p>
            <a:r>
              <a:rPr lang="en-US" sz="700" dirty="0"/>
              <a:t>     |     |  +--</a:t>
            </a:r>
            <a:r>
              <a:rPr lang="en-US" sz="700" dirty="0" err="1"/>
              <a:t>ro</a:t>
            </a:r>
            <a:r>
              <a:rPr lang="en-US" sz="700" dirty="0"/>
              <a:t> admin-state?   </a:t>
            </a:r>
            <a:r>
              <a:rPr lang="en-US" sz="700" dirty="0" err="1"/>
              <a:t>bbf-nodet:admin-state</a:t>
            </a:r>
            <a:endParaRPr lang="en-US" sz="700" dirty="0"/>
          </a:p>
          <a:p>
            <a:r>
              <a:rPr lang="en-US" sz="700" dirty="0"/>
              <a:t>     |     +--</a:t>
            </a:r>
            <a:r>
              <a:rPr lang="en-US" sz="700" dirty="0" err="1"/>
              <a:t>ro</a:t>
            </a:r>
            <a:r>
              <a:rPr lang="en-US" sz="700" dirty="0"/>
              <a:t> software-info</a:t>
            </a:r>
          </a:p>
          <a:p>
            <a:r>
              <a:rPr lang="en-US" sz="700" dirty="0"/>
              <a:t>     |        +--</a:t>
            </a:r>
            <a:r>
              <a:rPr lang="en-US" sz="700" dirty="0" err="1"/>
              <a:t>ro</a:t>
            </a:r>
            <a:r>
              <a:rPr lang="en-US" sz="700" dirty="0"/>
              <a:t> software-instance* [software-type current-revision]</a:t>
            </a:r>
          </a:p>
          <a:p>
            <a:r>
              <a:rPr lang="en-US" sz="700" dirty="0"/>
              <a:t>     |           +--</a:t>
            </a:r>
            <a:r>
              <a:rPr lang="en-US" sz="700" dirty="0" err="1"/>
              <a:t>ro</a:t>
            </a:r>
            <a:r>
              <a:rPr lang="en-US" sz="700" dirty="0"/>
              <a:t> software-type                    </a:t>
            </a:r>
            <a:r>
              <a:rPr lang="en-US" sz="700" dirty="0" err="1"/>
              <a:t>identityref</a:t>
            </a:r>
            <a:endParaRPr lang="en-US" sz="700" dirty="0"/>
          </a:p>
          <a:p>
            <a:r>
              <a:rPr lang="en-US" sz="700" dirty="0"/>
              <a:t>     |           +--</a:t>
            </a:r>
            <a:r>
              <a:rPr lang="en-US" sz="700" dirty="0" err="1"/>
              <a:t>ro</a:t>
            </a:r>
            <a:r>
              <a:rPr lang="en-US" sz="700" dirty="0"/>
              <a:t> current-revision                 bbf-yang:string-ascii64</a:t>
            </a:r>
          </a:p>
          <a:p>
            <a:r>
              <a:rPr lang="en-US" sz="700" dirty="0"/>
              <a:t>     |           +--</a:t>
            </a:r>
            <a:r>
              <a:rPr lang="en-US" sz="700" dirty="0" err="1"/>
              <a:t>ro</a:t>
            </a:r>
            <a:r>
              <a:rPr lang="en-US" sz="700" dirty="0"/>
              <a:t> previous-revision?               bbf-yang:string-ascii64</a:t>
            </a:r>
          </a:p>
          <a:p>
            <a:r>
              <a:rPr lang="en-US" sz="700" dirty="0"/>
              <a:t>     |           +--</a:t>
            </a:r>
            <a:r>
              <a:rPr lang="en-US" sz="700" dirty="0" err="1"/>
              <a:t>ro</a:t>
            </a:r>
            <a:r>
              <a:rPr lang="en-US" sz="700" dirty="0"/>
              <a:t> current-revision-last-changed?   </a:t>
            </a:r>
            <a:r>
              <a:rPr lang="en-US" sz="700" dirty="0" err="1"/>
              <a:t>yang:date-and-time</a:t>
            </a:r>
            <a:endParaRPr lang="en-US" sz="700" dirty="0"/>
          </a:p>
          <a:p>
            <a:r>
              <a:rPr lang="en-US" sz="700" dirty="0"/>
              <a:t>     +--</a:t>
            </a:r>
            <a:r>
              <a:rPr lang="en-US" sz="700" dirty="0" err="1"/>
              <a:t>ro</a:t>
            </a:r>
            <a:r>
              <a:rPr lang="en-US" sz="700" dirty="0"/>
              <a:t> pan-info {</a:t>
            </a:r>
            <a:r>
              <a:rPr lang="en-US" sz="700" dirty="0" err="1"/>
              <a:t>bbf-inv:reports-baa-pan-inventory</a:t>
            </a:r>
            <a:r>
              <a:rPr lang="en-US" sz="700" dirty="0"/>
              <a:t>}?</a:t>
            </a:r>
          </a:p>
          <a:p>
            <a:r>
              <a:rPr lang="en-US" sz="700" dirty="0"/>
              <a:t>     |  +--</a:t>
            </a:r>
            <a:r>
              <a:rPr lang="en-US" sz="700" dirty="0" err="1"/>
              <a:t>ro</a:t>
            </a:r>
            <a:r>
              <a:rPr lang="en-US" sz="700" dirty="0"/>
              <a:t> pan-instance* [pan-id]</a:t>
            </a:r>
          </a:p>
          <a:p>
            <a:r>
              <a:rPr lang="en-US" sz="700" dirty="0"/>
              <a:t>     |     +--</a:t>
            </a:r>
            <a:r>
              <a:rPr lang="en-US" sz="700" dirty="0" err="1"/>
              <a:t>ro</a:t>
            </a:r>
            <a:r>
              <a:rPr lang="en-US" sz="700" dirty="0"/>
              <a:t> pan-id                          bbf-yang:string-ascii64</a:t>
            </a:r>
          </a:p>
          <a:p>
            <a:r>
              <a:rPr lang="en-US" sz="700" dirty="0"/>
              <a:t>     |     +--</a:t>
            </a:r>
            <a:r>
              <a:rPr lang="en-US" sz="700" dirty="0" err="1"/>
              <a:t>ro</a:t>
            </a:r>
            <a:r>
              <a:rPr lang="en-US" sz="700" dirty="0"/>
              <a:t> device-ref?                     -&gt; /equipment-inventory/device-inventory/device/device-id {</a:t>
            </a:r>
            <a:r>
              <a:rPr lang="en-US" sz="700" dirty="0" err="1"/>
              <a:t>bbf-inv:reports-device-inventory</a:t>
            </a:r>
            <a:r>
              <a:rPr lang="en-US" sz="700" dirty="0"/>
              <a:t>}?</a:t>
            </a:r>
          </a:p>
          <a:p>
            <a:r>
              <a:rPr lang="en-US" sz="700" dirty="0"/>
              <a:t>     |     +--</a:t>
            </a:r>
            <a:r>
              <a:rPr lang="en-US" sz="700" dirty="0" err="1"/>
              <a:t>ro</a:t>
            </a:r>
            <a:r>
              <a:rPr lang="en-US" sz="700" dirty="0"/>
              <a:t> admin-state?                    </a:t>
            </a:r>
            <a:r>
              <a:rPr lang="en-US" sz="700" dirty="0" err="1"/>
              <a:t>bbf-node-types:admin-state</a:t>
            </a:r>
            <a:endParaRPr lang="en-US" sz="700" dirty="0"/>
          </a:p>
          <a:p>
            <a:r>
              <a:rPr lang="en-US" sz="700" dirty="0"/>
              <a:t>     |     +--</a:t>
            </a:r>
            <a:r>
              <a:rPr lang="en-US" sz="700" dirty="0" err="1"/>
              <a:t>ro</a:t>
            </a:r>
            <a:r>
              <a:rPr lang="en-US" sz="700" dirty="0"/>
              <a:t> admin-state-change-timestamp?   </a:t>
            </a:r>
            <a:r>
              <a:rPr lang="en-US" sz="700" dirty="0" err="1"/>
              <a:t>yang:date-and-time</a:t>
            </a:r>
            <a:endParaRPr lang="en-US" sz="700" dirty="0"/>
          </a:p>
          <a:p>
            <a:r>
              <a:rPr lang="en-US" sz="700" dirty="0"/>
              <a:t>     |     +--</a:t>
            </a:r>
            <a:r>
              <a:rPr lang="en-US" sz="700" dirty="0" err="1"/>
              <a:t>ro</a:t>
            </a:r>
            <a:r>
              <a:rPr lang="en-US" sz="700" dirty="0"/>
              <a:t> datastore</a:t>
            </a:r>
          </a:p>
          <a:p>
            <a:r>
              <a:rPr lang="en-US" sz="700" dirty="0"/>
              <a:t>     |     |  +--</a:t>
            </a:r>
            <a:r>
              <a:rPr lang="en-US" sz="700" dirty="0" err="1"/>
              <a:t>ro</a:t>
            </a:r>
            <a:r>
              <a:rPr lang="en-US" sz="700" dirty="0"/>
              <a:t> metamodel*                             string</a:t>
            </a:r>
          </a:p>
          <a:p>
            <a:r>
              <a:rPr lang="en-US" sz="700" dirty="0"/>
              <a:t>     |     |  +--</a:t>
            </a:r>
            <a:r>
              <a:rPr lang="en-US" sz="700" dirty="0" err="1"/>
              <a:t>ro</a:t>
            </a:r>
            <a:r>
              <a:rPr lang="en-US" sz="700" dirty="0"/>
              <a:t> metamodel-alignment-state?             </a:t>
            </a:r>
            <a:r>
              <a:rPr lang="en-US" sz="700" dirty="0" err="1"/>
              <a:t>bbf-node-types:alignment-state</a:t>
            </a:r>
            <a:endParaRPr lang="en-US" sz="700" dirty="0"/>
          </a:p>
          <a:p>
            <a:r>
              <a:rPr lang="en-US" sz="700" dirty="0"/>
              <a:t>     |     |  +--</a:t>
            </a:r>
            <a:r>
              <a:rPr lang="en-US" sz="700" dirty="0" err="1"/>
              <a:t>ro</a:t>
            </a:r>
            <a:r>
              <a:rPr lang="en-US" sz="700" dirty="0"/>
              <a:t> schema-update-timestamp?               </a:t>
            </a:r>
            <a:r>
              <a:rPr lang="en-US" sz="700" dirty="0" err="1"/>
              <a:t>yang:date-and-time</a:t>
            </a:r>
            <a:endParaRPr lang="en-US" sz="700" dirty="0"/>
          </a:p>
          <a:p>
            <a:r>
              <a:rPr lang="en-US" sz="700" dirty="0"/>
              <a:t>     |     |  +--</a:t>
            </a:r>
            <a:r>
              <a:rPr lang="en-US" sz="700" dirty="0" err="1"/>
              <a:t>ro</a:t>
            </a:r>
            <a:r>
              <a:rPr lang="en-US" sz="700" dirty="0"/>
              <a:t> an-alignment-state?                    </a:t>
            </a:r>
            <a:r>
              <a:rPr lang="en-US" sz="700" dirty="0" err="1"/>
              <a:t>bbf-node-types:alignment-state</a:t>
            </a:r>
            <a:endParaRPr lang="en-US" sz="700" dirty="0"/>
          </a:p>
          <a:p>
            <a:r>
              <a:rPr lang="en-US" sz="700" dirty="0"/>
              <a:t>     |     |  +--</a:t>
            </a:r>
            <a:r>
              <a:rPr lang="en-US" sz="700" dirty="0" err="1"/>
              <a:t>ro</a:t>
            </a:r>
            <a:r>
              <a:rPr lang="en-US" sz="700" dirty="0"/>
              <a:t> an-alignment-state-change-timestamp?   </a:t>
            </a:r>
            <a:r>
              <a:rPr lang="en-US" sz="700" dirty="0" err="1"/>
              <a:t>yang:date-and-time</a:t>
            </a:r>
            <a:endParaRPr lang="en-US" sz="700" dirty="0"/>
          </a:p>
          <a:p>
            <a:r>
              <a:rPr lang="en-US" sz="700" dirty="0"/>
              <a:t>     |     +--</a:t>
            </a:r>
            <a:r>
              <a:rPr lang="en-US" sz="700" dirty="0" err="1"/>
              <a:t>ro</a:t>
            </a:r>
            <a:r>
              <a:rPr lang="en-US" sz="700" dirty="0"/>
              <a:t> device-adapter</a:t>
            </a:r>
          </a:p>
          <a:p>
            <a:r>
              <a:rPr lang="en-US" sz="700" dirty="0"/>
              <a:t>     |        +--</a:t>
            </a:r>
            <a:r>
              <a:rPr lang="en-US" sz="700" dirty="0" err="1"/>
              <a:t>ro</a:t>
            </a:r>
            <a:r>
              <a:rPr lang="en-US" sz="700" dirty="0"/>
              <a:t> software-type?                      </a:t>
            </a:r>
            <a:r>
              <a:rPr lang="en-US" sz="700" dirty="0" err="1"/>
              <a:t>identityref</a:t>
            </a:r>
            <a:endParaRPr lang="en-US" sz="700" dirty="0"/>
          </a:p>
          <a:p>
            <a:r>
              <a:rPr lang="en-US" sz="700" dirty="0"/>
              <a:t>     |        +--</a:t>
            </a:r>
            <a:r>
              <a:rPr lang="en-US" sz="700" dirty="0" err="1"/>
              <a:t>ro</a:t>
            </a:r>
            <a:r>
              <a:rPr lang="en-US" sz="700" dirty="0"/>
              <a:t> current-revision?                   bbf-yang:string-ascii64</a:t>
            </a:r>
          </a:p>
          <a:p>
            <a:r>
              <a:rPr lang="en-US" sz="700" dirty="0"/>
              <a:t>     |        +--</a:t>
            </a:r>
            <a:r>
              <a:rPr lang="en-US" sz="700" dirty="0" err="1"/>
              <a:t>ro</a:t>
            </a:r>
            <a:r>
              <a:rPr lang="en-US" sz="700" dirty="0"/>
              <a:t> previous-revision?                  bbf-yang:string-ascii64</a:t>
            </a:r>
          </a:p>
          <a:p>
            <a:r>
              <a:rPr lang="en-US" sz="700" dirty="0"/>
              <a:t>     |        +--</a:t>
            </a:r>
            <a:r>
              <a:rPr lang="en-US" sz="700" dirty="0" err="1"/>
              <a:t>ro</a:t>
            </a:r>
            <a:r>
              <a:rPr lang="en-US" sz="700" dirty="0"/>
              <a:t> current-revision-last-changed?      </a:t>
            </a:r>
            <a:r>
              <a:rPr lang="en-US" sz="700" dirty="0" err="1"/>
              <a:t>yang:date-and-time</a:t>
            </a:r>
            <a:endParaRPr lang="en-US" sz="700" dirty="0"/>
          </a:p>
          <a:p>
            <a:r>
              <a:rPr lang="en-US" sz="700" dirty="0"/>
              <a:t>     |        +--</a:t>
            </a:r>
            <a:r>
              <a:rPr lang="en-US" sz="700" dirty="0" err="1"/>
              <a:t>ro</a:t>
            </a:r>
            <a:r>
              <a:rPr lang="en-US" sz="700" dirty="0"/>
              <a:t> alignment-state-update-timestamp?   </a:t>
            </a:r>
            <a:r>
              <a:rPr lang="en-US" sz="700" dirty="0" err="1"/>
              <a:t>yang:date-and-time</a:t>
            </a:r>
            <a:endParaRPr lang="en-US" sz="700" dirty="0"/>
          </a:p>
          <a:p>
            <a:r>
              <a:rPr lang="en-US" sz="700" dirty="0"/>
              <a:t>     +--</a:t>
            </a:r>
            <a:r>
              <a:rPr lang="en-US" sz="700" dirty="0" err="1"/>
              <a:t>ro</a:t>
            </a:r>
            <a:r>
              <a:rPr lang="en-US" sz="700" dirty="0"/>
              <a:t> </a:t>
            </a:r>
            <a:r>
              <a:rPr lang="en-US" sz="700" dirty="0" err="1"/>
              <a:t>eud</a:t>
            </a:r>
            <a:r>
              <a:rPr lang="en-US" sz="700" dirty="0"/>
              <a:t>-inventory {</a:t>
            </a:r>
            <a:r>
              <a:rPr lang="en-US" sz="700" dirty="0" err="1"/>
              <a:t>bbf-inv:reports-end-user-device-inventory</a:t>
            </a:r>
            <a:r>
              <a:rPr lang="en-US" sz="700" dirty="0"/>
              <a:t>}?</a:t>
            </a:r>
          </a:p>
          <a:p>
            <a:r>
              <a:rPr lang="en-US" sz="700" dirty="0"/>
              <a:t>        +--</a:t>
            </a:r>
            <a:r>
              <a:rPr lang="en-US" sz="700" dirty="0" err="1"/>
              <a:t>ro</a:t>
            </a:r>
            <a:r>
              <a:rPr lang="en-US" sz="700" dirty="0"/>
              <a:t> </a:t>
            </a:r>
            <a:r>
              <a:rPr lang="en-US" sz="700" dirty="0" err="1"/>
              <a:t>eud</a:t>
            </a:r>
            <a:r>
              <a:rPr lang="en-US" sz="700" dirty="0"/>
              <a:t>-equipment* [</a:t>
            </a:r>
            <a:r>
              <a:rPr lang="en-US" sz="700" dirty="0" err="1"/>
              <a:t>eud</a:t>
            </a:r>
            <a:r>
              <a:rPr lang="en-US" sz="700" dirty="0"/>
              <a:t>-id]</a:t>
            </a:r>
          </a:p>
          <a:p>
            <a:r>
              <a:rPr lang="en-US" sz="700" dirty="0"/>
              <a:t>           +--</a:t>
            </a:r>
            <a:r>
              <a:rPr lang="en-US" sz="700" dirty="0" err="1"/>
              <a:t>ro</a:t>
            </a:r>
            <a:r>
              <a:rPr lang="en-US" sz="700" dirty="0"/>
              <a:t> </a:t>
            </a:r>
            <a:r>
              <a:rPr lang="en-US" sz="700" dirty="0" err="1"/>
              <a:t>eud</a:t>
            </a:r>
            <a:r>
              <a:rPr lang="en-US" sz="700" dirty="0"/>
              <a:t>-id             string</a:t>
            </a:r>
          </a:p>
          <a:p>
            <a:r>
              <a:rPr lang="en-US" sz="700" dirty="0"/>
              <a:t>           +--</a:t>
            </a:r>
            <a:r>
              <a:rPr lang="en-US" sz="700" dirty="0" err="1"/>
              <a:t>ro</a:t>
            </a:r>
            <a:r>
              <a:rPr lang="en-US" sz="700" dirty="0"/>
              <a:t> hardware-info</a:t>
            </a:r>
          </a:p>
          <a:p>
            <a:r>
              <a:rPr lang="en-US" sz="700" dirty="0"/>
              <a:t>           |  +--</a:t>
            </a:r>
            <a:r>
              <a:rPr lang="en-US" sz="700" dirty="0" err="1"/>
              <a:t>ro</a:t>
            </a:r>
            <a:r>
              <a:rPr lang="en-US" sz="700" dirty="0"/>
              <a:t> device-type?   </a:t>
            </a:r>
            <a:r>
              <a:rPr lang="en-US" sz="700" dirty="0" err="1"/>
              <a:t>identityref</a:t>
            </a:r>
            <a:endParaRPr lang="en-US" sz="700" dirty="0"/>
          </a:p>
          <a:p>
            <a:r>
              <a:rPr lang="en-US" sz="700" dirty="0"/>
              <a:t>           |  +--</a:t>
            </a:r>
            <a:r>
              <a:rPr lang="en-US" sz="700" dirty="0" err="1"/>
              <a:t>ro</a:t>
            </a:r>
            <a:r>
              <a:rPr lang="en-US" sz="700" dirty="0"/>
              <a:t> serial-num?    bbf-yang:string-ascii64</a:t>
            </a:r>
          </a:p>
          <a:p>
            <a:r>
              <a:rPr lang="en-US" sz="700" dirty="0"/>
              <a:t>           |  +--</a:t>
            </a:r>
            <a:r>
              <a:rPr lang="en-US" sz="700" dirty="0" err="1"/>
              <a:t>ro</a:t>
            </a:r>
            <a:r>
              <a:rPr lang="en-US" sz="700" dirty="0"/>
              <a:t> </a:t>
            </a:r>
            <a:r>
              <a:rPr lang="en-US" sz="700" dirty="0" err="1"/>
              <a:t>mfg</a:t>
            </a:r>
            <a:r>
              <a:rPr lang="en-US" sz="700" dirty="0"/>
              <a:t>-name?      bbf-yang:string-ascii64</a:t>
            </a:r>
          </a:p>
          <a:p>
            <a:r>
              <a:rPr lang="en-US" sz="700" dirty="0"/>
              <a:t>           |  +--</a:t>
            </a:r>
            <a:r>
              <a:rPr lang="en-US" sz="700" dirty="0" err="1"/>
              <a:t>ro</a:t>
            </a:r>
            <a:r>
              <a:rPr lang="en-US" sz="700" dirty="0"/>
              <a:t> model-name?    bbf-yang:string-ascii64</a:t>
            </a:r>
          </a:p>
          <a:p>
            <a:r>
              <a:rPr lang="en-US" sz="700" dirty="0"/>
              <a:t>           +--</a:t>
            </a:r>
            <a:r>
              <a:rPr lang="en-US" sz="700" dirty="0" err="1"/>
              <a:t>ro</a:t>
            </a:r>
            <a:r>
              <a:rPr lang="en-US" sz="700" dirty="0"/>
              <a:t> management-info</a:t>
            </a:r>
          </a:p>
          <a:p>
            <a:r>
              <a:rPr lang="en-US" sz="700" dirty="0"/>
              <a:t>           |  +--</a:t>
            </a:r>
            <a:r>
              <a:rPr lang="en-US" sz="700" dirty="0" err="1"/>
              <a:t>ro</a:t>
            </a:r>
            <a:r>
              <a:rPr lang="en-US" sz="700" dirty="0"/>
              <a:t> </a:t>
            </a:r>
            <a:r>
              <a:rPr lang="en-US" sz="700" dirty="0" err="1"/>
              <a:t>ip</a:t>
            </a:r>
            <a:r>
              <a:rPr lang="en-US" sz="700" dirty="0"/>
              <a:t>-address?    </a:t>
            </a:r>
            <a:r>
              <a:rPr lang="en-US" sz="700" dirty="0" err="1"/>
              <a:t>inet:host</a:t>
            </a:r>
            <a:endParaRPr lang="en-US" sz="700" dirty="0"/>
          </a:p>
          <a:p>
            <a:r>
              <a:rPr lang="en-US" sz="700" dirty="0"/>
              <a:t>           |  +--</a:t>
            </a:r>
            <a:r>
              <a:rPr lang="en-US" sz="700" dirty="0" err="1"/>
              <a:t>ro</a:t>
            </a:r>
            <a:r>
              <a:rPr lang="en-US" sz="700" dirty="0"/>
              <a:t> port?          </a:t>
            </a:r>
            <a:r>
              <a:rPr lang="en-US" sz="700" dirty="0" err="1"/>
              <a:t>inet:port-number</a:t>
            </a:r>
            <a:endParaRPr lang="en-US" sz="700" dirty="0"/>
          </a:p>
          <a:p>
            <a:r>
              <a:rPr lang="en-US" sz="700" dirty="0"/>
              <a:t>           |  +--</a:t>
            </a:r>
            <a:r>
              <a:rPr lang="en-US" sz="700" dirty="0" err="1"/>
              <a:t>ro</a:t>
            </a:r>
            <a:r>
              <a:rPr lang="en-US" sz="700" dirty="0"/>
              <a:t> admin-state?   </a:t>
            </a:r>
            <a:r>
              <a:rPr lang="en-US" sz="700" dirty="0" err="1"/>
              <a:t>bbf-nodet:admin-state</a:t>
            </a:r>
            <a:endParaRPr lang="en-US" sz="700" dirty="0"/>
          </a:p>
          <a:p>
            <a:r>
              <a:rPr lang="en-US" sz="700" dirty="0"/>
              <a:t>           +--</a:t>
            </a:r>
            <a:r>
              <a:rPr lang="en-US" sz="700" dirty="0" err="1"/>
              <a:t>ro</a:t>
            </a:r>
            <a:r>
              <a:rPr lang="en-US" sz="700" dirty="0"/>
              <a:t> software-info</a:t>
            </a:r>
          </a:p>
          <a:p>
            <a:r>
              <a:rPr lang="en-US" sz="700" dirty="0"/>
              <a:t>              +--</a:t>
            </a:r>
            <a:r>
              <a:rPr lang="en-US" sz="700" dirty="0" err="1"/>
              <a:t>ro</a:t>
            </a:r>
            <a:r>
              <a:rPr lang="en-US" sz="700" dirty="0"/>
              <a:t> software-instance* [software-type current-revision]</a:t>
            </a:r>
          </a:p>
          <a:p>
            <a:r>
              <a:rPr lang="en-US" sz="700" dirty="0"/>
              <a:t>                 +--</a:t>
            </a:r>
            <a:r>
              <a:rPr lang="en-US" sz="700" dirty="0" err="1"/>
              <a:t>ro</a:t>
            </a:r>
            <a:r>
              <a:rPr lang="en-US" sz="700" dirty="0"/>
              <a:t> software-type                    </a:t>
            </a:r>
            <a:r>
              <a:rPr lang="en-US" sz="700" dirty="0" err="1"/>
              <a:t>identityref</a:t>
            </a:r>
            <a:endParaRPr lang="en-US" sz="700" dirty="0"/>
          </a:p>
          <a:p>
            <a:r>
              <a:rPr lang="en-US" sz="700" dirty="0"/>
              <a:t>                 +--</a:t>
            </a:r>
            <a:r>
              <a:rPr lang="en-US" sz="700" dirty="0" err="1"/>
              <a:t>ro</a:t>
            </a:r>
            <a:r>
              <a:rPr lang="en-US" sz="700" dirty="0"/>
              <a:t> current-revision                 bbf-yang:string-ascii64</a:t>
            </a:r>
          </a:p>
          <a:p>
            <a:r>
              <a:rPr lang="en-US" sz="700" dirty="0"/>
              <a:t>                 +--</a:t>
            </a:r>
            <a:r>
              <a:rPr lang="en-US" sz="700" dirty="0" err="1"/>
              <a:t>ro</a:t>
            </a:r>
            <a:r>
              <a:rPr lang="en-US" sz="700" dirty="0"/>
              <a:t> previous-revision?               bbf-yang:string-ascii64</a:t>
            </a:r>
          </a:p>
          <a:p>
            <a:r>
              <a:rPr lang="en-US" sz="700" dirty="0"/>
              <a:t>                 +--</a:t>
            </a:r>
            <a:r>
              <a:rPr lang="en-US" sz="700" dirty="0" err="1"/>
              <a:t>ro</a:t>
            </a:r>
            <a:r>
              <a:rPr lang="en-US" sz="700" dirty="0"/>
              <a:t> current-revision-last-changed?   </a:t>
            </a:r>
            <a:r>
              <a:rPr lang="en-US" sz="700" dirty="0" err="1"/>
              <a:t>yang:date-and-time</a:t>
            </a:r>
            <a:endParaRPr lang="en-US" sz="700" dirty="0"/>
          </a:p>
        </p:txBody>
      </p:sp>
      <p:sp>
        <p:nvSpPr>
          <p:cNvPr id="7" name="TextBox 6">
            <a:extLst>
              <a:ext uri="{FF2B5EF4-FFF2-40B4-BE49-F238E27FC236}">
                <a16:creationId xmlns:a16="http://schemas.microsoft.com/office/drawing/2014/main" id="{75B8BB6E-89CA-4B4A-957C-7801108BA819}"/>
              </a:ext>
            </a:extLst>
          </p:cNvPr>
          <p:cNvSpPr txBox="1"/>
          <p:nvPr/>
        </p:nvSpPr>
        <p:spPr>
          <a:xfrm>
            <a:off x="6096000" y="288345"/>
            <a:ext cx="6096000" cy="6447919"/>
          </a:xfrm>
          <a:prstGeom prst="rect">
            <a:avLst/>
          </a:prstGeom>
          <a:solidFill>
            <a:schemeClr val="accent6">
              <a:lumMod val="20000"/>
              <a:lumOff val="80000"/>
            </a:schemeClr>
          </a:solidFill>
        </p:spPr>
        <p:txBody>
          <a:bodyPr wrap="square">
            <a:spAutoFit/>
          </a:bodyPr>
          <a:lstStyle/>
          <a:p>
            <a:r>
              <a:rPr lang="en-US" sz="700" dirty="0"/>
              <a:t>module: </a:t>
            </a:r>
            <a:r>
              <a:rPr lang="en-US" sz="700" dirty="0" err="1"/>
              <a:t>bbf</a:t>
            </a:r>
            <a:r>
              <a:rPr lang="en-US" sz="700" dirty="0"/>
              <a:t>-network-map</a:t>
            </a:r>
          </a:p>
          <a:p>
            <a:endParaRPr lang="en-US" sz="700" dirty="0"/>
          </a:p>
          <a:p>
            <a:r>
              <a:rPr lang="en-US" sz="700" dirty="0"/>
              <a:t>  augment /</a:t>
            </a:r>
            <a:r>
              <a:rPr lang="en-US" sz="700" dirty="0" err="1"/>
              <a:t>nw:networks</a:t>
            </a:r>
            <a:r>
              <a:rPr lang="en-US" sz="700" dirty="0"/>
              <a:t>/</a:t>
            </a:r>
            <a:r>
              <a:rPr lang="en-US" sz="700" dirty="0" err="1"/>
              <a:t>nw:network</a:t>
            </a:r>
            <a:r>
              <a:rPr lang="en-US" sz="700" dirty="0"/>
              <a:t>:</a:t>
            </a:r>
          </a:p>
          <a:p>
            <a:r>
              <a:rPr lang="en-US" sz="700" dirty="0"/>
              <a:t>    +--</a:t>
            </a:r>
            <a:r>
              <a:rPr lang="en-US" sz="700" dirty="0" err="1"/>
              <a:t>rw</a:t>
            </a:r>
            <a:r>
              <a:rPr lang="en-US" sz="700" dirty="0"/>
              <a:t> tenant-id?   string {</a:t>
            </a:r>
            <a:r>
              <a:rPr lang="en-US" sz="700" dirty="0" err="1"/>
              <a:t>bbf-nm:reports-network-map</a:t>
            </a:r>
            <a:r>
              <a:rPr lang="en-US" sz="700" dirty="0"/>
              <a:t>}?</a:t>
            </a:r>
          </a:p>
          <a:p>
            <a:r>
              <a:rPr lang="en-US" sz="700" dirty="0"/>
              <a:t>  augment /</a:t>
            </a:r>
            <a:r>
              <a:rPr lang="en-US" sz="700" dirty="0" err="1"/>
              <a:t>nw:networks</a:t>
            </a:r>
            <a:r>
              <a:rPr lang="en-US" sz="700" dirty="0"/>
              <a:t>/</a:t>
            </a:r>
            <a:r>
              <a:rPr lang="en-US" sz="700" dirty="0" err="1"/>
              <a:t>nw:network</a:t>
            </a:r>
            <a:r>
              <a:rPr lang="en-US" sz="700" dirty="0"/>
              <a:t>/</a:t>
            </a:r>
            <a:r>
              <a:rPr lang="en-US" sz="700" dirty="0" err="1"/>
              <a:t>nw:node</a:t>
            </a:r>
            <a:r>
              <a:rPr lang="en-US" sz="700" dirty="0"/>
              <a:t>:</a:t>
            </a:r>
          </a:p>
          <a:p>
            <a:r>
              <a:rPr lang="en-US" sz="700" dirty="0"/>
              <a:t>    +--</a:t>
            </a:r>
            <a:r>
              <a:rPr lang="en-US" sz="700" dirty="0" err="1"/>
              <a:t>rw</a:t>
            </a:r>
            <a:r>
              <a:rPr lang="en-US" sz="700" dirty="0"/>
              <a:t> node-type?                   </a:t>
            </a:r>
            <a:r>
              <a:rPr lang="en-US" sz="700" dirty="0" err="1"/>
              <a:t>identityref</a:t>
            </a:r>
            <a:r>
              <a:rPr lang="en-US" sz="700" dirty="0"/>
              <a:t> {</a:t>
            </a:r>
            <a:r>
              <a:rPr lang="en-US" sz="700" dirty="0" err="1"/>
              <a:t>bbf-nm:reports-network-map</a:t>
            </a:r>
            <a:r>
              <a:rPr lang="en-US" sz="700" dirty="0"/>
              <a:t>}?</a:t>
            </a:r>
          </a:p>
          <a:p>
            <a:r>
              <a:rPr lang="en-US" sz="700" dirty="0"/>
              <a:t>    +--</a:t>
            </a:r>
            <a:r>
              <a:rPr lang="en-US" sz="700" dirty="0" err="1"/>
              <a:t>rw</a:t>
            </a:r>
            <a:r>
              <a:rPr lang="en-US" sz="700" dirty="0"/>
              <a:t> network-device-properties {</a:t>
            </a:r>
            <a:r>
              <a:rPr lang="en-US" sz="700" dirty="0" err="1"/>
              <a:t>bbf-nm:reports-network-map</a:t>
            </a:r>
            <a:r>
              <a:rPr lang="en-US" sz="700" dirty="0"/>
              <a:t>}?</a:t>
            </a:r>
          </a:p>
          <a:p>
            <a:r>
              <a:rPr lang="en-US" sz="700" dirty="0"/>
              <a:t>    |  +--</a:t>
            </a:r>
            <a:r>
              <a:rPr lang="en-US" sz="700" dirty="0" err="1"/>
              <a:t>rw</a:t>
            </a:r>
            <a:r>
              <a:rPr lang="en-US" sz="700" dirty="0"/>
              <a:t> alias?        bbf-yang:string-ascii64</a:t>
            </a:r>
          </a:p>
          <a:p>
            <a:r>
              <a:rPr lang="en-US" sz="700" dirty="0"/>
              <a:t>    |  +--</a:t>
            </a:r>
            <a:r>
              <a:rPr lang="en-US" sz="700" dirty="0" err="1"/>
              <a:t>rw</a:t>
            </a:r>
            <a:r>
              <a:rPr lang="en-US" sz="700" dirty="0"/>
              <a:t> device-ref?   -&gt; /</a:t>
            </a:r>
            <a:r>
              <a:rPr lang="en-US" sz="700" dirty="0" err="1"/>
              <a:t>bbf-inv:equipment-inventory</a:t>
            </a:r>
            <a:r>
              <a:rPr lang="en-US" sz="700" dirty="0"/>
              <a:t>/device-inventory/device/device-id {bbf-inv:reports-equipment-inventory,bbf-inv:reports-device-inventory}?</a:t>
            </a:r>
          </a:p>
          <a:p>
            <a:r>
              <a:rPr lang="en-US" sz="700" dirty="0"/>
              <a:t>    +--</a:t>
            </a:r>
            <a:r>
              <a:rPr lang="en-US" sz="700" dirty="0" err="1"/>
              <a:t>rw</a:t>
            </a:r>
            <a:r>
              <a:rPr lang="en-US" sz="700" dirty="0"/>
              <a:t> </a:t>
            </a:r>
            <a:r>
              <a:rPr lang="en-US" sz="700" dirty="0" err="1"/>
              <a:t>enduser</a:t>
            </a:r>
            <a:r>
              <a:rPr lang="en-US" sz="700" dirty="0"/>
              <a:t>-device-properties {</a:t>
            </a:r>
            <a:r>
              <a:rPr lang="en-US" sz="700" dirty="0" err="1"/>
              <a:t>bbf-nm:reports-network-map</a:t>
            </a:r>
            <a:r>
              <a:rPr lang="en-US" sz="700" dirty="0"/>
              <a:t>}?</a:t>
            </a:r>
          </a:p>
          <a:p>
            <a:r>
              <a:rPr lang="en-US" sz="700" dirty="0"/>
              <a:t>    |  +--</a:t>
            </a:r>
            <a:r>
              <a:rPr lang="en-US" sz="700" dirty="0" err="1"/>
              <a:t>rw</a:t>
            </a:r>
            <a:r>
              <a:rPr lang="en-US" sz="700" dirty="0"/>
              <a:t> end-users</a:t>
            </a:r>
          </a:p>
          <a:p>
            <a:r>
              <a:rPr lang="en-US" sz="700" dirty="0"/>
              <a:t>    |  |  +--</a:t>
            </a:r>
            <a:r>
              <a:rPr lang="en-US" sz="700" dirty="0" err="1"/>
              <a:t>rw</a:t>
            </a:r>
            <a:r>
              <a:rPr lang="en-US" sz="700" dirty="0"/>
              <a:t> end-user* [end-user-id]</a:t>
            </a:r>
          </a:p>
          <a:p>
            <a:r>
              <a:rPr lang="en-US" sz="700" dirty="0"/>
              <a:t>    |  |     +--</a:t>
            </a:r>
            <a:r>
              <a:rPr lang="en-US" sz="700" dirty="0" err="1"/>
              <a:t>rw</a:t>
            </a:r>
            <a:r>
              <a:rPr lang="en-US" sz="700" dirty="0"/>
              <a:t> end-user-id    bbf-yang:string-ascii64</a:t>
            </a:r>
          </a:p>
          <a:p>
            <a:r>
              <a:rPr lang="en-US" sz="700" dirty="0"/>
              <a:t>    |  |     +--</a:t>
            </a:r>
            <a:r>
              <a:rPr lang="en-US" sz="700" dirty="0" err="1"/>
              <a:t>rw</a:t>
            </a:r>
            <a:r>
              <a:rPr lang="en-US" sz="700" dirty="0"/>
              <a:t> given-name?    bbf-yang:string-ascii64</a:t>
            </a:r>
          </a:p>
          <a:p>
            <a:r>
              <a:rPr lang="en-US" sz="700" dirty="0"/>
              <a:t>    |  |     +--</a:t>
            </a:r>
            <a:r>
              <a:rPr lang="en-US" sz="700" dirty="0" err="1"/>
              <a:t>rw</a:t>
            </a:r>
            <a:r>
              <a:rPr lang="en-US" sz="700" dirty="0"/>
              <a:t> family-name?   bbf-yang:string-ascii64</a:t>
            </a:r>
          </a:p>
          <a:p>
            <a:r>
              <a:rPr lang="en-US" sz="700" dirty="0"/>
              <a:t>    |  |     +--</a:t>
            </a:r>
            <a:r>
              <a:rPr lang="en-US" sz="700" dirty="0" err="1"/>
              <a:t>rw</a:t>
            </a:r>
            <a:r>
              <a:rPr lang="en-US" sz="700" dirty="0"/>
              <a:t> contact* [type]</a:t>
            </a:r>
          </a:p>
          <a:p>
            <a:r>
              <a:rPr lang="en-US" sz="700" dirty="0"/>
              <a:t>    |  |        +--</a:t>
            </a:r>
            <a:r>
              <a:rPr lang="en-US" sz="700" dirty="0" err="1"/>
              <a:t>rw</a:t>
            </a:r>
            <a:r>
              <a:rPr lang="en-US" sz="700" dirty="0"/>
              <a:t> type     bbf-yang:string-ascii64</a:t>
            </a:r>
          </a:p>
          <a:p>
            <a:r>
              <a:rPr lang="en-US" sz="700" dirty="0"/>
              <a:t>    |  |        +--</a:t>
            </a:r>
            <a:r>
              <a:rPr lang="en-US" sz="700" dirty="0" err="1"/>
              <a:t>rw</a:t>
            </a:r>
            <a:r>
              <a:rPr lang="en-US" sz="700" dirty="0"/>
              <a:t> value?   bbf-yang:string-ascii64</a:t>
            </a:r>
          </a:p>
          <a:p>
            <a:r>
              <a:rPr lang="en-US" sz="700" dirty="0"/>
              <a:t>    |  +--</a:t>
            </a:r>
            <a:r>
              <a:rPr lang="en-US" sz="700" dirty="0" err="1"/>
              <a:t>rw</a:t>
            </a:r>
            <a:r>
              <a:rPr lang="en-US" sz="700" dirty="0"/>
              <a:t> device-ref?   -&gt; /</a:t>
            </a:r>
            <a:r>
              <a:rPr lang="en-US" sz="700" dirty="0" err="1"/>
              <a:t>bbf-inv:equipment-inventory</a:t>
            </a:r>
            <a:r>
              <a:rPr lang="en-US" sz="700" dirty="0"/>
              <a:t>/</a:t>
            </a:r>
            <a:r>
              <a:rPr lang="en-US" sz="700" dirty="0" err="1"/>
              <a:t>eud</a:t>
            </a:r>
            <a:r>
              <a:rPr lang="en-US" sz="700" dirty="0"/>
              <a:t>-inventory/</a:t>
            </a:r>
            <a:r>
              <a:rPr lang="en-US" sz="700" dirty="0" err="1"/>
              <a:t>eud</a:t>
            </a:r>
            <a:r>
              <a:rPr lang="en-US" sz="700" dirty="0"/>
              <a:t>-equipment/</a:t>
            </a:r>
            <a:r>
              <a:rPr lang="en-US" sz="700" dirty="0" err="1"/>
              <a:t>eud</a:t>
            </a:r>
            <a:r>
              <a:rPr lang="en-US" sz="700" dirty="0"/>
              <a:t>-id {bbf-inv:reports-equipment-inventory,bbf-inv:reports-end-user-device-inventory}?</a:t>
            </a:r>
          </a:p>
          <a:p>
            <a:r>
              <a:rPr lang="en-US" sz="700" dirty="0"/>
              <a:t>    +--</a:t>
            </a:r>
            <a:r>
              <a:rPr lang="en-US" sz="700" dirty="0" err="1"/>
              <a:t>rw</a:t>
            </a:r>
            <a:r>
              <a:rPr lang="en-US" sz="700" dirty="0"/>
              <a:t> geographic-location {</a:t>
            </a:r>
            <a:r>
              <a:rPr lang="en-US" sz="700" dirty="0" err="1"/>
              <a:t>bbf-nm:reports-network-map</a:t>
            </a:r>
            <a:r>
              <a:rPr lang="en-US" sz="700" dirty="0"/>
              <a:t>}?</a:t>
            </a:r>
          </a:p>
          <a:p>
            <a:r>
              <a:rPr lang="en-US" sz="700" dirty="0"/>
              <a:t>    |  +--</a:t>
            </a:r>
            <a:r>
              <a:rPr lang="en-US" sz="700" dirty="0" err="1"/>
              <a:t>rw</a:t>
            </a:r>
            <a:r>
              <a:rPr lang="en-US" sz="700" dirty="0"/>
              <a:t> civic-address</a:t>
            </a:r>
          </a:p>
          <a:p>
            <a:r>
              <a:rPr lang="en-US" sz="700" dirty="0"/>
              <a:t>    |  |  +--</a:t>
            </a:r>
            <a:r>
              <a:rPr lang="en-US" sz="700" dirty="0" err="1"/>
              <a:t>rw</a:t>
            </a:r>
            <a:r>
              <a:rPr lang="en-US" sz="700" dirty="0"/>
              <a:t> civic-address* [label value]</a:t>
            </a:r>
          </a:p>
          <a:p>
            <a:r>
              <a:rPr lang="en-US" sz="700" dirty="0"/>
              <a:t>    |  |     +--</a:t>
            </a:r>
            <a:r>
              <a:rPr lang="en-US" sz="700" dirty="0" err="1"/>
              <a:t>rw</a:t>
            </a:r>
            <a:r>
              <a:rPr lang="en-US" sz="700" dirty="0"/>
              <a:t> label    enumeration</a:t>
            </a:r>
          </a:p>
          <a:p>
            <a:r>
              <a:rPr lang="en-US" sz="700" dirty="0"/>
              <a:t>    |  |     +--</a:t>
            </a:r>
            <a:r>
              <a:rPr lang="en-US" sz="700" dirty="0" err="1"/>
              <a:t>rw</a:t>
            </a:r>
            <a:r>
              <a:rPr lang="en-US" sz="700" dirty="0"/>
              <a:t> value    string</a:t>
            </a:r>
          </a:p>
          <a:p>
            <a:r>
              <a:rPr lang="en-US" sz="700" dirty="0"/>
              <a:t>    |  +--</a:t>
            </a:r>
            <a:r>
              <a:rPr lang="en-US" sz="700" dirty="0" err="1"/>
              <a:t>rw</a:t>
            </a:r>
            <a:r>
              <a:rPr lang="en-US" sz="700" dirty="0"/>
              <a:t> wgs84-location {bbf-loc:wgs84-location-support}?</a:t>
            </a:r>
          </a:p>
          <a:p>
            <a:r>
              <a:rPr lang="en-US" sz="700" dirty="0"/>
              <a:t>    |     +--</a:t>
            </a:r>
            <a:r>
              <a:rPr lang="en-US" sz="700" dirty="0" err="1"/>
              <a:t>rw</a:t>
            </a:r>
            <a:r>
              <a:rPr lang="en-US" sz="700" dirty="0"/>
              <a:t> latitude?    string</a:t>
            </a:r>
          </a:p>
          <a:p>
            <a:r>
              <a:rPr lang="en-US" sz="700" dirty="0"/>
              <a:t>    |     +--</a:t>
            </a:r>
            <a:r>
              <a:rPr lang="en-US" sz="700" dirty="0" err="1"/>
              <a:t>rw</a:t>
            </a:r>
            <a:r>
              <a:rPr lang="en-US" sz="700" dirty="0"/>
              <a:t> longitude?   string</a:t>
            </a:r>
          </a:p>
          <a:p>
            <a:r>
              <a:rPr lang="en-US" sz="700" dirty="0"/>
              <a:t>    +--</a:t>
            </a:r>
            <a:r>
              <a:rPr lang="en-US" sz="700" dirty="0" err="1"/>
              <a:t>rw</a:t>
            </a:r>
            <a:r>
              <a:rPr lang="en-US" sz="700" dirty="0"/>
              <a:t> responsible-party-contact {</a:t>
            </a:r>
            <a:r>
              <a:rPr lang="en-US" sz="700" dirty="0" err="1"/>
              <a:t>bbf-nm:reports-network-map</a:t>
            </a:r>
            <a:r>
              <a:rPr lang="en-US" sz="700" dirty="0"/>
              <a:t>}?</a:t>
            </a:r>
          </a:p>
          <a:p>
            <a:r>
              <a:rPr lang="en-US" sz="700" dirty="0"/>
              <a:t>    |  +--</a:t>
            </a:r>
            <a:r>
              <a:rPr lang="en-US" sz="700" dirty="0" err="1"/>
              <a:t>rw</a:t>
            </a:r>
            <a:r>
              <a:rPr lang="en-US" sz="700" dirty="0"/>
              <a:t> given-name?    bbf-yang:string-ascii64</a:t>
            </a:r>
          </a:p>
          <a:p>
            <a:r>
              <a:rPr lang="en-US" sz="700" dirty="0"/>
              <a:t>    |  +--</a:t>
            </a:r>
            <a:r>
              <a:rPr lang="en-US" sz="700" dirty="0" err="1"/>
              <a:t>rw</a:t>
            </a:r>
            <a:r>
              <a:rPr lang="en-US" sz="700" dirty="0"/>
              <a:t> family-name?   bbf-yang:string-ascii64</a:t>
            </a:r>
          </a:p>
          <a:p>
            <a:r>
              <a:rPr lang="en-US" sz="700" dirty="0"/>
              <a:t>    |  +--</a:t>
            </a:r>
            <a:r>
              <a:rPr lang="en-US" sz="700" dirty="0" err="1"/>
              <a:t>rw</a:t>
            </a:r>
            <a:r>
              <a:rPr lang="en-US" sz="700" dirty="0"/>
              <a:t> contact* [type]</a:t>
            </a:r>
          </a:p>
          <a:p>
            <a:r>
              <a:rPr lang="en-US" sz="700" dirty="0"/>
              <a:t>    |     +--</a:t>
            </a:r>
            <a:r>
              <a:rPr lang="en-US" sz="700" dirty="0" err="1"/>
              <a:t>rw</a:t>
            </a:r>
            <a:r>
              <a:rPr lang="en-US" sz="700" dirty="0"/>
              <a:t> type     bbf-yang:string-ascii64</a:t>
            </a:r>
          </a:p>
          <a:p>
            <a:r>
              <a:rPr lang="en-US" sz="700" dirty="0"/>
              <a:t>    |     +--</a:t>
            </a:r>
            <a:r>
              <a:rPr lang="en-US" sz="700" dirty="0" err="1"/>
              <a:t>rw</a:t>
            </a:r>
            <a:r>
              <a:rPr lang="en-US" sz="700" dirty="0"/>
              <a:t> value?   bbf-yang:string-ascii64</a:t>
            </a:r>
          </a:p>
          <a:p>
            <a:r>
              <a:rPr lang="en-US" sz="700" dirty="0"/>
              <a:t>    +--</a:t>
            </a:r>
            <a:r>
              <a:rPr lang="en-US" sz="700" dirty="0" err="1"/>
              <a:t>rw</a:t>
            </a:r>
            <a:r>
              <a:rPr lang="en-US" sz="700" dirty="0"/>
              <a:t> site {</a:t>
            </a:r>
            <a:r>
              <a:rPr lang="en-US" sz="700" dirty="0" err="1"/>
              <a:t>bbf-nm:reports-network-map</a:t>
            </a:r>
            <a:r>
              <a:rPr lang="en-US" sz="700" dirty="0"/>
              <a:t>}?</a:t>
            </a:r>
          </a:p>
          <a:p>
            <a:r>
              <a:rPr lang="en-US" sz="700" dirty="0"/>
              <a:t>    |  +--</a:t>
            </a:r>
            <a:r>
              <a:rPr lang="en-US" sz="700" dirty="0" err="1"/>
              <a:t>rw</a:t>
            </a:r>
            <a:r>
              <a:rPr lang="en-US" sz="700" dirty="0"/>
              <a:t> site-type?        </a:t>
            </a:r>
            <a:r>
              <a:rPr lang="en-US" sz="700" dirty="0" err="1"/>
              <a:t>identityref</a:t>
            </a:r>
            <a:endParaRPr lang="en-US" sz="700" dirty="0"/>
          </a:p>
          <a:p>
            <a:r>
              <a:rPr lang="en-US" sz="700" dirty="0"/>
              <a:t>    |  +--</a:t>
            </a:r>
            <a:r>
              <a:rPr lang="en-US" sz="700" dirty="0" err="1"/>
              <a:t>rw</a:t>
            </a:r>
            <a:r>
              <a:rPr lang="en-US" sz="700" dirty="0"/>
              <a:t> plant-type?       </a:t>
            </a:r>
            <a:r>
              <a:rPr lang="en-US" sz="700" dirty="0" err="1"/>
              <a:t>identityref</a:t>
            </a:r>
            <a:endParaRPr lang="en-US" sz="700" dirty="0"/>
          </a:p>
          <a:p>
            <a:r>
              <a:rPr lang="en-US" sz="700" dirty="0"/>
              <a:t>    |  +--</a:t>
            </a:r>
            <a:r>
              <a:rPr lang="en-US" sz="700" dirty="0" err="1"/>
              <a:t>rw</a:t>
            </a:r>
            <a:r>
              <a:rPr lang="en-US" sz="700" dirty="0"/>
              <a:t> building?         bbf-yang:string-ascii64</a:t>
            </a:r>
          </a:p>
          <a:p>
            <a:r>
              <a:rPr lang="en-US" sz="700" dirty="0"/>
              <a:t>    |  +--</a:t>
            </a:r>
            <a:r>
              <a:rPr lang="en-US" sz="700" dirty="0" err="1"/>
              <a:t>rw</a:t>
            </a:r>
            <a:r>
              <a:rPr lang="en-US" sz="700" dirty="0"/>
              <a:t> floor?            bbf-yang:string-ascii64</a:t>
            </a:r>
          </a:p>
          <a:p>
            <a:r>
              <a:rPr lang="en-US" sz="700" dirty="0"/>
              <a:t>    |  +--</a:t>
            </a:r>
            <a:r>
              <a:rPr lang="en-US" sz="700" dirty="0" err="1"/>
              <a:t>rw</a:t>
            </a:r>
            <a:r>
              <a:rPr lang="en-US" sz="700" dirty="0"/>
              <a:t> room?             bbf-yang:string-ascii64</a:t>
            </a:r>
          </a:p>
          <a:p>
            <a:r>
              <a:rPr lang="en-US" sz="700" dirty="0"/>
              <a:t>    |  +--</a:t>
            </a:r>
            <a:r>
              <a:rPr lang="en-US" sz="700" dirty="0" err="1"/>
              <a:t>rw</a:t>
            </a:r>
            <a:r>
              <a:rPr lang="en-US" sz="700" dirty="0"/>
              <a:t> line?             uint16</a:t>
            </a:r>
          </a:p>
          <a:p>
            <a:r>
              <a:rPr lang="en-US" sz="700" dirty="0"/>
              <a:t>    |  +--</a:t>
            </a:r>
            <a:r>
              <a:rPr lang="en-US" sz="700" dirty="0" err="1"/>
              <a:t>rw</a:t>
            </a:r>
            <a:r>
              <a:rPr lang="en-US" sz="700" dirty="0"/>
              <a:t> rack-position?    uint16</a:t>
            </a:r>
          </a:p>
          <a:p>
            <a:r>
              <a:rPr lang="en-US" sz="700" dirty="0"/>
              <a:t>    |  +--</a:t>
            </a:r>
            <a:r>
              <a:rPr lang="en-US" sz="700" dirty="0" err="1"/>
              <a:t>rw</a:t>
            </a:r>
            <a:r>
              <a:rPr lang="en-US" sz="700" dirty="0"/>
              <a:t> frame-position?   uint16</a:t>
            </a:r>
          </a:p>
          <a:p>
            <a:r>
              <a:rPr lang="en-US" sz="700" dirty="0"/>
              <a:t>    +--</a:t>
            </a:r>
            <a:r>
              <a:rPr lang="en-US" sz="700" dirty="0" err="1"/>
              <a:t>rw</a:t>
            </a:r>
            <a:r>
              <a:rPr lang="en-US" sz="700" dirty="0"/>
              <a:t> deployment-topology {</a:t>
            </a:r>
            <a:r>
              <a:rPr lang="en-US" sz="700" dirty="0" err="1"/>
              <a:t>bbf-nm:reports-network-map</a:t>
            </a:r>
            <a:r>
              <a:rPr lang="en-US" sz="700" dirty="0"/>
              <a:t>}?</a:t>
            </a:r>
          </a:p>
          <a:p>
            <a:r>
              <a:rPr lang="en-US" sz="700" dirty="0"/>
              <a:t>       +--</a:t>
            </a:r>
            <a:r>
              <a:rPr lang="en-US" sz="700" dirty="0" err="1"/>
              <a:t>rw</a:t>
            </a:r>
            <a:r>
              <a:rPr lang="en-US" sz="700" dirty="0"/>
              <a:t> deployment-type?   </a:t>
            </a:r>
            <a:r>
              <a:rPr lang="en-US" sz="700" dirty="0" err="1"/>
              <a:t>identityref</a:t>
            </a:r>
            <a:endParaRPr lang="en-US" sz="700" dirty="0"/>
          </a:p>
          <a:p>
            <a:r>
              <a:rPr lang="en-US" sz="700" dirty="0"/>
              <a:t>       +--</a:t>
            </a:r>
            <a:r>
              <a:rPr lang="en-US" sz="700" dirty="0" err="1"/>
              <a:t>rw</a:t>
            </a:r>
            <a:r>
              <a:rPr lang="en-US" sz="700" dirty="0"/>
              <a:t> connected-node* [network-ref node-ref]</a:t>
            </a:r>
          </a:p>
          <a:p>
            <a:r>
              <a:rPr lang="en-US" sz="700" dirty="0"/>
              <a:t>          +--</a:t>
            </a:r>
            <a:r>
              <a:rPr lang="en-US" sz="700" dirty="0" err="1"/>
              <a:t>rw</a:t>
            </a:r>
            <a:r>
              <a:rPr lang="en-US" sz="700" dirty="0"/>
              <a:t> network-ref    -&gt; /</a:t>
            </a:r>
            <a:r>
              <a:rPr lang="en-US" sz="700" dirty="0" err="1"/>
              <a:t>nw:networks</a:t>
            </a:r>
            <a:r>
              <a:rPr lang="en-US" sz="700" dirty="0"/>
              <a:t>/network/supporting-network/network-ref</a:t>
            </a:r>
          </a:p>
          <a:p>
            <a:r>
              <a:rPr lang="en-US" sz="700" dirty="0"/>
              <a:t>          +--</a:t>
            </a:r>
            <a:r>
              <a:rPr lang="en-US" sz="700" dirty="0" err="1"/>
              <a:t>rw</a:t>
            </a:r>
            <a:r>
              <a:rPr lang="en-US" sz="700" dirty="0"/>
              <a:t> node-ref       -&gt; /</a:t>
            </a:r>
            <a:r>
              <a:rPr lang="en-US" sz="700" dirty="0" err="1"/>
              <a:t>nw:networks</a:t>
            </a:r>
            <a:r>
              <a:rPr lang="en-US" sz="700" dirty="0"/>
              <a:t>/network/node/node-id</a:t>
            </a:r>
          </a:p>
          <a:p>
            <a:r>
              <a:rPr lang="en-US" sz="700" dirty="0"/>
              <a:t>  augment /</a:t>
            </a:r>
            <a:r>
              <a:rPr lang="en-US" sz="700" dirty="0" err="1"/>
              <a:t>nw:networks</a:t>
            </a:r>
            <a:r>
              <a:rPr lang="en-US" sz="700" dirty="0"/>
              <a:t>/</a:t>
            </a:r>
            <a:r>
              <a:rPr lang="en-US" sz="700" dirty="0" err="1"/>
              <a:t>nw:network</a:t>
            </a:r>
            <a:r>
              <a:rPr lang="en-US" sz="700" dirty="0"/>
              <a:t>/</a:t>
            </a:r>
            <a:r>
              <a:rPr lang="en-US" sz="700" dirty="0" err="1"/>
              <a:t>nw:node</a:t>
            </a:r>
            <a:r>
              <a:rPr lang="en-US" sz="700" dirty="0"/>
              <a:t>/</a:t>
            </a:r>
            <a:r>
              <a:rPr lang="en-US" sz="700" dirty="0" err="1"/>
              <a:t>nt:termination-point</a:t>
            </a:r>
            <a:r>
              <a:rPr lang="en-US" sz="700" dirty="0"/>
              <a:t>:</a:t>
            </a:r>
          </a:p>
          <a:p>
            <a:r>
              <a:rPr lang="en-US" sz="700" dirty="0"/>
              <a:t>    +--</a:t>
            </a:r>
            <a:r>
              <a:rPr lang="en-US" sz="700" dirty="0" err="1"/>
              <a:t>rw</a:t>
            </a:r>
            <a:r>
              <a:rPr lang="en-US" sz="700" dirty="0"/>
              <a:t> distribution-frame-type?   </a:t>
            </a:r>
            <a:r>
              <a:rPr lang="en-US" sz="700" dirty="0" err="1"/>
              <a:t>identityref</a:t>
            </a:r>
            <a:r>
              <a:rPr lang="en-US" sz="700" dirty="0"/>
              <a:t> {</a:t>
            </a:r>
            <a:r>
              <a:rPr lang="en-US" sz="700" dirty="0" err="1"/>
              <a:t>bbf-nm:reports-network-map</a:t>
            </a:r>
            <a:r>
              <a:rPr lang="en-US" sz="700" dirty="0"/>
              <a:t>}?</a:t>
            </a:r>
          </a:p>
          <a:p>
            <a:r>
              <a:rPr lang="en-US" sz="700" dirty="0"/>
              <a:t>    +--</a:t>
            </a:r>
            <a:r>
              <a:rPr lang="en-US" sz="700" dirty="0" err="1"/>
              <a:t>rw</a:t>
            </a:r>
            <a:r>
              <a:rPr lang="en-US" sz="700" dirty="0"/>
              <a:t> geographic-location {</a:t>
            </a:r>
            <a:r>
              <a:rPr lang="en-US" sz="700" dirty="0" err="1"/>
              <a:t>bbf-nm:reports-network-map</a:t>
            </a:r>
            <a:r>
              <a:rPr lang="en-US" sz="700" dirty="0"/>
              <a:t>}?</a:t>
            </a:r>
          </a:p>
          <a:p>
            <a:r>
              <a:rPr lang="en-US" sz="700" dirty="0"/>
              <a:t>       +--</a:t>
            </a:r>
            <a:r>
              <a:rPr lang="en-US" sz="700" dirty="0" err="1"/>
              <a:t>rw</a:t>
            </a:r>
            <a:r>
              <a:rPr lang="en-US" sz="700" dirty="0"/>
              <a:t> civic-address</a:t>
            </a:r>
          </a:p>
          <a:p>
            <a:r>
              <a:rPr lang="en-US" sz="700" dirty="0"/>
              <a:t>       |  +--</a:t>
            </a:r>
            <a:r>
              <a:rPr lang="en-US" sz="700" dirty="0" err="1"/>
              <a:t>rw</a:t>
            </a:r>
            <a:r>
              <a:rPr lang="en-US" sz="700" dirty="0"/>
              <a:t> civic-address* [label value]</a:t>
            </a:r>
          </a:p>
          <a:p>
            <a:r>
              <a:rPr lang="en-US" sz="700" dirty="0"/>
              <a:t>       |     +--</a:t>
            </a:r>
            <a:r>
              <a:rPr lang="en-US" sz="700" dirty="0" err="1"/>
              <a:t>rw</a:t>
            </a:r>
            <a:r>
              <a:rPr lang="en-US" sz="700" dirty="0"/>
              <a:t> label    enumeration</a:t>
            </a:r>
          </a:p>
          <a:p>
            <a:r>
              <a:rPr lang="en-US" sz="700" dirty="0"/>
              <a:t>       |     +--</a:t>
            </a:r>
            <a:r>
              <a:rPr lang="en-US" sz="700" dirty="0" err="1"/>
              <a:t>rw</a:t>
            </a:r>
            <a:r>
              <a:rPr lang="en-US" sz="700" dirty="0"/>
              <a:t> value    string</a:t>
            </a:r>
          </a:p>
          <a:p>
            <a:r>
              <a:rPr lang="en-US" sz="700" dirty="0"/>
              <a:t>       +--</a:t>
            </a:r>
            <a:r>
              <a:rPr lang="en-US" sz="700" dirty="0" err="1"/>
              <a:t>rw</a:t>
            </a:r>
            <a:r>
              <a:rPr lang="en-US" sz="700" dirty="0"/>
              <a:t> wgs84-location {bbf-loc:wgs84-location-support}?</a:t>
            </a:r>
          </a:p>
          <a:p>
            <a:r>
              <a:rPr lang="en-US" sz="700" dirty="0"/>
              <a:t>          +--</a:t>
            </a:r>
            <a:r>
              <a:rPr lang="en-US" sz="700" dirty="0" err="1"/>
              <a:t>rw</a:t>
            </a:r>
            <a:r>
              <a:rPr lang="en-US" sz="700" dirty="0"/>
              <a:t> latitude?    string</a:t>
            </a:r>
          </a:p>
          <a:p>
            <a:r>
              <a:rPr lang="en-US" sz="700" dirty="0"/>
              <a:t>          +--</a:t>
            </a:r>
            <a:r>
              <a:rPr lang="en-US" sz="700" dirty="0" err="1"/>
              <a:t>rw</a:t>
            </a:r>
            <a:r>
              <a:rPr lang="en-US" sz="700" dirty="0"/>
              <a:t> longitude?   string</a:t>
            </a:r>
          </a:p>
        </p:txBody>
      </p:sp>
      <p:sp>
        <p:nvSpPr>
          <p:cNvPr id="8" name="Rectangle 7">
            <a:extLst>
              <a:ext uri="{FF2B5EF4-FFF2-40B4-BE49-F238E27FC236}">
                <a16:creationId xmlns:a16="http://schemas.microsoft.com/office/drawing/2014/main" id="{57061BD6-7703-4866-A3A8-2A4DF66E8E07}"/>
              </a:ext>
            </a:extLst>
          </p:cNvPr>
          <p:cNvSpPr/>
          <p:nvPr/>
        </p:nvSpPr>
        <p:spPr>
          <a:xfrm>
            <a:off x="6282300" y="5021450"/>
            <a:ext cx="3086425" cy="557939"/>
          </a:xfrm>
          <a:prstGeom prst="rect">
            <a:avLst/>
          </a:prstGeom>
          <a:solidFill>
            <a:schemeClr val="accent5">
              <a:lumMod val="75000"/>
              <a:alpha val="2705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D41FD0F-39F5-47D7-AFB4-9C06E45AEF21}"/>
              </a:ext>
            </a:extLst>
          </p:cNvPr>
          <p:cNvSpPr/>
          <p:nvPr/>
        </p:nvSpPr>
        <p:spPr>
          <a:xfrm>
            <a:off x="6152827" y="1195279"/>
            <a:ext cx="5587139" cy="216977"/>
          </a:xfrm>
          <a:prstGeom prst="rect">
            <a:avLst/>
          </a:prstGeom>
          <a:solidFill>
            <a:schemeClr val="accent2">
              <a:lumMod val="75000"/>
              <a:alpha val="2705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AADBAE5-1E67-4D83-9A3F-F966B2DE473B}"/>
              </a:ext>
            </a:extLst>
          </p:cNvPr>
          <p:cNvSpPr/>
          <p:nvPr/>
        </p:nvSpPr>
        <p:spPr>
          <a:xfrm>
            <a:off x="6152827" y="2384012"/>
            <a:ext cx="5587139" cy="216977"/>
          </a:xfrm>
          <a:prstGeom prst="rect">
            <a:avLst/>
          </a:prstGeom>
          <a:solidFill>
            <a:schemeClr val="accent2">
              <a:lumMod val="75000"/>
              <a:alpha val="2705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or: Elbow 11">
            <a:extLst>
              <a:ext uri="{FF2B5EF4-FFF2-40B4-BE49-F238E27FC236}">
                <a16:creationId xmlns:a16="http://schemas.microsoft.com/office/drawing/2014/main" id="{0C3889C4-DFB5-4E13-A379-6ABA9FB1D08D}"/>
              </a:ext>
            </a:extLst>
          </p:cNvPr>
          <p:cNvCxnSpPr>
            <a:cxnSpLocks/>
            <a:stCxn id="9" idx="1"/>
          </p:cNvCxnSpPr>
          <p:nvPr/>
        </p:nvCxnSpPr>
        <p:spPr>
          <a:xfrm rot="10800000">
            <a:off x="1472339" y="955438"/>
            <a:ext cx="4680488" cy="348330"/>
          </a:xfrm>
          <a:prstGeom prst="bentConnector3">
            <a:avLst>
              <a:gd name="adj1" fmla="val 6126"/>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25A5A30C-DE5C-4EA2-956F-B69E34CA3C81}"/>
              </a:ext>
            </a:extLst>
          </p:cNvPr>
          <p:cNvCxnSpPr>
            <a:cxnSpLocks/>
            <a:stCxn id="10" idx="1"/>
          </p:cNvCxnSpPr>
          <p:nvPr/>
        </p:nvCxnSpPr>
        <p:spPr>
          <a:xfrm rot="10800000" flipV="1">
            <a:off x="1642821" y="2492500"/>
            <a:ext cx="4510006" cy="2296331"/>
          </a:xfrm>
          <a:prstGeom prst="bentConnector3">
            <a:avLst>
              <a:gd name="adj1" fmla="val 584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835CAF5-328D-4E46-85F8-6C5522EEB61B}"/>
              </a:ext>
            </a:extLst>
          </p:cNvPr>
          <p:cNvSpPr/>
          <p:nvPr/>
        </p:nvSpPr>
        <p:spPr>
          <a:xfrm>
            <a:off x="261957" y="317193"/>
            <a:ext cx="4898980" cy="6252462"/>
          </a:xfrm>
          <a:prstGeom prst="rect">
            <a:avLst/>
          </a:prstGeom>
          <a:solidFill>
            <a:schemeClr val="accent6">
              <a:lumMod val="40000"/>
              <a:lumOff val="6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E2C65F0E-FD48-4AE2-8DF8-70FB26813C12}"/>
              </a:ext>
            </a:extLst>
          </p:cNvPr>
          <p:cNvSpPr txBox="1"/>
          <p:nvPr/>
        </p:nvSpPr>
        <p:spPr>
          <a:xfrm>
            <a:off x="9555025" y="4893280"/>
            <a:ext cx="2561318" cy="938719"/>
          </a:xfrm>
          <a:prstGeom prst="rect">
            <a:avLst/>
          </a:prstGeom>
          <a:solidFill>
            <a:schemeClr val="bg1"/>
          </a:solidFill>
        </p:spPr>
        <p:txBody>
          <a:bodyPr wrap="square" rtlCol="0">
            <a:spAutoFit/>
          </a:bodyPr>
          <a:lstStyle/>
          <a:p>
            <a:pPr algn="ctr"/>
            <a:r>
              <a:rPr lang="en-US" sz="1100" dirty="0"/>
              <a:t>Allows to specify which nodes interconnect with each other,</a:t>
            </a:r>
          </a:p>
          <a:p>
            <a:pPr algn="ctr"/>
            <a:r>
              <a:rPr lang="en-US" sz="1100" dirty="0"/>
              <a:t>Without using the link and termination point node definitions of “</a:t>
            </a:r>
            <a:r>
              <a:rPr lang="en-US" sz="1100" dirty="0" err="1"/>
              <a:t>ietf</a:t>
            </a:r>
            <a:r>
              <a:rPr lang="en-US" sz="1100" dirty="0"/>
              <a:t>-network-topology”</a:t>
            </a:r>
          </a:p>
        </p:txBody>
      </p:sp>
      <p:sp>
        <p:nvSpPr>
          <p:cNvPr id="24" name="Arrow: Right 23">
            <a:extLst>
              <a:ext uri="{FF2B5EF4-FFF2-40B4-BE49-F238E27FC236}">
                <a16:creationId xmlns:a16="http://schemas.microsoft.com/office/drawing/2014/main" id="{A93C923A-5A16-43D0-863E-FC0BF4F7C942}"/>
              </a:ext>
            </a:extLst>
          </p:cNvPr>
          <p:cNvSpPr/>
          <p:nvPr/>
        </p:nvSpPr>
        <p:spPr>
          <a:xfrm>
            <a:off x="9368725" y="5188226"/>
            <a:ext cx="186300" cy="216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E982F4-6D46-76AA-16B3-B1D0774FC154}"/>
              </a:ext>
            </a:extLst>
          </p:cNvPr>
          <p:cNvSpPr>
            <a:spLocks noGrp="1"/>
          </p:cNvSpPr>
          <p:nvPr>
            <p:ph type="title"/>
          </p:nvPr>
        </p:nvSpPr>
        <p:spPr>
          <a:xfrm>
            <a:off x="261957" y="-159034"/>
            <a:ext cx="10515600" cy="581025"/>
          </a:xfrm>
        </p:spPr>
        <p:txBody>
          <a:bodyPr/>
          <a:lstStyle/>
          <a:p>
            <a:pPr algn="ctr"/>
            <a:r>
              <a:rPr lang="en-US" dirty="0"/>
              <a:t>TR-454</a:t>
            </a:r>
          </a:p>
        </p:txBody>
      </p:sp>
    </p:spTree>
    <p:extLst>
      <p:ext uri="{BB962C8B-B14F-4D97-AF65-F5344CB8AC3E}">
        <p14:creationId xmlns:p14="http://schemas.microsoft.com/office/powerpoint/2010/main" val="1841289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AA130-2501-4417-BEAD-963D6ADA4520}"/>
              </a:ext>
            </a:extLst>
          </p:cNvPr>
          <p:cNvSpPr>
            <a:spLocks noGrp="1"/>
          </p:cNvSpPr>
          <p:nvPr>
            <p:ph type="title"/>
          </p:nvPr>
        </p:nvSpPr>
        <p:spPr>
          <a:xfrm>
            <a:off x="838200" y="1358184"/>
            <a:ext cx="10515600" cy="581025"/>
          </a:xfrm>
        </p:spPr>
        <p:txBody>
          <a:bodyPr>
            <a:normAutofit fontScale="90000"/>
          </a:bodyPr>
          <a:lstStyle/>
          <a:p>
            <a:r>
              <a:rPr lang="nl-BE" sz="2800" b="0" i="0" dirty="0">
                <a:solidFill>
                  <a:srgbClr val="222222"/>
                </a:solidFill>
                <a:effectLst/>
                <a:latin typeface="+mn-lt"/>
              </a:rPr>
              <a:t>draft-ietf-ccamp-network-inventory-yang-01</a:t>
            </a:r>
            <a:br>
              <a:rPr lang="nl-BE" sz="2800" b="0" i="0" dirty="0">
                <a:solidFill>
                  <a:srgbClr val="222222"/>
                </a:solidFill>
                <a:effectLst/>
                <a:latin typeface="+mn-lt"/>
              </a:rPr>
            </a:br>
            <a:r>
              <a:rPr lang="en-US" sz="2800" b="1" i="0" dirty="0">
                <a:solidFill>
                  <a:srgbClr val="222222"/>
                </a:solidFill>
                <a:effectLst/>
                <a:latin typeface="+mn-lt"/>
              </a:rPr>
              <a:t>A YANG Data Model for Network Hardware Inventory</a:t>
            </a:r>
            <a:endParaRPr lang="en-US" sz="2800" dirty="0">
              <a:latin typeface="+mn-lt"/>
            </a:endParaRPr>
          </a:p>
        </p:txBody>
      </p:sp>
      <p:sp>
        <p:nvSpPr>
          <p:cNvPr id="3" name="Content Placeholder 2">
            <a:extLst>
              <a:ext uri="{FF2B5EF4-FFF2-40B4-BE49-F238E27FC236}">
                <a16:creationId xmlns:a16="http://schemas.microsoft.com/office/drawing/2014/main" id="{FFAF6B4A-13B2-4678-8577-E076E9F9912D}"/>
              </a:ext>
            </a:extLst>
          </p:cNvPr>
          <p:cNvSpPr>
            <a:spLocks noGrp="1"/>
          </p:cNvSpPr>
          <p:nvPr>
            <p:ph idx="1"/>
          </p:nvPr>
        </p:nvSpPr>
        <p:spPr>
          <a:xfrm>
            <a:off x="631723" y="2542253"/>
            <a:ext cx="10515600" cy="5129213"/>
          </a:xfrm>
        </p:spPr>
        <p:txBody>
          <a:bodyPr>
            <a:normAutofit/>
          </a:bodyPr>
          <a:lstStyle/>
          <a:p>
            <a:r>
              <a:rPr lang="en-US" sz="1600" b="0" i="0" dirty="0">
                <a:solidFill>
                  <a:srgbClr val="222222"/>
                </a:solidFill>
                <a:effectLst/>
                <a:latin typeface="Noto Sans" panose="020B0502040504020204" pitchFamily="34" charset="0"/>
              </a:rPr>
              <a:t>[</a:t>
            </a:r>
            <a:r>
              <a:rPr lang="en-US" sz="1600" b="0" i="0" u="none" strike="noStrike" dirty="0">
                <a:solidFill>
                  <a:srgbClr val="2222EE"/>
                </a:solidFill>
                <a:effectLst/>
                <a:latin typeface="Noto Sans" panose="020B0502040504020204" pitchFamily="34" charset="0"/>
                <a:hlinkClick r:id="rId2"/>
              </a:rPr>
              <a:t>RFC8345</a:t>
            </a:r>
            <a:r>
              <a:rPr lang="en-US" sz="1600" b="0" i="0" dirty="0">
                <a:solidFill>
                  <a:srgbClr val="222222"/>
                </a:solidFill>
                <a:effectLst/>
                <a:latin typeface="Noto Sans" panose="020B0502040504020204" pitchFamily="34" charset="0"/>
              </a:rPr>
              <a:t>] initial goal was to make possible the augmentation of the YANG data model with network hardware inventory data model but this was never developed and the scope was kept limited to network topology data only.</a:t>
            </a:r>
          </a:p>
          <a:p>
            <a:r>
              <a:rPr lang="en-US" sz="1600" b="0" i="0" dirty="0">
                <a:solidFill>
                  <a:srgbClr val="222222"/>
                </a:solidFill>
                <a:effectLst/>
                <a:latin typeface="Noto Sans" panose="020B0502040504020204" pitchFamily="34" charset="0"/>
              </a:rPr>
              <a:t>It is key for operators to drive the industry towards the use of a standard YANG data model for network hardware inventory data instead of using vendors proprietary APIs (e.g., REST API).</a:t>
            </a:r>
          </a:p>
          <a:p>
            <a:r>
              <a:rPr lang="en-US" sz="1600" b="0" i="0" dirty="0">
                <a:solidFill>
                  <a:srgbClr val="222222"/>
                </a:solidFill>
                <a:effectLst/>
                <a:latin typeface="Noto Sans" panose="020B0502040504020204" pitchFamily="34" charset="0"/>
              </a:rPr>
              <a:t>[</a:t>
            </a:r>
            <a:r>
              <a:rPr lang="en-US" sz="1600" b="0" i="0" u="none" strike="noStrike" dirty="0">
                <a:solidFill>
                  <a:srgbClr val="2222EE"/>
                </a:solidFill>
                <a:effectLst/>
                <a:latin typeface="Noto Sans" panose="020B0502040504020204" pitchFamily="34" charset="0"/>
                <a:hlinkClick r:id="rId3"/>
              </a:rPr>
              <a:t>RFC8348</a:t>
            </a:r>
            <a:r>
              <a:rPr lang="en-US" sz="1600" b="0" i="0" dirty="0">
                <a:solidFill>
                  <a:srgbClr val="222222"/>
                </a:solidFill>
                <a:effectLst/>
                <a:latin typeface="Noto Sans" panose="020B0502040504020204" pitchFamily="34" charset="0"/>
              </a:rPr>
              <a:t>] defines a YANG data model for the management of the hardware on a single server and therefore it is more applicable to the domain controller South Bound Interface (SBI) towards the network elements rather than at the domain controller's northbound. However, the YANG data model defined in [</a:t>
            </a:r>
            <a:r>
              <a:rPr lang="en-US" sz="1600" b="0" i="0" u="none" strike="noStrike" dirty="0">
                <a:solidFill>
                  <a:srgbClr val="2222EE"/>
                </a:solidFill>
                <a:effectLst/>
                <a:latin typeface="Noto Sans" panose="020B0502040504020204" pitchFamily="34" charset="0"/>
                <a:hlinkClick r:id="rId3"/>
              </a:rPr>
              <a:t>RFC8348</a:t>
            </a:r>
            <a:r>
              <a:rPr lang="en-US" sz="1600" b="0" i="0" dirty="0">
                <a:solidFill>
                  <a:srgbClr val="222222"/>
                </a:solidFill>
                <a:effectLst/>
                <a:latin typeface="Noto Sans" panose="020B0502040504020204" pitchFamily="34" charset="0"/>
              </a:rPr>
              <a:t>] has been used as a reference for defining the YANG network hardware inventory data model presented in this draft.</a:t>
            </a:r>
            <a:endParaRPr lang="en-US" sz="1600" dirty="0"/>
          </a:p>
        </p:txBody>
      </p:sp>
      <p:sp>
        <p:nvSpPr>
          <p:cNvPr id="4" name="Title 1">
            <a:extLst>
              <a:ext uri="{FF2B5EF4-FFF2-40B4-BE49-F238E27FC236}">
                <a16:creationId xmlns:a16="http://schemas.microsoft.com/office/drawing/2014/main" id="{16575E5B-BF4C-87DE-43F4-E2A2336229D8}"/>
              </a:ext>
            </a:extLst>
          </p:cNvPr>
          <p:cNvSpPr txBox="1">
            <a:spLocks/>
          </p:cNvSpPr>
          <p:nvPr/>
        </p:nvSpPr>
        <p:spPr>
          <a:xfrm>
            <a:off x="990600" y="517525"/>
            <a:ext cx="10515600" cy="5810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kern="1200">
                <a:solidFill>
                  <a:schemeClr val="accent1"/>
                </a:solidFill>
                <a:latin typeface="+mj-lt"/>
                <a:ea typeface="+mj-ea"/>
                <a:cs typeface="+mj-cs"/>
              </a:defRPr>
            </a:lvl1pPr>
          </a:lstStyle>
          <a:p>
            <a:r>
              <a:rPr lang="en-US" dirty="0"/>
              <a:t>Network Hardware Inventory in IETF</a:t>
            </a:r>
          </a:p>
        </p:txBody>
      </p:sp>
    </p:spTree>
    <p:extLst>
      <p:ext uri="{BB962C8B-B14F-4D97-AF65-F5344CB8AC3E}">
        <p14:creationId xmlns:p14="http://schemas.microsoft.com/office/powerpoint/2010/main" val="2866057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0062B5FD-E64B-4A81-9DC3-5546FF22FA44}"/>
              </a:ext>
            </a:extLst>
          </p:cNvPr>
          <p:cNvGraphicFramePr>
            <a:graphicFrameLocks noGrp="1"/>
          </p:cNvGraphicFramePr>
          <p:nvPr>
            <p:extLst>
              <p:ext uri="{D42A27DB-BD31-4B8C-83A1-F6EECF244321}">
                <p14:modId xmlns:p14="http://schemas.microsoft.com/office/powerpoint/2010/main" val="2410439176"/>
              </p:ext>
            </p:extLst>
          </p:nvPr>
        </p:nvGraphicFramePr>
        <p:xfrm>
          <a:off x="2158409" y="1327239"/>
          <a:ext cx="9673858" cy="420248"/>
        </p:xfrm>
        <a:graphic>
          <a:graphicData uri="http://schemas.openxmlformats.org/drawingml/2006/table">
            <a:tbl>
              <a:tblPr/>
              <a:tblGrid>
                <a:gridCol w="4836929">
                  <a:extLst>
                    <a:ext uri="{9D8B030D-6E8A-4147-A177-3AD203B41FA5}">
                      <a16:colId xmlns:a16="http://schemas.microsoft.com/office/drawing/2014/main" val="1108684260"/>
                    </a:ext>
                  </a:extLst>
                </a:gridCol>
                <a:gridCol w="4836929">
                  <a:extLst>
                    <a:ext uri="{9D8B030D-6E8A-4147-A177-3AD203B41FA5}">
                      <a16:colId xmlns:a16="http://schemas.microsoft.com/office/drawing/2014/main" val="3221685757"/>
                    </a:ext>
                  </a:extLst>
                </a:gridCol>
              </a:tblGrid>
              <a:tr h="420248">
                <a:tc>
                  <a:txBody>
                    <a:bodyPr/>
                    <a:lstStyle/>
                    <a:p>
                      <a:pPr algn="l" fontAlgn="t"/>
                      <a:endParaRPr lang="nl-BE" dirty="0">
                        <a:effectLst/>
                      </a:endParaRP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nl-BE" dirty="0" err="1">
                          <a:effectLst/>
                        </a:rPr>
                        <a:t>ietf</a:t>
                      </a:r>
                      <a:r>
                        <a:rPr lang="nl-BE" dirty="0">
                          <a:effectLst/>
                        </a:rPr>
                        <a:t>-</a:t>
                      </a:r>
                      <a:r>
                        <a:rPr lang="nl-BE" dirty="0" err="1">
                          <a:effectLst/>
                        </a:rPr>
                        <a:t>network</a:t>
                      </a:r>
                      <a:r>
                        <a:rPr lang="nl-BE" dirty="0">
                          <a:effectLst/>
                        </a:rPr>
                        <a:t>-hardware-</a:t>
                      </a:r>
                      <a:r>
                        <a:rPr lang="nl-BE" dirty="0" err="1">
                          <a:effectLst/>
                        </a:rPr>
                        <a:t>inventory</a:t>
                      </a:r>
                      <a:r>
                        <a:rPr lang="nl-BE" dirty="0">
                          <a:effectLst/>
                        </a:rPr>
                        <a:t>  (prefix ni)</a:t>
                      </a:r>
                    </a:p>
                  </a:txBody>
                  <a:tcP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36256130"/>
                  </a:ext>
                </a:extLst>
              </a:tr>
            </a:tbl>
          </a:graphicData>
        </a:graphic>
      </p:graphicFrame>
      <p:sp>
        <p:nvSpPr>
          <p:cNvPr id="2" name="Title 1">
            <a:extLst>
              <a:ext uri="{FF2B5EF4-FFF2-40B4-BE49-F238E27FC236}">
                <a16:creationId xmlns:a16="http://schemas.microsoft.com/office/drawing/2014/main" id="{681F83F5-4008-4002-8682-42B74CF2E807}"/>
              </a:ext>
            </a:extLst>
          </p:cNvPr>
          <p:cNvSpPr>
            <a:spLocks noGrp="1"/>
          </p:cNvSpPr>
          <p:nvPr>
            <p:ph type="title"/>
          </p:nvPr>
        </p:nvSpPr>
        <p:spPr/>
        <p:txBody>
          <a:bodyPr>
            <a:normAutofit fontScale="90000"/>
          </a:bodyPr>
          <a:lstStyle/>
          <a:p>
            <a:r>
              <a:rPr lang="en-US" sz="2800" dirty="0">
                <a:latin typeface="+mn-lt"/>
              </a:rPr>
              <a:t>draft-ietf-ccamp-network-inventory-yang-01</a:t>
            </a:r>
            <a:br>
              <a:rPr lang="en-US" sz="2800" dirty="0">
                <a:latin typeface="+mn-lt"/>
              </a:rPr>
            </a:br>
            <a:r>
              <a:rPr lang="en-US" sz="2800" b="1" dirty="0">
                <a:latin typeface="+mn-lt"/>
              </a:rPr>
              <a:t>A YANG Data Model for Network Hardware Inventory</a:t>
            </a:r>
          </a:p>
        </p:txBody>
      </p:sp>
      <p:pic>
        <p:nvPicPr>
          <p:cNvPr id="5" name="Picture 4" descr="Diagram, schematic&#10;&#10;Description automatically generated">
            <a:extLst>
              <a:ext uri="{FF2B5EF4-FFF2-40B4-BE49-F238E27FC236}">
                <a16:creationId xmlns:a16="http://schemas.microsoft.com/office/drawing/2014/main" id="{FD78D370-D8C2-4878-9BC4-9D41E6FC47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489" y="1204180"/>
            <a:ext cx="5333511" cy="5040997"/>
          </a:xfrm>
          <a:prstGeom prst="rect">
            <a:avLst/>
          </a:prstGeom>
        </p:spPr>
      </p:pic>
      <p:pic>
        <p:nvPicPr>
          <p:cNvPr id="7" name="Picture 6" descr="Text, letter&#10;&#10;Description automatically generated">
            <a:extLst>
              <a:ext uri="{FF2B5EF4-FFF2-40B4-BE49-F238E27FC236}">
                <a16:creationId xmlns:a16="http://schemas.microsoft.com/office/drawing/2014/main" id="{89DAF4D7-3223-4797-A93B-83C83E4AC3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5734" y="1895318"/>
            <a:ext cx="5616298" cy="3324352"/>
          </a:xfrm>
          <a:prstGeom prst="rect">
            <a:avLst/>
          </a:prstGeom>
        </p:spPr>
      </p:pic>
    </p:spTree>
    <p:extLst>
      <p:ext uri="{BB962C8B-B14F-4D97-AF65-F5344CB8AC3E}">
        <p14:creationId xmlns:p14="http://schemas.microsoft.com/office/powerpoint/2010/main" val="3793180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F961C6C-C0B3-F4A5-521E-E9BDC46F44E8}"/>
              </a:ext>
            </a:extLst>
          </p:cNvPr>
          <p:cNvSpPr/>
          <p:nvPr/>
        </p:nvSpPr>
        <p:spPr>
          <a:xfrm>
            <a:off x="1311155" y="3971255"/>
            <a:ext cx="258726" cy="212651"/>
          </a:xfrm>
          <a:prstGeom prst="rect">
            <a:avLst/>
          </a:prstGeom>
          <a:solidFill>
            <a:schemeClr val="accent5">
              <a:lumMod val="60000"/>
              <a:lumOff val="40000"/>
            </a:schemeClr>
          </a:solidFill>
          <a:ln w="19050">
            <a:solidFill>
              <a:srgbClr val="336699"/>
            </a:solidFill>
            <a:headEnd type="none" w="med" len="med"/>
            <a:tailEnd type="triangle" w="med" len="med"/>
          </a:ln>
        </p:spPr>
        <p:txBody>
          <a:bodyPr rtlCol="0" anchor="ctr"/>
          <a:lstStyle/>
          <a:p>
            <a:pPr algn="l"/>
            <a:endParaRPr lang="en-US" sz="1200" dirty="0"/>
          </a:p>
        </p:txBody>
      </p:sp>
      <p:sp>
        <p:nvSpPr>
          <p:cNvPr id="17" name="Rectangle 16">
            <a:extLst>
              <a:ext uri="{FF2B5EF4-FFF2-40B4-BE49-F238E27FC236}">
                <a16:creationId xmlns:a16="http://schemas.microsoft.com/office/drawing/2014/main" id="{844FF68E-00F9-1B2D-6AC1-1547B0880670}"/>
              </a:ext>
            </a:extLst>
          </p:cNvPr>
          <p:cNvSpPr/>
          <p:nvPr/>
        </p:nvSpPr>
        <p:spPr>
          <a:xfrm>
            <a:off x="6415163" y="1371326"/>
            <a:ext cx="258726" cy="212651"/>
          </a:xfrm>
          <a:prstGeom prst="rect">
            <a:avLst/>
          </a:prstGeom>
          <a:solidFill>
            <a:schemeClr val="accent5">
              <a:lumMod val="60000"/>
              <a:lumOff val="40000"/>
            </a:schemeClr>
          </a:solidFill>
          <a:ln w="19050">
            <a:solidFill>
              <a:srgbClr val="336699"/>
            </a:solidFill>
            <a:headEnd type="none" w="med" len="med"/>
            <a:tailEnd type="triangle" w="med" len="med"/>
          </a:ln>
        </p:spPr>
        <p:txBody>
          <a:bodyPr rtlCol="0" anchor="ctr"/>
          <a:lstStyle/>
          <a:p>
            <a:pPr algn="l"/>
            <a:endParaRPr lang="en-US" sz="1200" dirty="0"/>
          </a:p>
        </p:txBody>
      </p:sp>
      <p:sp>
        <p:nvSpPr>
          <p:cNvPr id="2" name="Title 1">
            <a:extLst>
              <a:ext uri="{FF2B5EF4-FFF2-40B4-BE49-F238E27FC236}">
                <a16:creationId xmlns:a16="http://schemas.microsoft.com/office/drawing/2014/main" id="{681F83F5-4008-4002-8682-42B74CF2E807}"/>
              </a:ext>
            </a:extLst>
          </p:cNvPr>
          <p:cNvSpPr>
            <a:spLocks noGrp="1"/>
          </p:cNvSpPr>
          <p:nvPr>
            <p:ph type="title"/>
          </p:nvPr>
        </p:nvSpPr>
        <p:spPr/>
        <p:txBody>
          <a:bodyPr>
            <a:normAutofit fontScale="90000"/>
          </a:bodyPr>
          <a:lstStyle/>
          <a:p>
            <a:r>
              <a:rPr lang="en-US" sz="2800" dirty="0">
                <a:latin typeface="+mn-lt"/>
              </a:rPr>
              <a:t>draft-ietf-ccamp-network-inventory-yang-01</a:t>
            </a:r>
            <a:br>
              <a:rPr lang="en-US" sz="2800" dirty="0">
                <a:latin typeface="+mn-lt"/>
              </a:rPr>
            </a:br>
            <a:r>
              <a:rPr lang="en-US" sz="2800" b="1" dirty="0">
                <a:latin typeface="+mn-lt"/>
              </a:rPr>
              <a:t>A YANG Data Model for Network Hardware Inventory</a:t>
            </a:r>
          </a:p>
        </p:txBody>
      </p:sp>
      <p:pic>
        <p:nvPicPr>
          <p:cNvPr id="6" name="Picture 5" descr="Text&#10;&#10;Description automatically generated">
            <a:extLst>
              <a:ext uri="{FF2B5EF4-FFF2-40B4-BE49-F238E27FC236}">
                <a16:creationId xmlns:a16="http://schemas.microsoft.com/office/drawing/2014/main" id="{21B165E0-9F2B-DDC5-6CA8-DEBFCBFE6084}"/>
              </a:ext>
            </a:extLst>
          </p:cNvPr>
          <p:cNvPicPr>
            <a:picLocks noChangeAspect="1"/>
          </p:cNvPicPr>
          <p:nvPr/>
        </p:nvPicPr>
        <p:blipFill>
          <a:blip r:embed="rId2"/>
          <a:stretch>
            <a:fillRect/>
          </a:stretch>
        </p:blipFill>
        <p:spPr>
          <a:xfrm>
            <a:off x="1074584" y="1371325"/>
            <a:ext cx="4594158" cy="2913595"/>
          </a:xfrm>
          <a:prstGeom prst="rect">
            <a:avLst/>
          </a:prstGeom>
        </p:spPr>
      </p:pic>
      <p:pic>
        <p:nvPicPr>
          <p:cNvPr id="8" name="Picture 7" descr="A picture containing table&#10;&#10;Description automatically generated">
            <a:extLst>
              <a:ext uri="{FF2B5EF4-FFF2-40B4-BE49-F238E27FC236}">
                <a16:creationId xmlns:a16="http://schemas.microsoft.com/office/drawing/2014/main" id="{BE36B993-4E11-44BF-213E-15B2E6770612}"/>
              </a:ext>
            </a:extLst>
          </p:cNvPr>
          <p:cNvPicPr>
            <a:picLocks noChangeAspect="1"/>
          </p:cNvPicPr>
          <p:nvPr/>
        </p:nvPicPr>
        <p:blipFill>
          <a:blip r:embed="rId3"/>
          <a:stretch>
            <a:fillRect/>
          </a:stretch>
        </p:blipFill>
        <p:spPr>
          <a:xfrm>
            <a:off x="6186092" y="1349108"/>
            <a:ext cx="4616245" cy="5146340"/>
          </a:xfrm>
          <a:prstGeom prst="rect">
            <a:avLst/>
          </a:prstGeom>
        </p:spPr>
      </p:pic>
      <p:cxnSp>
        <p:nvCxnSpPr>
          <p:cNvPr id="10" name="Connector: Elbow 9">
            <a:extLst>
              <a:ext uri="{FF2B5EF4-FFF2-40B4-BE49-F238E27FC236}">
                <a16:creationId xmlns:a16="http://schemas.microsoft.com/office/drawing/2014/main" id="{F96955A3-C1DE-94F0-A00E-BE7BBC9F2B02}"/>
              </a:ext>
            </a:extLst>
          </p:cNvPr>
          <p:cNvCxnSpPr>
            <a:cxnSpLocks/>
            <a:stCxn id="16" idx="2"/>
            <a:endCxn id="17" idx="0"/>
          </p:cNvCxnSpPr>
          <p:nvPr/>
        </p:nvCxnSpPr>
        <p:spPr>
          <a:xfrm rot="5400000" flipH="1" flipV="1">
            <a:off x="2586232" y="225612"/>
            <a:ext cx="2812580" cy="5104008"/>
          </a:xfrm>
          <a:prstGeom prst="bentConnector5">
            <a:avLst>
              <a:gd name="adj1" fmla="val -30432"/>
              <a:gd name="adj2" fmla="val 87081"/>
              <a:gd name="adj3" fmla="val 108128"/>
            </a:avLst>
          </a:prstGeom>
          <a:ln w="19050">
            <a:solidFill>
              <a:srgbClr val="336699"/>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191820"/>
      </p:ext>
    </p:extLst>
  </p:cSld>
  <p:clrMapOvr>
    <a:masterClrMapping/>
  </p:clrMapOvr>
</p:sld>
</file>

<file path=ppt/theme/theme1.xml><?xml version="1.0" encoding="utf-8"?>
<a:theme xmlns:a="http://schemas.openxmlformats.org/drawingml/2006/main" name="Office Theme">
  <a:themeElements>
    <a:clrScheme name="Broadband ForumOpen Broadband">
      <a:dk1>
        <a:srgbClr val="000000"/>
      </a:dk1>
      <a:lt1>
        <a:srgbClr val="FFFFFF"/>
      </a:lt1>
      <a:dk2>
        <a:srgbClr val="44546A"/>
      </a:dk2>
      <a:lt2>
        <a:srgbClr val="E7E6E6"/>
      </a:lt2>
      <a:accent1>
        <a:srgbClr val="00C749"/>
      </a:accent1>
      <a:accent2>
        <a:srgbClr val="135056"/>
      </a:accent2>
      <a:accent3>
        <a:srgbClr val="2B2B2B"/>
      </a:accent3>
      <a:accent4>
        <a:srgbClr val="CCD3E1"/>
      </a:accent4>
      <a:accent5>
        <a:srgbClr val="8D80FC"/>
      </a:accent5>
      <a:accent6>
        <a:srgbClr val="1E1E5D"/>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lumMod val="60000"/>
            <a:lumOff val="40000"/>
          </a:schemeClr>
        </a:solidFill>
        <a:ln w="19050">
          <a:solidFill>
            <a:srgbClr val="336699"/>
          </a:solidFill>
          <a:headEnd type="none" w="med" len="med"/>
          <a:tailEnd type="triangle" w="med" len="med"/>
        </a:ln>
      </a:spPr>
      <a:bodyPr rtlCol="0" anchor="ctr"/>
      <a:lstStyle>
        <a:defPPr algn="l">
          <a:defRPr sz="1200" dirty="0" smtClean="0"/>
        </a:defPPr>
      </a:lstStyle>
    </a:spDef>
    <a:lnDef>
      <a:spPr>
        <a:ln w="19050">
          <a:solidFill>
            <a:srgbClr val="336699"/>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sz="1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52709</TotalTime>
  <Words>2828</Words>
  <Application>Microsoft Office PowerPoint</Application>
  <PresentationFormat>Widescreen</PresentationFormat>
  <Paragraphs>360</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System Font Regular</vt:lpstr>
      <vt:lpstr>var(--bs-font-monospace)</vt:lpstr>
      <vt:lpstr>Arial</vt:lpstr>
      <vt:lpstr>Calibri</vt:lpstr>
      <vt:lpstr>Courier New</vt:lpstr>
      <vt:lpstr>Noto Sans</vt:lpstr>
      <vt:lpstr>Wingdings</vt:lpstr>
      <vt:lpstr>Office Theme</vt:lpstr>
      <vt:lpstr>WT-411i2 &amp; WT-454i2 Considerations on  Inventory &amp; Topology</vt:lpstr>
      <vt:lpstr>PowerPoint Presentation</vt:lpstr>
      <vt:lpstr>Equipment Inventory and Topology in BBF TR-454</vt:lpstr>
      <vt:lpstr>PowerPoint Presentation</vt:lpstr>
      <vt:lpstr>RFC 8345</vt:lpstr>
      <vt:lpstr>TR-454</vt:lpstr>
      <vt:lpstr>draft-ietf-ccamp-network-inventory-yang-01 A YANG Data Model for Network Hardware Inventory</vt:lpstr>
      <vt:lpstr>draft-ietf-ccamp-network-inventory-yang-01 A YANG Data Model for Network Hardware Inventory</vt:lpstr>
      <vt:lpstr>draft-ietf-ccamp-network-inventory-yang-01 A YANG Data Model for Network Hardware Inventory</vt:lpstr>
      <vt:lpstr>draft-ietf-ccamp-network-inventory-yang-01 A YANG Data Model for Network Hardware Inventory</vt:lpstr>
      <vt:lpstr>RFC 8348 A YANG Data Model for Hardware Management </vt:lpstr>
      <vt:lpstr>PowerPoint Presentation</vt:lpstr>
      <vt:lpstr>Take-aways in C</vt:lpstr>
      <vt:lpstr>Proposed Model Structures</vt:lpstr>
      <vt:lpstr>ONU Inventory Model</vt:lpstr>
      <vt:lpstr>ONU Model Tree (Sample)</vt:lpstr>
      <vt:lpstr>Home Gateway Inventory Model</vt:lpstr>
      <vt:lpstr>Home Gateway Model Tree (Sample)</vt:lpstr>
      <vt:lpstr>Wi-Fi AP Inventory Model</vt:lpstr>
      <vt:lpstr>Wi-Fi AP Model Tree (Sample)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Norbert Voigt</dc:creator>
  <cp:lastModifiedBy>Aihua Guo</cp:lastModifiedBy>
  <cp:revision>1546</cp:revision>
  <dcterms:created xsi:type="dcterms:W3CDTF">2018-11-16T17:16:29Z</dcterms:created>
  <dcterms:modified xsi:type="dcterms:W3CDTF">2023-05-25T21:54:30Z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(3)4HgY5ObF90wlSJ9A4KWLu9jYpXP4ttJ8TAIyuLeywsoe/HeMgfTZt6FH1HSwGFTkwZWEJzW8
twk72RRDHgtQScURvVbHGi9UEkK1Hhb04C+xI2YGJx9xNo+2M0DUo3rBGJjmfIZNnSCU63zU
hnMbQjxcYrDMkUCIYtY7dJJ0Lx7HaD6IooaK45PTjs23aGAxtaI/sjef3nngwlwpQET/3TAQ
JjEzje/OWEcrW9Fhcz</vt:lpwstr>
  </property>
  <property fmtid="{D5CDD505-2E9C-101B-9397-08002B2CF9AE}" pid="3" name="_2015_ms_pID_7253431">
    <vt:lpwstr>ua/IkEsRCqPmjw3RAna1wyN2/mZ5aoxrsxFAhx+LsqQCXuNhDTxMkc
AB454b8rfTwYnFrLBgYmv+Pf+F4hLN24VtxVBFqrNGsPUL6ajhTrStF5YW1kZMUfhIien/jP
RQgp7qXluJDHytySgfKGpiIQtPvzxARTVe79IevPxS565k0ITjn6F3MFj20w11BDPgmy5nrJ
D0GOd+0IQvlaa93I//o1+wnV5v9+nhxlw0oL</vt:lpwstr>
  </property>
  <property fmtid="{D5CDD505-2E9C-101B-9397-08002B2CF9AE}" pid="4" name="_2015_ms_pID_7253432">
    <vt:lpwstr>ZA==</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1683681514</vt:lpwstr>
  </property>
</Properties>
</file>