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75" r:id="rId2"/>
    <p:sldId id="263" r:id="rId3"/>
    <p:sldId id="780" r:id="rId4"/>
    <p:sldId id="779" r:id="rId5"/>
    <p:sldId id="781" r:id="rId6"/>
    <p:sldId id="782" r:id="rId7"/>
    <p:sldId id="783" r:id="rId8"/>
    <p:sldId id="7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64B80B-25A7-9185-8F19-05765B37C3AF}" name="Norbert Voigt" initials="NV" userId="S::NORBERT.VOIGT@adtran.com::573ca435-50b3-449a-b359-c0c7fa4df698" providerId="AD"/>
  <p188:author id="{FB39D730-BBA1-6565-2768-41B7A462D360}" name="Jan Diestelmans (Nokia)" initials="JD(" userId="S::jan.diestelmans@nokia.com::4852e5a4-7ca6-481c-88b8-995b0244188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Hancock" initials="NH" lastIdx="1" clrIdx="0">
    <p:extLst>
      <p:ext uri="{19B8F6BF-5375-455C-9EA6-DF929625EA0E}">
        <p15:presenceInfo xmlns:p15="http://schemas.microsoft.com/office/powerpoint/2012/main" userId="Nick Hanc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3FD"/>
    <a:srgbClr val="E8E6FE"/>
    <a:srgbClr val="7086A4"/>
    <a:srgbClr val="556A85"/>
    <a:srgbClr val="3333FF"/>
    <a:srgbClr val="CC00CC"/>
    <a:srgbClr val="CCFFCC"/>
    <a:srgbClr val="D1CCFE"/>
    <a:srgbClr val="FFFF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5597" autoAdjust="0"/>
  </p:normalViewPr>
  <p:slideViewPr>
    <p:cSldViewPr snapToGrid="0" snapToObjects="1">
      <p:cViewPr varScale="1">
        <p:scale>
          <a:sx n="85" d="100"/>
          <a:sy n="85" d="100"/>
        </p:scale>
        <p:origin x="8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van Caenegem (Nokia)" userId="0e2e7dc8-4df9-4764-8145-95964adb0048" providerId="ADAL" clId="{25F3DBA9-6899-462A-9D52-65D767FBA395}"/>
    <pc:docChg chg="custSel addSld delSld modSld">
      <pc:chgData name="Tom van Caenegem (Nokia)" userId="0e2e7dc8-4df9-4764-8145-95964adb0048" providerId="ADAL" clId="{25F3DBA9-6899-462A-9D52-65D767FBA395}" dt="2023-04-19T12:11:55.116" v="25" actId="20577"/>
      <pc:docMkLst>
        <pc:docMk/>
      </pc:docMkLst>
      <pc:sldChg chg="addSp modSp mod">
        <pc:chgData name="Tom van Caenegem (Nokia)" userId="0e2e7dc8-4df9-4764-8145-95964adb0048" providerId="ADAL" clId="{25F3DBA9-6899-462A-9D52-65D767FBA395}" dt="2023-04-19T12:11:55.116" v="25" actId="20577"/>
        <pc:sldMkLst>
          <pc:docMk/>
          <pc:sldMk cId="1841289157" sldId="258"/>
        </pc:sldMkLst>
        <pc:spChg chg="add mod">
          <ac:chgData name="Tom van Caenegem (Nokia)" userId="0e2e7dc8-4df9-4764-8145-95964adb0048" providerId="ADAL" clId="{25F3DBA9-6899-462A-9D52-65D767FBA395}" dt="2023-04-19T12:11:55.116" v="25" actId="20577"/>
          <ac:spMkLst>
            <pc:docMk/>
            <pc:sldMk cId="1841289157" sldId="258"/>
            <ac:spMk id="2" creationId="{52E982F4-6D46-76AA-16B3-B1D0774FC154}"/>
          </ac:spMkLst>
        </pc:spChg>
      </pc:sldChg>
      <pc:sldChg chg="addSp delSp modSp new mod">
        <pc:chgData name="Tom van Caenegem (Nokia)" userId="0e2e7dc8-4df9-4764-8145-95964adb0048" providerId="ADAL" clId="{25F3DBA9-6899-462A-9D52-65D767FBA395}" dt="2023-04-19T12:11:00.739" v="13" actId="20577"/>
        <pc:sldMkLst>
          <pc:docMk/>
          <pc:sldMk cId="3622081894" sldId="777"/>
        </pc:sldMkLst>
        <pc:spChg chg="mod">
          <ac:chgData name="Tom van Caenegem (Nokia)" userId="0e2e7dc8-4df9-4764-8145-95964adb0048" providerId="ADAL" clId="{25F3DBA9-6899-462A-9D52-65D767FBA395}" dt="2023-04-19T12:11:00.739" v="13" actId="20577"/>
          <ac:spMkLst>
            <pc:docMk/>
            <pc:sldMk cId="3622081894" sldId="777"/>
            <ac:spMk id="2" creationId="{6727FC44-8A79-B4CF-E78D-BEC4F2987EEA}"/>
          </ac:spMkLst>
        </pc:spChg>
        <pc:spChg chg="del">
          <ac:chgData name="Tom van Caenegem (Nokia)" userId="0e2e7dc8-4df9-4764-8145-95964adb0048" providerId="ADAL" clId="{25F3DBA9-6899-462A-9D52-65D767FBA395}" dt="2023-04-19T12:10:38.032" v="2" actId="478"/>
          <ac:spMkLst>
            <pc:docMk/>
            <pc:sldMk cId="3622081894" sldId="777"/>
            <ac:spMk id="3" creationId="{D4448A4F-6477-3F1F-D371-B679323D3092}"/>
          </ac:spMkLst>
        </pc:spChg>
        <pc:picChg chg="add mod">
          <ac:chgData name="Tom van Caenegem (Nokia)" userId="0e2e7dc8-4df9-4764-8145-95964adb0048" providerId="ADAL" clId="{25F3DBA9-6899-462A-9D52-65D767FBA395}" dt="2023-04-19T12:10:44.708" v="5" actId="1076"/>
          <ac:picMkLst>
            <pc:docMk/>
            <pc:sldMk cId="3622081894" sldId="777"/>
            <ac:picMk id="5" creationId="{6B9FDEFC-D112-18AC-DD5E-E8586F4F449B}"/>
          </ac:picMkLst>
        </pc:picChg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455639887" sldId="779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179299693" sldId="785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3945084959" sldId="786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2835966641" sldId="788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1712314678" sldId="790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705153084" sldId="791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1245634402" sldId="793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82354174" sldId="7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6F76BA-D7BA-7142-9C9E-46D7B0AE9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A58FC-6F3A-9E41-B059-888197254B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093E4-B536-2948-B9CB-B40DF7DC464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B3945-ECE1-0C45-BD87-C7E59EC39A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33E2A-5317-7340-92DE-D6E086B73C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9CFA7-A1A1-FF4C-A13F-0D450D6C5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08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37912-96D5-1547-AE1F-A142F0C0CD91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8B75C-BCCA-B34B-810A-B606FA62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8B75C-BCCA-B34B-810A-B606FA621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0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27C80B4-57B3-AD43-90F8-ED975E539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40EE22-9B12-3D4F-9003-AC3560DA21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0334" y="-1396131"/>
            <a:ext cx="8950813" cy="8633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80656E-4342-A645-890F-FB63235A97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296184-7ADC-8D49-9939-20BB5CA0F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79" y="364164"/>
            <a:ext cx="3839167" cy="374756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Name, Speaker Title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9DA9FE12-8A85-6C4A-B4B7-DDDF84181E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738188"/>
            <a:ext cx="3838575" cy="371084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9092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_Content_Slide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2CDD-912C-7642-BC64-EFB89B5AF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44AE6E-3026-3745-A7B8-F94693E46B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D24CB-C271-564A-96E4-2C055E696F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5E127-4ABF-CF46-9462-4CDAEAD9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A2C40-AAC0-1243-BE83-DDBC86860D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400" y="1044000"/>
            <a:ext cx="10541000" cy="5045650"/>
          </a:xfrm>
        </p:spPr>
        <p:txBody>
          <a:bodyPr/>
          <a:lstStyle>
            <a:lvl2pPr marL="685800" indent="-22860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DAF43A-9793-1640-A4F3-09B22E27ED72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572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6564D5-E5A1-B24D-AACF-E1110B278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35CF4-D4D2-0C43-95F4-A82F84F42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83F550D-938D-9540-8318-B32C2DA8F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7480093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CDD7E7-4530-BC4B-94DF-75D18D8B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2253221"/>
            <a:ext cx="5552603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DE76EF-08DC-354D-92E6-6C02F89384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45966" y="2253221"/>
            <a:ext cx="5552603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23D66D68-B7C5-AF43-9BAB-F0AAA3FCEB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2770" y="904990"/>
            <a:ext cx="10874375" cy="1291098"/>
          </a:xfrm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0423E-3C52-1340-964F-FA7EF8E0AA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6C7760-49DB-3644-926B-A35942EFAA9E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362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6564D5-E5A1-B24D-AACF-E1110B278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35CF4-D4D2-0C43-95F4-A82F84F42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83F550D-938D-9540-8318-B32C2DA8F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7480093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CDD7E7-4530-BC4B-94DF-75D18D8B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2253221"/>
            <a:ext cx="3469247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DE76EF-08DC-354D-92E6-6C02F89384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09931" y="2253221"/>
            <a:ext cx="3488365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23D66D68-B7C5-AF43-9BAB-F0AAA3FCEB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2770" y="904990"/>
            <a:ext cx="10874375" cy="1291098"/>
          </a:xfrm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0423E-3C52-1340-964F-FA7EF8E0AA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6C7760-49DB-3644-926B-A35942EFAA9E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062A15-842D-C146-A132-1A8C02968E9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033995" y="2253221"/>
            <a:ext cx="3488365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63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67C4-BE28-8846-9838-A63D1F7D4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503999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/>
              <a:t>Title of slide goes here and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B05B-5F8A-E94B-A6B6-D4FCDC3A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56932"/>
            <a:ext cx="5157787" cy="441604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30303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0A150-D0B5-734E-8658-E9D974CAD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8536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03030"/>
                </a:solidFill>
              </a:defRPr>
            </a:lvl1pPr>
            <a:lvl2pPr marL="685800" indent="-228600">
              <a:buFont typeface="System Font Regular"/>
              <a:buChar char="-"/>
              <a:defRPr sz="1800">
                <a:solidFill>
                  <a:srgbClr val="303030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rgbClr val="303030"/>
                </a:solidFill>
              </a:defRPr>
            </a:lvl3pPr>
            <a:lvl4pPr marL="16002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4pPr>
            <a:lvl5pPr marL="20574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C6163-8E90-D943-B588-472E4DB7C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49844"/>
            <a:ext cx="5183188" cy="44869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30303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F9006-2EFA-2046-AD4A-ADCC1AEE5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98536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03030"/>
                </a:solidFill>
              </a:defRPr>
            </a:lvl1pPr>
            <a:lvl2pPr marL="685800" indent="-228600">
              <a:buClr>
                <a:schemeClr val="accent1"/>
              </a:buClr>
              <a:buFont typeface="System Font Regular"/>
              <a:buChar char="-"/>
              <a:defRPr sz="1800">
                <a:solidFill>
                  <a:srgbClr val="303030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rgbClr val="303030"/>
                </a:solidFill>
              </a:defRPr>
            </a:lvl3pPr>
            <a:lvl4pPr marL="16002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4pPr>
            <a:lvl5pPr marL="20574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CF8EDA-DCE9-6745-986F-F867FC8EFE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0166C4-D076-B64D-9D15-CCC7475D4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DB4C8-9BF7-A64A-B0B0-E5F20E17D59D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07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ture_Right_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A507B-410A-204F-9196-DDB160F361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1B64C"/>
              </a:gs>
              <a:gs pos="100000">
                <a:srgbClr val="00C74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F58DF-5D48-6D4B-915D-747971F597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lumMod val="0"/>
                  <a:alpha val="26000"/>
                </a:srgbClr>
              </a:gs>
              <a:gs pos="100000">
                <a:srgbClr val="00C749">
                  <a:alpha val="0"/>
                </a:srgb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8003F-E0A7-4440-BDAA-CC9AB53F8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FB4D-D4FC-904B-9677-439A95BEB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4233490A-EBC7-C147-B6CB-DF99E8475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F8E4E-C079-594C-ABC2-F9DB24614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152FE4-014F-EE49-8236-71F72E45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F641A70-6138-0142-9EB8-DCACFE99F8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000" y="3240000"/>
            <a:ext cx="2160000" cy="2160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7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ture_Right_ONE-Fl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A507B-410A-204F-9196-DDB160F361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1B64C"/>
              </a:gs>
              <a:gs pos="100000">
                <a:srgbClr val="00C74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8003F-E0A7-4440-BDAA-CC9AB53F8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FB4D-D4FC-904B-9677-439A95BEB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4233490A-EBC7-C147-B6CB-DF99E8475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F8E4E-C079-594C-ABC2-F9DB24614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152FE4-014F-EE49-8236-71F72E45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981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Left_Picture_Right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A507B-410A-204F-9196-DDB160F361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50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8003F-E0A7-4440-BDAA-CC9AB53F8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FB4D-D4FC-904B-9677-439A95BEB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4233490A-EBC7-C147-B6CB-DF99E8475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F8E4E-C079-594C-ABC2-F9DB24614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152FE4-014F-EE49-8236-71F72E45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136F-FD6A-BF41-89B4-9FF78FBE0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000" y="3240000"/>
            <a:ext cx="2160000" cy="2160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8076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A1F8-4584-5C4F-BC7A-9CB4B391C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0B961-17E5-8F46-83A7-F940DFFF12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5E030B3-40AD-7740-9FAE-D2265B5A7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Diagram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415801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52595DA5-035E-5D45-A4E4-A4AAB7EB4C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2E963-D47A-0348-942C-840F2A0742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159000"/>
            <a:ext cx="12192000" cy="4699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2DCDB163-CB23-1440-91AA-76955ED06B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94166" y="4871744"/>
            <a:ext cx="8656154" cy="156343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and</a:t>
            </a:r>
          </a:p>
          <a:p>
            <a:pPr lvl="0"/>
            <a:r>
              <a:rPr lang="en-US" dirty="0"/>
              <a:t>Here and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F48EC7-D751-E74D-87DF-18B9970C0E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5700" y="4851400"/>
            <a:ext cx="1536700" cy="15367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842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Slide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5AB40D-B2AB-1B42-ACBA-54DE3F3013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7655" y="0"/>
            <a:ext cx="12533585" cy="31487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A1F8-4584-5C4F-BC7A-9CB4B391C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10B964E-9AE3-404B-B653-7D6E1ACD8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782435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71413-FEE1-2A40-9C3D-ACFCAF6D2B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049115"/>
            <a:ext cx="12192000" cy="14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2D38E-5C26-A44F-A7EC-A1A48861D9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882" y="5985462"/>
            <a:ext cx="3072983" cy="6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9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27C80B4-57B3-AD43-90F8-ED975E539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854B10-86F6-DA4F-8962-BF1C728D8B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31238" y="0"/>
            <a:ext cx="6460761" cy="646076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EB6FE-4EE8-894D-A125-5F76D1FD7B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Slide_W-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A1F8-4584-5C4F-BC7A-9CB4B391C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AB40D-B2AB-1B42-ACBA-54DE3F3013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7655" y="-3358713"/>
            <a:ext cx="12533585" cy="3148798"/>
          </a:xfrm>
          <a:prstGeom prst="rect">
            <a:avLst/>
          </a:prstGeom>
        </p:spPr>
      </p:pic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10B964E-9AE3-404B-B653-7D6E1ACD8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782435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71413-FEE1-2A40-9C3D-ACFCAF6D2B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049115"/>
            <a:ext cx="12192000" cy="14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2D38E-5C26-A44F-A7EC-A1A48861D9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882" y="5985462"/>
            <a:ext cx="3072983" cy="6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7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111 L -0.00091 0.485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Sectio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82D04E-29F3-8241-B482-E8E0046BEDA3}"/>
              </a:ext>
            </a:extLst>
          </p:cNvPr>
          <p:cNvSpPr/>
          <p:nvPr userDrawn="1"/>
        </p:nvSpPr>
        <p:spPr>
          <a:xfrm>
            <a:off x="0" y="0"/>
            <a:ext cx="12192000" cy="5256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AD7CA-05E2-B444-BDFA-A5500444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0800"/>
            <a:ext cx="3755400" cy="20592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87B62-913F-FC43-9A96-0C40DEDCC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4A4CC-343A-3A40-A321-964EF20A7B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7271CB-6D5F-1A41-A516-7A9790467D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3600" y="0"/>
            <a:ext cx="4538400" cy="4538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79A44-9F99-1642-901B-9BE639A7B0CC}"/>
              </a:ext>
            </a:extLst>
          </p:cNvPr>
          <p:cNvCxnSpPr/>
          <p:nvPr userDrawn="1"/>
        </p:nvCxnSpPr>
        <p:spPr>
          <a:xfrm>
            <a:off x="4894420" y="1695776"/>
            <a:ext cx="0" cy="2754351"/>
          </a:xfrm>
          <a:prstGeom prst="line">
            <a:avLst/>
          </a:prstGeom>
          <a:ln w="38100" cap="rnd">
            <a:solidFill>
              <a:srgbClr val="135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655EBA0-C07D-3942-BBF9-6B3602AFD1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243675"/>
            <a:ext cx="12192000" cy="14696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BB2867-F6BC-5147-B247-AA8FBA62A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000" y="826633"/>
            <a:ext cx="6120000" cy="3960000"/>
          </a:xfrm>
        </p:spPr>
        <p:txBody>
          <a:bodyPr anchor="ctr"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System Font Regular"/>
              <a:buChar char="-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31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Section_Layout-D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03C09D-B3A2-0946-A75D-556010FD77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2407"/>
          <a:stretch/>
        </p:blipFill>
        <p:spPr>
          <a:xfrm>
            <a:off x="1194" y="0"/>
            <a:ext cx="12189611" cy="532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10097B-7680-7A4A-A788-F721E0A8F2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65999" y="1"/>
            <a:ext cx="4826000" cy="482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5AD7CA-05E2-B444-BDFA-A5500444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0800"/>
            <a:ext cx="3755400" cy="2059200"/>
          </a:xfrm>
        </p:spPr>
        <p:txBody>
          <a:bodyPr/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87B62-913F-FC43-9A96-0C40DEDCC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4A4CC-343A-3A40-A321-964EF20A7B0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79A44-9F99-1642-901B-9BE639A7B0CC}"/>
              </a:ext>
            </a:extLst>
          </p:cNvPr>
          <p:cNvCxnSpPr/>
          <p:nvPr userDrawn="1"/>
        </p:nvCxnSpPr>
        <p:spPr>
          <a:xfrm>
            <a:off x="4894420" y="1695776"/>
            <a:ext cx="0" cy="2754351"/>
          </a:xfrm>
          <a:prstGeom prst="line">
            <a:avLst/>
          </a:prstGeom>
          <a:ln w="38100" cap="rnd">
            <a:solidFill>
              <a:srgbClr val="00C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655EBA0-C07D-3942-BBF9-6B3602AFD12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5243675"/>
            <a:ext cx="12192000" cy="146965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74DF8C-61E0-2F48-9999-86F626EDE3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000" y="828000"/>
            <a:ext cx="6120000" cy="3960000"/>
          </a:xfrm>
        </p:spPr>
        <p:txBody>
          <a:bodyPr anchor="ctr"/>
          <a:lstStyle>
            <a:lvl1pPr marL="2286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85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EC0BEF6-E2A5-6248-BF0A-091EC82A1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9C2BEE2B-E076-434D-8D93-67DF89A0CB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1621849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FF950E-FADF-5649-9845-365F42E4DF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2770" y="3868667"/>
            <a:ext cx="10874375" cy="13108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D606E7-E61B-1B4F-9F00-D04C1B120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0E39A-36F6-5A4F-857D-D8A40F1BD6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22241" y="138108"/>
            <a:ext cx="997965" cy="9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6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3077-C140-40E2-BDDC-63D37892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A8F8-4D88-4F7C-AEC1-3F0A417B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2D77-BF0C-48F6-8687-72ACC704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933-FC57-4F6A-A17A-E0B74E1E025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73A2-80A8-4C19-9FB2-ED1E9945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82DD-B0B9-4D3C-B4E2-4ECF8EE9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C87B39-5926-9D4C-884A-EB9DD84917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</a:blip>
          <a:srcRect t="16110" b="4973"/>
          <a:stretch/>
        </p:blipFill>
        <p:spPr>
          <a:xfrm>
            <a:off x="4489552" y="0"/>
            <a:ext cx="9009087" cy="6858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35056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D255B-629E-1E4A-9C98-DFC5F34D72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3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 Slide-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35056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D255B-629E-1E4A-9C98-DFC5F34D7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DB428F6-BABD-DA47-B8CA-865AB332A9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85300" y="0"/>
            <a:ext cx="2806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8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DC24D8-90CC-5141-B102-D2FC285699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1B64C"/>
              </a:gs>
              <a:gs pos="100000">
                <a:srgbClr val="00C74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E63C7-4C51-154E-9A3F-40A1E884BF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lumMod val="0"/>
                  <a:alpha val="26000"/>
                </a:srgbClr>
              </a:gs>
              <a:gs pos="100000">
                <a:srgbClr val="00C749">
                  <a:alpha val="0"/>
                </a:srgb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854B10-86F6-DA4F-8962-BF1C728D8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5731238" y="0"/>
            <a:ext cx="6460761" cy="64607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80656E-4342-A645-890F-FB63235A97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4039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C76E8-DD86-EB41-81BB-E5442F6D4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FF6512-04E3-4C47-863E-2D1E75DF2E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10675" y="1548115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1.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B9D78B1-F476-7C49-A08E-7124C1BFDE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10675" y="2177040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2. 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9016FBA-51A1-0645-AE56-25E2D2883F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10675" y="2814432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3.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5D50F4D-ECE4-CA44-BF28-055C5C2EA6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10675" y="3451824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4.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7DE0C5B-DEBF-5149-8CB6-5AAA6B45BE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10675" y="4089216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5.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5C694B2-9E1A-CD4F-8B6A-2C98FE8C35C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410675" y="4726608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6.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93722492-B2FD-834F-9FD5-31C727CC91B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10675" y="5364000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7.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6CF387C-25AB-5942-8DC0-E3AC0E911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192D38-2D85-AC4A-8AED-9E30B18DFE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70886" y="2189254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D9291B7B-A7DE-2044-B880-29A4F1BB85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63071" y="2831443"/>
            <a:ext cx="845246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F46D01A-1ADF-9E4E-8203-11FE0E0D79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70886" y="3473632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DB0E2FEC-65BF-7345-B053-E44593531DF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70886" y="4111028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621C4FA-7BC7-534D-A536-AF01626EA3F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63071" y="4748425"/>
            <a:ext cx="845246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20E22EAD-089C-1546-B08C-95E9AA196D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563071" y="5385821"/>
            <a:ext cx="845246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rgbClr val="41B64C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73E0136B-BC47-A44A-A845-CA4484F198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0886" y="1547065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670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C76E8-DD86-EB41-81BB-E5442F6D4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FF6512-04E3-4C47-863E-2D1E75DF2E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16875" y="1548115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B9D78B1-F476-7C49-A08E-7124C1BFDE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16875" y="2177040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2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9016FBA-51A1-0645-AE56-25E2D2883F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16875" y="2814432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3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5D50F4D-ECE4-CA44-BF28-055C5C2EA6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16875" y="3451824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4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7DE0C5B-DEBF-5149-8CB6-5AAA6B45BE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6875" y="4089216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5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5C694B2-9E1A-CD4F-8B6A-2C98FE8C35C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16875" y="4726608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6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93722492-B2FD-834F-9FD5-31C727CC91B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6875" y="5364000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7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6CF387C-25AB-5942-8DC0-E3AC0E911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C6FF4A-C81C-6A49-A592-EEDF22AB3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22241" y="138108"/>
            <a:ext cx="997965" cy="9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4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Key Descrip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4B80A-5705-EE4C-97B6-FCC8BA53F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E11A5A-9E9E-9943-AC14-3DFD29517C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4E015E-5406-7A42-B833-F18CAC3D7B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3417757"/>
            <a:ext cx="10844134" cy="2398427"/>
          </a:xfrm>
        </p:spPr>
        <p:txBody>
          <a:bodyPr/>
          <a:lstStyle>
            <a:lvl1pPr marL="0" indent="0"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2400"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2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2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98B66F-B136-0349-8C97-39D798C31B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01DEF8-8285-A548-A94C-8E9613143C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9882" y="5985462"/>
            <a:ext cx="3072983" cy="625756"/>
          </a:xfrm>
          <a:prstGeom prst="rect">
            <a:avLst/>
          </a:prstGeom>
        </p:spPr>
      </p:pic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F7D2E246-F94D-EB49-9A85-69C09A42C0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1249545"/>
            <a:ext cx="10874375" cy="2054043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</p:spTree>
    <p:extLst>
      <p:ext uri="{BB962C8B-B14F-4D97-AF65-F5344CB8AC3E}">
        <p14:creationId xmlns:p14="http://schemas.microsoft.com/office/powerpoint/2010/main" val="8862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2CDD-912C-7642-BC64-EFB89B5AF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0D51DB-A336-7143-B114-E543008AB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Bullet slide headline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F9F8E4-4106-1C4D-85F6-13555BFB1C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1045029"/>
            <a:ext cx="10844134" cy="4336439"/>
          </a:xfrm>
        </p:spPr>
        <p:txBody>
          <a:bodyPr/>
          <a:lstStyle>
            <a:lvl1pPr marL="0" indent="0">
              <a:buClr>
                <a:schemeClr val="accent2"/>
              </a:buClr>
              <a:buSzPct val="75000"/>
              <a:buFont typeface="Wingdings" pitchFamily="2" charset="2"/>
              <a:buNone/>
              <a:defRPr lang="en-CA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41B64C"/>
              </a:buClr>
              <a:buSzPct val="75000"/>
              <a:buFont typeface="Wingdings" pitchFamily="2" charset="2"/>
              <a:buChar char="§"/>
              <a:defRPr sz="2000"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100000"/>
              <a:buFont typeface="System Font Regular"/>
              <a:buChar char="-"/>
              <a:defRPr sz="1800"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44AE6E-3026-3745-A7B8-F94693E46B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D24CB-C271-564A-96E4-2C055E696F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B5C4E6-0305-6141-BC53-511DFBDCA13C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7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5AAF3-C121-824E-A30F-72C5D41A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89CBC-6BDA-A24D-ABA5-8173E6DB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750"/>
            <a:ext cx="10515600" cy="512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43B0E-B071-5649-9007-2AD62D44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49" r:id="rId3"/>
    <p:sldLayoutId id="2147483666" r:id="rId4"/>
    <p:sldLayoutId id="2147483665" r:id="rId5"/>
    <p:sldLayoutId id="2147483663" r:id="rId6"/>
    <p:sldLayoutId id="2147483664" r:id="rId7"/>
    <p:sldLayoutId id="2147483650" r:id="rId8"/>
    <p:sldLayoutId id="2147483651" r:id="rId9"/>
    <p:sldLayoutId id="2147483669" r:id="rId10"/>
    <p:sldLayoutId id="2147483652" r:id="rId11"/>
    <p:sldLayoutId id="2147483672" r:id="rId12"/>
    <p:sldLayoutId id="2147483653" r:id="rId13"/>
    <p:sldLayoutId id="2147483654" r:id="rId14"/>
    <p:sldLayoutId id="2147483673" r:id="rId15"/>
    <p:sldLayoutId id="2147483668" r:id="rId16"/>
    <p:sldLayoutId id="2147483655" r:id="rId17"/>
    <p:sldLayoutId id="2147483656" r:id="rId18"/>
    <p:sldLayoutId id="2147483662" r:id="rId19"/>
    <p:sldLayoutId id="2147483670" r:id="rId20"/>
    <p:sldLayoutId id="2147483671" r:id="rId21"/>
    <p:sldLayoutId id="2147483674" r:id="rId22"/>
    <p:sldLayoutId id="2147483657" r:id="rId23"/>
    <p:sldLayoutId id="2147483675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1B64C"/>
        </a:buClr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broadband-forum.org/download/attachments/204472806/NPIF_411i2_Nokia_use_cases_ddd_2_6_23.pptx?version=1&amp;modificationDate=1675695563301&amp;api=v2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78D9-9F26-4B43-8899-B398395CA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78" y="1903751"/>
            <a:ext cx="10665522" cy="2338465"/>
          </a:xfrm>
        </p:spPr>
        <p:txBody>
          <a:bodyPr/>
          <a:lstStyle/>
          <a:p>
            <a:r>
              <a:rPr lang="en-US" sz="4400" dirty="0"/>
              <a:t>WT-411i2 &amp; WT-454i2: service delivery, </a:t>
            </a:r>
            <a:br>
              <a:rPr lang="en-US" sz="4400" dirty="0"/>
            </a:br>
            <a:r>
              <a:rPr lang="en-US" sz="4400" dirty="0"/>
              <a:t>NBI model evaluation and design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27050-FB63-4F11-B251-282E62386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Haomian Zheng, </a:t>
            </a:r>
            <a:r>
              <a:rPr lang="en-US" dirty="0" err="1"/>
              <a:t>Guoxiang</a:t>
            </a:r>
            <a:r>
              <a:rPr lang="en-US" dirty="0"/>
              <a:t> Liu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A41AE-F66C-4AEE-8211-4FCC4A6B0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</p:spTree>
    <p:extLst>
      <p:ext uri="{BB962C8B-B14F-4D97-AF65-F5344CB8AC3E}">
        <p14:creationId xmlns:p14="http://schemas.microsoft.com/office/powerpoint/2010/main" val="423495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1BD-A0A3-4353-830A-EAFFB1C5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Proposed Data Model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28E8-880B-460D-9CAA-249C5F709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400" y="1044000"/>
            <a:ext cx="11141458" cy="301736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Use cases: </a:t>
            </a:r>
          </a:p>
          <a:p>
            <a:pPr lvl="1"/>
            <a:r>
              <a:rPr lang="en-US" altLang="zh-CN" dirty="0"/>
              <a:t>As indicated in </a:t>
            </a:r>
            <a:r>
              <a:rPr lang="en-US" altLang="zh-CN" dirty="0">
                <a:hlinkClick r:id="rId2"/>
              </a:rPr>
              <a:t>https://wiki.broadband-forum.org/download/attachments/204472806/NPIF_411i2_Nokia_use_cases_ddd_2_6_23.pptx?version=1&amp;modificationDate=1675695563301&amp;api=v2</a:t>
            </a:r>
            <a:r>
              <a:rPr lang="en-US" altLang="zh-CN" dirty="0"/>
              <a:t> and CONTRIB-23776</a:t>
            </a:r>
          </a:p>
          <a:p>
            <a:r>
              <a:rPr lang="en-US" dirty="0"/>
              <a:t>Key functionalities for the NBI: </a:t>
            </a:r>
          </a:p>
          <a:p>
            <a:pPr lvl="1"/>
            <a:r>
              <a:rPr lang="en-US" dirty="0"/>
              <a:t>To deliver the HSI, VoIP, IPTV service, either separately or in any combinations (e.g. double-play, triple-play);</a:t>
            </a:r>
          </a:p>
          <a:p>
            <a:pPr lvl="1"/>
            <a:endParaRPr lang="en-US" dirty="0"/>
          </a:p>
          <a:p>
            <a:r>
              <a:rPr lang="en-US" altLang="zh-CN" dirty="0"/>
              <a:t>Proposed data model relationship: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9D3DBE-33B2-4B1F-9E94-34E5AEFA61C1}"/>
              </a:ext>
            </a:extLst>
          </p:cNvPr>
          <p:cNvSpPr/>
          <p:nvPr/>
        </p:nvSpPr>
        <p:spPr>
          <a:xfrm>
            <a:off x="4138065" y="4315837"/>
            <a:ext cx="1441622" cy="497407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Generic Service Delivery Model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1F7DF8-0182-40B8-97B6-14816F4CD854}"/>
              </a:ext>
            </a:extLst>
          </p:cNvPr>
          <p:cNvSpPr/>
          <p:nvPr/>
        </p:nvSpPr>
        <p:spPr>
          <a:xfrm>
            <a:off x="1670586" y="5241611"/>
            <a:ext cx="1441622" cy="313038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HSI Delivery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C84E4E-5CFC-487A-90FB-4B12BDD30350}"/>
              </a:ext>
            </a:extLst>
          </p:cNvPr>
          <p:cNvSpPr/>
          <p:nvPr/>
        </p:nvSpPr>
        <p:spPr>
          <a:xfrm>
            <a:off x="8396367" y="5241611"/>
            <a:ext cx="2002819" cy="313038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Customized Delivery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39C519-3A5B-4129-AFEA-5FD0172B3CB8}"/>
              </a:ext>
            </a:extLst>
          </p:cNvPr>
          <p:cNvSpPr/>
          <p:nvPr/>
        </p:nvSpPr>
        <p:spPr>
          <a:xfrm>
            <a:off x="4138065" y="5241611"/>
            <a:ext cx="1441622" cy="313038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VoIP Delivery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F6FDD4-A956-4FE5-AB13-DADE5C199D4F}"/>
              </a:ext>
            </a:extLst>
          </p:cNvPr>
          <p:cNvSpPr/>
          <p:nvPr/>
        </p:nvSpPr>
        <p:spPr>
          <a:xfrm>
            <a:off x="6267216" y="5241611"/>
            <a:ext cx="1441622" cy="313038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IPTV Delivery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E916E5E-E0D9-4769-9CD1-8B5488BB6A2D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858876" y="4813244"/>
            <a:ext cx="0" cy="428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18">
            <a:extLst>
              <a:ext uri="{FF2B5EF4-FFF2-40B4-BE49-F238E27FC236}">
                <a16:creationId xmlns:a16="http://schemas.microsoft.com/office/drawing/2014/main" id="{52CE68D2-28DA-463C-B9B0-E667C7E9A8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10954" y="3793688"/>
            <a:ext cx="428367" cy="246747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20">
            <a:extLst>
              <a:ext uri="{FF2B5EF4-FFF2-40B4-BE49-F238E27FC236}">
                <a16:creationId xmlns:a16="http://schemas.microsoft.com/office/drawing/2014/main" id="{4F3BDD2D-735D-46A4-A898-6803604CD65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5709268" y="3962851"/>
            <a:ext cx="428367" cy="212915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1851494-484C-4343-9ADC-1A7F225E30DC}"/>
              </a:ext>
            </a:extLst>
          </p:cNvPr>
          <p:cNvCxnSpPr/>
          <p:nvPr/>
        </p:nvCxnSpPr>
        <p:spPr>
          <a:xfrm flipH="1">
            <a:off x="2993006" y="5969169"/>
            <a:ext cx="523103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0437B9-4764-495A-8BE9-6177F2CB2E8B}"/>
              </a:ext>
            </a:extLst>
          </p:cNvPr>
          <p:cNvSpPr txBox="1"/>
          <p:nvPr/>
        </p:nvSpPr>
        <p:spPr>
          <a:xfrm>
            <a:off x="1955039" y="5830669"/>
            <a:ext cx="11203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Import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9D3DBE-33B2-4B1F-9E94-34E5AEFA61C1}"/>
              </a:ext>
            </a:extLst>
          </p:cNvPr>
          <p:cNvSpPr/>
          <p:nvPr/>
        </p:nvSpPr>
        <p:spPr>
          <a:xfrm>
            <a:off x="2074487" y="4315837"/>
            <a:ext cx="1441622" cy="497407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Common Types in Service Delivery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肘形连接符 20">
            <a:extLst>
              <a:ext uri="{FF2B5EF4-FFF2-40B4-BE49-F238E27FC236}">
                <a16:creationId xmlns:a16="http://schemas.microsoft.com/office/drawing/2014/main" id="{4F3BDD2D-735D-46A4-A898-6803604CD65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914143" y="2757976"/>
            <a:ext cx="428367" cy="45389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CFE505-603E-2030-0F01-8936F5BBFA01}"/>
              </a:ext>
            </a:extLst>
          </p:cNvPr>
          <p:cNvSpPr txBox="1"/>
          <p:nvPr/>
        </p:nvSpPr>
        <p:spPr>
          <a:xfrm>
            <a:off x="8968812" y="5554649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FF0000"/>
                </a:solidFill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24966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33D043-5FC6-45FE-B94B-3108D229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Service Delivery Model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E917E7-9BA4-52CA-AC3E-F1CABDDC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7750"/>
            <a:ext cx="9614647" cy="5129213"/>
          </a:xfrm>
        </p:spPr>
        <p:txBody>
          <a:bodyPr/>
          <a:lstStyle/>
          <a:p>
            <a:r>
              <a:rPr lang="en-US" dirty="0"/>
              <a:t>Base model for all customized service models</a:t>
            </a:r>
          </a:p>
          <a:p>
            <a:pPr lvl="1"/>
            <a:r>
              <a:rPr lang="en-US" dirty="0"/>
              <a:t>Defines UNI, NNI and service ports for e2e access services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2632C-A5B2-4E36-83CA-CAE6E11C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3A509-29A2-3185-DACA-79D729F3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35" y="1874727"/>
            <a:ext cx="3490600" cy="46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7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33D043-5FC6-45FE-B94B-3108D229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 Service Delivery Model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9B4496-327C-ED27-4355-E66EF47F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4191000" cy="5129213"/>
          </a:xfrm>
        </p:spPr>
        <p:txBody>
          <a:bodyPr/>
          <a:lstStyle/>
          <a:p>
            <a:r>
              <a:rPr lang="en-US" dirty="0"/>
              <a:t>Augments from the generic service delivery model</a:t>
            </a:r>
          </a:p>
          <a:p>
            <a:r>
              <a:rPr lang="en-US" dirty="0"/>
              <a:t>Add:</a:t>
            </a:r>
          </a:p>
          <a:p>
            <a:pPr lvl="1"/>
            <a:r>
              <a:rPr lang="en-US" dirty="0" err="1"/>
              <a:t>IPoE</a:t>
            </a:r>
            <a:r>
              <a:rPr lang="en-US" dirty="0"/>
              <a:t> information</a:t>
            </a:r>
          </a:p>
          <a:p>
            <a:pPr lvl="1"/>
            <a:r>
              <a:rPr lang="en-US" dirty="0" err="1"/>
              <a:t>PPPoE</a:t>
            </a:r>
            <a:r>
              <a:rPr lang="en-US" dirty="0"/>
              <a:t> information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2632C-A5B2-4E36-83CA-CAE6E11C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4EFFA-FE11-DA03-2B9C-D739B8D3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96" y="918833"/>
            <a:ext cx="3441598" cy="5932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0E0C8-21E8-6B93-E6C0-25DFD7EFFDAF}"/>
              </a:ext>
            </a:extLst>
          </p:cNvPr>
          <p:cNvSpPr txBox="1"/>
          <p:nvPr/>
        </p:nvSpPr>
        <p:spPr>
          <a:xfrm>
            <a:off x="6373905" y="3306433"/>
            <a:ext cx="2958354" cy="1264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64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33D043-5FC6-45FE-B94B-3108D229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IPTV Service Delivery Model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9B4496-327C-ED27-4355-E66EF47F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4191000" cy="5129213"/>
          </a:xfrm>
        </p:spPr>
        <p:txBody>
          <a:bodyPr/>
          <a:lstStyle/>
          <a:p>
            <a:r>
              <a:rPr lang="en-US" dirty="0"/>
              <a:t>Augments from the generic service delivery model</a:t>
            </a:r>
          </a:p>
          <a:p>
            <a:r>
              <a:rPr lang="en-US" dirty="0"/>
              <a:t>Add:</a:t>
            </a:r>
          </a:p>
          <a:p>
            <a:pPr lvl="1"/>
            <a:r>
              <a:rPr lang="en-US" dirty="0"/>
              <a:t>IPTV information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2632C-A5B2-4E36-83CA-CAE6E11C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A3F97-FD47-10D2-ED7A-10AD44FC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822" y="953571"/>
            <a:ext cx="3670054" cy="57194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0E0C8-21E8-6B93-E6C0-25DFD7EFFDAF}"/>
              </a:ext>
            </a:extLst>
          </p:cNvPr>
          <p:cNvSpPr txBox="1"/>
          <p:nvPr/>
        </p:nvSpPr>
        <p:spPr>
          <a:xfrm>
            <a:off x="6042209" y="3234715"/>
            <a:ext cx="3263155" cy="1328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942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B7B394-9542-B451-E9A7-2823EEF7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791954"/>
            <a:ext cx="4054191" cy="60660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533D043-5FC6-45FE-B94B-3108D229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VoIP Service Delivery Model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9B4496-327C-ED27-4355-E66EF47F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4191000" cy="5129213"/>
          </a:xfrm>
        </p:spPr>
        <p:txBody>
          <a:bodyPr/>
          <a:lstStyle/>
          <a:p>
            <a:r>
              <a:rPr lang="en-US" dirty="0"/>
              <a:t>Augments from the generic service delivery model</a:t>
            </a:r>
          </a:p>
          <a:p>
            <a:r>
              <a:rPr lang="en-US" dirty="0"/>
              <a:t>Add:</a:t>
            </a:r>
          </a:p>
          <a:p>
            <a:pPr lvl="1"/>
            <a:r>
              <a:rPr lang="en-US" dirty="0"/>
              <a:t>VoIP information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2632C-A5B2-4E36-83CA-CAE6E11C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0E0C8-21E8-6B93-E6C0-25DFD7EFFDAF}"/>
              </a:ext>
            </a:extLst>
          </p:cNvPr>
          <p:cNvSpPr txBox="1"/>
          <p:nvPr/>
        </p:nvSpPr>
        <p:spPr>
          <a:xfrm>
            <a:off x="5576045" y="3494691"/>
            <a:ext cx="3263155" cy="1328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354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33D043-5FC6-45FE-B94B-3108D229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(Optional) Customized Service Delivery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9B4496-327C-ED27-4355-E66EF47F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3653118" cy="5129213"/>
          </a:xfrm>
        </p:spPr>
        <p:txBody>
          <a:bodyPr/>
          <a:lstStyle/>
          <a:p>
            <a:r>
              <a:rPr lang="en-US" dirty="0"/>
              <a:t>Combined service delivery</a:t>
            </a:r>
          </a:p>
          <a:p>
            <a:pPr lvl="1"/>
            <a:r>
              <a:rPr lang="en-US" dirty="0"/>
              <a:t>Not needed if customized service delivery is handed by the OSS. Access M&amp;C only deals with element service delivery </a:t>
            </a:r>
          </a:p>
          <a:p>
            <a:r>
              <a:rPr lang="en-US" dirty="0"/>
              <a:t>Augments from the generic service delivery model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2632C-A5B2-4E36-83CA-CAE6E11C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B5D44-12B2-6410-7031-D06A3971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19" y="1264081"/>
            <a:ext cx="3564280" cy="3285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FEE8E-E3ED-455F-5ACB-F38745584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48" y="1148576"/>
            <a:ext cx="3546677" cy="5464098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AB4D4F7-5D4A-DDDA-CE35-16DEAC204743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 flipH="1" flipV="1">
            <a:off x="6332861" y="1089174"/>
            <a:ext cx="3401123" cy="3519928"/>
          </a:xfrm>
          <a:prstGeom prst="bentConnector5">
            <a:avLst>
              <a:gd name="adj1" fmla="val -6721"/>
              <a:gd name="adj2" fmla="val 51689"/>
              <a:gd name="adj3" fmla="val 106721"/>
            </a:avLst>
          </a:prstGeom>
          <a:ln w="19050">
            <a:solidFill>
              <a:srgbClr val="336699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60E0C8-21E8-6B93-E6C0-25DFD7EFFDAF}"/>
              </a:ext>
            </a:extLst>
          </p:cNvPr>
          <p:cNvSpPr txBox="1"/>
          <p:nvPr/>
        </p:nvSpPr>
        <p:spPr>
          <a:xfrm>
            <a:off x="8489576" y="1105078"/>
            <a:ext cx="3050401" cy="3592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438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427-0DED-9B4B-2C3E-7A6EF895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CAE4-ACEA-0D0F-9AC9-335771D2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TBD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AAB-A40C-9DAA-5E1D-616CD120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oadband ForumOpen Broadban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C749"/>
      </a:accent1>
      <a:accent2>
        <a:srgbClr val="135056"/>
      </a:accent2>
      <a:accent3>
        <a:srgbClr val="2B2B2B"/>
      </a:accent3>
      <a:accent4>
        <a:srgbClr val="CCD3E1"/>
      </a:accent4>
      <a:accent5>
        <a:srgbClr val="8D80FC"/>
      </a:accent5>
      <a:accent6>
        <a:srgbClr val="1E1E5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 w="19050">
          <a:solidFill>
            <a:srgbClr val="336699"/>
          </a:solidFill>
          <a:headEnd type="none" w="med" len="med"/>
          <a:tailEnd type="triangle" w="med" len="med"/>
        </a:ln>
      </a:spPr>
      <a:bodyPr rtlCol="0" anchor="ctr"/>
      <a:lstStyle>
        <a:defPPr algn="l">
          <a:defRPr sz="1200" dirty="0" smtClean="0"/>
        </a:defPPr>
      </a:lstStyle>
    </a:spDef>
    <a:lnDef>
      <a:spPr>
        <a:ln w="19050">
          <a:solidFill>
            <a:srgbClr val="336699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51525</TotalTime>
  <Words>250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System Font Regular</vt:lpstr>
      <vt:lpstr>Arial</vt:lpstr>
      <vt:lpstr>Calibri</vt:lpstr>
      <vt:lpstr>Wingdings</vt:lpstr>
      <vt:lpstr>Office Theme</vt:lpstr>
      <vt:lpstr>WT-411i2 &amp; WT-454i2: service delivery,  NBI model evaluation and design </vt:lpstr>
      <vt:lpstr>Background &amp; Proposed Data Model Relationship</vt:lpstr>
      <vt:lpstr>Generic Service Delivery Model</vt:lpstr>
      <vt:lpstr>HIS Service Delivery Model</vt:lpstr>
      <vt:lpstr>IPTV Service Delivery Model</vt:lpstr>
      <vt:lpstr>VoIP Service Delivery Model</vt:lpstr>
      <vt:lpstr>(Optional) Customized Service Delivery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Norbert Voigt</dc:creator>
  <cp:lastModifiedBy>Aihua Guo</cp:lastModifiedBy>
  <cp:revision>1683</cp:revision>
  <dcterms:created xsi:type="dcterms:W3CDTF">2018-11-16T17:16:29Z</dcterms:created>
  <dcterms:modified xsi:type="dcterms:W3CDTF">2023-05-25T22:54:29Z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(3)2KW7dusw7omF7VQkka+i3wCd4dxAJIZkkkQfiMI+r1YFsH7dykEqAgO/Mhn4hOnDFdXk0nwk
Rgk9kQNXeXoXMB2toM4RPqaniTG1j0jfT/87BHJn1Q6l+ba34xWVEG4FdsP8eMHXN2acfBfi
cDDgH4wpRld+maPZvQu0u3w2e07B4SS/Iagu7afoJadnoOASNmWwP1emSLIfn4POMFx6Ksd6
FbSeCx4hfhJ3Cxit7b</vt:lpwstr>
  </property>
  <property fmtid="{D5CDD505-2E9C-101B-9397-08002B2CF9AE}" pid="3" name="_2015_ms_pID_7253431">
    <vt:lpwstr>HWUbhgT+7wZMyWyaZuu1TY7ml6c8vFv3csY+6Zvh7Rj2/oZyWLKPI+
tbQroH5vRmgk+3d/Mq/KKDLgTbj93uoi2I0BetbQxrE7Sq8khp9pqDk51GHX/3KiS0aU9YYU
PbS0lFmLDJLYCJkV56q1UVNpO/7IZdjf0rcc6xHUlXe0GxDhgDYlldPN016y3QS/wC5b1sca
3RXVWw63HI1VzHl+9uOOe4x18dp8ftt2BCdG</vt:lpwstr>
  </property>
  <property fmtid="{D5CDD505-2E9C-101B-9397-08002B2CF9AE}" pid="4" name="_2015_ms_pID_7253432">
    <vt:lpwstr>qBUyc9dQ+hseOHPBXdMiomI=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1683681514</vt:lpwstr>
  </property>
</Properties>
</file>