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6"/>
  </p:sldMasterIdLst>
  <p:notesMasterIdLst>
    <p:notesMasterId r:id="rId11"/>
  </p:notesMasterIdLst>
  <p:handoutMasterIdLst>
    <p:handoutMasterId r:id="rId12"/>
  </p:handoutMasterIdLst>
  <p:sldIdLst>
    <p:sldId id="256" r:id="rId7"/>
    <p:sldId id="330" r:id="rId8"/>
    <p:sldId id="331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7E6B120-DB7D-0D0F-FC0F-46467778386F}" name="Sergio Belotti (Nokia)" initials="SB(" userId="S::sergio.belotti@nokia.com::1405c469-425d-44df-9775-7098fb1a68f6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lotti, Sergio (Nokia - IT/Vimercate)" initials="BS(I" lastIdx="6" clrIdx="0">
    <p:extLst>
      <p:ext uri="{19B8F6BF-5375-455C-9EA6-DF929625EA0E}">
        <p15:presenceInfo xmlns:p15="http://schemas.microsoft.com/office/powerpoint/2012/main" userId="S::sergio.belotti@nokia.com::1405c469-425d-44df-9775-7098fb1a68f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88496" autoAdjust="0"/>
  </p:normalViewPr>
  <p:slideViewPr>
    <p:cSldViewPr snapToGrid="0">
      <p:cViewPr varScale="1">
        <p:scale>
          <a:sx n="70" d="100"/>
          <a:sy n="70" d="100"/>
        </p:scale>
        <p:origin x="416" y="64"/>
      </p:cViewPr>
      <p:guideLst>
        <p:guide orient="horz" pos="16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microsoft.com/office/2018/10/relationships/authors" Target="author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gio Belotti (Nokia)" userId="1405c469-425d-44df-9775-7098fb1a68f6" providerId="ADAL" clId="{04CA57A5-3E38-4949-9CD0-63E24CCB0912}"/>
    <pc:docChg chg="undo custSel addSld delSld modSld sldOrd">
      <pc:chgData name="Sergio Belotti (Nokia)" userId="1405c469-425d-44df-9775-7098fb1a68f6" providerId="ADAL" clId="{04CA57A5-3E38-4949-9CD0-63E24CCB0912}" dt="2024-03-15T15:34:00.442" v="1656" actId="47"/>
      <pc:docMkLst>
        <pc:docMk/>
      </pc:docMkLst>
      <pc:sldChg chg="del">
        <pc:chgData name="Sergio Belotti (Nokia)" userId="1405c469-425d-44df-9775-7098fb1a68f6" providerId="ADAL" clId="{04CA57A5-3E38-4949-9CD0-63E24CCB0912}" dt="2024-03-15T15:33:41.199" v="1650" actId="47"/>
        <pc:sldMkLst>
          <pc:docMk/>
          <pc:sldMk cId="3520526341" sldId="257"/>
        </pc:sldMkLst>
      </pc:sldChg>
      <pc:sldChg chg="del">
        <pc:chgData name="Sergio Belotti (Nokia)" userId="1405c469-425d-44df-9775-7098fb1a68f6" providerId="ADAL" clId="{04CA57A5-3E38-4949-9CD0-63E24CCB0912}" dt="2024-03-15T15:33:54.740" v="1654" actId="47"/>
        <pc:sldMkLst>
          <pc:docMk/>
          <pc:sldMk cId="896816937" sldId="288"/>
        </pc:sldMkLst>
      </pc:sldChg>
      <pc:sldChg chg="del">
        <pc:chgData name="Sergio Belotti (Nokia)" userId="1405c469-425d-44df-9775-7098fb1a68f6" providerId="ADAL" clId="{04CA57A5-3E38-4949-9CD0-63E24CCB0912}" dt="2024-03-15T15:33:55.426" v="1655" actId="47"/>
        <pc:sldMkLst>
          <pc:docMk/>
          <pc:sldMk cId="253674800" sldId="289"/>
        </pc:sldMkLst>
      </pc:sldChg>
      <pc:sldChg chg="del">
        <pc:chgData name="Sergio Belotti (Nokia)" userId="1405c469-425d-44df-9775-7098fb1a68f6" providerId="ADAL" clId="{04CA57A5-3E38-4949-9CD0-63E24CCB0912}" dt="2024-03-15T15:34:00.442" v="1656" actId="47"/>
        <pc:sldMkLst>
          <pc:docMk/>
          <pc:sldMk cId="2009935748" sldId="300"/>
        </pc:sldMkLst>
      </pc:sldChg>
      <pc:sldChg chg="del">
        <pc:chgData name="Sergio Belotti (Nokia)" userId="1405c469-425d-44df-9775-7098fb1a68f6" providerId="ADAL" clId="{04CA57A5-3E38-4949-9CD0-63E24CCB0912}" dt="2024-03-15T15:33:51.176" v="1652" actId="47"/>
        <pc:sldMkLst>
          <pc:docMk/>
          <pc:sldMk cId="4053094995" sldId="327"/>
        </pc:sldMkLst>
      </pc:sldChg>
      <pc:sldChg chg="del">
        <pc:chgData name="Sergio Belotti (Nokia)" userId="1405c469-425d-44df-9775-7098fb1a68f6" providerId="ADAL" clId="{04CA57A5-3E38-4949-9CD0-63E24CCB0912}" dt="2024-03-15T15:33:54.038" v="1653" actId="47"/>
        <pc:sldMkLst>
          <pc:docMk/>
          <pc:sldMk cId="1186365927" sldId="328"/>
        </pc:sldMkLst>
      </pc:sldChg>
      <pc:sldChg chg="del">
        <pc:chgData name="Sergio Belotti (Nokia)" userId="1405c469-425d-44df-9775-7098fb1a68f6" providerId="ADAL" clId="{04CA57A5-3E38-4949-9CD0-63E24CCB0912}" dt="2024-03-15T15:33:45.341" v="1651" actId="47"/>
        <pc:sldMkLst>
          <pc:docMk/>
          <pc:sldMk cId="2142611251" sldId="329"/>
        </pc:sldMkLst>
      </pc:sldChg>
      <pc:sldChg chg="modSp new mod ord">
        <pc:chgData name="Sergio Belotti (Nokia)" userId="1405c469-425d-44df-9775-7098fb1a68f6" providerId="ADAL" clId="{04CA57A5-3E38-4949-9CD0-63E24CCB0912}" dt="2024-03-15T14:47:42.997" v="1010" actId="20577"/>
        <pc:sldMkLst>
          <pc:docMk/>
          <pc:sldMk cId="4094749592" sldId="330"/>
        </pc:sldMkLst>
        <pc:spChg chg="mod">
          <ac:chgData name="Sergio Belotti (Nokia)" userId="1405c469-425d-44df-9775-7098fb1a68f6" providerId="ADAL" clId="{04CA57A5-3E38-4949-9CD0-63E24CCB0912}" dt="2024-03-15T14:47:42.997" v="1010" actId="20577"/>
          <ac:spMkLst>
            <pc:docMk/>
            <pc:sldMk cId="4094749592" sldId="330"/>
            <ac:spMk id="2" creationId="{DEA33B88-3ADF-21E2-1BF7-F2D5DB20A4D8}"/>
          </ac:spMkLst>
        </pc:spChg>
        <pc:spChg chg="mod">
          <ac:chgData name="Sergio Belotti (Nokia)" userId="1405c469-425d-44df-9775-7098fb1a68f6" providerId="ADAL" clId="{04CA57A5-3E38-4949-9CD0-63E24CCB0912}" dt="2024-03-15T14:46:48.590" v="1005" actId="20577"/>
          <ac:spMkLst>
            <pc:docMk/>
            <pc:sldMk cId="4094749592" sldId="330"/>
            <ac:spMk id="3" creationId="{A31B0069-5D53-E95C-16E2-4A6FDE073927}"/>
          </ac:spMkLst>
        </pc:spChg>
      </pc:sldChg>
      <pc:sldChg chg="modSp add mod">
        <pc:chgData name="Sergio Belotti (Nokia)" userId="1405c469-425d-44df-9775-7098fb1a68f6" providerId="ADAL" clId="{04CA57A5-3E38-4949-9CD0-63E24CCB0912}" dt="2024-03-15T15:33:35.931" v="1649" actId="5793"/>
        <pc:sldMkLst>
          <pc:docMk/>
          <pc:sldMk cId="846770997" sldId="331"/>
        </pc:sldMkLst>
        <pc:spChg chg="mod">
          <ac:chgData name="Sergio Belotti (Nokia)" userId="1405c469-425d-44df-9775-7098fb1a68f6" providerId="ADAL" clId="{04CA57A5-3E38-4949-9CD0-63E24CCB0912}" dt="2024-03-15T14:47:54.110" v="1014" actId="20577"/>
          <ac:spMkLst>
            <pc:docMk/>
            <pc:sldMk cId="846770997" sldId="331"/>
            <ac:spMk id="2" creationId="{DEA33B88-3ADF-21E2-1BF7-F2D5DB20A4D8}"/>
          </ac:spMkLst>
        </pc:spChg>
        <pc:spChg chg="mod">
          <ac:chgData name="Sergio Belotti (Nokia)" userId="1405c469-425d-44df-9775-7098fb1a68f6" providerId="ADAL" clId="{04CA57A5-3E38-4949-9CD0-63E24CCB0912}" dt="2024-03-15T15:33:35.931" v="1649" actId="5793"/>
          <ac:spMkLst>
            <pc:docMk/>
            <pc:sldMk cId="846770997" sldId="331"/>
            <ac:spMk id="3" creationId="{A31B0069-5D53-E95C-16E2-4A6FDE073927}"/>
          </ac:spMkLst>
        </pc:spChg>
      </pc:sldChg>
      <pc:sldChg chg="new del">
        <pc:chgData name="Sergio Belotti (Nokia)" userId="1405c469-425d-44df-9775-7098fb1a68f6" providerId="ADAL" clId="{04CA57A5-3E38-4949-9CD0-63E24CCB0912}" dt="2024-03-15T13:59:33.138" v="38" actId="47"/>
        <pc:sldMkLst>
          <pc:docMk/>
          <pc:sldMk cId="3454274027" sldId="331"/>
        </pc:sldMkLst>
      </pc:sldChg>
      <pc:sldMasterChg chg="delSldLayout">
        <pc:chgData name="Sergio Belotti (Nokia)" userId="1405c469-425d-44df-9775-7098fb1a68f6" providerId="ADAL" clId="{04CA57A5-3E38-4949-9CD0-63E24CCB0912}" dt="2024-03-15T15:33:54.740" v="1654" actId="47"/>
        <pc:sldMasterMkLst>
          <pc:docMk/>
          <pc:sldMasterMk cId="3385389356" sldId="2147483648"/>
        </pc:sldMasterMkLst>
        <pc:sldLayoutChg chg="del">
          <pc:chgData name="Sergio Belotti (Nokia)" userId="1405c469-425d-44df-9775-7098fb1a68f6" providerId="ADAL" clId="{04CA57A5-3E38-4949-9CD0-63E24CCB0912}" dt="2024-03-15T15:33:54.740" v="1654" actId="47"/>
          <pc:sldLayoutMkLst>
            <pc:docMk/>
            <pc:sldMasterMk cId="3385389356" sldId="2147483648"/>
            <pc:sldLayoutMk cId="577608674" sldId="214748366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969455E-58AF-1B60-4487-359BE0A66C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A774E-12AC-BC19-F191-0EEF848648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600FF-AEFD-4A3B-B9AF-DE90FC0DBE9D}" type="datetime1">
              <a:rPr lang="en-US" smtClean="0"/>
              <a:t>3/15/2024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5C66E-00AA-45B4-99A1-AEF377C0C0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94D640-F8EE-6D17-7898-A225F44CC2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37929-E4F0-4BE5-B9C5-11311A26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349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2A3BC-FCD3-40B6-ABB2-109A337A03D3}" type="datetime1">
              <a:rPr lang="en-US" smtClean="0"/>
              <a:t>3/15/2024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6C2EC-F3B6-4CF7-8A67-99EC2A32E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428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6F70F-C36D-483B-A71E-3CE7D1294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BBED8-1641-49D3-AE18-73C243B3C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D893F-194C-4FF4-B5AB-6C4451672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4AA48-D71C-4646-9955-7BE750BBC8EB}" type="datetime1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44E4B-E2F8-432A-BF65-4B1D4F60B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TEAS WG Session @ IETF 1119, Brisbane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57B7B-E4FA-4168-B890-885510F84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8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744E-C5CC-433D-BC59-08747CC0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26A685-8D45-4AE8-A436-80CEC3CB9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04DA6-02C2-4232-AA35-6C632677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F37A8-9097-4E8C-8C78-4A474278444F}" type="datetime1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D90AE-1FCA-4D19-A901-53A6D429B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TEAS WG Session @ IETF 1119, Brisbane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F0AA5-D7F4-4DDE-AE62-D39D808E3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77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1D45A1-B848-4F0A-A111-0471ADDF5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6741C-A0E2-4271-95E4-9F68AD864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D4C10-76A8-4708-8997-C1FEB99B2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7D08-4F0A-42F3-8DF2-0638E7693D63}" type="datetime1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4B1F7-A30B-4632-8901-5AF691375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TEAS WG Session @ IETF 1119, Brisbane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D563F-3764-4CAA-9B40-9A10FC22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33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DBE4D-E613-43DD-A6B2-85D234F12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8EDF5-8775-4D37-8BA6-6B05CD86F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DD1F9-0CC1-46BD-80EA-032EFE2EA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9782-2058-44F2-8ABC-322BECBB0E7F}" type="datetime1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48F2B-FBF0-4DD3-BC64-6E8C5B410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TEAS WG Session @ IETF 1119, Brisbane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4DDCE-377F-490B-9F66-2FCFAE7CD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38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F7EAE-26F7-4F91-BCE2-D07C906B9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D8774-D4D5-43AF-87A1-D8665498F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2657-B26C-473C-88A7-772FA2CDB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B683-35D5-48E4-8D8D-FAC1AECA2063}" type="datetime1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D0D81-1E0A-47CD-92A4-5E1171C6A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TEAS WG Session @ IETF 1119, Brisbane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F3D07-BB30-4067-94E3-33D2DE36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B1312-A27D-43A7-9134-1372A391F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64446-AD39-4608-9403-BC5FBE4DE6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FB136-4A35-4C88-9E2B-DC562E5F0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5133C-C0C8-462E-9E8D-367F44F3E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7688E-F31F-4CF5-B758-A5577083F25C}" type="datetime1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A0FC7-850E-4FE6-9D6F-05155ECA1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TEAS WG Session @ IETF 1119, Brisbane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FE713-1D7D-4705-BF14-3DF626528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5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484AB-3862-4C30-AAB5-B8B8BDC49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846EF-F83F-4684-B45D-F7A2ECE84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051F9-60E0-4E64-B66C-DC817F931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560DFF-87BC-43C4-8119-530EC412C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FB5A7F-DE6C-4E81-9CBC-8D5EF03BB1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B1FC2D-06AA-4DB6-90EF-3D874477E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9F3D-A209-4627-8393-095203F25DC9}" type="datetime1">
              <a:rPr lang="en-US" smtClean="0"/>
              <a:t>3/15/2024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860ED0-7AF3-47B5-AFD9-0B219ADEE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TEAS WG Session @ IETF 1119, Brisbane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1BC4CC-408F-4ECE-B7DD-D7C11477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95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2245-E251-4030-8C6B-27B27481B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349A23-CC8C-400E-BF73-1FE15B3F6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C0FD-EF9F-40F8-9DD5-A26FF1024BC0}" type="datetime1">
              <a:rPr lang="en-US" smtClean="0"/>
              <a:t>3/15/2024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0AB06-AE52-4E29-BFE8-EB8CAA069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TEAS WG Session @ IETF 1119, Brisbane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F4D89-3784-4036-9A00-E28A74AA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77CF1-7199-4CFF-B5A5-7410597E2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42D9-F051-40B2-9C21-2B74761BC374}" type="datetime1">
              <a:rPr lang="en-US" smtClean="0"/>
              <a:t>3/15/2024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5B3890-1DEE-4B5F-91FA-904D4ECBA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TEAS WG Session @ IETF 1119, Brisbane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77738-57AE-490B-AA3B-850D15137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8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BC349-53F3-4740-93C6-6E31DFF99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7B1AB-D28C-44E0-A470-D76859C3F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73F70-471F-4F95-85E6-12BA8F2C2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230FA-9E80-4190-80C6-10B1DB5FE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F0547-5CF7-41E7-AD49-6CD6B827F592}" type="datetime1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DBA77-A567-4E0B-B956-C5E5AA192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TEAS WG Session @ IETF 1119, Brisbane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78477-7046-43DB-A2BD-7B40CDA0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30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F29A2-7198-4C85-9684-7AB7E5B5C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BDA2B8-1988-4398-9533-242CB40CD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CD29D-523A-464C-964D-498C96C8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8AB2A-5EA4-41E1-813D-E130F9CD6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80B3-D0E7-4ED1-860C-6A06054C2A2D}" type="datetime1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FE246-9575-4020-8AC5-AA6979EC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TEAS WG Session @ IETF 1119, Brisbane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D70EF-222D-482A-9962-A3E75824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38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A70B3-5ECB-40A8-A49F-16541EDE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850A9-87D7-4ED5-8243-D4529ACDF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1B68C-3A53-4D83-98BD-820DCB90D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44880-C359-4D40-A6BC-0459A7BBBEA9}" type="datetime1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0814F-F9BA-41A0-9BBB-B2F597BFD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TEAS WG Session @ IETF 1119, Brisbane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5CE73-9D13-44B7-94CC-97CBF98F2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8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liu-teas-transport-network-slice-yang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B14AC5-E6AF-4C76-9CB3-949ACC0FE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48859"/>
            <a:ext cx="9144000" cy="1645330"/>
          </a:xfrm>
        </p:spPr>
        <p:txBody>
          <a:bodyPr anchor="t" anchorCtr="1">
            <a:normAutofit/>
          </a:bodyPr>
          <a:lstStyle/>
          <a:p>
            <a:pPr>
              <a:spcBef>
                <a:spcPts val="0"/>
              </a:spcBef>
            </a:pPr>
            <a:r>
              <a:rPr lang="en-US" sz="4000" b="1" dirty="0"/>
              <a:t>IETF Network Slice Topology YANG Data Model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AE12729-D209-49D9-9E7C-3590C68E9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3375" y="3323994"/>
            <a:ext cx="3202625" cy="3227725"/>
          </a:xfrm>
        </p:spPr>
        <p:txBody>
          <a:bodyPr>
            <a:noAutofit/>
          </a:bodyPr>
          <a:lstStyle/>
          <a:p>
            <a:pPr algn="l">
              <a:spcBef>
                <a:spcPts val="300"/>
              </a:spcBef>
            </a:pPr>
            <a:r>
              <a:rPr lang="en-US" sz="1900" dirty="0"/>
              <a:t>Co-authors:</a:t>
            </a:r>
          </a:p>
          <a:p>
            <a:pPr algn="l">
              <a:spcBef>
                <a:spcPts val="300"/>
              </a:spcBef>
            </a:pPr>
            <a:endParaRPr lang="en-US" sz="1900" dirty="0"/>
          </a:p>
          <a:p>
            <a:pPr algn="l">
              <a:spcBef>
                <a:spcPts val="300"/>
              </a:spcBef>
            </a:pPr>
            <a:r>
              <a:rPr lang="en-US" sz="1900" dirty="0" err="1"/>
              <a:t>Xufeng</a:t>
            </a:r>
            <a:r>
              <a:rPr lang="en-US" sz="1900" dirty="0"/>
              <a:t> Liu (Alef Edge)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Jeff </a:t>
            </a:r>
            <a:r>
              <a:rPr lang="en-US" sz="1900" dirty="0" err="1"/>
              <a:t>Tantsura</a:t>
            </a:r>
            <a:r>
              <a:rPr lang="en-US" sz="1900" dirty="0"/>
              <a:t> (Microsoft)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Igor </a:t>
            </a:r>
            <a:r>
              <a:rPr lang="en-US" sz="1900" dirty="0" err="1"/>
              <a:t>Bryskin</a:t>
            </a:r>
            <a:r>
              <a:rPr lang="en-US" sz="1900" dirty="0"/>
              <a:t> (Individual)</a:t>
            </a:r>
          </a:p>
          <a:p>
            <a:pPr algn="l">
              <a:spcBef>
                <a:spcPts val="300"/>
              </a:spcBef>
            </a:pPr>
            <a:r>
              <a:rPr lang="en-US" sz="1900" b="1" dirty="0"/>
              <a:t>Luis M. Contreras (Telefonica)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Qin Wu (Huawei)</a:t>
            </a:r>
          </a:p>
          <a:p>
            <a:pPr algn="l">
              <a:spcBef>
                <a:spcPts val="300"/>
              </a:spcBef>
            </a:pPr>
            <a:endParaRPr lang="en-US" sz="19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E2F80EB8-8DC8-4CA5-8090-B8E097E5008E}"/>
              </a:ext>
            </a:extLst>
          </p:cNvPr>
          <p:cNvSpPr txBox="1">
            <a:spLocks/>
          </p:cNvSpPr>
          <p:nvPr/>
        </p:nvSpPr>
        <p:spPr>
          <a:xfrm>
            <a:off x="1524000" y="2507870"/>
            <a:ext cx="9144000" cy="600076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200" dirty="0">
                <a:latin typeface="+mn-lt"/>
                <a:hlinkClick r:id="rId2"/>
              </a:rPr>
              <a:t>draft-liu-teas-transport-network-slice-yang-07</a:t>
            </a:r>
            <a:endParaRPr lang="en-US" dirty="0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41188" y="3893475"/>
            <a:ext cx="3269942" cy="1377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300"/>
              </a:spcBef>
            </a:pPr>
            <a:r>
              <a:rPr lang="en-US" sz="1900" dirty="0"/>
              <a:t>Sergio </a:t>
            </a:r>
            <a:r>
              <a:rPr lang="en-US" sz="1900" dirty="0" err="1"/>
              <a:t>Belotti</a:t>
            </a:r>
            <a:r>
              <a:rPr lang="en-US" sz="1900" dirty="0"/>
              <a:t> (Nokia)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Reza </a:t>
            </a:r>
            <a:r>
              <a:rPr lang="en-US" sz="1900" dirty="0" err="1"/>
              <a:t>Rokui</a:t>
            </a:r>
            <a:r>
              <a:rPr lang="en-US" sz="1900" dirty="0"/>
              <a:t> (</a:t>
            </a:r>
            <a:r>
              <a:rPr lang="en-US" sz="1900" dirty="0" err="1"/>
              <a:t>Ciena</a:t>
            </a:r>
            <a:r>
              <a:rPr lang="en-US" sz="1900" dirty="0"/>
              <a:t>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Aihua Guo (Futurewei)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Italo </a:t>
            </a:r>
            <a:r>
              <a:rPr lang="en-US" sz="1900" dirty="0" err="1"/>
              <a:t>Busi</a:t>
            </a:r>
            <a:r>
              <a:rPr lang="en-US" sz="1900" dirty="0"/>
              <a:t> (Huawei)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1AE12729-D209-49D9-9E7C-3590C68E9DCE}"/>
              </a:ext>
            </a:extLst>
          </p:cNvPr>
          <p:cNvSpPr txBox="1">
            <a:spLocks/>
          </p:cNvSpPr>
          <p:nvPr/>
        </p:nvSpPr>
        <p:spPr>
          <a:xfrm>
            <a:off x="6096000" y="3371353"/>
            <a:ext cx="3202625" cy="19957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</a:pPr>
            <a:endParaRPr lang="en-US" sz="1900" dirty="0"/>
          </a:p>
          <a:p>
            <a:pPr algn="l">
              <a:spcBef>
                <a:spcPts val="300"/>
              </a:spcBef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355547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33B88-3ADF-21E2-1BF7-F2D5DB20A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 since IETF-118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B0069-5D53-E95C-16E2-4A6FDE073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Change customized topologies into customer intent topology</a:t>
            </a:r>
          </a:p>
          <a:p>
            <a:pPr lvl="1"/>
            <a:r>
              <a:rPr lang="en-US" dirty="0"/>
              <a:t>Represent a better way to express resource reservation preference </a:t>
            </a:r>
          </a:p>
          <a:p>
            <a:pPr lvl="1"/>
            <a:r>
              <a:rPr lang="en-US" dirty="0"/>
              <a:t>The topology is provided by customer not exposed by service provider</a:t>
            </a:r>
          </a:p>
          <a:p>
            <a:r>
              <a:rPr lang="en-US" dirty="0"/>
              <a:t>Relationship with TE-based Topology</a:t>
            </a:r>
          </a:p>
          <a:p>
            <a:pPr lvl="1"/>
            <a:r>
              <a:rPr lang="en-US" dirty="0"/>
              <a:t>Using multi-inheritance the model can be combined with other TE topology models even technology-specific, allowing the creation of customer intent topology tailored to specific requirement</a:t>
            </a:r>
          </a:p>
          <a:p>
            <a:r>
              <a:rPr lang="en-US" dirty="0"/>
              <a:t>Relationship with SAP Topology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2 distinct purposes</a:t>
            </a:r>
          </a:p>
          <a:p>
            <a:pPr lvl="1"/>
            <a:r>
              <a:rPr lang="en-US" dirty="0"/>
              <a:t>SAP model is exposing to customer an abstract view of the provider NW including a list of Service Attachment Point(SAP) where customer service can be connected. </a:t>
            </a:r>
          </a:p>
          <a:p>
            <a:pPr lvl="1"/>
            <a:r>
              <a:rPr lang="en-US" dirty="0"/>
              <a:t>In contrast customer intent topology captures a customer's intentions and provider act as the recipient of these intents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032DFC-AC95-CA08-79F8-09BCA7700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TEAS WG Session @ IETF 1119, Brisbane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64A37-27B0-19E4-A4D1-ADF56A887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DF9C4-ABCB-4381-ADB7-B4BAE4F99517}" type="datetime1">
              <a:rPr lang="en-US" smtClean="0"/>
              <a:t>3/15/2024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94844-A7E7-61BB-C144-2D0203970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49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33B88-3ADF-21E2-1BF7-F2D5DB20A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 since IETF-118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B0069-5D53-E95C-16E2-4A6FDE073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Relationship with ACTN VN</a:t>
            </a:r>
          </a:p>
          <a:p>
            <a:pPr lvl="1"/>
            <a:r>
              <a:rPr lang="en-US" dirty="0"/>
              <a:t>[I-</a:t>
            </a:r>
            <a:r>
              <a:rPr lang="en-US" dirty="0" err="1"/>
              <a:t>D.ietf</a:t>
            </a:r>
            <a:r>
              <a:rPr lang="en-US" dirty="0"/>
              <a:t>-teas-ietf-network-slices] defining IETF NS as collection of connectivity-constructs strictly recall the VN type 1 definition of VN + VN</a:t>
            </a:r>
          </a:p>
          <a:p>
            <a:pPr lvl="1"/>
            <a:r>
              <a:rPr lang="en-US" dirty="0"/>
              <a:t>[I-</a:t>
            </a:r>
            <a:r>
              <a:rPr lang="en-US" dirty="0" err="1"/>
              <a:t>D.ietf</a:t>
            </a:r>
            <a:r>
              <a:rPr lang="en-US" dirty="0"/>
              <a:t>-teas-ietf-network-slice-</a:t>
            </a:r>
            <a:r>
              <a:rPr lang="en-US" dirty="0" err="1"/>
              <a:t>nbi</a:t>
            </a:r>
            <a:r>
              <a:rPr lang="en-US" dirty="0"/>
              <a:t>-yang] adding a reference to a customer intent topology strictly </a:t>
            </a:r>
            <a:r>
              <a:rPr lang="en-US" dirty="0" err="1"/>
              <a:t>recal</a:t>
            </a:r>
            <a:r>
              <a:rPr lang="en-US" dirty="0"/>
              <a:t> the VN type 2 but without specifying the explicit use of the topology</a:t>
            </a:r>
          </a:p>
          <a:p>
            <a:pPr lvl="1"/>
            <a:r>
              <a:rPr lang="en-US" dirty="0"/>
              <a:t>This model is complementing what described in [I-</a:t>
            </a:r>
            <a:r>
              <a:rPr lang="en-US" dirty="0" err="1"/>
              <a:t>D.ietf</a:t>
            </a:r>
            <a:r>
              <a:rPr lang="en-US" dirty="0"/>
              <a:t>-teas-ietf-network-slice-</a:t>
            </a:r>
            <a:r>
              <a:rPr lang="en-US" dirty="0" err="1"/>
              <a:t>nbi</a:t>
            </a:r>
            <a:r>
              <a:rPr lang="en-US" dirty="0"/>
              <a:t>-yang] giving the possibility to customer to define intent topology tailored for their network slices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032DFC-AC95-CA08-79F8-09BCA7700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TEAS WG Session @ IETF 1119, Brisbane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64A37-27B0-19E4-A4D1-ADF56A887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DF9C4-ABCB-4381-ADB7-B4BAE4F99517}" type="datetime1">
              <a:rPr lang="en-US" smtClean="0"/>
              <a:t>3/15/2024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94844-A7E7-61BB-C144-2D0203970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70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4"/>
          <p:cNvSpPr txBox="1"/>
          <p:nvPr/>
        </p:nvSpPr>
        <p:spPr>
          <a:xfrm>
            <a:off x="1969191" y="200255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Thank You!</a:t>
            </a:r>
            <a:endParaRPr lang="zh-CN" alt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7F8D15-31AA-CD38-791C-37C875E39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8A2E-44BE-4251-A31D-AA07A155EE2E}" type="datetime1">
              <a:rPr lang="en-US" smtClean="0"/>
              <a:t>3/15/2024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DB500E-C671-5A74-4291-91E2FFAFD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TEAS WG Session @ IETF 1119, Brisbane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E7465-0396-19F6-66E3-E01A722AC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54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/>
</file>

<file path=customXml/item3.xml><?xml version="1.0" encoding="utf-8"?>
<?mso-contentType ?>
<SharedContentType xmlns="Microsoft.SharePoint.Taxonomy.ContentTypeSync" SourceId="34c87397-5fc1-491e-85e7-d6110dbe9cbd" ContentTypeId="0x0101" PreviousValue="false"/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185B6FD968AC4F8244C98DADFCDDF2" ma:contentTypeVersion="10" ma:contentTypeDescription="Create a new document." ma:contentTypeScope="" ma:versionID="a0a5748a9dac91f93248b2b077c41dd7">
  <xsd:schema xmlns:xsd="http://www.w3.org/2001/XMLSchema" xmlns:xs="http://www.w3.org/2001/XMLSchema" xmlns:p="http://schemas.microsoft.com/office/2006/metadata/properties" xmlns:ns3="71c5aaf6-e6ce-465b-b873-5148d2a4c105" xmlns:ns4="687e87d0-d0a8-4c48-8f94-14f0c67212c5" xmlns:ns5="b4d06219-a142-4c5f-be55-53f74cb980c7" targetNamespace="http://schemas.microsoft.com/office/2006/metadata/properties" ma:root="true" ma:fieldsID="b06f86fc5fa60c034a6b2d88bb81de5b" ns3:_="" ns4:_="" ns5:_="">
    <xsd:import namespace="71c5aaf6-e6ce-465b-b873-5148d2a4c105"/>
    <xsd:import namespace="687e87d0-d0a8-4c48-8f94-14f0c67212c5"/>
    <xsd:import namespace="b4d06219-a142-4c5f-be55-53f74cb980c7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  <xsd:element ref="ns3:HideFromDelv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5:SharedWithUsers" minOccurs="0"/>
                <xsd:element ref="ns5:SharedWithDetails" minOccurs="0"/>
                <xsd:element ref="ns5:SharingHintHash" minOccurs="0"/>
                <xsd:element ref="ns4:MediaServiceGenerationTime" minOccurs="0"/>
                <xsd:element ref="ns4:MediaServiceEventHashCod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1" nillable="true" ma:displayName="HideFromDelve" ma:default="0" ma:internalName="HideFromDelv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7e87d0-d0a8-4c48-8f94-14f0c67212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d06219-a142-4c5f-be55-53f74cb980c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ideFromDelve xmlns="71c5aaf6-e6ce-465b-b873-5148d2a4c105">false</HideFromDelve>
  </documentManagement>
</p:properties>
</file>

<file path=customXml/itemProps1.xml><?xml version="1.0" encoding="utf-8"?>
<ds:datastoreItem xmlns:ds="http://schemas.openxmlformats.org/officeDocument/2006/customXml" ds:itemID="{FFF5BEF5-BF1F-44F4-AFBC-1295B944FD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7A1171-45E3-4E0C-B712-8306AE0B7411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68412ECC-D61E-4B23-B7FF-722505864B65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334975F1-7A16-4F7E-84AE-F419563FD2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687e87d0-d0a8-4c48-8f94-14f0c67212c5"/>
    <ds:schemaRef ds:uri="b4d06219-a142-4c5f-be55-53f74cb980c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D1402BC5-1A46-47E2-B58E-ED5697CD9276}">
  <ds:schemaRefs>
    <ds:schemaRef ds:uri="71c5aaf6-e6ce-465b-b873-5148d2a4c105"/>
    <ds:schemaRef ds:uri="http://purl.org/dc/elements/1.1/"/>
    <ds:schemaRef ds:uri="http://schemas.openxmlformats.org/package/2006/metadata/core-properties"/>
    <ds:schemaRef ds:uri="687e87d0-d0a8-4c48-8f94-14f0c67212c5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b4d06219-a142-4c5f-be55-53f74cb980c7"/>
    <ds:schemaRef ds:uri="http://schemas.microsoft.com/office/2006/metadata/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5d471751-9675-428d-917b-70f44f9630b0}" enabled="0" method="" siteId="{5d471751-9675-428d-917b-70f44f9630b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73265</TotalTime>
  <Words>297</Words>
  <Application>Microsoft Office PowerPoint</Application>
  <PresentationFormat>Widescreen</PresentationFormat>
  <Paragraphs>53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IETF Network Slice Topology YANG Data Model</vt:lpstr>
      <vt:lpstr>Updates since IETF-118 (1)</vt:lpstr>
      <vt:lpstr>Updates since IETF-118 (2)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Yang Data Model for Optical Impairment-aware Topology</dc:title>
  <dc:creator>Aihua Guo</dc:creator>
  <cp:lastModifiedBy>Sergio Belotti (Nokia)</cp:lastModifiedBy>
  <cp:revision>114</cp:revision>
  <dcterms:created xsi:type="dcterms:W3CDTF">2019-11-16T13:34:03Z</dcterms:created>
  <dcterms:modified xsi:type="dcterms:W3CDTF">2024-03-15T15:34:06Z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0x01010083185B6FD968AC4F8244C98DADFCDDF2</vt:lpwstr>
  </property>
</Properties>
</file>