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7"/>
  </p:notesMasterIdLst>
  <p:sldIdLst>
    <p:sldId id="256" r:id="rId7"/>
    <p:sldId id="314" r:id="rId8"/>
    <p:sldId id="315" r:id="rId9"/>
    <p:sldId id="308" r:id="rId10"/>
    <p:sldId id="306" r:id="rId11"/>
    <p:sldId id="311" r:id="rId12"/>
    <p:sldId id="312" r:id="rId13"/>
    <p:sldId id="313" r:id="rId14"/>
    <p:sldId id="30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3" d="100"/>
          <a:sy n="83" d="100"/>
        </p:scale>
        <p:origin x="418" y="58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draft-liu-teas-transport-network-slice-yang-06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A network slice may require an additional level of control to customize its connections, as described in Section 2 of draft-</a:t>
            </a:r>
            <a:r>
              <a:rPr lang="en-US" sz="2400" dirty="0" err="1"/>
              <a:t>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-network-slices. </a:t>
            </a:r>
          </a:p>
          <a:p>
            <a:pPr marL="800100" lvl="1" indent="-342900"/>
            <a:r>
              <a:rPr lang="en-US" sz="2000" dirty="0"/>
              <a:t> “</a:t>
            </a:r>
            <a:r>
              <a:rPr lang="en-US" sz="1900" i="1" dirty="0"/>
              <a:t>Additionally, the IETF Network Slice service customer might ask for some level of control of, e.g., to customize the service paths in a network slice.</a:t>
            </a:r>
            <a:r>
              <a:rPr lang="en-US" sz="20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A network slice can benefit from using a customized topology to allow better resource reservation and resource sharing among connections</a:t>
            </a:r>
          </a:p>
          <a:p>
            <a:pPr lvl="1"/>
            <a:r>
              <a:rPr lang="en-US" sz="2000" dirty="0"/>
              <a:t>We call it a “network slice topology”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Slice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818700" cy="4985320"/>
          </a:xfrm>
        </p:spPr>
        <p:txBody>
          <a:bodyPr>
            <a:normAutofit/>
          </a:bodyPr>
          <a:lstStyle/>
          <a:p>
            <a:r>
              <a:rPr lang="en-US" sz="2400" dirty="0"/>
              <a:t>A network slice topology is a customized topology used to expresses a customer’s intent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reserving topology resources and expressing connectivity constraints</a:t>
            </a:r>
            <a:endParaRPr lang="en-US" sz="2400" dirty="0"/>
          </a:p>
          <a:p>
            <a:pPr lvl="1"/>
            <a:r>
              <a:rPr lang="en-US" sz="2000" dirty="0"/>
              <a:t>A network slice topology is defined by the customer(“customized”), not one exposed by the provider(“abstract” or “native” topology)</a:t>
            </a:r>
          </a:p>
          <a:p>
            <a:pPr lvl="1"/>
            <a:r>
              <a:rPr lang="en-US" sz="2000" dirty="0"/>
              <a:t>Existing topology models, e.g. network topology or TE topology is not intent driven, e.g. no customer SLO/SLEs defined</a:t>
            </a:r>
          </a:p>
          <a:p>
            <a:endParaRPr lang="en-US" sz="2400" dirty="0"/>
          </a:p>
          <a:p>
            <a:r>
              <a:rPr lang="en-US" sz="2400" dirty="0"/>
              <a:t>Service paths for connections in a network slice can be specified on top of a network slice topology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topology model defined in early revisions of </a:t>
            </a:r>
            <a:r>
              <a:rPr lang="en-US" sz="2400" dirty="0">
                <a:latin typeface="+mn-lt"/>
              </a:rPr>
              <a:t>draft-</a:t>
            </a:r>
            <a:r>
              <a:rPr lang="en-US" sz="2400" dirty="0" err="1">
                <a:latin typeface="+mn-lt"/>
              </a:rPr>
              <a:t>liu</a:t>
            </a:r>
            <a:r>
              <a:rPr lang="en-US" sz="2400" dirty="0">
                <a:latin typeface="+mn-lt"/>
              </a:rPr>
              <a:t>-teas-transport-network-slice-yang is a good candidate for defining the network slice topology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5125"/>
            <a:ext cx="11967099" cy="1325563"/>
          </a:xfrm>
        </p:spPr>
        <p:txBody>
          <a:bodyPr/>
          <a:lstStyle/>
          <a:p>
            <a:r>
              <a:rPr lang="en-US" dirty="0"/>
              <a:t>Updates in Rev-06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690688"/>
            <a:ext cx="10827327" cy="4400118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dirty="0"/>
              <a:t>Imported common SLO/SLE attributes from ns-</a:t>
            </a:r>
            <a:r>
              <a:rPr lang="en-US" dirty="0" err="1"/>
              <a:t>nbi</a:t>
            </a:r>
            <a:r>
              <a:rPr lang="en-US" dirty="0"/>
              <a:t> &amp; applied them to the topology constructs</a:t>
            </a:r>
          </a:p>
          <a:p>
            <a:pPr marL="800100" lvl="1" indent="-342900"/>
            <a:r>
              <a:rPr lang="en-US" dirty="0"/>
              <a:t>Removed the augments from the TE topology model for model connectivity constructs as they are already covered by the ns-</a:t>
            </a:r>
            <a:r>
              <a:rPr lang="en-US" dirty="0" err="1"/>
              <a:t>nbi</a:t>
            </a:r>
            <a:r>
              <a:rPr lang="en-US" dirty="0"/>
              <a:t> YANG model</a:t>
            </a:r>
          </a:p>
          <a:p>
            <a:pPr marL="800100" lvl="1" indent="-342900"/>
            <a:r>
              <a:rPr lang="en-US" dirty="0"/>
              <a:t>Text &amp; diagram updates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99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C3368-3A03-6FCD-508C-A345F199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07" y="1877743"/>
            <a:ext cx="5503766" cy="4006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08AE7F-A0A3-9DBE-AA02-64C51BB6DB09}"/>
              </a:ext>
            </a:extLst>
          </p:cNvPr>
          <p:cNvSpPr/>
          <p:nvPr/>
        </p:nvSpPr>
        <p:spPr>
          <a:xfrm>
            <a:off x="6427433" y="4039340"/>
            <a:ext cx="1402672" cy="136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9F35B-E63F-FA8A-CD0A-8F75034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2" y="1690688"/>
            <a:ext cx="3364686" cy="365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CD1A-2E85-50A5-5445-CC6008219E16}"/>
              </a:ext>
            </a:extLst>
          </p:cNvPr>
          <p:cNvSpPr txBox="1"/>
          <p:nvPr/>
        </p:nvSpPr>
        <p:spPr>
          <a:xfrm>
            <a:off x="1930156" y="5584055"/>
            <a:ext cx="157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Network augments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A672-7156-050C-DB58-5DB0FDBC2539}"/>
              </a:ext>
            </a:extLst>
          </p:cNvPr>
          <p:cNvSpPr txBox="1"/>
          <p:nvPr/>
        </p:nvSpPr>
        <p:spPr>
          <a:xfrm>
            <a:off x="7503868" y="5584054"/>
            <a:ext cx="134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augments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88FE5-EC9E-3DD0-E52A-71256A4A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0" y="1690688"/>
            <a:ext cx="3627868" cy="36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4D3FD-8C7C-99A8-D969-04350260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454"/>
            <a:ext cx="4574542" cy="3759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92EC-C85B-EEF7-ED98-5F3C05809593}"/>
              </a:ext>
            </a:extLst>
          </p:cNvPr>
          <p:cNvSpPr txBox="1"/>
          <p:nvPr/>
        </p:nvSpPr>
        <p:spPr>
          <a:xfrm>
            <a:off x="2134959" y="5426440"/>
            <a:ext cx="124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 augments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0D39-D80A-62E0-0830-19B6F4C4C6F0}"/>
              </a:ext>
            </a:extLst>
          </p:cNvPr>
          <p:cNvSpPr txBox="1"/>
          <p:nvPr/>
        </p:nvSpPr>
        <p:spPr>
          <a:xfrm>
            <a:off x="7841411" y="5426440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augments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CB0-492B-06E1-65BD-1E0B55F7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74" y="1666454"/>
            <a:ext cx="3653404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00062"/>
            <a:ext cx="10860978" cy="1325563"/>
          </a:xfrm>
        </p:spPr>
        <p:txBody>
          <a:bodyPr/>
          <a:lstStyle/>
          <a:p>
            <a:r>
              <a:rPr lang="en-US" dirty="0"/>
              <a:t>Open Issue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the NS-NBI model reference this topology model, or any topology model?</a:t>
            </a:r>
          </a:p>
          <a:p>
            <a:pPr lvl="1"/>
            <a:r>
              <a:rPr lang="en-US" dirty="0"/>
              <a:t>Restrain that the topology to be reference is of type “network-slice”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Resolve open issues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68117</TotalTime>
  <Words>383</Words>
  <Application>Microsoft Office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IETF Network Slice Topology YANG Data Model</vt:lpstr>
      <vt:lpstr>Motivation</vt:lpstr>
      <vt:lpstr>Network Slice Topology</vt:lpstr>
      <vt:lpstr>Updates in Rev-06</vt:lpstr>
      <vt:lpstr>Updated Model Relationships</vt:lpstr>
      <vt:lpstr>Model Tree</vt:lpstr>
      <vt:lpstr>Model Tree (Cont.)</vt:lpstr>
      <vt:lpstr>Open Issue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101</cp:revision>
  <dcterms:created xsi:type="dcterms:W3CDTF">2019-11-16T13:34:03Z</dcterms:created>
  <dcterms:modified xsi:type="dcterms:W3CDTF">2023-03-22T21:30:13Z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