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  <p:sldMasterId id="2147483726" r:id="rId2"/>
  </p:sldMasterIdLst>
  <p:notesMasterIdLst>
    <p:notesMasterId r:id="rId32"/>
  </p:notesMasterIdLst>
  <p:handoutMasterIdLst>
    <p:handoutMasterId r:id="rId33"/>
  </p:handoutMasterIdLst>
  <p:sldIdLst>
    <p:sldId id="386" r:id="rId3"/>
    <p:sldId id="580" r:id="rId4"/>
    <p:sldId id="530" r:id="rId5"/>
    <p:sldId id="536" r:id="rId6"/>
    <p:sldId id="396" r:id="rId7"/>
    <p:sldId id="583" r:id="rId8"/>
    <p:sldId id="585" r:id="rId9"/>
    <p:sldId id="587" r:id="rId10"/>
    <p:sldId id="374" r:id="rId11"/>
    <p:sldId id="548" r:id="rId12"/>
    <p:sldId id="574" r:id="rId13"/>
    <p:sldId id="541" r:id="rId14"/>
    <p:sldId id="575" r:id="rId15"/>
    <p:sldId id="588" r:id="rId16"/>
    <p:sldId id="542" r:id="rId17"/>
    <p:sldId id="576" r:id="rId18"/>
    <p:sldId id="589" r:id="rId19"/>
    <p:sldId id="544" r:id="rId20"/>
    <p:sldId id="586" r:id="rId21"/>
    <p:sldId id="383" r:id="rId22"/>
    <p:sldId id="555" r:id="rId23"/>
    <p:sldId id="385" r:id="rId24"/>
    <p:sldId id="549" r:id="rId25"/>
    <p:sldId id="384" r:id="rId26"/>
    <p:sldId id="577" r:id="rId27"/>
    <p:sldId id="581" r:id="rId28"/>
    <p:sldId id="572" r:id="rId29"/>
    <p:sldId id="582" r:id="rId30"/>
    <p:sldId id="550" r:id="rId31"/>
  </p:sldIdLst>
  <p:sldSz cx="12192000" cy="68580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FrutigerNext LT Medium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orient="horz" pos="2228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pos="4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92D050"/>
    <a:srgbClr val="D9F2DD"/>
    <a:srgbClr val="CAE8A8"/>
    <a:srgbClr val="FFFFFF"/>
    <a:srgbClr val="ECB2B2"/>
    <a:srgbClr val="FFFFCC"/>
    <a:srgbClr val="FFFF66"/>
    <a:srgbClr val="CC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6507" autoAdjust="0"/>
  </p:normalViewPr>
  <p:slideViewPr>
    <p:cSldViewPr>
      <p:cViewPr varScale="1">
        <p:scale>
          <a:sx n="88" d="100"/>
          <a:sy n="88" d="100"/>
        </p:scale>
        <p:origin x="499" y="67"/>
      </p:cViewPr>
      <p:guideLst>
        <p:guide orient="horz" pos="2160"/>
        <p:guide pos="2933"/>
        <p:guide orient="horz" pos="2228"/>
        <p:guide orient="horz" pos="550"/>
        <p:guide pos="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CDEF-7130-4EFE-93E5-2A18AC19760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104B2-CAD5-49E7-9F8C-4DC8E67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22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ea typeface="ＭＳ Ｐゴシック" pitchFamily="34" charset="-128"/>
              </a:defRPr>
            </a:lvl1pPr>
          </a:lstStyle>
          <a:p>
            <a:fld id="{5A1D8C26-ECCC-46E9-A074-2379B6EF52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744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3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27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NT node</a:t>
            </a:r>
            <a:r>
              <a:rPr lang="zh-CN" altLang="en-US" dirty="0"/>
              <a:t>绑定线路侧模板，自动生成</a:t>
            </a:r>
            <a:r>
              <a:rPr lang="en-US" altLang="zh-CN" dirty="0"/>
              <a:t>NT V-NNI</a:t>
            </a:r>
            <a:r>
              <a:rPr lang="en-US" altLang="zh-CN" baseline="0" dirty="0"/>
              <a:t> </a:t>
            </a:r>
            <a:r>
              <a:rPr lang="en-US" altLang="zh-CN" dirty="0"/>
              <a:t>TP</a:t>
            </a:r>
            <a:r>
              <a:rPr lang="zh-CN" altLang="en-US" dirty="0"/>
              <a:t>（对于</a:t>
            </a:r>
            <a:r>
              <a:rPr lang="en-US" altLang="zh-CN" dirty="0"/>
              <a:t>PON</a:t>
            </a:r>
            <a:r>
              <a:rPr lang="zh-CN" altLang="en-US" dirty="0"/>
              <a:t>技术而言是</a:t>
            </a:r>
            <a:r>
              <a:rPr lang="en-US" altLang="zh-CN" dirty="0" err="1"/>
              <a:t>gemport</a:t>
            </a:r>
            <a:r>
              <a:rPr lang="zh-CN" altLang="en-US" dirty="0"/>
              <a:t>）和从</a:t>
            </a:r>
            <a:r>
              <a:rPr lang="en-US" altLang="zh-CN" dirty="0"/>
              <a:t>V-NNI</a:t>
            </a:r>
            <a:r>
              <a:rPr lang="zh-CN" altLang="en-US" dirty="0"/>
              <a:t>到</a:t>
            </a:r>
            <a:r>
              <a:rPr lang="en-US" altLang="zh-CN" dirty="0"/>
              <a:t>NNI</a:t>
            </a:r>
            <a:r>
              <a:rPr lang="zh-CN" altLang="en-US" dirty="0"/>
              <a:t>的内部</a:t>
            </a:r>
            <a:r>
              <a:rPr lang="en-US" altLang="zh-CN" dirty="0"/>
              <a:t>link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NT V-NNI TP</a:t>
            </a:r>
            <a:r>
              <a:rPr lang="zh-CN" altLang="en-US" dirty="0"/>
              <a:t>为</a:t>
            </a:r>
            <a:r>
              <a:rPr lang="en-US" altLang="zh-CN" dirty="0"/>
              <a:t>NT Access Node</a:t>
            </a:r>
            <a:r>
              <a:rPr lang="zh-CN" altLang="en-US" dirty="0"/>
              <a:t>中的虚拟端口，在</a:t>
            </a:r>
            <a:r>
              <a:rPr lang="en-US" altLang="zh-CN" dirty="0"/>
              <a:t>PON</a:t>
            </a:r>
            <a:r>
              <a:rPr lang="zh-CN" altLang="en-US" dirty="0"/>
              <a:t>网络中映射为</a:t>
            </a:r>
            <a:r>
              <a:rPr lang="en-US" altLang="zh-CN" dirty="0" err="1"/>
              <a:t>gemport</a:t>
            </a:r>
            <a:r>
              <a:rPr lang="zh-CN" altLang="en-US" dirty="0"/>
              <a:t>端口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TP</a:t>
            </a:r>
            <a:r>
              <a:rPr lang="zh-CN" altLang="en-US" dirty="0"/>
              <a:t>属性包括</a:t>
            </a:r>
            <a:r>
              <a:rPr lang="en-US" altLang="zh-CN" dirty="0"/>
              <a:t>TP</a:t>
            </a:r>
            <a:r>
              <a:rPr lang="zh-CN" altLang="en-US" dirty="0"/>
              <a:t>的带宽参数和</a:t>
            </a:r>
            <a:r>
              <a:rPr lang="en-US" altLang="zh-CN" dirty="0"/>
              <a:t>TP</a:t>
            </a:r>
            <a:r>
              <a:rPr lang="zh-CN" altLang="en-US" dirty="0"/>
              <a:t>的匹配规则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线路侧模板通常只绑定在</a:t>
            </a:r>
            <a:r>
              <a:rPr lang="en-US" altLang="zh-CN" dirty="0"/>
              <a:t>NT Access Node </a:t>
            </a:r>
            <a:r>
              <a:rPr lang="zh-CN" altLang="en-US" dirty="0"/>
              <a:t>节点上，自动生成不同接入方式的虚端口，屏蔽不同接入技术的差异 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PON</a:t>
            </a:r>
            <a:r>
              <a:rPr lang="zh-CN" altLang="en-US" dirty="0"/>
              <a:t>网络的</a:t>
            </a:r>
            <a:r>
              <a:rPr lang="en-US" altLang="zh-CN" dirty="0" err="1"/>
              <a:t>gemport</a:t>
            </a:r>
            <a:r>
              <a:rPr lang="zh-CN" altLang="en-US" dirty="0"/>
              <a:t>端口</a:t>
            </a:r>
            <a:r>
              <a:rPr lang="en-US" altLang="zh-CN" dirty="0"/>
              <a:t>, DSL </a:t>
            </a:r>
            <a:r>
              <a:rPr lang="zh-CN" altLang="en-US" dirty="0"/>
              <a:t>的</a:t>
            </a:r>
            <a:r>
              <a:rPr lang="en-US" altLang="zh-CN" dirty="0" err="1"/>
              <a:t>ptm</a:t>
            </a:r>
            <a:r>
              <a:rPr lang="zh-CN" altLang="en-US" dirty="0"/>
              <a:t>端口</a:t>
            </a:r>
            <a:r>
              <a:rPr lang="en-US" altLang="zh-CN" dirty="0"/>
              <a:t>, </a:t>
            </a:r>
            <a:r>
              <a:rPr lang="en-US" altLang="zh-CN" dirty="0" err="1"/>
              <a:t>epon</a:t>
            </a:r>
            <a:r>
              <a:rPr lang="zh-CN" altLang="en-US" dirty="0"/>
              <a:t>的</a:t>
            </a:r>
            <a:r>
              <a:rPr lang="en-US" altLang="zh-CN" dirty="0"/>
              <a:t>LLID)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使用模板简化配置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TR385</a:t>
            </a:r>
            <a:r>
              <a:rPr lang="zh-CN" altLang="en-US" dirty="0"/>
              <a:t>； 抽象后只体现</a:t>
            </a:r>
            <a:r>
              <a:rPr lang="en-US" altLang="zh-CN" dirty="0"/>
              <a:t>NNI/UNI</a:t>
            </a:r>
            <a:r>
              <a:rPr lang="zh-CN" altLang="en-US" dirty="0"/>
              <a:t>的</a:t>
            </a:r>
            <a:r>
              <a:rPr lang="en-US" altLang="zh-CN" dirty="0"/>
              <a:t>TP</a:t>
            </a:r>
            <a:r>
              <a:rPr lang="zh-CN" altLang="en-US" dirty="0"/>
              <a:t>，并通过</a:t>
            </a:r>
            <a:r>
              <a:rPr lang="en-US" altLang="zh-CN" dirty="0"/>
              <a:t>V-NNI</a:t>
            </a:r>
            <a:r>
              <a:rPr lang="zh-CN" altLang="en-US" dirty="0"/>
              <a:t>代表线路侧的全部配置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285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05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75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NT access node</a:t>
            </a:r>
            <a:r>
              <a:rPr lang="zh-CN" altLang="en-US" dirty="0"/>
              <a:t>绑定业务侧模板，自动生成用户侧端口属性以及从</a:t>
            </a:r>
            <a:r>
              <a:rPr lang="en-US" altLang="zh-CN" dirty="0"/>
              <a:t>UNI</a:t>
            </a:r>
            <a:r>
              <a:rPr lang="zh-CN" altLang="en-US" dirty="0"/>
              <a:t>到</a:t>
            </a:r>
            <a:r>
              <a:rPr lang="en-US" altLang="zh-CN" dirty="0"/>
              <a:t>V-NNI</a:t>
            </a:r>
            <a:r>
              <a:rPr lang="zh-CN" altLang="en-US" dirty="0"/>
              <a:t>的内部</a:t>
            </a:r>
            <a:r>
              <a:rPr lang="en-US" altLang="zh-CN" dirty="0"/>
              <a:t>link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业务侧模板通常只绑定在</a:t>
            </a:r>
            <a:r>
              <a:rPr lang="en-US" altLang="zh-CN" dirty="0"/>
              <a:t>NT Access Node </a:t>
            </a:r>
            <a:r>
              <a:rPr lang="zh-CN" altLang="en-US" dirty="0"/>
              <a:t>节点上，用于自动生成用户侧端口的业务配置，例如</a:t>
            </a:r>
            <a:r>
              <a:rPr lang="en-US" altLang="zh-CN" dirty="0" err="1"/>
              <a:t>vlan</a:t>
            </a:r>
            <a:r>
              <a:rPr lang="zh-CN" altLang="en-US" dirty="0"/>
              <a:t>的转发配置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在同一个网络中，</a:t>
            </a:r>
            <a:r>
              <a:rPr lang="en-US" altLang="zh-CN" dirty="0"/>
              <a:t>NT access node</a:t>
            </a:r>
            <a:r>
              <a:rPr lang="zh-CN" altLang="en-US" dirty="0"/>
              <a:t>的用户侧配置通常都是一样的，使用模板可以简化配置，提高存储效率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业务侧模板配置可选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ONT UNI TP</a:t>
            </a:r>
            <a:r>
              <a:rPr lang="zh-CN" altLang="en-US" dirty="0"/>
              <a:t>到</a:t>
            </a:r>
            <a:r>
              <a:rPr lang="en-US" altLang="zh-CN" dirty="0"/>
              <a:t>V-NNI TP</a:t>
            </a:r>
            <a:r>
              <a:rPr lang="zh-CN" altLang="en-US" dirty="0"/>
              <a:t>，建立对应关系。 三个口分别对应上网</a:t>
            </a:r>
            <a:r>
              <a:rPr lang="en-US" altLang="zh-CN" dirty="0"/>
              <a:t>/</a:t>
            </a:r>
            <a:r>
              <a:rPr lang="en-US" altLang="zh-CN" dirty="0" err="1"/>
              <a:t>VoiP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61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67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45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L2-V-UNI TP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属性为</a:t>
            </a:r>
            <a:r>
              <a:rPr lang="en-US" altLang="zh-CN" dirty="0"/>
              <a:t>L2 VLAN </a:t>
            </a:r>
            <a:r>
              <a:rPr lang="zh-CN" altLang="en-US" dirty="0"/>
              <a:t>切换参数模板， </a:t>
            </a:r>
            <a:r>
              <a:rPr lang="en-US" altLang="zh-CN" dirty="0"/>
              <a:t>supporting TP </a:t>
            </a:r>
            <a:r>
              <a:rPr lang="zh-CN" altLang="en-US" dirty="0"/>
              <a:t>为</a:t>
            </a:r>
            <a:r>
              <a:rPr lang="en-US" altLang="zh-CN" dirty="0"/>
              <a:t>L1 </a:t>
            </a:r>
            <a:r>
              <a:rPr lang="zh-CN" altLang="en-US" dirty="0"/>
              <a:t>中</a:t>
            </a:r>
            <a:r>
              <a:rPr lang="en-US" altLang="zh-CN" dirty="0"/>
              <a:t>NT Access Node</a:t>
            </a:r>
            <a:r>
              <a:rPr lang="zh-CN" altLang="en-US" dirty="0"/>
              <a:t>用户侧 </a:t>
            </a:r>
            <a:r>
              <a:rPr lang="en-US" altLang="zh-CN" dirty="0"/>
              <a:t>TP</a:t>
            </a:r>
            <a:r>
              <a:rPr lang="zh-CN" altLang="en-US" dirty="0"/>
              <a:t>（</a:t>
            </a:r>
            <a:r>
              <a:rPr lang="en-US" altLang="zh-CN" dirty="0" err="1"/>
              <a:t>uni-tp</a:t>
            </a:r>
            <a:r>
              <a:rPr lang="zh-CN" altLang="en-US" dirty="0"/>
              <a:t>） 或者 虚拟</a:t>
            </a:r>
            <a:r>
              <a:rPr lang="en-US" altLang="zh-CN" dirty="0"/>
              <a:t>TP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L2-V-NNI TP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属性为</a:t>
            </a:r>
            <a:r>
              <a:rPr lang="en-US" altLang="zh-CN" dirty="0"/>
              <a:t>L2 VLAN </a:t>
            </a:r>
            <a:r>
              <a:rPr lang="zh-CN" altLang="en-US" dirty="0"/>
              <a:t>切换参数模板， </a:t>
            </a:r>
            <a:r>
              <a:rPr lang="en-US" altLang="zh-CN" dirty="0"/>
              <a:t>supporting TP </a:t>
            </a:r>
            <a:r>
              <a:rPr lang="zh-CN" altLang="en-US" dirty="0"/>
              <a:t>为</a:t>
            </a:r>
            <a:r>
              <a:rPr lang="en-US" altLang="zh-CN" dirty="0"/>
              <a:t>L1 </a:t>
            </a:r>
            <a:r>
              <a:rPr lang="zh-CN" altLang="en-US" dirty="0"/>
              <a:t>中</a:t>
            </a:r>
            <a:r>
              <a:rPr lang="en-US" altLang="zh-CN" dirty="0"/>
              <a:t>Network Access Node </a:t>
            </a:r>
            <a:r>
              <a:rPr lang="zh-CN" altLang="en-US" dirty="0"/>
              <a:t>网络侧</a:t>
            </a:r>
            <a:r>
              <a:rPr lang="en-US" altLang="zh-CN" dirty="0"/>
              <a:t>TP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many-to-many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L2-V-UNI</a:t>
            </a:r>
            <a:r>
              <a:rPr lang="zh-CN" altLang="en-US" dirty="0"/>
              <a:t>的</a:t>
            </a:r>
            <a:r>
              <a:rPr lang="en-US" altLang="zh-CN" dirty="0"/>
              <a:t>support TP</a:t>
            </a:r>
            <a:r>
              <a:rPr lang="zh-CN" altLang="en-US" dirty="0"/>
              <a:t>可以为</a:t>
            </a:r>
            <a:r>
              <a:rPr lang="en-US" altLang="zh-CN" dirty="0"/>
              <a:t>NT Access Node</a:t>
            </a:r>
            <a:r>
              <a:rPr lang="zh-CN" altLang="en-US" dirty="0"/>
              <a:t>的多个</a:t>
            </a:r>
            <a:r>
              <a:rPr lang="en-US" altLang="zh-CN" dirty="0"/>
              <a:t>V-NNI TP</a:t>
            </a:r>
            <a:r>
              <a:rPr lang="zh-CN" altLang="en-US" dirty="0"/>
              <a:t>或者多个</a:t>
            </a:r>
            <a:r>
              <a:rPr lang="en-US" altLang="zh-CN" dirty="0"/>
              <a:t>UNI TP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NT Access Node</a:t>
            </a:r>
            <a:r>
              <a:rPr lang="zh-CN" altLang="en-US" dirty="0"/>
              <a:t>的</a:t>
            </a:r>
            <a:r>
              <a:rPr lang="en-US" altLang="zh-CN" dirty="0"/>
              <a:t>V-NNI TP</a:t>
            </a:r>
            <a:r>
              <a:rPr lang="zh-CN" altLang="en-US" dirty="0"/>
              <a:t>或者</a:t>
            </a:r>
            <a:r>
              <a:rPr lang="en-US" altLang="zh-CN" dirty="0"/>
              <a:t>UNI TP</a:t>
            </a:r>
            <a:r>
              <a:rPr lang="zh-CN" altLang="en-US" dirty="0"/>
              <a:t>会被多个</a:t>
            </a:r>
            <a:r>
              <a:rPr lang="en-US" altLang="zh-CN" dirty="0"/>
              <a:t>L2-V-UNI</a:t>
            </a:r>
            <a:r>
              <a:rPr lang="zh-CN" altLang="en-US" dirty="0"/>
              <a:t>引用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One-to-one</a:t>
            </a:r>
          </a:p>
          <a:p>
            <a:r>
              <a:rPr lang="en-US" altLang="zh-CN" dirty="0"/>
              <a:t>L2-V-NNI</a:t>
            </a:r>
            <a:r>
              <a:rPr lang="zh-CN" altLang="en-US" dirty="0"/>
              <a:t>与</a:t>
            </a:r>
            <a:r>
              <a:rPr lang="en-US" altLang="zh-CN" dirty="0"/>
              <a:t>NNI TP</a:t>
            </a:r>
            <a:r>
              <a:rPr lang="zh-CN" altLang="en-US" dirty="0"/>
              <a:t>的关系通常为一比一的关系，即一个</a:t>
            </a:r>
            <a:r>
              <a:rPr lang="en-US" altLang="zh-CN" dirty="0"/>
              <a:t>L2-V-UNI</a:t>
            </a:r>
            <a:r>
              <a:rPr lang="zh-CN" altLang="en-US" dirty="0"/>
              <a:t>的</a:t>
            </a:r>
            <a:r>
              <a:rPr lang="en-US" altLang="zh-CN" dirty="0"/>
              <a:t>support TP</a:t>
            </a:r>
            <a:r>
              <a:rPr lang="zh-CN" altLang="en-US" dirty="0"/>
              <a:t>为一个</a:t>
            </a:r>
            <a:r>
              <a:rPr lang="en-US" altLang="zh-CN" dirty="0"/>
              <a:t>NNI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L2-V-UNI </a:t>
            </a:r>
            <a:r>
              <a:rPr lang="zh-CN" altLang="en-US" dirty="0"/>
              <a:t>以多对的方式映射到</a:t>
            </a:r>
            <a:r>
              <a:rPr lang="en-US" altLang="zh-CN" dirty="0"/>
              <a:t>NT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Acesss</a:t>
            </a:r>
            <a:r>
              <a:rPr lang="en-US" altLang="zh-CN" baseline="0" dirty="0"/>
              <a:t> Node </a:t>
            </a:r>
            <a:r>
              <a:rPr lang="en-US" altLang="zh-CN" dirty="0"/>
              <a:t>V-NNI</a:t>
            </a:r>
            <a:r>
              <a:rPr lang="en-US" altLang="zh-CN" baseline="0" dirty="0"/>
              <a:t>  </a:t>
            </a:r>
            <a:r>
              <a:rPr lang="zh-CN" altLang="en-US" baseline="0" dirty="0"/>
              <a:t>或者</a:t>
            </a:r>
            <a:r>
              <a:rPr lang="en-US" altLang="zh-CN" dirty="0"/>
              <a:t>NT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Acesss</a:t>
            </a:r>
            <a:r>
              <a:rPr lang="en-US" altLang="zh-CN" baseline="0" dirty="0"/>
              <a:t> Node </a:t>
            </a:r>
            <a:r>
              <a:rPr lang="zh-CN" altLang="en-US" baseline="0" dirty="0"/>
              <a:t> </a:t>
            </a:r>
            <a:r>
              <a:rPr lang="en-US" altLang="zh-CN" baseline="0" dirty="0"/>
              <a:t>UNI :</a:t>
            </a:r>
            <a:r>
              <a:rPr lang="zh-CN" altLang="en-US" baseline="0" dirty="0"/>
              <a:t>多个</a:t>
            </a:r>
            <a:endParaRPr lang="en-US" altLang="zh-CN" baseline="0" dirty="0"/>
          </a:p>
          <a:p>
            <a:r>
              <a:rPr lang="en-US" altLang="zh-CN" baseline="0" dirty="0"/>
              <a:t>L2-V-NNI</a:t>
            </a:r>
            <a:r>
              <a:rPr lang="zh-CN" altLang="en-US" dirty="0"/>
              <a:t>以多对的方式映射到</a:t>
            </a:r>
            <a:r>
              <a:rPr lang="en-US" altLang="zh-CN" dirty="0"/>
              <a:t>Network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Acesss</a:t>
            </a:r>
            <a:r>
              <a:rPr lang="en-US" altLang="zh-CN" baseline="0" dirty="0"/>
              <a:t> Node </a:t>
            </a:r>
            <a:r>
              <a:rPr lang="en-US" altLang="zh-CN" dirty="0"/>
              <a:t>NNI:</a:t>
            </a:r>
            <a:r>
              <a:rPr lang="zh-CN" altLang="en-US" dirty="0"/>
              <a:t>多个</a:t>
            </a:r>
            <a:r>
              <a:rPr lang="en-US" altLang="zh-CN" dirty="0"/>
              <a:t>NNI</a:t>
            </a:r>
            <a:r>
              <a:rPr lang="zh-CN" altLang="en-US" dirty="0"/>
              <a:t>可以映射到同一个</a:t>
            </a:r>
            <a:r>
              <a:rPr lang="en-US" altLang="zh-CN" dirty="0"/>
              <a:t>L2-V-NNI</a:t>
            </a:r>
            <a:r>
              <a:rPr lang="zh-CN" altLang="en-US" dirty="0"/>
              <a:t>：通常以一对一的方式映射，多个</a:t>
            </a:r>
            <a:r>
              <a:rPr lang="en-US" altLang="zh-CN" dirty="0"/>
              <a:t>Network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Acesss</a:t>
            </a:r>
            <a:r>
              <a:rPr lang="en-US" altLang="zh-CN" baseline="0" dirty="0"/>
              <a:t> Node </a:t>
            </a:r>
            <a:r>
              <a:rPr lang="en-US" altLang="zh-CN" dirty="0"/>
              <a:t>NNI</a:t>
            </a:r>
            <a:r>
              <a:rPr lang="zh-CN" altLang="en-US" dirty="0"/>
              <a:t>可以映射到一个</a:t>
            </a:r>
            <a:r>
              <a:rPr lang="en-US" altLang="zh-CN" dirty="0"/>
              <a:t>L2-V-NNI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典型场景中</a:t>
            </a:r>
            <a:endParaRPr lang="en-US" altLang="zh-CN" dirty="0"/>
          </a:p>
          <a:p>
            <a:r>
              <a:rPr lang="fi-FI" altLang="zh-CN" dirty="0"/>
              <a:t>L2-V-UNI  --&gt; V</a:t>
            </a:r>
            <a:r>
              <a:rPr lang="en-US" altLang="zh-CN" dirty="0"/>
              <a:t>-NNI </a:t>
            </a:r>
            <a:r>
              <a:rPr lang="fi-FI" altLang="zh-CN" dirty="0"/>
              <a:t>1-1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fi-FI" altLang="zh-CN" dirty="0"/>
              <a:t>L2-V-UNI</a:t>
            </a:r>
            <a:r>
              <a:rPr lang="zh-CN" altLang="en-US" dirty="0"/>
              <a:t>对应一个</a:t>
            </a:r>
            <a:r>
              <a:rPr lang="en-US" altLang="zh-CN" dirty="0"/>
              <a:t>V-NNI</a:t>
            </a:r>
          </a:p>
          <a:p>
            <a:r>
              <a:rPr lang="fi-FI" altLang="zh-CN" dirty="0"/>
              <a:t>L2-V-UNI  --&gt; UNI   1-n,</a:t>
            </a:r>
            <a:r>
              <a:rPr lang="en-US" altLang="zh-CN" dirty="0"/>
              <a:t> 1</a:t>
            </a:r>
            <a:r>
              <a:rPr lang="zh-CN" altLang="en-US" dirty="0"/>
              <a:t>个</a:t>
            </a:r>
            <a:r>
              <a:rPr lang="fi-FI" altLang="zh-CN" dirty="0"/>
              <a:t>L2-V-UNI</a:t>
            </a:r>
            <a:r>
              <a:rPr lang="zh-CN" altLang="en-US" dirty="0"/>
              <a:t>对应一个</a:t>
            </a:r>
            <a:r>
              <a:rPr lang="en-US" altLang="zh-CN" dirty="0"/>
              <a:t>V-NNI</a:t>
            </a:r>
            <a:endParaRPr lang="fi-FI" altLang="zh-CN" dirty="0"/>
          </a:p>
          <a:p>
            <a:endParaRPr lang="fi-FI" altLang="zh-CN" dirty="0"/>
          </a:p>
          <a:p>
            <a:r>
              <a:rPr lang="fi-FI" altLang="zh-CN" dirty="0"/>
              <a:t>gemport  --&gt;  L2-V-UNI  1:n,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fi-FI" altLang="zh-CN" dirty="0"/>
              <a:t>L2-V-UNI</a:t>
            </a:r>
            <a:r>
              <a:rPr lang="zh-CN" altLang="en-US" dirty="0"/>
              <a:t>对应一个</a:t>
            </a:r>
            <a:r>
              <a:rPr lang="en-US" altLang="zh-CN" dirty="0"/>
              <a:t>V-NNI</a:t>
            </a:r>
            <a:endParaRPr lang="fi-FI" altLang="zh-CN" dirty="0"/>
          </a:p>
          <a:p>
            <a:r>
              <a:rPr lang="fi-FI" altLang="zh-CN" dirty="0"/>
              <a:t>UNI --&gt; L2-V-UNI  1-n,</a:t>
            </a:r>
            <a:r>
              <a:rPr lang="en-US" altLang="zh-CN" dirty="0"/>
              <a:t> 1</a:t>
            </a:r>
            <a:r>
              <a:rPr lang="zh-CN" altLang="en-US" dirty="0"/>
              <a:t>个</a:t>
            </a:r>
            <a:r>
              <a:rPr lang="fi-FI" altLang="zh-CN" dirty="0"/>
              <a:t>L2-V-UNI</a:t>
            </a:r>
            <a:r>
              <a:rPr lang="zh-CN" altLang="en-US" dirty="0"/>
              <a:t>对应一个</a:t>
            </a:r>
            <a:r>
              <a:rPr lang="en-US" altLang="zh-CN" dirty="0"/>
              <a:t>V-NNI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17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L2-v-uni</a:t>
            </a:r>
            <a:r>
              <a:rPr lang="en-US" altLang="zh-CN" baseline="0" dirty="0"/>
              <a:t> </a:t>
            </a:r>
            <a:r>
              <a:rPr lang="zh-CN" altLang="en-US" baseline="0" dirty="0"/>
              <a:t>或者</a:t>
            </a:r>
            <a:r>
              <a:rPr lang="en-US" altLang="zh-CN" baseline="0" dirty="0"/>
              <a:t>l2-v-nni </a:t>
            </a:r>
            <a:r>
              <a:rPr lang="zh-CN" altLang="en-US" baseline="0" dirty="0"/>
              <a:t>一对一映射到</a:t>
            </a:r>
            <a:r>
              <a:rPr lang="en-US" altLang="zh-CN" baseline="0" dirty="0"/>
              <a:t>TR383</a:t>
            </a:r>
            <a:r>
              <a:rPr lang="zh-CN" altLang="en-US" baseline="0" dirty="0"/>
              <a:t>模型的一个 </a:t>
            </a:r>
            <a:r>
              <a:rPr lang="en-US" altLang="zh-CN" baseline="0" dirty="0"/>
              <a:t>VLAN sub interface </a:t>
            </a:r>
            <a:r>
              <a:rPr lang="zh-CN" altLang="en-US" baseline="0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08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L2-VLAN</a:t>
            </a:r>
            <a:r>
              <a:rPr lang="zh-CN" altLang="en-US"/>
              <a:t>，</a:t>
            </a:r>
            <a:r>
              <a:rPr lang="en-US" altLang="zh-CN"/>
              <a:t>TP</a:t>
            </a:r>
            <a:r>
              <a:rPr lang="zh-CN" altLang="en-US"/>
              <a:t>属性为网络侧</a:t>
            </a:r>
            <a:r>
              <a:rPr lang="en-US" altLang="zh-CN"/>
              <a:t>VLAN ID </a:t>
            </a:r>
            <a:r>
              <a:rPr lang="zh-CN" altLang="en-US"/>
              <a:t>和 绑定的</a:t>
            </a:r>
            <a:r>
              <a:rPr lang="en-US" altLang="zh-CN"/>
              <a:t>VLAN </a:t>
            </a:r>
            <a:r>
              <a:rPr lang="zh-CN" altLang="en-US"/>
              <a:t>转发模板名字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VLAN TP</a:t>
            </a:r>
            <a:r>
              <a:rPr lang="zh-CN" altLang="en-US"/>
              <a:t>可以包含多个</a:t>
            </a:r>
            <a:r>
              <a:rPr lang="en-US" altLang="zh-CN"/>
              <a:t>L2-V-NNI </a:t>
            </a:r>
            <a:r>
              <a:rPr lang="zh-CN" altLang="en-US"/>
              <a:t>，但是</a:t>
            </a:r>
            <a:r>
              <a:rPr lang="en-US" altLang="zh-CN"/>
              <a:t>L2-V-NNI </a:t>
            </a:r>
            <a:r>
              <a:rPr lang="zh-CN" altLang="en-US"/>
              <a:t>只能加入到一个</a:t>
            </a:r>
            <a:r>
              <a:rPr lang="en-US" altLang="zh-CN"/>
              <a:t>VLAN TP</a:t>
            </a:r>
            <a:r>
              <a:rPr lang="zh-CN" altLang="en-US"/>
              <a:t>中（</a:t>
            </a:r>
            <a:r>
              <a:rPr lang="en-US" altLang="zh-CN"/>
              <a:t>L2-V-NNI </a:t>
            </a:r>
            <a:r>
              <a:rPr lang="zh-CN" altLang="en-US"/>
              <a:t>绑定的转发模板已经决定了切换后的</a:t>
            </a:r>
            <a:r>
              <a:rPr lang="en-US" altLang="zh-CN"/>
              <a:t>VLAN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1:1 vlan TP</a:t>
            </a:r>
            <a:r>
              <a:rPr lang="zh-CN" altLang="en-US"/>
              <a:t>可以不需要</a:t>
            </a:r>
            <a:endParaRPr lang="en-US" altLang="zh-CN"/>
          </a:p>
          <a:p>
            <a:r>
              <a:rPr lang="en-US" altLang="zh-CN"/>
              <a:t>N:1 </a:t>
            </a:r>
            <a:r>
              <a:rPr lang="zh-CN" altLang="en-US"/>
              <a:t>则需要创建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L2-VLAN TP</a:t>
            </a:r>
            <a:r>
              <a:rPr lang="zh-CN" altLang="en-US"/>
              <a:t>的原因：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支持</a:t>
            </a:r>
            <a:r>
              <a:rPr lang="en-US" altLang="zh-CN"/>
              <a:t>N:1 VLAN</a:t>
            </a:r>
            <a:r>
              <a:rPr lang="zh-CN" altLang="en-US"/>
              <a:t>转发模型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VLAN </a:t>
            </a:r>
            <a:r>
              <a:rPr lang="zh-CN" altLang="en-US"/>
              <a:t>转发模板的原因：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1. </a:t>
            </a:r>
            <a:r>
              <a:rPr lang="zh-CN" altLang="en-US"/>
              <a:t>抽取网络侧公共配置，简化业务配置，后续只需创建用户侧端口与</a:t>
            </a:r>
            <a:r>
              <a:rPr lang="en-US" altLang="zh-CN"/>
              <a:t>VLAN</a:t>
            </a:r>
            <a:r>
              <a:rPr lang="en-US" altLang="zh-CN" baseline="0"/>
              <a:t> TP</a:t>
            </a:r>
            <a:r>
              <a:rPr lang="zh-CN" altLang="en-US" baseline="0"/>
              <a:t>的</a:t>
            </a:r>
            <a:r>
              <a:rPr lang="en-US" altLang="zh-CN" baseline="0"/>
              <a:t>link</a:t>
            </a:r>
            <a:r>
              <a:rPr lang="zh-CN" altLang="en-US" baseline="0"/>
              <a:t>即可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15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466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11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1:1   </a:t>
            </a:r>
            <a:r>
              <a:rPr lang="zh-CN" altLang="en-US"/>
              <a:t>创建 </a:t>
            </a:r>
            <a:r>
              <a:rPr lang="en-US" altLang="zh-CN"/>
              <a:t>L2-V-UNI TP </a:t>
            </a:r>
            <a:r>
              <a:rPr lang="zh-CN" altLang="en-US"/>
              <a:t>到 </a:t>
            </a:r>
            <a:r>
              <a:rPr lang="en-US" altLang="zh-CN"/>
              <a:t>L2-V-NNI TP </a:t>
            </a:r>
            <a:r>
              <a:rPr lang="zh-CN" altLang="en-US"/>
              <a:t>的</a:t>
            </a:r>
            <a:r>
              <a:rPr lang="en-US" altLang="zh-CN"/>
              <a:t>link</a:t>
            </a:r>
          </a:p>
          <a:p>
            <a:r>
              <a:rPr lang="en-US" altLang="zh-CN"/>
              <a:t>N:1  </a:t>
            </a:r>
            <a:r>
              <a:rPr lang="zh-CN" altLang="en-US"/>
              <a:t>创建 </a:t>
            </a:r>
            <a:r>
              <a:rPr lang="en-US" altLang="zh-CN"/>
              <a:t>L2-V-UNI TP </a:t>
            </a:r>
            <a:r>
              <a:rPr lang="zh-CN" altLang="en-US"/>
              <a:t>到 </a:t>
            </a:r>
            <a:r>
              <a:rPr lang="en-US" altLang="zh-CN"/>
              <a:t>L2-VLAN TP </a:t>
            </a:r>
            <a:r>
              <a:rPr lang="zh-CN" altLang="en-US"/>
              <a:t>的</a:t>
            </a:r>
            <a:r>
              <a:rPr lang="en-US" altLang="zh-CN"/>
              <a:t>link</a:t>
            </a:r>
          </a:p>
          <a:p>
            <a:endParaRPr lang="en-US" altLang="zh-CN"/>
          </a:p>
          <a:p>
            <a:r>
              <a:rPr lang="zh-CN" altLang="en-US"/>
              <a:t>至此，上网业务以配置完成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438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配置步骤简化，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数据简化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兼容性， 扩展性。。。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967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6B11-56CF-214E-8036-EE0E5F9946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17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9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首先使用</a:t>
            </a:r>
            <a:r>
              <a:rPr lang="en-US" altLang="zh-CN" dirty="0"/>
              <a:t>TR-454</a:t>
            </a:r>
            <a:r>
              <a:rPr lang="zh-CN" altLang="en-US" dirty="0"/>
              <a:t>的设备存量模型创建</a:t>
            </a:r>
            <a:r>
              <a:rPr lang="en-US" altLang="zh-CN" dirty="0"/>
              <a:t>OLT</a:t>
            </a:r>
            <a:r>
              <a:rPr lang="zh-CN" altLang="en-US" dirty="0"/>
              <a:t>和</a:t>
            </a:r>
            <a:r>
              <a:rPr lang="en-US" altLang="zh-CN" dirty="0"/>
              <a:t>ONU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en-US" altLang="zh-CN" dirty="0"/>
              <a:t>1a.</a:t>
            </a:r>
            <a:r>
              <a:rPr lang="zh-CN" altLang="en-US" dirty="0"/>
              <a:t>设备存量增加</a:t>
            </a:r>
            <a:r>
              <a:rPr lang="en-US" altLang="zh-CN" dirty="0"/>
              <a:t>OLT</a:t>
            </a:r>
            <a:r>
              <a:rPr lang="zh-CN" altLang="en-US" dirty="0"/>
              <a:t>设备， 管理信息和物理信息</a:t>
            </a:r>
          </a:p>
          <a:p>
            <a:r>
              <a:rPr lang="en-US" altLang="zh-CN" dirty="0"/>
              <a:t>1b.</a:t>
            </a:r>
            <a:r>
              <a:rPr lang="zh-CN" altLang="en-US" dirty="0"/>
              <a:t>设备存量增加</a:t>
            </a:r>
            <a:r>
              <a:rPr lang="en-US" altLang="zh-CN" dirty="0"/>
              <a:t>ONU</a:t>
            </a:r>
            <a:r>
              <a:rPr lang="zh-CN" altLang="en-US" dirty="0"/>
              <a:t>信息， 物理信息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</a:t>
            </a:r>
            <a:r>
              <a:rPr lang="en-US" altLang="zh-CN" dirty="0"/>
              <a:t>ONU</a:t>
            </a:r>
            <a:r>
              <a:rPr lang="zh-CN" altLang="en-US" dirty="0"/>
              <a:t>和</a:t>
            </a:r>
            <a:r>
              <a:rPr lang="en-US" altLang="zh-CN" dirty="0"/>
              <a:t>OLT</a:t>
            </a:r>
            <a:r>
              <a:rPr lang="zh-CN" altLang="en-US" dirty="0"/>
              <a:t>盒子，插光纤；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node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PON TP/ETH TP – </a:t>
            </a:r>
            <a:r>
              <a:rPr lang="zh-CN" altLang="en-US" dirty="0"/>
              <a:t>挂接在对应</a:t>
            </a:r>
            <a:r>
              <a:rPr lang="en-US" altLang="zh-CN" dirty="0"/>
              <a:t>OLT/ONU node</a:t>
            </a:r>
            <a:r>
              <a:rPr lang="zh-CN" altLang="en-US" dirty="0"/>
              <a:t>上。包括上行口。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link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----------</a:t>
            </a:r>
          </a:p>
          <a:p>
            <a:r>
              <a:rPr lang="en-US" altLang="zh-CN" dirty="0"/>
              <a:t>Step0</a:t>
            </a:r>
            <a:r>
              <a:rPr lang="zh-CN" altLang="en-US" dirty="0"/>
              <a:t>结束的时候，我们有两个</a:t>
            </a:r>
            <a:r>
              <a:rPr lang="en-US" altLang="zh-CN" dirty="0"/>
              <a:t>node</a:t>
            </a:r>
            <a:r>
              <a:rPr lang="zh-CN" altLang="en-US" dirty="0"/>
              <a:t>一个</a:t>
            </a:r>
            <a:r>
              <a:rPr lang="en-US" altLang="zh-CN" dirty="0"/>
              <a:t>link</a:t>
            </a:r>
            <a:r>
              <a:rPr lang="zh-CN" altLang="en-US" dirty="0"/>
              <a:t>，若干</a:t>
            </a:r>
            <a:r>
              <a:rPr lang="en-US" altLang="zh-CN" dirty="0"/>
              <a:t>TP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en-US" altLang="zh-CN" dirty="0"/>
              <a:t>WT-454 is a map</a:t>
            </a:r>
            <a:r>
              <a:rPr lang="en-US" altLang="zh-CN" baseline="0" dirty="0"/>
              <a:t>, so the </a:t>
            </a:r>
            <a:r>
              <a:rPr lang="en-US" altLang="zh-CN" baseline="0" dirty="0" err="1"/>
              <a:t>bbf</a:t>
            </a:r>
            <a:r>
              <a:rPr lang="en-US" altLang="zh-CN" baseline="0" dirty="0"/>
              <a:t>-network-topology is expected to describe the topology, including the AN nodes and the link between them. </a:t>
            </a:r>
          </a:p>
          <a:p>
            <a:r>
              <a:rPr lang="en-US" altLang="zh-CN" baseline="0" dirty="0" err="1"/>
              <a:t>Bbf</a:t>
            </a:r>
            <a:r>
              <a:rPr lang="en-US" altLang="zh-CN" baseline="0" dirty="0"/>
              <a:t>-network-topology focus on Access, including AN and NT.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To show the link in the models. “two boxes connected with a line is the topology”. </a:t>
            </a:r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1.</a:t>
            </a:r>
            <a:r>
              <a:rPr lang="zh-CN" altLang="en-US" dirty="0"/>
              <a:t>设备存量增加</a:t>
            </a:r>
            <a:r>
              <a:rPr lang="en-US" altLang="zh-CN" dirty="0"/>
              <a:t>OLT</a:t>
            </a:r>
            <a:r>
              <a:rPr lang="zh-CN" altLang="en-US" dirty="0"/>
              <a:t>设备， 管理信息和物理信息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设备存量增加</a:t>
            </a:r>
            <a:r>
              <a:rPr lang="en-US" altLang="zh-CN" dirty="0"/>
              <a:t>ONU</a:t>
            </a:r>
            <a:r>
              <a:rPr lang="zh-CN" altLang="en-US" dirty="0"/>
              <a:t>信息， 物理信息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创建</a:t>
            </a:r>
            <a:r>
              <a:rPr lang="en-US" altLang="zh-CN" dirty="0"/>
              <a:t>OLT node</a:t>
            </a:r>
            <a:r>
              <a:rPr lang="zh-CN" altLang="en-US" dirty="0"/>
              <a:t>， 引用设备存量的</a:t>
            </a:r>
            <a:r>
              <a:rPr lang="en-US" altLang="zh-CN" dirty="0"/>
              <a:t>OLT device ID</a:t>
            </a:r>
            <a:r>
              <a:rPr lang="zh-CN" altLang="en-US" dirty="0"/>
              <a:t>， </a:t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创建</a:t>
            </a:r>
            <a:r>
              <a:rPr lang="en-US" altLang="zh-CN" dirty="0"/>
              <a:t>ONU node</a:t>
            </a:r>
            <a:r>
              <a:rPr lang="zh-CN" altLang="en-US" dirty="0"/>
              <a:t>， 引用设备存量的</a:t>
            </a:r>
            <a:r>
              <a:rPr lang="en-US" altLang="zh-CN" dirty="0"/>
              <a:t>ONU device ID</a:t>
            </a:r>
            <a:r>
              <a:rPr lang="zh-CN" altLang="en-US" dirty="0"/>
              <a:t>， </a:t>
            </a:r>
            <a:br>
              <a:rPr lang="zh-CN" altLang="en-US" dirty="0"/>
            </a:br>
            <a:r>
              <a:rPr lang="en-US" altLang="zh-CN" dirty="0"/>
              <a:t>5. </a:t>
            </a:r>
            <a:r>
              <a:rPr lang="zh-CN" altLang="en-US" dirty="0"/>
              <a:t>创建</a:t>
            </a:r>
            <a:r>
              <a:rPr lang="en-US" altLang="zh-CN" dirty="0"/>
              <a:t>OLT TP</a:t>
            </a:r>
            <a:r>
              <a:rPr lang="zh-CN" altLang="en-US" dirty="0"/>
              <a:t>， 用户侧</a:t>
            </a:r>
            <a:r>
              <a:rPr lang="en-US" altLang="zh-CN" dirty="0"/>
              <a:t>PON</a:t>
            </a:r>
            <a:r>
              <a:rPr lang="zh-CN" altLang="en-US" dirty="0"/>
              <a:t>口， 网络侧</a:t>
            </a:r>
            <a:r>
              <a:rPr lang="en-US" altLang="zh-CN" dirty="0"/>
              <a:t>ETH</a:t>
            </a:r>
            <a:r>
              <a:rPr lang="zh-CN" altLang="en-US" dirty="0"/>
              <a:t>口</a:t>
            </a:r>
            <a:br>
              <a:rPr lang="zh-CN" altLang="en-US" dirty="0"/>
            </a:br>
            <a:r>
              <a:rPr lang="en-US" altLang="zh-CN" dirty="0"/>
              <a:t>6. </a:t>
            </a:r>
            <a:r>
              <a:rPr lang="zh-CN" altLang="en-US" dirty="0"/>
              <a:t>创建</a:t>
            </a:r>
            <a:r>
              <a:rPr lang="en-US" altLang="zh-CN" dirty="0"/>
              <a:t>ONU TP </a:t>
            </a:r>
            <a:r>
              <a:rPr lang="zh-CN" altLang="en-US" dirty="0"/>
              <a:t>， 物理</a:t>
            </a:r>
            <a:r>
              <a:rPr lang="en-US" altLang="zh-CN" dirty="0"/>
              <a:t>WAN</a:t>
            </a:r>
            <a:r>
              <a:rPr lang="zh-CN" altLang="en-US" dirty="0"/>
              <a:t>口和</a:t>
            </a:r>
            <a:r>
              <a:rPr lang="en-US" altLang="zh-CN" dirty="0"/>
              <a:t>LAN</a:t>
            </a:r>
            <a:r>
              <a:rPr lang="zh-CN" altLang="en-US" dirty="0"/>
              <a:t>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8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NM</a:t>
            </a:r>
            <a:r>
              <a:rPr lang="zh-CN" altLang="en-US" dirty="0"/>
              <a:t>：创建</a:t>
            </a:r>
            <a:r>
              <a:rPr lang="en-US" altLang="zh-CN" dirty="0"/>
              <a:t>Access</a:t>
            </a:r>
            <a:r>
              <a:rPr lang="en-US" altLang="zh-CN" baseline="0" dirty="0"/>
              <a:t> Node</a:t>
            </a:r>
            <a:r>
              <a:rPr lang="zh-CN" altLang="en-US" baseline="0" dirty="0"/>
              <a:t>和</a:t>
            </a:r>
            <a:r>
              <a:rPr lang="en-US" altLang="zh-CN" baseline="0" dirty="0"/>
              <a:t>TP</a:t>
            </a:r>
            <a:r>
              <a:rPr lang="zh-CN" altLang="en-US" dirty="0"/>
              <a:t>，并引用设备存量中已创建的设备</a:t>
            </a:r>
            <a:r>
              <a:rPr lang="en-US" altLang="zh-CN" dirty="0"/>
              <a:t>ID</a:t>
            </a: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C00000"/>
                </a:solidFill>
              </a:rPr>
              <a:t>P8-P9</a:t>
            </a:r>
            <a:r>
              <a:rPr lang="zh-CN" altLang="en-US" sz="1200" b="1" dirty="0">
                <a:solidFill>
                  <a:srgbClr val="C00000"/>
                </a:solidFill>
              </a:rPr>
              <a:t>做一个例子：</a:t>
            </a:r>
            <a:r>
              <a:rPr lang="en-US" altLang="zh-CN" sz="1200" b="1" dirty="0">
                <a:solidFill>
                  <a:srgbClr val="C00000"/>
                </a:solidFill>
              </a:rPr>
              <a:t>P8</a:t>
            </a:r>
            <a:r>
              <a:rPr lang="zh-CN" altLang="en-US" sz="1200" b="1" dirty="0">
                <a:solidFill>
                  <a:srgbClr val="C00000"/>
                </a:solidFill>
              </a:rPr>
              <a:t>包含：步骤内容，模型关系，对象层次；</a:t>
            </a:r>
            <a:r>
              <a:rPr lang="en-US" altLang="zh-CN" sz="1200" b="1" dirty="0">
                <a:solidFill>
                  <a:srgbClr val="C00000"/>
                </a:solidFill>
              </a:rPr>
              <a:t>P9</a:t>
            </a:r>
            <a:r>
              <a:rPr lang="zh-CN" altLang="en-US" sz="1200" b="1" dirty="0">
                <a:solidFill>
                  <a:srgbClr val="C00000"/>
                </a:solidFill>
              </a:rPr>
              <a:t>包含，新模型报文 </a:t>
            </a:r>
            <a:r>
              <a:rPr lang="en-US" altLang="zh-CN" sz="1200" b="1" dirty="0">
                <a:solidFill>
                  <a:srgbClr val="C00000"/>
                </a:solidFill>
              </a:rPr>
              <a:t>VS TR-383/385</a:t>
            </a:r>
            <a:r>
              <a:rPr lang="zh-CN" altLang="en-US" sz="1200" b="1" dirty="0">
                <a:solidFill>
                  <a:srgbClr val="C00000"/>
                </a:solidFill>
              </a:rPr>
              <a:t>的报文，和报文文件附件</a:t>
            </a:r>
          </a:p>
          <a:p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创建</a:t>
            </a:r>
            <a:r>
              <a:rPr lang="en-US" altLang="zh-CN" dirty="0"/>
              <a:t>OLT node</a:t>
            </a:r>
            <a:r>
              <a:rPr lang="zh-CN" altLang="en-US" dirty="0"/>
              <a:t>， 引用设备存量的</a:t>
            </a:r>
            <a:r>
              <a:rPr lang="en-US" altLang="zh-CN" dirty="0"/>
              <a:t>OLT device ID</a:t>
            </a:r>
            <a:r>
              <a:rPr lang="zh-CN" altLang="en-US" dirty="0"/>
              <a:t>， </a:t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创建</a:t>
            </a:r>
            <a:r>
              <a:rPr lang="en-US" altLang="zh-CN" dirty="0"/>
              <a:t>ONU node</a:t>
            </a:r>
            <a:r>
              <a:rPr lang="zh-CN" altLang="en-US" dirty="0"/>
              <a:t>， 引用设备存量的</a:t>
            </a:r>
            <a:r>
              <a:rPr lang="en-US" altLang="zh-CN" dirty="0"/>
              <a:t>ONU device ID</a:t>
            </a:r>
            <a:r>
              <a:rPr lang="zh-CN" altLang="en-US" dirty="0"/>
              <a:t>， </a:t>
            </a:r>
            <a:br>
              <a:rPr lang="zh-CN" altLang="en-US" dirty="0"/>
            </a:br>
            <a:r>
              <a:rPr lang="en-US" altLang="zh-CN" dirty="0"/>
              <a:t>5. </a:t>
            </a:r>
            <a:r>
              <a:rPr lang="zh-CN" altLang="en-US" dirty="0"/>
              <a:t>创建</a:t>
            </a:r>
            <a:r>
              <a:rPr lang="en-US" altLang="zh-CN" dirty="0"/>
              <a:t>OLT TP</a:t>
            </a:r>
            <a:r>
              <a:rPr lang="zh-CN" altLang="en-US" dirty="0"/>
              <a:t>， 用户侧</a:t>
            </a:r>
            <a:r>
              <a:rPr lang="en-US" altLang="zh-CN" dirty="0"/>
              <a:t>PON</a:t>
            </a:r>
            <a:r>
              <a:rPr lang="zh-CN" altLang="en-US" dirty="0"/>
              <a:t>口， 网络侧</a:t>
            </a:r>
            <a:r>
              <a:rPr lang="en-US" altLang="zh-CN" dirty="0"/>
              <a:t>ETH</a:t>
            </a:r>
            <a:r>
              <a:rPr lang="zh-CN" altLang="en-US" dirty="0"/>
              <a:t>口</a:t>
            </a:r>
            <a:br>
              <a:rPr lang="zh-CN" altLang="en-US" dirty="0"/>
            </a:br>
            <a:r>
              <a:rPr lang="en-US" altLang="zh-CN" dirty="0"/>
              <a:t>6. </a:t>
            </a:r>
            <a:r>
              <a:rPr lang="zh-CN" altLang="en-US" dirty="0"/>
              <a:t>创建</a:t>
            </a:r>
            <a:r>
              <a:rPr lang="en-US" altLang="zh-CN" dirty="0"/>
              <a:t>ONU TP </a:t>
            </a:r>
            <a:r>
              <a:rPr lang="zh-CN" altLang="en-US" dirty="0"/>
              <a:t>， 物理</a:t>
            </a:r>
            <a:r>
              <a:rPr lang="en-US" altLang="zh-CN" dirty="0"/>
              <a:t>WAN</a:t>
            </a:r>
            <a:r>
              <a:rPr lang="zh-CN" altLang="en-US" dirty="0"/>
              <a:t>口和</a:t>
            </a:r>
            <a:r>
              <a:rPr lang="en-US" altLang="zh-CN" dirty="0"/>
              <a:t>LAN</a:t>
            </a:r>
            <a:r>
              <a:rPr lang="zh-CN" altLang="en-US" dirty="0"/>
              <a:t>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03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使用北向新模型创建</a:t>
            </a:r>
            <a:r>
              <a:rPr lang="en-US" altLang="zh-CN"/>
              <a:t>NPC</a:t>
            </a:r>
            <a:r>
              <a:rPr lang="zh-CN" altLang="en-US"/>
              <a:t>层厂商和技术无关的抽象</a:t>
            </a:r>
            <a:r>
              <a:rPr lang="en-US" altLang="zh-CN"/>
              <a:t>network node</a:t>
            </a:r>
            <a:r>
              <a:rPr lang="zh-CN" altLang="en-US"/>
              <a:t>和</a:t>
            </a:r>
            <a:r>
              <a:rPr lang="en-US" altLang="zh-CN"/>
              <a:t>TP </a:t>
            </a:r>
            <a:r>
              <a:rPr lang="zh-CN" altLang="en-US"/>
              <a:t>， 通过</a:t>
            </a:r>
            <a:r>
              <a:rPr lang="en-US" altLang="zh-CN"/>
              <a:t>supporting node</a:t>
            </a:r>
            <a:r>
              <a:rPr lang="zh-CN" altLang="en-US"/>
              <a:t>和</a:t>
            </a:r>
            <a:r>
              <a:rPr lang="en-US" altLang="zh-CN"/>
              <a:t>supporting tp</a:t>
            </a:r>
            <a:r>
              <a:rPr lang="zh-CN" altLang="en-US"/>
              <a:t>的方式的关联到</a:t>
            </a:r>
            <a:r>
              <a:rPr lang="en-US" altLang="zh-CN"/>
              <a:t>NM</a:t>
            </a:r>
            <a:r>
              <a:rPr lang="zh-CN" altLang="en-US"/>
              <a:t>层的物理</a:t>
            </a:r>
            <a:r>
              <a:rPr lang="en-US" altLang="zh-CN"/>
              <a:t>olt node</a:t>
            </a:r>
            <a:r>
              <a:rPr lang="zh-CN" altLang="en-US"/>
              <a:t>和</a:t>
            </a:r>
            <a:r>
              <a:rPr lang="en-US" altLang="zh-CN"/>
              <a:t>TP</a:t>
            </a:r>
            <a:r>
              <a:rPr lang="zh-CN" altLang="en-US"/>
              <a:t>， 通常是一对一的方式关联</a:t>
            </a:r>
            <a:endParaRPr lang="en-US" altLang="zh-CN"/>
          </a:p>
          <a:p>
            <a:endParaRPr lang="en-US" altLang="zh-CN"/>
          </a:p>
          <a:p>
            <a:br>
              <a:rPr lang="zh-CN" altLang="en-US"/>
            </a:br>
            <a:br>
              <a:rPr lang="zh-CN" altLang="en-US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19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L2-v-uni</a:t>
            </a:r>
            <a:r>
              <a:rPr lang="en-US" altLang="zh-CN" baseline="0" dirty="0"/>
              <a:t> </a:t>
            </a:r>
            <a:r>
              <a:rPr lang="zh-CN" altLang="en-US" baseline="0" dirty="0"/>
              <a:t>或者</a:t>
            </a:r>
            <a:r>
              <a:rPr lang="en-US" altLang="zh-CN" baseline="0" dirty="0"/>
              <a:t>l2-v-nni </a:t>
            </a:r>
            <a:r>
              <a:rPr lang="zh-CN" altLang="en-US" baseline="0" dirty="0"/>
              <a:t>一对一映射到</a:t>
            </a:r>
            <a:r>
              <a:rPr lang="en-US" altLang="zh-CN" baseline="0" dirty="0"/>
              <a:t>TR383</a:t>
            </a:r>
            <a:r>
              <a:rPr lang="zh-CN" altLang="en-US" baseline="0" dirty="0"/>
              <a:t>模型的一个 </a:t>
            </a:r>
            <a:r>
              <a:rPr lang="en-US" altLang="zh-CN" baseline="0" dirty="0"/>
              <a:t>VLAN sub interface </a:t>
            </a:r>
            <a:r>
              <a:rPr lang="zh-CN" altLang="en-US" baseline="0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F6B11-56CF-214E-8036-EE0E5F9946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09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使用北向新模型创建</a:t>
            </a:r>
            <a:r>
              <a:rPr lang="en-US" altLang="zh-CN" dirty="0"/>
              <a:t>NPC</a:t>
            </a:r>
            <a:r>
              <a:rPr lang="zh-CN" altLang="en-US" dirty="0"/>
              <a:t>层厂商和技术无关的抽象</a:t>
            </a:r>
            <a:r>
              <a:rPr lang="en-US" altLang="zh-CN" dirty="0"/>
              <a:t>NT node</a:t>
            </a:r>
            <a:r>
              <a:rPr lang="zh-CN" altLang="en-US" dirty="0"/>
              <a:t>和</a:t>
            </a:r>
            <a:r>
              <a:rPr lang="en-US" altLang="zh-CN" dirty="0"/>
              <a:t>TP </a:t>
            </a:r>
            <a:r>
              <a:rPr lang="zh-CN" altLang="en-US" dirty="0"/>
              <a:t>， 通过</a:t>
            </a:r>
            <a:r>
              <a:rPr lang="en-US" altLang="zh-CN" dirty="0"/>
              <a:t>supporting node</a:t>
            </a:r>
            <a:r>
              <a:rPr lang="zh-CN" altLang="en-US" dirty="0"/>
              <a:t>和</a:t>
            </a:r>
            <a:r>
              <a:rPr lang="en-US" altLang="zh-CN" dirty="0"/>
              <a:t>supporting </a:t>
            </a:r>
            <a:r>
              <a:rPr lang="en-US" altLang="zh-CN" dirty="0" err="1"/>
              <a:t>tp</a:t>
            </a:r>
            <a:r>
              <a:rPr lang="zh-CN" altLang="en-US" dirty="0"/>
              <a:t>的方式的关联到</a:t>
            </a:r>
            <a:r>
              <a:rPr lang="en-US" altLang="zh-CN" dirty="0"/>
              <a:t>NM</a:t>
            </a:r>
            <a:r>
              <a:rPr lang="zh-CN" altLang="en-US" dirty="0"/>
              <a:t>层的物理</a:t>
            </a:r>
            <a:r>
              <a:rPr lang="en-US" altLang="zh-CN" dirty="0" err="1"/>
              <a:t>onu</a:t>
            </a:r>
            <a:r>
              <a:rPr lang="en-US" altLang="zh-CN" dirty="0"/>
              <a:t> node</a:t>
            </a:r>
            <a:r>
              <a:rPr lang="zh-CN" altLang="en-US" dirty="0"/>
              <a:t>和</a:t>
            </a:r>
            <a:r>
              <a:rPr lang="en-US" altLang="zh-CN" dirty="0"/>
              <a:t>TP</a:t>
            </a:r>
            <a:r>
              <a:rPr lang="zh-CN" altLang="en-US" dirty="0"/>
              <a:t>， 通常是一对一的方式关联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NT Access Node NNI TP</a:t>
            </a:r>
            <a:r>
              <a:rPr lang="zh-CN" altLang="en-US" dirty="0"/>
              <a:t>和 </a:t>
            </a:r>
            <a:r>
              <a:rPr lang="en-US" altLang="zh-CN" dirty="0"/>
              <a:t>Network Access Node UNI TP</a:t>
            </a:r>
            <a:r>
              <a:rPr lang="zh-CN" altLang="en-US" dirty="0"/>
              <a:t>的 </a:t>
            </a:r>
            <a:r>
              <a:rPr lang="en-US" altLang="zh-CN" dirty="0"/>
              <a:t>link</a:t>
            </a:r>
          </a:p>
          <a:p>
            <a:endParaRPr lang="en-US" altLang="zh-CN" dirty="0"/>
          </a:p>
          <a:p>
            <a:r>
              <a:rPr lang="zh-CN" altLang="en-US" dirty="0"/>
              <a:t>对标</a:t>
            </a:r>
            <a:r>
              <a:rPr lang="en-US" altLang="zh-CN" dirty="0"/>
              <a:t>TR-385</a:t>
            </a:r>
            <a:r>
              <a:rPr lang="zh-CN" altLang="en-US" dirty="0"/>
              <a:t>，配置</a:t>
            </a:r>
            <a:r>
              <a:rPr lang="en-US" altLang="zh-CN" dirty="0"/>
              <a:t>AA/BB</a:t>
            </a:r>
            <a:r>
              <a:rPr lang="zh-CN" altLang="en-US" dirty="0"/>
              <a:t>等属性，本步骤只需要配置</a:t>
            </a:r>
            <a:r>
              <a:rPr lang="en-US" altLang="zh-CN" dirty="0"/>
              <a:t>NNI/UNI TP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使用北向新模型创建</a:t>
            </a:r>
            <a:r>
              <a:rPr lang="en-US" altLang="zh-CN" dirty="0"/>
              <a:t>NPC</a:t>
            </a:r>
            <a:r>
              <a:rPr lang="zh-CN" altLang="en-US" dirty="0"/>
              <a:t>层的厂商和技术无关的抽象</a:t>
            </a:r>
            <a:r>
              <a:rPr lang="en-US" altLang="zh-CN" dirty="0"/>
              <a:t>node, TP </a:t>
            </a:r>
            <a:r>
              <a:rPr lang="zh-CN" altLang="en-US" dirty="0"/>
              <a:t>以及</a:t>
            </a:r>
            <a:r>
              <a:rPr lang="en-US" altLang="zh-CN" dirty="0"/>
              <a:t>link</a:t>
            </a:r>
            <a:r>
              <a:rPr lang="zh-CN" altLang="en-US" dirty="0"/>
              <a:t>， 通过</a:t>
            </a:r>
            <a:r>
              <a:rPr lang="en-US" altLang="zh-CN" dirty="0"/>
              <a:t>supporting node</a:t>
            </a:r>
            <a:r>
              <a:rPr lang="zh-CN" altLang="en-US" dirty="0"/>
              <a:t>和</a:t>
            </a:r>
            <a:r>
              <a:rPr lang="en-US" altLang="zh-CN" dirty="0"/>
              <a:t>supporting </a:t>
            </a:r>
            <a:r>
              <a:rPr lang="en-US" altLang="zh-CN" dirty="0" err="1"/>
              <a:t>tp</a:t>
            </a:r>
            <a:r>
              <a:rPr lang="zh-CN" altLang="en-US" dirty="0"/>
              <a:t>的方式的关联到</a:t>
            </a:r>
            <a:r>
              <a:rPr lang="en-US" altLang="zh-CN" dirty="0"/>
              <a:t>NM</a:t>
            </a:r>
            <a:r>
              <a:rPr lang="zh-CN" altLang="en-US" dirty="0"/>
              <a:t>层的物理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/>
              <a:t>TP</a:t>
            </a:r>
            <a:r>
              <a:rPr lang="zh-CN" altLang="en-US" dirty="0"/>
              <a:t>， 通常是一对一的方式关联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8C26-ECCC-46E9-A074-2379B6EF52F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4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DF4C1-781A-B64E-94A3-EE262AA4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0" b="4973"/>
          <a:stretch/>
        </p:blipFill>
        <p:spPr>
          <a:xfrm>
            <a:off x="4467067" y="0"/>
            <a:ext cx="90090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 baseline="0">
                <a:solidFill>
                  <a:srgbClr val="41B6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DAEC6-C434-D149-949F-1368A0C1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8" y="5914722"/>
            <a:ext cx="3223946" cy="660452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B5E94B-F717-474C-B6AB-FB4528C95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41B64C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B984F-F83E-D548-BCEC-A16CB51DA9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1109663"/>
            <a:ext cx="3838575" cy="4048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41B64C"/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9916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638B864-542C-D04A-8F38-96549DD5CE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565436F-802C-6145-8158-20B39F3D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9" y="4871745"/>
            <a:ext cx="8577779" cy="1463136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911B94B-4593-A443-9342-26C51FDFE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7" y="4871745"/>
            <a:ext cx="6356842" cy="14414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</p:spTree>
    <p:extLst>
      <p:ext uri="{BB962C8B-B14F-4D97-AF65-F5344CB8AC3E}">
        <p14:creationId xmlns:p14="http://schemas.microsoft.com/office/powerpoint/2010/main" val="10938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5DBF-97A7-2449-9B19-370CD2E7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5798-A575-A84C-B438-98314611D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31F5-73EC-AB4B-9680-AF426192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"/>
            <a:ext cx="12192000" cy="6846462"/>
          </a:xfrm>
          <a:prstGeom prst="rect">
            <a:avLst/>
          </a:prstGeom>
        </p:spPr>
      </p:pic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92EA9C0-A6F1-164C-9815-818557166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C618A-0CAC-7248-B85A-9BC04D1B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ADC75-E411-D347-B655-375612BA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5DBF-97A7-2449-9B19-370CD2E7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5798-A575-A84C-B438-98314611D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31F5-73EC-AB4B-9680-AF426192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"/>
            <a:ext cx="12192000" cy="3148798"/>
          </a:xfrm>
          <a:prstGeom prst="rect">
            <a:avLst/>
          </a:prstGeom>
        </p:spPr>
      </p:pic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92EA9C0-A6F1-164C-9815-818557166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C2612-243A-DB43-A2FD-6389CE4B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748A2B-B1E5-0F4E-8554-DCBDF90358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E04937-9775-E440-A7F4-D0E259BB9892}"/>
              </a:ext>
            </a:extLst>
          </p:cNvPr>
          <p:cNvSpPr txBox="1">
            <a:spLocks/>
          </p:cNvSpPr>
          <p:nvPr/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581E7D-704A-2346-8E41-8E4CB75700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66BE0-8DA9-334E-A06D-48F733AC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5983577"/>
            <a:ext cx="3072983" cy="6295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5C133F-B269-A549-8DB7-19260BA37CFF}"/>
              </a:ext>
            </a:extLst>
          </p:cNvPr>
          <p:cNvSpPr/>
          <p:nvPr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26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8784" y="1392239"/>
            <a:ext cx="7119424" cy="1666875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8784" y="3392996"/>
            <a:ext cx="7119424" cy="655130"/>
          </a:xfrm>
          <a:prstGeom prst="rect">
            <a:avLst/>
          </a:prstGeom>
        </p:spPr>
        <p:txBody>
          <a:bodyPr lIns="80139" tIns="40069" rIns="80139" bIns="40069" anchor="ctr"/>
          <a:lstStyle>
            <a:lvl1pPr marL="0" indent="0" algn="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11424" y="260649"/>
            <a:ext cx="18242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406B7BA0-2A4A-4F20-A950-C43782E1E375}" type="datetime1">
              <a:rPr lang="zh-CN" altLang="en-US" sz="1200" kern="1200" smtClean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pPr algn="l"/>
              <a:t>2023/8/24</a:t>
            </a:fld>
            <a:endParaRPr lang="zh-CN" altLang="en-US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84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387" y="332657"/>
            <a:ext cx="10993221" cy="6585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87" y="1088740"/>
            <a:ext cx="10993221" cy="5148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95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56659"/>
            <a:ext cx="11281253" cy="782639"/>
          </a:xfrm>
          <a:prstGeom prst="rect">
            <a:avLst/>
          </a:prstGeom>
        </p:spPr>
        <p:txBody>
          <a:bodyPr lIns="87850" tIns="43925" rIns="87850" bIns="43925" anchor="ctr" anchorCtr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41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56659"/>
            <a:ext cx="11281253" cy="782639"/>
          </a:xfrm>
          <a:prstGeom prst="rect">
            <a:avLst/>
          </a:prstGeom>
        </p:spPr>
        <p:txBody>
          <a:bodyPr lIns="87850" tIns="43925" rIns="87850" bIns="43925" anchor="ctr" anchorCtr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227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DF4C1-781A-B64E-94A3-EE262AA44A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110" b="4973"/>
          <a:stretch/>
        </p:blipFill>
        <p:spPr>
          <a:xfrm>
            <a:off x="4467067" y="0"/>
            <a:ext cx="90090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 baseline="0">
                <a:solidFill>
                  <a:srgbClr val="41B6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DAEC6-C434-D149-949F-1368A0C13A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22"/>
            <a:ext cx="3223946" cy="660452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B5E94B-F717-474C-B6AB-FB4528C95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41B64C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B984F-F83E-D548-BCEC-A16CB51DA9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1109663"/>
            <a:ext cx="3838575" cy="4048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41B64C"/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21143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98AEA-B325-AA40-9106-B5D867292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8486118" cy="41532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BCD5D-E3AA-8445-A4AC-F0E0F49840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BEB86-91F1-204B-A6D7-89AA67AA6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2738"/>
            <a:ext cx="3223946" cy="66045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3384960-B098-D54C-A6EE-D364546E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79463"/>
            <a:ext cx="3389313" cy="479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395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4099D-7921-5144-AC6F-8BF2E40A7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69"/>
            <a:ext cx="12192000" cy="6846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488CA-9C14-E741-9378-51D8EEED08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8486118" cy="41532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BEB86-91F1-204B-A6D7-89AA67AA6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2738"/>
            <a:ext cx="3223946" cy="660452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958AB6D-750C-314A-97CE-FA60E4DFB1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79463"/>
            <a:ext cx="3389313" cy="479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268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98AEA-B325-AA40-9106-B5D8672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8486118" cy="41532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BCD5D-E3AA-8445-A4AC-F0E0F498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BEB86-91F1-204B-A6D7-89AA67AA6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8" y="5912738"/>
            <a:ext cx="3223946" cy="66045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3384960-B098-D54C-A6EE-D364546E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79463"/>
            <a:ext cx="3389313" cy="479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87772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3577"/>
            <a:ext cx="3072983" cy="629526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195894-2589-EA45-B0D4-6CF7EED46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C16A7-BDD8-494C-B57C-7DC4F3A515C4}"/>
              </a:ext>
            </a:extLst>
          </p:cNvPr>
          <p:cNvSpPr/>
          <p:nvPr userDrawn="1"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58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342900" indent="-342900">
              <a:buClr>
                <a:schemeClr val="accent5"/>
              </a:buClr>
              <a:buSzPct val="75000"/>
              <a:buFont typeface="Wingdings" pitchFamily="2" charset="2"/>
              <a:buChar char="§"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05212" y="6454363"/>
            <a:ext cx="9235440" cy="1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1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-no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342900" indent="-342900">
              <a:buClr>
                <a:schemeClr val="accent5"/>
              </a:buClr>
              <a:buSzPct val="75000"/>
              <a:buFont typeface="Wingdings" pitchFamily="2" charset="2"/>
              <a:buChar char="§"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05212" y="6454363"/>
            <a:ext cx="9235440" cy="1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2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8" y="2698229"/>
            <a:ext cx="10844134" cy="3245373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4631" y="404734"/>
            <a:ext cx="2243939" cy="4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457" y="6193093"/>
            <a:ext cx="10874113" cy="131079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A002A1D-F107-FF44-83C5-88F27DFF65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6"/>
            <a:ext cx="10874375" cy="1291098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BBC7F-0416-1145-8622-B61A24416560}"/>
              </a:ext>
            </a:extLst>
          </p:cNvPr>
          <p:cNvSpPr/>
          <p:nvPr userDrawn="1"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8414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690543"/>
            <a:ext cx="5552603" cy="3357990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4631" y="404734"/>
            <a:ext cx="2243939" cy="4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457" y="6193093"/>
            <a:ext cx="10874113" cy="13107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C74765-5DA0-AD4D-ACDA-F4822FCFD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690543"/>
            <a:ext cx="5552603" cy="3357990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2AB02B1-A7FE-F542-ADC0-992611FDDD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1249546"/>
            <a:ext cx="10874375" cy="1291098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D9902-C91E-C543-9B56-8D9C88794E8E}"/>
              </a:ext>
            </a:extLst>
          </p:cNvPr>
          <p:cNvSpPr/>
          <p:nvPr userDrawn="1"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0573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35D9BB-9574-9740-9B6E-80C77D8CA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1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B4827F-FF51-442C-9A2B-70B566DB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D3E4-279C-4B9F-AE73-028A11BBA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6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638B864-542C-D04A-8F38-96549DD5CE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565436F-802C-6145-8158-20B39F3DFA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09" y="4871745"/>
            <a:ext cx="8577779" cy="1463136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911B94B-4593-A443-9342-26C51FDFE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7" y="4871745"/>
            <a:ext cx="6356842" cy="14414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</p:spTree>
    <p:extLst>
      <p:ext uri="{BB962C8B-B14F-4D97-AF65-F5344CB8AC3E}">
        <p14:creationId xmlns:p14="http://schemas.microsoft.com/office/powerpoint/2010/main" val="2376100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5DBF-97A7-2449-9B19-370CD2E7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5798-A575-A84C-B438-98314611D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31F5-73EC-AB4B-9680-AF4261926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538"/>
            <a:ext cx="12192000" cy="6846462"/>
          </a:xfrm>
          <a:prstGeom prst="rect">
            <a:avLst/>
          </a:prstGeom>
        </p:spPr>
      </p:pic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92EA9C0-A6F1-164C-9815-818557166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C618A-0CAC-7248-B85A-9BC04D1B38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ADC75-E411-D347-B655-375612BAC4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51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5DBF-97A7-2449-9B19-370CD2E7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5798-A575-A84C-B438-98314611D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31F5-73EC-AB4B-9680-AF4261926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538"/>
            <a:ext cx="12192000" cy="3148798"/>
          </a:xfrm>
          <a:prstGeom prst="rect">
            <a:avLst/>
          </a:prstGeom>
        </p:spPr>
      </p:pic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92EA9C0-A6F1-164C-9815-818557166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C2612-243A-DB43-A2FD-6389CE4B9C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748A2B-B1E5-0F4E-8554-DCBDF90358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E04937-9775-E440-A7F4-D0E259BB9892}"/>
              </a:ext>
            </a:extLst>
          </p:cNvPr>
          <p:cNvSpPr txBox="1">
            <a:spLocks/>
          </p:cNvSpPr>
          <p:nvPr userDrawn="1"/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581E7D-704A-2346-8E41-8E4CB75700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66BE0-8DA9-334E-A06D-48F733AC3B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3577"/>
            <a:ext cx="3072983" cy="6295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5C133F-B269-A549-8DB7-19260BA37CFF}"/>
              </a:ext>
            </a:extLst>
          </p:cNvPr>
          <p:cNvSpPr/>
          <p:nvPr userDrawn="1"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40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4099D-7921-5144-AC6F-8BF2E40A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9"/>
            <a:ext cx="12192000" cy="6846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488CA-9C14-E741-9378-51D8EEED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284A5-0AD7-FC44-A108-D4FDC16EA8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FEEE-EA52-9140-B376-72D7857A1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8486118" cy="41532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BEB86-91F1-204B-A6D7-89AA67AA6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8" y="5912738"/>
            <a:ext cx="3223946" cy="660452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958AB6D-750C-314A-97CE-FA60E4DFB1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779463"/>
            <a:ext cx="3389313" cy="479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9195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" y="5983577"/>
            <a:ext cx="3072983" cy="629526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195894-2589-EA45-B0D4-6CF7EED46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C16A7-BDD8-494C-B57C-7DC4F3A515C4}"/>
              </a:ext>
            </a:extLst>
          </p:cNvPr>
          <p:cNvSpPr/>
          <p:nvPr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35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342900" indent="-342900">
              <a:buClr>
                <a:schemeClr val="accent5"/>
              </a:buClr>
              <a:buSzPct val="75000"/>
              <a:buFont typeface="Wingdings" pitchFamily="2" charset="2"/>
              <a:buChar char="§"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12" y="6454363"/>
            <a:ext cx="9235440" cy="11133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05212" y="6454363"/>
            <a:ext cx="9235440" cy="1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-no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342900" indent="-342900">
              <a:buClr>
                <a:schemeClr val="accent5"/>
              </a:buClr>
              <a:buSzPct val="75000"/>
              <a:buFont typeface="Wingdings" pitchFamily="2" charset="2"/>
              <a:buChar char="§"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12" y="6454363"/>
            <a:ext cx="9235440" cy="1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9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8" y="2698229"/>
            <a:ext cx="10844134" cy="3245373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631" y="404734"/>
            <a:ext cx="2243939" cy="4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57" y="6193093"/>
            <a:ext cx="10874113" cy="131079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A002A1D-F107-FF44-83C5-88F27DFF65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6"/>
            <a:ext cx="10874375" cy="1291098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BBC7F-0416-1145-8622-B61A24416560}"/>
              </a:ext>
            </a:extLst>
          </p:cNvPr>
          <p:cNvSpPr/>
          <p:nvPr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708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468DB-42FE-BA42-81F5-727E99D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690543"/>
            <a:ext cx="5552603" cy="3357990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AA91-14AB-244D-BA01-57BF53F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34412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D611-BF35-1A48-9CD4-901E1F6F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631" y="404734"/>
            <a:ext cx="2243939" cy="4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B4D9-05FA-EB43-98E8-0204AAD8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57" y="6193093"/>
            <a:ext cx="10874113" cy="13107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C74765-5DA0-AD4D-ACDA-F4822FCFDC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690543"/>
            <a:ext cx="5552603" cy="3357990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2AB02B1-A7FE-F542-ADC0-992611FDDD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1249546"/>
            <a:ext cx="10874375" cy="1291098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D9902-C91E-C543-9B56-8D9C88794E8E}"/>
              </a:ext>
            </a:extLst>
          </p:cNvPr>
          <p:cNvSpPr/>
          <p:nvPr/>
        </p:nvSpPr>
        <p:spPr>
          <a:xfrm>
            <a:off x="7975828" y="6336104"/>
            <a:ext cx="3266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©2018 Broadband Forum.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61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35D9BB-9574-9740-9B6E-80C77D8CA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F694A-F881-AE4B-84EC-7327F7C48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1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98-D6D0-9148-B375-58B0FA56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B4827F-FF51-442C-9A2B-70B566DB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620" y="6605396"/>
            <a:ext cx="455951" cy="365125"/>
          </a:xfrm>
          <a:prstGeom prst="rect">
            <a:avLst/>
          </a:prstGeom>
        </p:spPr>
        <p:txBody>
          <a:bodyPr/>
          <a:lstStyle/>
          <a:p>
            <a:fld id="{B6581E7D-704A-2346-8E41-8E4CB7570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D3E4-279C-4B9F-AE73-028A11BB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9" y="6386669"/>
            <a:ext cx="1793808" cy="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7C709-432F-4E45-A939-CB95CB4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365125"/>
            <a:ext cx="10844134" cy="52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3BD4-5EC6-564A-B531-32B00BBA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66" y="1066800"/>
            <a:ext cx="10844134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B31971E-E7FB-3C4F-BA72-88464F55E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4440" y="6360170"/>
            <a:ext cx="44773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3" r:id="rId14"/>
    <p:sldLayoutId id="2147483724" r:id="rId15"/>
    <p:sldLayoutId id="214748372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B6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35056"/>
        </a:buClr>
        <a:buFont typeface="Wingdings" pitchFamily="2" charset="2"/>
        <a:buChar char="§"/>
        <a:defRPr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7C709-432F-4E45-A939-CB95CB4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365125"/>
            <a:ext cx="10844134" cy="52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3BD4-5EC6-564A-B531-32B00BBA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66" y="1066800"/>
            <a:ext cx="10844134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B31971E-E7FB-3C4F-BA72-88464F55E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4440" y="6360170"/>
            <a:ext cx="44773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6581E7D-704A-2346-8E41-8E4CB75700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B6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35056"/>
        </a:buClr>
        <a:buFont typeface="Wingdings" pitchFamily="2" charset="2"/>
        <a:buChar char="§"/>
        <a:defRPr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5056"/>
        </a:buClr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broadband-forum.org/projects/OBBAA/repos/obbaa-yang-modules/pull-requests/10/overview" TargetMode="External"/><Relationship Id="rId2" Type="http://schemas.openxmlformats.org/officeDocument/2006/relationships/hyperlink" Target="https://code.broadband-forum.org/projects/OBBAA/repos/obbaa/browse/resources/examples/nbi-abstract-model?at=refs/heads/OBBAA-509-sample-xmls-for-abstraction" TargetMode="Externa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adband-forum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651000" y="2079000"/>
            <a:ext cx="10395000" cy="2595468"/>
          </a:xfrm>
        </p:spPr>
        <p:txBody>
          <a:bodyPr>
            <a:normAutofit fontScale="90000"/>
          </a:bodyPr>
          <a:lstStyle/>
          <a:p>
            <a:r>
              <a:rPr lang="en-US" dirty="0"/>
              <a:t>NPIF - Abstract YANG Models for BAA - Access Device Abstraction Manager (BAA-ADAM)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58078" y="364164"/>
            <a:ext cx="10282921" cy="7248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Haomian</a:t>
            </a:r>
            <a:r>
              <a:rPr lang="en-US" altLang="zh-CN" dirty="0"/>
              <a:t> Zheng , Huawei Technologies</a:t>
            </a:r>
          </a:p>
          <a:p>
            <a:r>
              <a:rPr lang="en-US" altLang="zh-CN" dirty="0"/>
              <a:t>Aihua Guo, Futurewei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8078" y="1089000"/>
            <a:ext cx="3389313" cy="479425"/>
          </a:xfrm>
        </p:spPr>
        <p:txBody>
          <a:bodyPr/>
          <a:lstStyle/>
          <a:p>
            <a:r>
              <a:rPr lang="en-US" altLang="zh-CN" dirty="0"/>
              <a:t>September 5. 2023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69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 bwMode="auto">
          <a:xfrm flipH="1" flipV="1">
            <a:off x="7637312" y="2519644"/>
            <a:ext cx="1606188" cy="2546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0" name="肘形连接符 9"/>
          <p:cNvCxnSpPr/>
          <p:nvPr/>
        </p:nvCxnSpPr>
        <p:spPr bwMode="auto">
          <a:xfrm rot="16200000" flipH="1">
            <a:off x="8893118" y="3852308"/>
            <a:ext cx="2936190" cy="289574"/>
          </a:xfrm>
          <a:prstGeom prst="bentConnector4">
            <a:avLst>
              <a:gd name="adj1" fmla="val 620"/>
              <a:gd name="adj2" fmla="val 17894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2b: Create NT Access Node, TPs and link in NPC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35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9399045" y="2149463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9237044" y="2438657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10077957" y="2438656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046744" y="4587401"/>
          <a:ext cx="1459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/>
                        <a:t>OLT Node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PON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ETH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直接连接符 92"/>
          <p:cNvCxnSpPr/>
          <p:nvPr/>
        </p:nvCxnSpPr>
        <p:spPr bwMode="auto">
          <a:xfrm>
            <a:off x="5482328" y="4374000"/>
            <a:ext cx="62319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10858947" y="3808768"/>
            <a:ext cx="1020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NPC’s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878502" y="4440572"/>
            <a:ext cx="981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NM’s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8589823" y="1151258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9779855" y="1151258"/>
            <a:ext cx="190405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336"/>
          <p:cNvSpPr txBox="1"/>
          <p:nvPr/>
        </p:nvSpPr>
        <p:spPr>
          <a:xfrm>
            <a:off x="8732627" y="1072862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337"/>
          <p:cNvSpPr txBox="1"/>
          <p:nvPr/>
        </p:nvSpPr>
        <p:spPr>
          <a:xfrm>
            <a:off x="9949469" y="1072862"/>
            <a:ext cx="10472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254290" y="1127255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Box 341"/>
          <p:cNvSpPr txBox="1"/>
          <p:nvPr/>
        </p:nvSpPr>
        <p:spPr>
          <a:xfrm>
            <a:off x="6605411" y="1072862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肘形连接符 5"/>
          <p:cNvCxnSpPr>
            <a:stCxn id="42" idx="2"/>
          </p:cNvCxnSpPr>
          <p:nvPr/>
        </p:nvCxnSpPr>
        <p:spPr bwMode="auto">
          <a:xfrm rot="5400000">
            <a:off x="8941518" y="3759605"/>
            <a:ext cx="1669710" cy="1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" name="肘形连接符 16"/>
          <p:cNvCxnSpPr>
            <a:endCxn id="26" idx="1"/>
          </p:cNvCxnSpPr>
          <p:nvPr/>
        </p:nvCxnSpPr>
        <p:spPr bwMode="auto">
          <a:xfrm rot="5400000">
            <a:off x="7949291" y="3749013"/>
            <a:ext cx="2484482" cy="289575"/>
          </a:xfrm>
          <a:prstGeom prst="bentConnector4">
            <a:avLst>
              <a:gd name="adj1" fmla="val 38959"/>
              <a:gd name="adj2" fmla="val 17894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5" name="肘形连接符 24"/>
          <p:cNvCxnSpPr/>
          <p:nvPr/>
        </p:nvCxnSpPr>
        <p:spPr bwMode="auto">
          <a:xfrm rot="16200000" flipH="1">
            <a:off x="6605409" y="3594591"/>
            <a:ext cx="2426604" cy="385422"/>
          </a:xfrm>
          <a:prstGeom prst="bentConnector4">
            <a:avLst>
              <a:gd name="adj1" fmla="val 43798"/>
              <a:gd name="adj2" fmla="val 17894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789718" y="2124000"/>
            <a:ext cx="754655" cy="77528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627717" y="2413194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536000" y="2413193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321001" y="4561938"/>
          <a:ext cx="17364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/>
                        <a:t>ONU Node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WAN port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+ LAN port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肘形连接符 35"/>
          <p:cNvCxnSpPr>
            <a:stCxn id="27" idx="2"/>
          </p:cNvCxnSpPr>
          <p:nvPr/>
        </p:nvCxnSpPr>
        <p:spPr bwMode="auto">
          <a:xfrm rot="5400000">
            <a:off x="6332191" y="3734142"/>
            <a:ext cx="1669710" cy="1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7" name="肘形连接符 36"/>
          <p:cNvCxnSpPr/>
          <p:nvPr/>
        </p:nvCxnSpPr>
        <p:spPr bwMode="auto">
          <a:xfrm rot="10800000" flipV="1">
            <a:off x="6321001" y="2529000"/>
            <a:ext cx="306716" cy="2861511"/>
          </a:xfrm>
          <a:prstGeom prst="bentConnector3">
            <a:avLst>
              <a:gd name="adj1" fmla="val 17453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6566083" y="1575085"/>
            <a:ext cx="141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NT Access Node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260459" y="1642836"/>
            <a:ext cx="384043" cy="24002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337"/>
          <p:cNvSpPr txBox="1"/>
          <p:nvPr/>
        </p:nvSpPr>
        <p:spPr>
          <a:xfrm>
            <a:off x="10689060" y="1458445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node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833419" y="1638445"/>
            <a:ext cx="855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9833419" y="1908445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TextBox 337"/>
          <p:cNvSpPr txBox="1"/>
          <p:nvPr/>
        </p:nvSpPr>
        <p:spPr>
          <a:xfrm>
            <a:off x="10689060" y="1715900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49404" y="2170438"/>
            <a:ext cx="11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link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矩形 111">
            <a:extLst>
              <a:ext uri="{FF2B5EF4-FFF2-40B4-BE49-F238E27FC236}">
                <a16:creationId xmlns:a16="http://schemas.microsoft.com/office/drawing/2014/main" id="{3F85906C-2B91-4B61-BA77-F72158D3998F}"/>
              </a:ext>
            </a:extLst>
          </p:cNvPr>
          <p:cNvSpPr/>
          <p:nvPr/>
        </p:nvSpPr>
        <p:spPr bwMode="auto">
          <a:xfrm>
            <a:off x="561001" y="2079000"/>
            <a:ext cx="1151582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8" name="矩形 112">
            <a:extLst>
              <a:ext uri="{FF2B5EF4-FFF2-40B4-BE49-F238E27FC236}">
                <a16:creationId xmlns:a16="http://schemas.microsoft.com/office/drawing/2014/main" id="{91C085BC-3837-4845-82B2-783374AF6EB7}"/>
              </a:ext>
            </a:extLst>
          </p:cNvPr>
          <p:cNvSpPr/>
          <p:nvPr/>
        </p:nvSpPr>
        <p:spPr bwMode="auto">
          <a:xfrm>
            <a:off x="1697284" y="2079000"/>
            <a:ext cx="1242425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9" name="矩形 113">
            <a:extLst>
              <a:ext uri="{FF2B5EF4-FFF2-40B4-BE49-F238E27FC236}">
                <a16:creationId xmlns:a16="http://schemas.microsoft.com/office/drawing/2014/main" id="{A71D56A3-83E2-4C62-B84F-4D2BCFDF9CD5}"/>
              </a:ext>
            </a:extLst>
          </p:cNvPr>
          <p:cNvSpPr/>
          <p:nvPr/>
        </p:nvSpPr>
        <p:spPr bwMode="auto">
          <a:xfrm>
            <a:off x="2946709" y="3831878"/>
            <a:ext cx="2471598" cy="554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-network-map</a:t>
            </a:r>
          </a:p>
        </p:txBody>
      </p:sp>
      <p:sp>
        <p:nvSpPr>
          <p:cNvPr id="50" name="矩形 114">
            <a:extLst>
              <a:ext uri="{FF2B5EF4-FFF2-40B4-BE49-F238E27FC236}">
                <a16:creationId xmlns:a16="http://schemas.microsoft.com/office/drawing/2014/main" id="{CC56EDC0-B684-4A2E-BF74-7182B297D054}"/>
              </a:ext>
            </a:extLst>
          </p:cNvPr>
          <p:cNvSpPr/>
          <p:nvPr/>
        </p:nvSpPr>
        <p:spPr bwMode="auto">
          <a:xfrm>
            <a:off x="2944274" y="2081121"/>
            <a:ext cx="2475328" cy="1752879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>
                <a:latin typeface="Arial" charset="0"/>
                <a:ea typeface="SimSun" pitchFamily="2" charset="-122"/>
              </a:rPr>
              <a:t>Proposed model for Access Node Management</a:t>
            </a:r>
          </a:p>
        </p:txBody>
      </p:sp>
      <p:sp>
        <p:nvSpPr>
          <p:cNvPr id="51" name="矩形 27">
            <a:extLst>
              <a:ext uri="{FF2B5EF4-FFF2-40B4-BE49-F238E27FC236}">
                <a16:creationId xmlns:a16="http://schemas.microsoft.com/office/drawing/2014/main" id="{AA72AA40-D7ED-43F5-BB57-4CC156647570}"/>
              </a:ext>
            </a:extLst>
          </p:cNvPr>
          <p:cNvSpPr/>
          <p:nvPr/>
        </p:nvSpPr>
        <p:spPr bwMode="auto">
          <a:xfrm>
            <a:off x="2946000" y="4386694"/>
            <a:ext cx="2471598" cy="4917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-network-inventory</a:t>
            </a:r>
          </a:p>
        </p:txBody>
      </p:sp>
    </p:spTree>
    <p:extLst>
      <p:ext uri="{BB962C8B-B14F-4D97-AF65-F5344CB8AC3E}">
        <p14:creationId xmlns:p14="http://schemas.microsoft.com/office/powerpoint/2010/main" val="269861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882" y="-15346"/>
            <a:ext cx="10697117" cy="5443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2b: Create NT Access Node, TPs and link in NPC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826631" y="2478351"/>
            <a:ext cx="6001721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&lt;name&gt;v-ani.0.3.1.0&lt;/name&gt;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&lt;description&gt;v-ani&lt;/description&gt;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&gt;111&lt;/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&gt;zZzZ00100000&lt;/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158"/>
          <p:cNvSpPr>
            <a:spLocks noChangeAspect="1" noChangeArrowheads="1"/>
          </p:cNvSpPr>
          <p:nvPr/>
        </p:nvSpPr>
        <p:spPr bwMode="auto">
          <a:xfrm>
            <a:off x="4343533" y="1252190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58">
            <a:extLst>
              <a:ext uri="{FF2B5EF4-FFF2-40B4-BE49-F238E27FC236}">
                <a16:creationId xmlns:a16="http://schemas.microsoft.com/office/drawing/2014/main" id="{99919BC7-F04D-406D-9D22-409D213BF2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91237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158">
            <a:extLst>
              <a:ext uri="{FF2B5EF4-FFF2-40B4-BE49-F238E27FC236}">
                <a16:creationId xmlns:a16="http://schemas.microsoft.com/office/drawing/2014/main" id="{0A3BEFD3-739D-4D81-9B8B-1884B244A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2979266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6D551D-2A63-4FCA-A0B9-ADAB720EDD6F}"/>
              </a:ext>
            </a:extLst>
          </p:cNvPr>
          <p:cNvSpPr/>
          <p:nvPr/>
        </p:nvSpPr>
        <p:spPr>
          <a:xfrm>
            <a:off x="262043" y="432561"/>
            <a:ext cx="4795149" cy="6247864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&lt;network-id&gt;network-fan1&lt;/network-id&gt;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&lt;node-id&gt;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&lt;/node-id&gt;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&lt;bbf-an-nw-topology:nt-line-profile&gt;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line-profile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&lt;/bbf-an-nw-topology:nt-line-profile&gt;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&lt;bbf-an-nw-topology:nt-service-profile&gt;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service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&lt;/bbf-an-nw-topology:nt-service-profile&gt;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&lt;network-ref&gt;InP NM&lt;/network-ref&gt;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&lt;node-ref&gt;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pAN-onu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&lt;nt:tp-ref&gt;lan-port-tp1&lt;/nt:tp-ref&gt;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&lt;bbf-an-nw-topology:tp-type&gt;uni&lt;/bbf-an-nw-topology:tp-type&gt;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&lt;nt:tp-ref&gt;wan-port-tp1&lt;/nt:tp-ref&gt;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&lt;bbf-an-nw-topology:tp-type&gt;nni&lt;/bbf-an-nw-topology:tp-type&gt;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 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&lt;/node&gt;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&lt;nt:link-id&gt;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link.network-access-node1.nt-access-node1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&lt;/nt:link-id&gt;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&lt;nt:source-node&gt;network-access-node1&lt;/nt:source-node&gt;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&lt;/nt:source-tp&gt;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&lt;nt:dest-node&gt;nt-access-node1&lt;/nt:dest-node&gt;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&lt;/nt:dest-tp&gt;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&lt;/network&gt;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683C8-00C9-492C-B68C-FF4C0EC06EC3}"/>
              </a:ext>
            </a:extLst>
          </p:cNvPr>
          <p:cNvSpPr/>
          <p:nvPr/>
        </p:nvSpPr>
        <p:spPr>
          <a:xfrm>
            <a:off x="5826631" y="4514457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link-table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&lt;link-table&gt;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&lt;from-interface&gt;ani.0.3.1.0&lt;/from-interface&gt;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&lt;to-interface&gt;v-ani.0.3.1.0&lt;/to-interface&gt;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&lt;/link-table&gt;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A02A7D-BB8E-4E31-A2C2-A6381F3B6CE3}"/>
              </a:ext>
            </a:extLst>
          </p:cNvPr>
          <p:cNvCxnSpPr>
            <a:cxnSpLocks/>
          </p:cNvCxnSpPr>
          <p:nvPr/>
        </p:nvCxnSpPr>
        <p:spPr>
          <a:xfrm>
            <a:off x="1567543" y="2123763"/>
            <a:ext cx="5728996" cy="15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DA5A23C-0A24-433F-8F92-67B324ACEB9A}"/>
              </a:ext>
            </a:extLst>
          </p:cNvPr>
          <p:cNvSpPr/>
          <p:nvPr/>
        </p:nvSpPr>
        <p:spPr>
          <a:xfrm>
            <a:off x="5826631" y="696317"/>
            <a:ext cx="6001721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ani.0.3.1.0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56C83E-5E20-4FA9-9B5A-B3D321C6B515}"/>
              </a:ext>
            </a:extLst>
          </p:cNvPr>
          <p:cNvCxnSpPr>
            <a:cxnSpLocks/>
          </p:cNvCxnSpPr>
          <p:nvPr/>
        </p:nvCxnSpPr>
        <p:spPr>
          <a:xfrm>
            <a:off x="1931437" y="912374"/>
            <a:ext cx="4497355" cy="18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58">
            <a:extLst>
              <a:ext uri="{FF2B5EF4-FFF2-40B4-BE49-F238E27FC236}">
                <a16:creationId xmlns:a16="http://schemas.microsoft.com/office/drawing/2014/main" id="{8339831F-66B2-4DBC-B45F-2DE49A90D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485286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47C368-A753-409D-A6AD-0D6F9AC92D8F}"/>
              </a:ext>
            </a:extLst>
          </p:cNvPr>
          <p:cNvSpPr/>
          <p:nvPr/>
        </p:nvSpPr>
        <p:spPr>
          <a:xfrm>
            <a:off x="5826630" y="5451002"/>
            <a:ext cx="6001721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-eth-port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&lt;name&gt;ethernetCsmacd.0.3.1.0.1&lt;/name&gt;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iana-if-type:ethernetCsmacd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&gt;port.0.3.1.0.eth.1&lt;/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4E179F-BD83-4BF2-BFEE-422AFC491F78}"/>
              </a:ext>
            </a:extLst>
          </p:cNvPr>
          <p:cNvCxnSpPr>
            <a:cxnSpLocks/>
          </p:cNvCxnSpPr>
          <p:nvPr/>
        </p:nvCxnSpPr>
        <p:spPr>
          <a:xfrm>
            <a:off x="1240971" y="2535898"/>
            <a:ext cx="5645021" cy="33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58">
            <a:extLst>
              <a:ext uri="{FF2B5EF4-FFF2-40B4-BE49-F238E27FC236}">
                <a16:creationId xmlns:a16="http://schemas.microsoft.com/office/drawing/2014/main" id="{3DBCCEE3-0B8C-4246-85A6-947660867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81989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158">
            <a:extLst>
              <a:ext uri="{FF2B5EF4-FFF2-40B4-BE49-F238E27FC236}">
                <a16:creationId xmlns:a16="http://schemas.microsoft.com/office/drawing/2014/main" id="{A83996FC-132F-4579-9A37-94AD41FD6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423" y="1868052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158">
            <a:extLst>
              <a:ext uri="{FF2B5EF4-FFF2-40B4-BE49-F238E27FC236}">
                <a16:creationId xmlns:a16="http://schemas.microsoft.com/office/drawing/2014/main" id="{EA06B473-7347-4076-A8FD-86D959F4B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590771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DDA905-28A2-40AA-B567-BC08D9FA158E}"/>
              </a:ext>
            </a:extLst>
          </p:cNvPr>
          <p:cNvSpPr/>
          <p:nvPr/>
        </p:nvSpPr>
        <p:spPr>
          <a:xfrm>
            <a:off x="6014906" y="3615655"/>
            <a:ext cx="5456746" cy="457617"/>
          </a:xfrm>
          <a:prstGeom prst="rect">
            <a:avLst/>
          </a:prstGeom>
          <a:noFill/>
          <a:ln w="25400">
            <a:solidFill>
              <a:srgbClr val="2E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FFA8030-933F-433A-9C0B-D201B680A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22581"/>
              </p:ext>
            </p:extLst>
          </p:nvPr>
        </p:nvGraphicFramePr>
        <p:xfrm>
          <a:off x="2389056" y="5857440"/>
          <a:ext cx="3625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3626280" imgH="552600" progId="Package">
                  <p:embed/>
                </p:oleObj>
              </mc:Choice>
              <mc:Fallback>
                <p:oleObj name="包装程序外壳对象" showAsIcon="1" r:id="rId3" imgW="36262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9056" y="5857440"/>
                        <a:ext cx="36258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6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Step 2c: NT Access Node bound to an NT line profile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35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9799862" y="2464463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8684126" y="4902401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9874158" y="4902401"/>
            <a:ext cx="190405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336"/>
          <p:cNvSpPr txBox="1"/>
          <p:nvPr/>
        </p:nvSpPr>
        <p:spPr>
          <a:xfrm>
            <a:off x="8826930" y="4824005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337"/>
          <p:cNvSpPr txBox="1"/>
          <p:nvPr/>
        </p:nvSpPr>
        <p:spPr>
          <a:xfrm>
            <a:off x="10043772" y="4824005"/>
            <a:ext cx="10472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348593" y="4878398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341"/>
          <p:cNvSpPr txBox="1"/>
          <p:nvPr/>
        </p:nvSpPr>
        <p:spPr>
          <a:xfrm>
            <a:off x="6699714" y="4824005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10523774" y="2753656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660386" y="5271710"/>
            <a:ext cx="141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NT Access Node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54762" y="5339461"/>
            <a:ext cx="384043" cy="24002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04612" y="1190426"/>
            <a:ext cx="658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The NT V-NNI TPs and attributes are automatically generated;</a:t>
            </a:r>
            <a:endParaRPr lang="en-US" altLang="zh-CN" sz="200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NT Node internal link from V-NNI to NNI available;</a:t>
            </a:r>
            <a:endParaRPr lang="zh-CN" altLang="en-US" sz="1800" dirty="0" err="1"/>
          </a:p>
        </p:txBody>
      </p:sp>
      <p:sp>
        <p:nvSpPr>
          <p:cNvPr id="28" name="矩形 27"/>
          <p:cNvSpPr/>
          <p:nvPr/>
        </p:nvSpPr>
        <p:spPr bwMode="auto">
          <a:xfrm>
            <a:off x="4290284" y="2339603"/>
            <a:ext cx="1726456" cy="9088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SimSun" pitchFamily="2" charset="-122"/>
              </a:rPr>
              <a:t>Proposed model </a:t>
            </a:r>
            <a:r>
              <a:rPr lang="en-US" altLang="zh-CN" sz="1600">
                <a:latin typeface="Arial" charset="0"/>
                <a:ea typeface="SimSun" pitchFamily="2" charset="-122"/>
              </a:rPr>
              <a:t>for Line </a:t>
            </a:r>
            <a:r>
              <a:rPr lang="en-US" altLang="zh-CN" sz="1600" dirty="0">
                <a:latin typeface="Arial" charset="0"/>
                <a:ea typeface="SimSun" pitchFamily="2" charset="-122"/>
              </a:rPr>
              <a:t>side configuration</a:t>
            </a:r>
            <a:endParaRPr lang="zh-CN" altLang="en-US" sz="1600" dirty="0">
              <a:latin typeface="Arial" charset="0"/>
              <a:ea typeface="SimSun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65401" y="2474836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850815" y="275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9637861" y="2753657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8706000" y="5295332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36"/>
          <p:cNvSpPr txBox="1"/>
          <p:nvPr/>
        </p:nvSpPr>
        <p:spPr>
          <a:xfrm>
            <a:off x="8898021" y="5220501"/>
            <a:ext cx="1310281" cy="3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V-NNI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6932142" y="2496955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H="1">
            <a:off x="7974844" y="2862920"/>
            <a:ext cx="375343" cy="27849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41" name="直接连接符 40"/>
          <p:cNvCxnSpPr>
            <a:stCxn id="56" idx="5"/>
          </p:cNvCxnSpPr>
          <p:nvPr/>
        </p:nvCxnSpPr>
        <p:spPr bwMode="auto">
          <a:xfrm flipH="1" flipV="1">
            <a:off x="8017542" y="2602514"/>
            <a:ext cx="465327" cy="315043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43" name="直接连接符 42"/>
          <p:cNvCxnSpPr>
            <a:stCxn id="56" idx="6"/>
            <a:endCxn id="39" idx="6"/>
          </p:cNvCxnSpPr>
          <p:nvPr/>
        </p:nvCxnSpPr>
        <p:spPr bwMode="auto">
          <a:xfrm flipH="1">
            <a:off x="8042836" y="2849668"/>
            <a:ext cx="464929" cy="5916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8337767" y="2753657"/>
            <a:ext cx="169998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7863235" y="302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6932142" y="2770358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6932142" y="3029573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4" name="直接连接符 53"/>
          <p:cNvCxnSpPr>
            <a:stCxn id="55" idx="2"/>
            <a:endCxn id="56" idx="6"/>
          </p:cNvCxnSpPr>
          <p:nvPr/>
        </p:nvCxnSpPr>
        <p:spPr bwMode="auto">
          <a:xfrm flipH="1">
            <a:off x="8507765" y="2849668"/>
            <a:ext cx="1130096" cy="0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7086000" y="3801951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8343615" y="4034387"/>
            <a:ext cx="169998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2" name="直接连接符 61"/>
          <p:cNvCxnSpPr>
            <a:endCxn id="61" idx="6"/>
          </p:cNvCxnSpPr>
          <p:nvPr/>
        </p:nvCxnSpPr>
        <p:spPr bwMode="auto">
          <a:xfrm flipH="1">
            <a:off x="8513613" y="2917557"/>
            <a:ext cx="1174930" cy="121284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8428476" y="2513493"/>
            <a:ext cx="11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link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851191" y="248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93199F8-E36C-4F18-A62B-8687B68B1B14}"/>
              </a:ext>
            </a:extLst>
          </p:cNvPr>
          <p:cNvSpPr/>
          <p:nvPr/>
        </p:nvSpPr>
        <p:spPr bwMode="auto">
          <a:xfrm>
            <a:off x="283036" y="2337482"/>
            <a:ext cx="1151582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92D3BB9-E7E4-4E92-ADD5-44000EEE4994}"/>
              </a:ext>
            </a:extLst>
          </p:cNvPr>
          <p:cNvSpPr/>
          <p:nvPr/>
        </p:nvSpPr>
        <p:spPr bwMode="auto">
          <a:xfrm>
            <a:off x="1419319" y="2337482"/>
            <a:ext cx="1242425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E55F90-3177-4807-BB5B-DF6D55A2409D}"/>
              </a:ext>
            </a:extLst>
          </p:cNvPr>
          <p:cNvSpPr/>
          <p:nvPr/>
        </p:nvSpPr>
        <p:spPr bwMode="auto">
          <a:xfrm>
            <a:off x="2668744" y="4090360"/>
            <a:ext cx="1613577" cy="554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-network-map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75178D0-030C-4A3D-A0CF-7B2DF8CBD549}"/>
              </a:ext>
            </a:extLst>
          </p:cNvPr>
          <p:cNvSpPr/>
          <p:nvPr/>
        </p:nvSpPr>
        <p:spPr bwMode="auto">
          <a:xfrm>
            <a:off x="2666309" y="2339603"/>
            <a:ext cx="1616012" cy="1752879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>
                <a:latin typeface="Arial" charset="0"/>
                <a:ea typeface="SimSun" pitchFamily="2" charset="-122"/>
              </a:rPr>
              <a:t>Proposed model for Access Node Management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829B56D-006D-4335-8F1C-0F1B2AE8380B}"/>
              </a:ext>
            </a:extLst>
          </p:cNvPr>
          <p:cNvSpPr/>
          <p:nvPr/>
        </p:nvSpPr>
        <p:spPr bwMode="auto">
          <a:xfrm>
            <a:off x="2661745" y="4645176"/>
            <a:ext cx="1620576" cy="4917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-network-inventory</a:t>
            </a:r>
          </a:p>
        </p:txBody>
      </p:sp>
    </p:spTree>
    <p:extLst>
      <p:ext uri="{BB962C8B-B14F-4D97-AF65-F5344CB8AC3E}">
        <p14:creationId xmlns:p14="http://schemas.microsoft.com/office/powerpoint/2010/main" val="88980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0972F154-E838-4175-96AA-296F1BE11E37}"/>
              </a:ext>
            </a:extLst>
          </p:cNvPr>
          <p:cNvSpPr/>
          <p:nvPr/>
        </p:nvSpPr>
        <p:spPr>
          <a:xfrm>
            <a:off x="5632705" y="672798"/>
            <a:ext cx="600172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cont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&gt;tcont.0.3.1.0.1&lt;/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bbf-xpongemtcont:interface-reference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&gt;v-ani.0.3.1.0&lt;/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bbf-xpongemtcont:interface-reference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bbf-xpongemtcont:traffic-descriptor-profile-ref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bandwidth-profile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-100M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bbf-xpongemtcont:traffic-descriptor-profile-ref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354" y="37756"/>
            <a:ext cx="8432862" cy="5443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line profile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TR-383/385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39E2FF-B385-4B33-BEB3-2E3B7D8428A7}"/>
              </a:ext>
            </a:extLst>
          </p:cNvPr>
          <p:cNvSpPr/>
          <p:nvPr/>
        </p:nvSpPr>
        <p:spPr>
          <a:xfrm>
            <a:off x="5632705" y="3159196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onu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-v-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enet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&lt;name&gt;onu-v-enet.0.3.1.0.0&lt;/name&gt;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bbf-xpon-if-type:onu-v-enet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文本框 158">
            <a:extLst>
              <a:ext uri="{FF2B5EF4-FFF2-40B4-BE49-F238E27FC236}">
                <a16:creationId xmlns:a16="http://schemas.microsoft.com/office/drawing/2014/main" id="{8339831F-66B2-4DBC-B45F-2DE49A90D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6316" y="85382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F48FFD-89D0-444D-A625-1CF22A882D6A}"/>
              </a:ext>
            </a:extLst>
          </p:cNvPr>
          <p:cNvSpPr/>
          <p:nvPr/>
        </p:nvSpPr>
        <p:spPr>
          <a:xfrm>
            <a:off x="5632705" y="2216327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olt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-v-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enet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&lt;name&gt;olt-v-enet.0.3.1.0.0&lt;/name&gt;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bbf-xpon-if-type:olt-v-enet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540900-BAFE-439C-B3E4-83F3278701D7}"/>
              </a:ext>
            </a:extLst>
          </p:cNvPr>
          <p:cNvSpPr/>
          <p:nvPr/>
        </p:nvSpPr>
        <p:spPr>
          <a:xfrm>
            <a:off x="5632705" y="4082897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link-table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&lt;link-table&gt;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&lt;from-interface&gt;onu-v-enet.0.3.1.0.0&lt;/from-interface&gt;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&lt;to-interface&gt;olt-v-enet.0.3.1.0.0&lt;/to-interface&gt;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&lt;/link-table&gt;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EF9B5C-FA6D-4DB3-AEA1-D5514F87BEBF}"/>
              </a:ext>
            </a:extLst>
          </p:cNvPr>
          <p:cNvSpPr/>
          <p:nvPr/>
        </p:nvSpPr>
        <p:spPr>
          <a:xfrm>
            <a:off x="221539" y="729627"/>
            <a:ext cx="4423282" cy="2400657"/>
          </a:xfrm>
          <a:prstGeom prst="rect">
            <a:avLst/>
          </a:prstGeom>
          <a:solidFill>
            <a:srgbClr val="A9D8B7"/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&lt;line-profiles xmlns="urn:bbf:yang:bbf-nt-line-profile"&gt;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&lt;line-profile&gt;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&lt;name&gt;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line-profile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&lt;virtual-ports&gt;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&lt;virtual-port&gt;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&lt;name&gt;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v-nni1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&lt;line-bandwidth-ref&gt;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bandwidth-profile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-100M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&lt;/line-bandwidth-ref&gt;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mapping-rule-1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&lt;vlan&gt;10&lt;/vlan&gt;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&lt;/virtual-port&gt;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&lt;/virtual-ports&gt;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&lt;/line-profile&gt;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&lt;/line-profiles&gt;</a:t>
            </a:r>
          </a:p>
        </p:txBody>
      </p:sp>
      <p:sp>
        <p:nvSpPr>
          <p:cNvPr id="15" name="文本框 158"/>
          <p:cNvSpPr>
            <a:spLocks noChangeAspect="1" noChangeArrowheads="1"/>
          </p:cNvSpPr>
          <p:nvPr/>
        </p:nvSpPr>
        <p:spPr bwMode="auto">
          <a:xfrm>
            <a:off x="4240423" y="1868052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74BE72B-3BA0-479F-9ADB-EE916B87622B}"/>
              </a:ext>
            </a:extLst>
          </p:cNvPr>
          <p:cNvCxnSpPr>
            <a:cxnSpLocks/>
          </p:cNvCxnSpPr>
          <p:nvPr/>
        </p:nvCxnSpPr>
        <p:spPr>
          <a:xfrm>
            <a:off x="1458746" y="1595535"/>
            <a:ext cx="4943215" cy="101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6EF4E2-6D61-4380-852D-AF3807AFDE97}"/>
              </a:ext>
            </a:extLst>
          </p:cNvPr>
          <p:cNvCxnSpPr>
            <a:cxnSpLocks/>
          </p:cNvCxnSpPr>
          <p:nvPr/>
        </p:nvCxnSpPr>
        <p:spPr>
          <a:xfrm flipV="1">
            <a:off x="3072942" y="1595535"/>
            <a:ext cx="5513274" cy="12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AF5596F6-FE4F-4F71-B6D2-3F3BEEE45B09}"/>
              </a:ext>
            </a:extLst>
          </p:cNvPr>
          <p:cNvSpPr/>
          <p:nvPr/>
        </p:nvSpPr>
        <p:spPr>
          <a:xfrm>
            <a:off x="5632705" y="5031601"/>
            <a:ext cx="600172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gemport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bbf-xpongemtcont:gemport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&gt;gemport.0.3.1.0.0&lt;/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bbf-xpongemtcont:name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bbf-xpongemtcont:interface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&gt;olt-v-enet.0.3.1.0.0&lt;/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bbf-xpongemtcont:interface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bbf-xpongemtcont:traffic-class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bbf-xpongemtcont:traffic-class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bbf-xpongemtcont:downstream-aes-indicator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bbf-xpongemtcont:downstream-aes-indicator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bbf-xpongemtcont:upstream-aes-indicator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bbf-xpongemtcont:upstream-aes-indicator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bbf-xpongemtcont:tcont-ref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&gt;tcont.0.3.1.0.0&lt;/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bbf-xpongemtcont:tcont-ref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bbf-xpongemtcont:gemport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AE786A-A42D-4B9B-8396-66BF2753547C}"/>
              </a:ext>
            </a:extLst>
          </p:cNvPr>
          <p:cNvSpPr/>
          <p:nvPr/>
        </p:nvSpPr>
        <p:spPr>
          <a:xfrm>
            <a:off x="221539" y="3159196"/>
            <a:ext cx="4423282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TR383: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gem mapping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&lt;name&gt;vlan-sub-interface.0.3.1.0.ontgem.0.0&lt;/name&gt;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bbf-if-type:vlan-sub-interface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bbf-subif:subif-lower-layer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&gt;onu-v-enet.0.3.1.0.0&lt;/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bbf-subif:subif-lower-layer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bbf-subif:inline-frame-processing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mapping-rule-1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bbf-subif:flexible-match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bbf-subif-tag:match-criteria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&gt;10&lt;/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bbf-subif-tag:match-criteria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bbf-subif:flexible-match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bbf-subif:inline-frame-processing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BE1350-C0FA-4445-80A6-99903BEFF1E4}"/>
              </a:ext>
            </a:extLst>
          </p:cNvPr>
          <p:cNvCxnSpPr/>
          <p:nvPr/>
        </p:nvCxnSpPr>
        <p:spPr>
          <a:xfrm>
            <a:off x="1604865" y="2150126"/>
            <a:ext cx="111968" cy="246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48549B9-2449-41C5-BC87-81AE422EDFDC}"/>
              </a:ext>
            </a:extLst>
          </p:cNvPr>
          <p:cNvCxnSpPr>
            <a:cxnSpLocks/>
          </p:cNvCxnSpPr>
          <p:nvPr/>
        </p:nvCxnSpPr>
        <p:spPr>
          <a:xfrm>
            <a:off x="1458746" y="1595535"/>
            <a:ext cx="6088435" cy="381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FC4FAE-FAF7-48F8-BC8B-B44EC25EA33A}"/>
              </a:ext>
            </a:extLst>
          </p:cNvPr>
          <p:cNvCxnSpPr>
            <a:cxnSpLocks/>
          </p:cNvCxnSpPr>
          <p:nvPr/>
        </p:nvCxnSpPr>
        <p:spPr>
          <a:xfrm>
            <a:off x="1458746" y="1595535"/>
            <a:ext cx="5193981" cy="19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58">
            <a:extLst>
              <a:ext uri="{FF2B5EF4-FFF2-40B4-BE49-F238E27FC236}">
                <a16:creationId xmlns:a16="http://schemas.microsoft.com/office/drawing/2014/main" id="{E1A5E37B-30BA-4F47-BD9B-E58A46857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6316" y="2341116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文本框 158">
            <a:extLst>
              <a:ext uri="{FF2B5EF4-FFF2-40B4-BE49-F238E27FC236}">
                <a16:creationId xmlns:a16="http://schemas.microsoft.com/office/drawing/2014/main" id="{47C10BD1-1830-44DD-8B2B-BC233C39A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6316" y="3429000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文本框 158">
            <a:extLst>
              <a:ext uri="{FF2B5EF4-FFF2-40B4-BE49-F238E27FC236}">
                <a16:creationId xmlns:a16="http://schemas.microsoft.com/office/drawing/2014/main" id="{28AC490B-4CBC-4806-91DF-FB109488D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00348" y="4331189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文本框 158">
            <a:extLst>
              <a:ext uri="{FF2B5EF4-FFF2-40B4-BE49-F238E27FC236}">
                <a16:creationId xmlns:a16="http://schemas.microsoft.com/office/drawing/2014/main" id="{B8C69DF2-AD79-4321-A311-7449A67CA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6316" y="5279235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9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文本框 158">
            <a:extLst>
              <a:ext uri="{FF2B5EF4-FFF2-40B4-BE49-F238E27FC236}">
                <a16:creationId xmlns:a16="http://schemas.microsoft.com/office/drawing/2014/main" id="{004DCB91-0F7E-4DCE-A467-4B1601D3E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585" y="3666388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565932A-B9A9-4FD8-A4CD-2F0751FA1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71048"/>
              </p:ext>
            </p:extLst>
          </p:nvPr>
        </p:nvGraphicFramePr>
        <p:xfrm>
          <a:off x="3113113" y="2518255"/>
          <a:ext cx="2025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2025720" imgH="552600" progId="Package">
                  <p:embed/>
                </p:oleObj>
              </mc:Choice>
              <mc:Fallback>
                <p:oleObj name="包装程序外壳对象" showAsIcon="1" r:id="rId3" imgW="20257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113" y="2518255"/>
                        <a:ext cx="20256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FA314C-FD79-4845-9CD5-B0DBB229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36559"/>
              </p:ext>
            </p:extLst>
          </p:nvPr>
        </p:nvGraphicFramePr>
        <p:xfrm>
          <a:off x="3007995" y="771176"/>
          <a:ext cx="28368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2836080" imgH="552600" progId="Package">
                  <p:embed/>
                </p:oleObj>
              </mc:Choice>
              <mc:Fallback>
                <p:oleObj name="包装程序外壳对象" showAsIcon="1" r:id="rId5" imgW="28360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995" y="771176"/>
                        <a:ext cx="283686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7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882" y="-15346"/>
            <a:ext cx="10427117" cy="5443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2c: NT Access Node bound to an NT line profile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826631" y="2478351"/>
            <a:ext cx="6001721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&lt;name&gt;v-ani.0.3.1.0&lt;/name&gt;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&lt;description&gt;v-ani&lt;/description&gt;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&gt;111&lt;/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&gt;zZzZ00100000&lt;/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158"/>
          <p:cNvSpPr>
            <a:spLocks noChangeAspect="1" noChangeArrowheads="1"/>
          </p:cNvSpPr>
          <p:nvPr/>
        </p:nvSpPr>
        <p:spPr bwMode="auto">
          <a:xfrm>
            <a:off x="4343533" y="1252190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58">
            <a:extLst>
              <a:ext uri="{FF2B5EF4-FFF2-40B4-BE49-F238E27FC236}">
                <a16:creationId xmlns:a16="http://schemas.microsoft.com/office/drawing/2014/main" id="{99919BC7-F04D-406D-9D22-409D213BF2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91237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158">
            <a:extLst>
              <a:ext uri="{FF2B5EF4-FFF2-40B4-BE49-F238E27FC236}">
                <a16:creationId xmlns:a16="http://schemas.microsoft.com/office/drawing/2014/main" id="{0A3BEFD3-739D-4D81-9B8B-1884B244A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2979266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6D551D-2A63-4FCA-A0B9-ADAB720EDD6F}"/>
              </a:ext>
            </a:extLst>
          </p:cNvPr>
          <p:cNvSpPr/>
          <p:nvPr/>
        </p:nvSpPr>
        <p:spPr>
          <a:xfrm>
            <a:off x="262043" y="432561"/>
            <a:ext cx="4795149" cy="6247864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&lt;network-id&gt;network-fan1&lt;/network-id&gt;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&lt;node-id&gt;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&lt;/node-id&gt;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&lt;bbf-an-nw-topology:nt-line-profile&gt;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line-profile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&lt;/bbf-an-nw-topology:nt-line-profile&gt;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&lt;bbf-an-nw-topology:nt-service-profile&gt;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service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&lt;/bbf-an-nw-topology:nt-service-profile&gt;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&lt;network-ref&gt;InP NM&lt;/network-ref&gt;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&lt;node-ref&gt;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pAN-onu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&lt;nt:tp-ref&gt;lan-port-tp1&lt;/nt:tp-ref&gt;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&lt;bbf-an-nw-topology:tp-type&gt;uni&lt;/bbf-an-nw-topology:tp-type&gt;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&lt;nt:tp-ref&gt;wan-port-tp1&lt;/nt:tp-ref&gt;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&lt;bbf-an-nw-topology:tp-type&gt;nni&lt;/bbf-an-nw-topology:tp-type&gt;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 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&lt;/node&gt;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&lt;nt:link-id&gt;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link.network-access-node1.nt-access-node1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&lt;/nt:link-id&gt;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&lt;nt:source-node&gt;network-access-node1&lt;/nt:source-node&gt;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&lt;/nt:source-tp&gt;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&lt;nt:dest-node&gt;nt-access-node1&lt;/nt:dest-node&gt;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&lt;/nt:dest-tp&gt;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&lt;/network&gt;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683C8-00C9-492C-B68C-FF4C0EC06EC3}"/>
              </a:ext>
            </a:extLst>
          </p:cNvPr>
          <p:cNvSpPr/>
          <p:nvPr/>
        </p:nvSpPr>
        <p:spPr>
          <a:xfrm>
            <a:off x="5826631" y="4514457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link-table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&lt;link-table&gt;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&lt;from-interface&gt;ani.0.3.1.0&lt;/from-interface&gt;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&lt;to-interface&gt;v-ani.0.3.1.0&lt;/to-interface&gt;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&lt;/link-table&gt;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A02A7D-BB8E-4E31-A2C2-A6381F3B6CE3}"/>
              </a:ext>
            </a:extLst>
          </p:cNvPr>
          <p:cNvCxnSpPr>
            <a:cxnSpLocks/>
          </p:cNvCxnSpPr>
          <p:nvPr/>
        </p:nvCxnSpPr>
        <p:spPr>
          <a:xfrm>
            <a:off x="1567543" y="2123763"/>
            <a:ext cx="5728996" cy="15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DA5A23C-0A24-433F-8F92-67B324ACEB9A}"/>
              </a:ext>
            </a:extLst>
          </p:cNvPr>
          <p:cNvSpPr/>
          <p:nvPr/>
        </p:nvSpPr>
        <p:spPr>
          <a:xfrm>
            <a:off x="5826631" y="696317"/>
            <a:ext cx="6001721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ani.0.3.1.0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56C83E-5E20-4FA9-9B5A-B3D321C6B515}"/>
              </a:ext>
            </a:extLst>
          </p:cNvPr>
          <p:cNvCxnSpPr>
            <a:cxnSpLocks/>
          </p:cNvCxnSpPr>
          <p:nvPr/>
        </p:nvCxnSpPr>
        <p:spPr>
          <a:xfrm>
            <a:off x="1931437" y="912374"/>
            <a:ext cx="4497355" cy="18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58">
            <a:extLst>
              <a:ext uri="{FF2B5EF4-FFF2-40B4-BE49-F238E27FC236}">
                <a16:creationId xmlns:a16="http://schemas.microsoft.com/office/drawing/2014/main" id="{8339831F-66B2-4DBC-B45F-2DE49A90D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485286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47C368-A753-409D-A6AD-0D6F9AC92D8F}"/>
              </a:ext>
            </a:extLst>
          </p:cNvPr>
          <p:cNvSpPr/>
          <p:nvPr/>
        </p:nvSpPr>
        <p:spPr>
          <a:xfrm>
            <a:off x="5826630" y="5451002"/>
            <a:ext cx="6001721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-eth-port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&lt;name&gt;ethernetCsmacd.0.3.1.0.1&lt;/name&gt;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iana-if-type:ethernetCsmacd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&gt;port.0.3.1.0.eth.1&lt;/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4E179F-BD83-4BF2-BFEE-422AFC491F78}"/>
              </a:ext>
            </a:extLst>
          </p:cNvPr>
          <p:cNvCxnSpPr>
            <a:cxnSpLocks/>
          </p:cNvCxnSpPr>
          <p:nvPr/>
        </p:nvCxnSpPr>
        <p:spPr>
          <a:xfrm>
            <a:off x="1240971" y="2535898"/>
            <a:ext cx="5645021" cy="33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58">
            <a:extLst>
              <a:ext uri="{FF2B5EF4-FFF2-40B4-BE49-F238E27FC236}">
                <a16:creationId xmlns:a16="http://schemas.microsoft.com/office/drawing/2014/main" id="{3DBCCEE3-0B8C-4246-85A6-947660867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81989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158">
            <a:extLst>
              <a:ext uri="{FF2B5EF4-FFF2-40B4-BE49-F238E27FC236}">
                <a16:creationId xmlns:a16="http://schemas.microsoft.com/office/drawing/2014/main" id="{A83996FC-132F-4579-9A37-94AD41FD6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423" y="1868052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158">
            <a:extLst>
              <a:ext uri="{FF2B5EF4-FFF2-40B4-BE49-F238E27FC236}">
                <a16:creationId xmlns:a16="http://schemas.microsoft.com/office/drawing/2014/main" id="{EA06B473-7347-4076-A8FD-86D959F4B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590771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DDA905-28A2-40AA-B567-BC08D9FA158E}"/>
              </a:ext>
            </a:extLst>
          </p:cNvPr>
          <p:cNvSpPr/>
          <p:nvPr/>
        </p:nvSpPr>
        <p:spPr>
          <a:xfrm>
            <a:off x="6014906" y="3615655"/>
            <a:ext cx="5456746" cy="457617"/>
          </a:xfrm>
          <a:prstGeom prst="rect">
            <a:avLst/>
          </a:prstGeom>
          <a:noFill/>
          <a:ln w="25400">
            <a:solidFill>
              <a:srgbClr val="2E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330E9-AB42-4E72-ABA0-9A746CD09903}"/>
              </a:ext>
            </a:extLst>
          </p:cNvPr>
          <p:cNvSpPr/>
          <p:nvPr/>
        </p:nvSpPr>
        <p:spPr>
          <a:xfrm>
            <a:off x="561000" y="1134000"/>
            <a:ext cx="4320000" cy="17025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A2B1D5-09AD-4B34-BD3C-DD7259FD66F8}"/>
              </a:ext>
            </a:extLst>
          </p:cNvPr>
          <p:cNvSpPr txBox="1"/>
          <p:nvPr/>
        </p:nvSpPr>
        <p:spPr>
          <a:xfrm>
            <a:off x="3113296" y="397322"/>
            <a:ext cx="27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这里绑定的模板，需要提前创建，就是</a:t>
            </a:r>
            <a:r>
              <a:rPr lang="en-US" altLang="zh-CN" b="1" dirty="0">
                <a:solidFill>
                  <a:srgbClr val="C00000"/>
                </a:solidFill>
              </a:rPr>
              <a:t>P12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P13</a:t>
            </a:r>
            <a:r>
              <a:rPr lang="zh-CN" altLang="en-US" b="1" dirty="0">
                <a:solidFill>
                  <a:srgbClr val="C00000"/>
                </a:solidFill>
              </a:rPr>
              <a:t>页创建的</a:t>
            </a:r>
          </a:p>
        </p:txBody>
      </p:sp>
    </p:spTree>
    <p:extLst>
      <p:ext uri="{BB962C8B-B14F-4D97-AF65-F5344CB8AC3E}">
        <p14:creationId xmlns:p14="http://schemas.microsoft.com/office/powerpoint/2010/main" val="20922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2d: NT Access Node bound to an NT service profile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35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9979862" y="2464463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9449126" y="4902401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0639158" y="4902401"/>
            <a:ext cx="190405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336"/>
          <p:cNvSpPr txBox="1"/>
          <p:nvPr/>
        </p:nvSpPr>
        <p:spPr>
          <a:xfrm>
            <a:off x="9591930" y="4824005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337"/>
          <p:cNvSpPr txBox="1"/>
          <p:nvPr/>
        </p:nvSpPr>
        <p:spPr>
          <a:xfrm>
            <a:off x="10808772" y="4824005"/>
            <a:ext cx="10472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113593" y="4878398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341"/>
          <p:cNvSpPr txBox="1"/>
          <p:nvPr/>
        </p:nvSpPr>
        <p:spPr>
          <a:xfrm>
            <a:off x="7464714" y="4824005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10658774" y="2753656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99867" y="2474836"/>
            <a:ext cx="11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link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40214" y="3801951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25386" y="5271710"/>
            <a:ext cx="141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NT Access Node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119762" y="5339461"/>
            <a:ext cx="384043" cy="24002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8497829" y="4034387"/>
            <a:ext cx="169998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04613" y="1190426"/>
            <a:ext cx="628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NT UNI TP’s attributes are automatically generated;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NT Node internal link from UNI to V-NNI available;</a:t>
            </a:r>
            <a:endParaRPr lang="zh-CN" altLang="en-US" sz="1800"/>
          </a:p>
          <a:p>
            <a:pPr algn="l"/>
            <a:r>
              <a:rPr lang="en-US" altLang="zh-CN" sz="1800"/>
              <a:t> </a:t>
            </a:r>
            <a:endParaRPr lang="en-US" altLang="zh-CN" sz="2000"/>
          </a:p>
        </p:txBody>
      </p:sp>
      <p:sp>
        <p:nvSpPr>
          <p:cNvPr id="29" name="矩形 28"/>
          <p:cNvSpPr/>
          <p:nvPr/>
        </p:nvSpPr>
        <p:spPr bwMode="auto">
          <a:xfrm>
            <a:off x="4320856" y="2987867"/>
            <a:ext cx="1726456" cy="84401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SimSun" pitchFamily="2" charset="-122"/>
              </a:rPr>
              <a:t>Proposed model for Service side configuration</a:t>
            </a:r>
            <a:endParaRPr lang="zh-CN" altLang="en-US" sz="1600" dirty="0">
              <a:latin typeface="Arial" charset="0"/>
              <a:ea typeface="SimSun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258819" y="2474836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7125815" y="2495704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7125815" y="2769851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125815" y="3032570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9471000" y="5295332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Box 336"/>
          <p:cNvSpPr txBox="1"/>
          <p:nvPr/>
        </p:nvSpPr>
        <p:spPr>
          <a:xfrm>
            <a:off x="9663021" y="5220501"/>
            <a:ext cx="1310281" cy="3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V-NNI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 flipH="1">
            <a:off x="8199844" y="2862920"/>
            <a:ext cx="375343" cy="27849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 flipV="1">
            <a:off x="8166000" y="2573957"/>
            <a:ext cx="465327" cy="315043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8267836" y="2849668"/>
            <a:ext cx="464929" cy="5916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53" name="直接连接符 52"/>
          <p:cNvCxnSpPr>
            <a:stCxn id="55" idx="2"/>
            <a:endCxn id="56" idx="6"/>
          </p:cNvCxnSpPr>
          <p:nvPr/>
        </p:nvCxnSpPr>
        <p:spPr bwMode="auto">
          <a:xfrm flipH="1">
            <a:off x="8701183" y="2849668"/>
            <a:ext cx="1116678" cy="0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55" name="椭圆 54"/>
          <p:cNvSpPr/>
          <p:nvPr/>
        </p:nvSpPr>
        <p:spPr bwMode="auto">
          <a:xfrm>
            <a:off x="9817861" y="2753657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8531185" y="2753657"/>
            <a:ext cx="169998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直接连接符 58"/>
          <p:cNvCxnSpPr>
            <a:stCxn id="39" idx="2"/>
          </p:cNvCxnSpPr>
          <p:nvPr/>
        </p:nvCxnSpPr>
        <p:spPr bwMode="auto">
          <a:xfrm flipH="1" flipV="1">
            <a:off x="7288515" y="2578064"/>
            <a:ext cx="756094" cy="7520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flipH="1" flipV="1">
            <a:off x="7311000" y="2844000"/>
            <a:ext cx="756094" cy="7520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 flipH="1" flipV="1">
            <a:off x="7319906" y="3114000"/>
            <a:ext cx="756094" cy="7520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8044609" y="248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8044233" y="275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8056653" y="3029573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3" name="直接连接符 62"/>
          <p:cNvCxnSpPr>
            <a:stCxn id="55" idx="3"/>
            <a:endCxn id="83" idx="6"/>
          </p:cNvCxnSpPr>
          <p:nvPr/>
        </p:nvCxnSpPr>
        <p:spPr bwMode="auto">
          <a:xfrm flipH="1">
            <a:off x="8667827" y="2917557"/>
            <a:ext cx="1174930" cy="121284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35688EE-4CCF-426D-93E0-E8832950800B}"/>
              </a:ext>
            </a:extLst>
          </p:cNvPr>
          <p:cNvSpPr/>
          <p:nvPr/>
        </p:nvSpPr>
        <p:spPr bwMode="auto">
          <a:xfrm>
            <a:off x="332121" y="2078999"/>
            <a:ext cx="1151582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C883926-AE81-4C4C-9011-8B5B0A177F39}"/>
              </a:ext>
            </a:extLst>
          </p:cNvPr>
          <p:cNvSpPr/>
          <p:nvPr/>
        </p:nvSpPr>
        <p:spPr bwMode="auto">
          <a:xfrm>
            <a:off x="1468404" y="2078999"/>
            <a:ext cx="1242425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4D79591-156E-44BD-B05C-890942A1EEB4}"/>
              </a:ext>
            </a:extLst>
          </p:cNvPr>
          <p:cNvSpPr/>
          <p:nvPr/>
        </p:nvSpPr>
        <p:spPr bwMode="auto">
          <a:xfrm>
            <a:off x="2707279" y="3831877"/>
            <a:ext cx="1613577" cy="554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-network-map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7ADAE0-C955-4ED5-B9C1-0C91C6658911}"/>
              </a:ext>
            </a:extLst>
          </p:cNvPr>
          <p:cNvSpPr/>
          <p:nvPr/>
        </p:nvSpPr>
        <p:spPr bwMode="auto">
          <a:xfrm>
            <a:off x="2710830" y="4386693"/>
            <a:ext cx="1610026" cy="4917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-network-inventory</a:t>
            </a:r>
          </a:p>
        </p:txBody>
      </p:sp>
      <p:sp>
        <p:nvSpPr>
          <p:cNvPr id="69" name="矩形 27">
            <a:extLst>
              <a:ext uri="{FF2B5EF4-FFF2-40B4-BE49-F238E27FC236}">
                <a16:creationId xmlns:a16="http://schemas.microsoft.com/office/drawing/2014/main" id="{400D08D8-A68C-4BFE-AC49-1BCBA46BC618}"/>
              </a:ext>
            </a:extLst>
          </p:cNvPr>
          <p:cNvSpPr/>
          <p:nvPr/>
        </p:nvSpPr>
        <p:spPr bwMode="auto">
          <a:xfrm>
            <a:off x="4324544" y="2079000"/>
            <a:ext cx="1726456" cy="9088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SimSun" pitchFamily="2" charset="-122"/>
              </a:rPr>
              <a:t>Proposed model for Line side configuration</a:t>
            </a:r>
            <a:endParaRPr lang="zh-CN" altLang="en-US" sz="1600" dirty="0">
              <a:latin typeface="Arial" charset="0"/>
              <a:ea typeface="SimSun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FB7D400-9253-494A-9880-AAF026214B35}"/>
              </a:ext>
            </a:extLst>
          </p:cNvPr>
          <p:cNvSpPr/>
          <p:nvPr/>
        </p:nvSpPr>
        <p:spPr bwMode="auto">
          <a:xfrm>
            <a:off x="2704844" y="2078999"/>
            <a:ext cx="1616012" cy="1752879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>
                <a:latin typeface="Arial" charset="0"/>
                <a:ea typeface="SimSun" pitchFamily="2" charset="-122"/>
              </a:rPr>
              <a:t>Proposed model for Access Node Management</a:t>
            </a:r>
          </a:p>
        </p:txBody>
      </p:sp>
    </p:spTree>
    <p:extLst>
      <p:ext uri="{BB962C8B-B14F-4D97-AF65-F5344CB8AC3E}">
        <p14:creationId xmlns:p14="http://schemas.microsoft.com/office/powerpoint/2010/main" val="322804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354" y="37756"/>
            <a:ext cx="8432862" cy="544380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service profile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TR-383/385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44E586-53CE-4DA5-AF3B-C19441F3D218}"/>
              </a:ext>
            </a:extLst>
          </p:cNvPr>
          <p:cNvSpPr/>
          <p:nvPr/>
        </p:nvSpPr>
        <p:spPr>
          <a:xfrm>
            <a:off x="7190564" y="729627"/>
            <a:ext cx="4521264" cy="57708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TR383: port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&lt;name&gt;vlan-sub-interface.0.3.1.0.onteth.1&lt;/name&gt;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bbf-if-type:vlan-sub-interface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bbf-subif:subif-lower-layer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&gt;ethernetCsmacd.0.3.1.0.1&lt;/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bbf-subif:interface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bbf-subif:subif-lower-layer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bbf-subif:inline-frame-processing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vlan.singetag.100.1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bbf-subif:flexible-match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bbf-subif-tag:match-criteria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bbf-subif-tag:tag-type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&gt;bbf-dot1q-types:c-vlan&lt;/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bbf-subif-tag:tag-type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100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bbf-subif-tag:pbit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&gt;any&lt;/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bbf-subif-tag:pbit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bbf-subif-tag:match-criteria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bbf-subif:flexible-match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bbf-subif:ingress-rewrite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bbf-subif-tag:pop-tags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bbf-subif-tag:pop-tags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bbf-subif-tag:push-tag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bbf-subif-tag:index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bbf-subif-tag:tag-type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&gt;bbf-dot1q-types:c-vlan&lt;/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bbf-subif-tag:tag-type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200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bbf-subif-tag:vlan-id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bbf-subif-tag:push-tag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bbf-subif:ingress-rewrite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&lt;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vlan.singetag.10.1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bbf-subif:name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bbf-subif:ingress-rule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bbf-subif:inline-frame-processing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74B371-F71F-4279-BAAD-CE46033B2DFA}"/>
              </a:ext>
            </a:extLst>
          </p:cNvPr>
          <p:cNvSpPr/>
          <p:nvPr/>
        </p:nvSpPr>
        <p:spPr>
          <a:xfrm>
            <a:off x="221539" y="729627"/>
            <a:ext cx="2857563" cy="2708434"/>
          </a:xfrm>
          <a:prstGeom prst="rect">
            <a:avLst/>
          </a:prstGeom>
          <a:solidFill>
            <a:srgbClr val="A9D8B7"/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&lt;service-profile&gt;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service-profile1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&lt;name&gt;eth.1&lt;/name&gt;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&lt;port-type&gt;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&lt;/port-type&gt;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vlan.singetag.100.1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vlan.singetag.10.1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&lt;/port-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vlans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&lt;/service-profile&gt;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69990D-A8A9-48EB-BB43-A4C4CB0B1C07}"/>
              </a:ext>
            </a:extLst>
          </p:cNvPr>
          <p:cNvSpPr/>
          <p:nvPr/>
        </p:nvSpPr>
        <p:spPr>
          <a:xfrm>
            <a:off x="3309972" y="729627"/>
            <a:ext cx="2932208" cy="3939540"/>
          </a:xfrm>
          <a:prstGeom prst="rect">
            <a:avLst/>
          </a:prstGeom>
          <a:solidFill>
            <a:srgbClr val="A9D8B7"/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vlan.singetag.100.1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100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&lt;pop-tags&gt;0&lt;/pop-tags&gt;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&lt;push-outer-tag&gt;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200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&lt;/push-outer-tag&gt;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vlan.singetag.10.1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&lt;pop-tags&gt;0&lt;/pop-tags&gt;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-translation-profile&gt;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627C2D-9B62-4AB1-9DB1-8A2F9DBB39A6}"/>
              </a:ext>
            </a:extLst>
          </p:cNvPr>
          <p:cNvCxnSpPr/>
          <p:nvPr/>
        </p:nvCxnSpPr>
        <p:spPr>
          <a:xfrm flipV="1">
            <a:off x="1884784" y="1073020"/>
            <a:ext cx="2146040" cy="970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18B6C4-E17A-45C0-B87C-37CC3B042817}"/>
              </a:ext>
            </a:extLst>
          </p:cNvPr>
          <p:cNvCxnSpPr/>
          <p:nvPr/>
        </p:nvCxnSpPr>
        <p:spPr>
          <a:xfrm>
            <a:off x="4739951" y="1073020"/>
            <a:ext cx="4217437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7FC510-B673-445B-8226-2F42C16A1FA3}"/>
              </a:ext>
            </a:extLst>
          </p:cNvPr>
          <p:cNvCxnSpPr/>
          <p:nvPr/>
        </p:nvCxnSpPr>
        <p:spPr>
          <a:xfrm>
            <a:off x="4292082" y="1502229"/>
            <a:ext cx="4665306" cy="162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F21213-6FB5-4BFD-BE3B-17670D63844A}"/>
              </a:ext>
            </a:extLst>
          </p:cNvPr>
          <p:cNvCxnSpPr/>
          <p:nvPr/>
        </p:nvCxnSpPr>
        <p:spPr>
          <a:xfrm>
            <a:off x="4292082" y="2388637"/>
            <a:ext cx="4590661" cy="240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774F70-CF0D-4264-A560-2A0F0FC62097}"/>
              </a:ext>
            </a:extLst>
          </p:cNvPr>
          <p:cNvCxnSpPr>
            <a:cxnSpLocks/>
          </p:cNvCxnSpPr>
          <p:nvPr/>
        </p:nvCxnSpPr>
        <p:spPr>
          <a:xfrm>
            <a:off x="1884784" y="2537928"/>
            <a:ext cx="2052734" cy="585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69666A-F4B1-4983-B795-0CCD81ED4620}"/>
              </a:ext>
            </a:extLst>
          </p:cNvPr>
          <p:cNvCxnSpPr/>
          <p:nvPr/>
        </p:nvCxnSpPr>
        <p:spPr>
          <a:xfrm>
            <a:off x="4450702" y="3209731"/>
            <a:ext cx="4012163" cy="23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58">
            <a:extLst>
              <a:ext uri="{FF2B5EF4-FFF2-40B4-BE49-F238E27FC236}">
                <a16:creationId xmlns:a16="http://schemas.microsoft.com/office/drawing/2014/main" id="{C18D272D-4EDF-4A3C-AE27-7AFD11BFD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6316" y="875269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文本框 158">
            <a:extLst>
              <a:ext uri="{FF2B5EF4-FFF2-40B4-BE49-F238E27FC236}">
                <a16:creationId xmlns:a16="http://schemas.microsoft.com/office/drawing/2014/main" id="{F987009C-F3D0-4D13-AD96-138BB9E214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3070" y="940930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文本框 158">
            <a:extLst>
              <a:ext uri="{FF2B5EF4-FFF2-40B4-BE49-F238E27FC236}">
                <a16:creationId xmlns:a16="http://schemas.microsoft.com/office/drawing/2014/main" id="{058FD420-8928-4C4C-9053-F77E5EA5FB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0845" y="965173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B92C094-4299-4955-8C20-199B453E2139}"/>
              </a:ext>
            </a:extLst>
          </p:cNvPr>
          <p:cNvCxnSpPr>
            <a:cxnSpLocks/>
          </p:cNvCxnSpPr>
          <p:nvPr/>
        </p:nvCxnSpPr>
        <p:spPr>
          <a:xfrm>
            <a:off x="9899780" y="421612"/>
            <a:ext cx="634480" cy="0"/>
          </a:xfrm>
          <a:prstGeom prst="straightConnector1">
            <a:avLst/>
          </a:prstGeom>
          <a:ln>
            <a:solidFill>
              <a:srgbClr val="2EB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4896ED-2B82-47C2-9513-5926E702BA51}"/>
              </a:ext>
            </a:extLst>
          </p:cNvPr>
          <p:cNvSpPr/>
          <p:nvPr/>
        </p:nvSpPr>
        <p:spPr>
          <a:xfrm>
            <a:off x="9826528" y="113835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mapping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EFAFB6-1DF8-486E-B63B-BB08DBD72691}"/>
              </a:ext>
            </a:extLst>
          </p:cNvPr>
          <p:cNvCxnSpPr>
            <a:cxnSpLocks/>
          </p:cNvCxnSpPr>
          <p:nvPr/>
        </p:nvCxnSpPr>
        <p:spPr>
          <a:xfrm>
            <a:off x="8874809" y="421612"/>
            <a:ext cx="6344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262BB73-9E61-43B3-AD42-2FC58F3816C1}"/>
              </a:ext>
            </a:extLst>
          </p:cNvPr>
          <p:cNvSpPr/>
          <p:nvPr/>
        </p:nvSpPr>
        <p:spPr>
          <a:xfrm>
            <a:off x="8801557" y="113835"/>
            <a:ext cx="939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reference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CC4B29B-9B96-4A2B-B2D1-E4856D6A4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54616"/>
              </p:ext>
            </p:extLst>
          </p:nvPr>
        </p:nvGraphicFramePr>
        <p:xfrm>
          <a:off x="457145" y="3062582"/>
          <a:ext cx="2273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2272680" imgH="552600" progId="Package">
                  <p:embed/>
                </p:oleObj>
              </mc:Choice>
              <mc:Fallback>
                <p:oleObj name="包装程序外壳对象" showAsIcon="1" r:id="rId3" imgW="22726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45" y="3062582"/>
                        <a:ext cx="22733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96B4704-115D-4EAE-8E37-FBE0B28BA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94866"/>
              </p:ext>
            </p:extLst>
          </p:nvPr>
        </p:nvGraphicFramePr>
        <p:xfrm>
          <a:off x="4138320" y="4313009"/>
          <a:ext cx="28749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2875320" imgH="552600" progId="Package">
                  <p:embed/>
                </p:oleObj>
              </mc:Choice>
              <mc:Fallback>
                <p:oleObj name="包装程序外壳对象" showAsIcon="1" r:id="rId5" imgW="28753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8320" y="4313009"/>
                        <a:ext cx="28749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65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882" y="-15346"/>
            <a:ext cx="10427117" cy="5443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2d: NT Access Node bound to an NT service profile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826631" y="2478351"/>
            <a:ext cx="6001721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&lt;name&gt;v-ani.0.3.1.0&lt;/name&gt;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&lt;description&gt;v-ani&lt;/description&gt;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&gt;111&lt;/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bbf-xponvani:onu-id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bbf-xponvani:channel-partition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&gt;zZzZ00100000&lt;/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bbf-xponvani:expected-serial-number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bbf-xponvani:v-ani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158"/>
          <p:cNvSpPr>
            <a:spLocks noChangeAspect="1" noChangeArrowheads="1"/>
          </p:cNvSpPr>
          <p:nvPr/>
        </p:nvSpPr>
        <p:spPr bwMode="auto">
          <a:xfrm>
            <a:off x="4343533" y="1252190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58">
            <a:extLst>
              <a:ext uri="{FF2B5EF4-FFF2-40B4-BE49-F238E27FC236}">
                <a16:creationId xmlns:a16="http://schemas.microsoft.com/office/drawing/2014/main" id="{99919BC7-F04D-406D-9D22-409D213BF2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91237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158">
            <a:extLst>
              <a:ext uri="{FF2B5EF4-FFF2-40B4-BE49-F238E27FC236}">
                <a16:creationId xmlns:a16="http://schemas.microsoft.com/office/drawing/2014/main" id="{0A3BEFD3-739D-4D81-9B8B-1884B244A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2979266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6D551D-2A63-4FCA-A0B9-ADAB720EDD6F}"/>
              </a:ext>
            </a:extLst>
          </p:cNvPr>
          <p:cNvSpPr/>
          <p:nvPr/>
        </p:nvSpPr>
        <p:spPr>
          <a:xfrm>
            <a:off x="262043" y="432561"/>
            <a:ext cx="4795149" cy="6247864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&lt;network-id&gt;network-fan1&lt;/network-id&gt;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&lt;node-id&gt;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&lt;/node-id&gt;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&lt;bbf-an-nw-topology:nt-line-profile&gt;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line-profile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&lt;/bbf-an-nw-topology:nt-line-profile&gt;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&lt;bbf-an-nw-topology:nt-service-profile&gt;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service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&lt;/bbf-an-nw-topology:nt-service-profile&gt;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&lt;/bbf-an-nw-topology:access-node-attributes&gt;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&lt;network-ref&gt;InP NM&lt;/network-ref&gt;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&lt;node-ref&gt;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pAN-onu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&lt;/supporting-node&gt;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&lt;nt:tp-ref&gt;lan-port-tp1&lt;/nt:tp-ref&gt;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&lt;bbf-an-nw-topology:tp-type&gt;uni&lt;/bbf-an-nw-topology:tp-type&gt;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&lt;nt:tp-id&gt;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&lt;nt:network-ref&gt;InP NM&lt;/nt:network-ref&gt;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&lt;nt:node-ref&gt;pAN-onu&lt;/nt:node-ref&gt;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&lt;nt:tp-ref&gt;wan-port-tp1&lt;/nt:tp-ref&gt;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&lt;bbf-an-nw-topology:tp-type&gt;nni&lt;/bbf-an-nw-topology:tp-type&gt;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&lt;/nt:termination-point&gt; 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&lt;/node&gt;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&lt;nt:link&gt;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&lt;nt:link-id&gt;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link.network-access-node1.nt-access-node1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&lt;/nt:link-id&gt;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&lt;nt:source-node&gt;network-access-node1&lt;/nt:source-node&gt;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&lt;nt:source-tp&gt;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&lt;/nt:source-tp&gt;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&lt;nt:dest-node&gt;nt-access-node1&lt;/nt:dest-node&gt;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&lt;nt:dest-tp&gt;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&lt;/nt:dest-tp&gt;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&lt;/nt:link&gt;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&lt;/network&gt;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683C8-00C9-492C-B68C-FF4C0EC06EC3}"/>
              </a:ext>
            </a:extLst>
          </p:cNvPr>
          <p:cNvSpPr/>
          <p:nvPr/>
        </p:nvSpPr>
        <p:spPr>
          <a:xfrm>
            <a:off x="5826631" y="4514457"/>
            <a:ext cx="6001721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link-table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&lt;link-table&gt;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&lt;from-interface&gt;ani.0.3.1.0&lt;/from-interface&gt;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&lt;to-interface&gt;v-ani.0.3.1.0&lt;/to-interface&gt;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&lt;/link-table&gt;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A02A7D-BB8E-4E31-A2C2-A6381F3B6CE3}"/>
              </a:ext>
            </a:extLst>
          </p:cNvPr>
          <p:cNvCxnSpPr>
            <a:cxnSpLocks/>
          </p:cNvCxnSpPr>
          <p:nvPr/>
        </p:nvCxnSpPr>
        <p:spPr>
          <a:xfrm>
            <a:off x="1567543" y="2123763"/>
            <a:ext cx="5728996" cy="15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DA5A23C-0A24-433F-8F92-67B324ACEB9A}"/>
              </a:ext>
            </a:extLst>
          </p:cNvPr>
          <p:cNvSpPr/>
          <p:nvPr/>
        </p:nvSpPr>
        <p:spPr>
          <a:xfrm>
            <a:off x="5826631" y="696317"/>
            <a:ext cx="6001721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ani.0.3.1.0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bbf-xpon-if-type:ani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bbf-xponani:upstream-fec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&gt;true&lt;/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bbf-xponani:management-gemport-aes-indicator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bbf-xponani:ani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56C83E-5E20-4FA9-9B5A-B3D321C6B515}"/>
              </a:ext>
            </a:extLst>
          </p:cNvPr>
          <p:cNvCxnSpPr>
            <a:cxnSpLocks/>
          </p:cNvCxnSpPr>
          <p:nvPr/>
        </p:nvCxnSpPr>
        <p:spPr>
          <a:xfrm>
            <a:off x="1931437" y="912374"/>
            <a:ext cx="4497355" cy="18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58">
            <a:extLst>
              <a:ext uri="{FF2B5EF4-FFF2-40B4-BE49-F238E27FC236}">
                <a16:creationId xmlns:a16="http://schemas.microsoft.com/office/drawing/2014/main" id="{8339831F-66B2-4DBC-B45F-2DE49A90D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485286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47C368-A753-409D-A6AD-0D6F9AC92D8F}"/>
              </a:ext>
            </a:extLst>
          </p:cNvPr>
          <p:cNvSpPr/>
          <p:nvPr/>
        </p:nvSpPr>
        <p:spPr>
          <a:xfrm>
            <a:off x="5826630" y="5451002"/>
            <a:ext cx="6001721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TR385: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-eth-port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&lt;name&gt;ethernetCsmacd.0.3.1.0.1&lt;/name&gt;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&lt;type&gt;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iana-if-type:ethernetCsmacd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&lt;enabled&gt;true&lt;/enabled&gt;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&lt;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&gt;port.0.3.1.0.eth.1&lt;/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bbf-if-port-ref:port-layer-if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&lt;/interface&gt;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4E179F-BD83-4BF2-BFEE-422AFC491F78}"/>
              </a:ext>
            </a:extLst>
          </p:cNvPr>
          <p:cNvCxnSpPr>
            <a:cxnSpLocks/>
          </p:cNvCxnSpPr>
          <p:nvPr/>
        </p:nvCxnSpPr>
        <p:spPr>
          <a:xfrm>
            <a:off x="1240971" y="2535898"/>
            <a:ext cx="5645021" cy="33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58">
            <a:extLst>
              <a:ext uri="{FF2B5EF4-FFF2-40B4-BE49-F238E27FC236}">
                <a16:creationId xmlns:a16="http://schemas.microsoft.com/office/drawing/2014/main" id="{3DBCCEE3-0B8C-4246-85A6-947660867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819892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158">
            <a:extLst>
              <a:ext uri="{FF2B5EF4-FFF2-40B4-BE49-F238E27FC236}">
                <a16:creationId xmlns:a16="http://schemas.microsoft.com/office/drawing/2014/main" id="{A83996FC-132F-4579-9A37-94AD41FD6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423" y="1868052"/>
            <a:ext cx="259200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158">
            <a:extLst>
              <a:ext uri="{FF2B5EF4-FFF2-40B4-BE49-F238E27FC236}">
                <a16:creationId xmlns:a16="http://schemas.microsoft.com/office/drawing/2014/main" id="{EA06B473-7347-4076-A8FD-86D959F4B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4029" y="5907714"/>
            <a:ext cx="259200" cy="259735"/>
          </a:xfrm>
          <a:prstGeom prst="ellipse">
            <a:avLst/>
          </a:prstGeom>
          <a:solidFill>
            <a:srgbClr val="4E8CB2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DDA905-28A2-40AA-B567-BC08D9FA158E}"/>
              </a:ext>
            </a:extLst>
          </p:cNvPr>
          <p:cNvSpPr/>
          <p:nvPr/>
        </p:nvSpPr>
        <p:spPr>
          <a:xfrm>
            <a:off x="6014906" y="3615655"/>
            <a:ext cx="5456746" cy="457617"/>
          </a:xfrm>
          <a:prstGeom prst="rect">
            <a:avLst/>
          </a:prstGeom>
          <a:noFill/>
          <a:ln w="25400">
            <a:solidFill>
              <a:srgbClr val="2E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330E9-AB42-4E72-ABA0-9A746CD09903}"/>
              </a:ext>
            </a:extLst>
          </p:cNvPr>
          <p:cNvSpPr/>
          <p:nvPr/>
        </p:nvSpPr>
        <p:spPr>
          <a:xfrm>
            <a:off x="561000" y="1295894"/>
            <a:ext cx="4320000" cy="17025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7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3a: Create L2-V-UNI and L2-V-NNI TP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97345" y="3371348"/>
            <a:ext cx="2227067" cy="13960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L1 Simplified Models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(proposed in step 2a-2d)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11299" y="906242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36000" y="1449000"/>
            <a:ext cx="1535799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endParaRPr lang="en-US" altLang="zh-CN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ietf-l2-topology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872239" y="1449000"/>
            <a:ext cx="1140797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bbf-network-topology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009195" y="1448999"/>
            <a:ext cx="1173523" cy="19223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SimSun" pitchFamily="2" charset="-122"/>
              </a:rPr>
              <a:t>Proposed model for L2 topology</a:t>
            </a:r>
            <a:endParaRPr lang="zh-CN" altLang="en-US" dirty="0">
              <a:latin typeface="Arial" charset="0"/>
              <a:ea typeface="SimSun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189175" y="1453613"/>
            <a:ext cx="1035238" cy="192465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Proposed model for L2 common</a:t>
            </a:r>
            <a:endParaRPr lang="zh-CN" altLang="en-US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cxnSp>
        <p:nvCxnSpPr>
          <p:cNvPr id="103" name="肘形连接符 102"/>
          <p:cNvCxnSpPr/>
          <p:nvPr/>
        </p:nvCxnSpPr>
        <p:spPr bwMode="auto">
          <a:xfrm rot="16200000" flipH="1">
            <a:off x="9265111" y="2600378"/>
            <a:ext cx="2206004" cy="263249"/>
          </a:xfrm>
          <a:prstGeom prst="bentConnector4">
            <a:avLst>
              <a:gd name="adj1" fmla="val 620"/>
              <a:gd name="adj2" fmla="val 17894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114" name="表格 113"/>
          <p:cNvGraphicFramePr>
            <a:graphicFrameLocks noGrp="1"/>
          </p:cNvGraphicFramePr>
          <p:nvPr/>
        </p:nvGraphicFramePr>
        <p:xfrm>
          <a:off x="8931000" y="2630829"/>
          <a:ext cx="15492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alibri" pitchFamily="34" charset="0"/>
                          <a:cs typeface="Calibri" pitchFamily="34" charset="0"/>
                        </a:rPr>
                        <a:t>Network Access Node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+ UNI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NNI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5" name="直接连接符 114"/>
          <p:cNvCxnSpPr/>
          <p:nvPr/>
        </p:nvCxnSpPr>
        <p:spPr bwMode="auto">
          <a:xfrm>
            <a:off x="5421000" y="2349000"/>
            <a:ext cx="62319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矩形 115"/>
          <p:cNvSpPr/>
          <p:nvPr/>
        </p:nvSpPr>
        <p:spPr>
          <a:xfrm>
            <a:off x="10858947" y="2401223"/>
            <a:ext cx="1020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NPC’s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59041" y="1951223"/>
            <a:ext cx="1020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NLC’s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0" name="肘形连接符 129"/>
          <p:cNvCxnSpPr/>
          <p:nvPr/>
        </p:nvCxnSpPr>
        <p:spPr bwMode="auto">
          <a:xfrm rot="16200000" flipH="1">
            <a:off x="7172639" y="2503844"/>
            <a:ext cx="1657404" cy="163457"/>
          </a:xfrm>
          <a:prstGeom prst="bentConnector4">
            <a:avLst>
              <a:gd name="adj1" fmla="val 620"/>
              <a:gd name="adj2" fmla="val 17894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6321001" y="2605366"/>
          <a:ext cx="17364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alibri" pitchFamily="34" charset="0"/>
                          <a:cs typeface="Calibri" pitchFamily="34" charset="0"/>
                        </a:rPr>
                        <a:t>NT Access Node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+ UNI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V-NNI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NNI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9" name="肘形连接符 138"/>
          <p:cNvCxnSpPr/>
          <p:nvPr/>
        </p:nvCxnSpPr>
        <p:spPr bwMode="auto">
          <a:xfrm rot="10800000" flipV="1">
            <a:off x="6321001" y="1674000"/>
            <a:ext cx="306716" cy="1468407"/>
          </a:xfrm>
          <a:prstGeom prst="bentConnector3">
            <a:avLst>
              <a:gd name="adj1" fmla="val 17453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18793" y="1514025"/>
          <a:ext cx="13144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L2-V-UNI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Arial" charset="0"/>
                          <a:ea typeface="SimSun" pitchFamily="2" charset="-122"/>
                        </a:rPr>
                        <a:t>+ attribute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表格 143"/>
          <p:cNvGraphicFramePr>
            <a:graphicFrameLocks noGrp="1"/>
          </p:cNvGraphicFramePr>
          <p:nvPr/>
        </p:nvGraphicFramePr>
        <p:xfrm>
          <a:off x="8931000" y="1494000"/>
          <a:ext cx="128542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Calibri" pitchFamily="34" charset="0"/>
                          <a:cs typeface="Calibri" pitchFamily="34" charset="0"/>
                        </a:rPr>
                        <a:t>L2-V-NNI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Arial" charset="0"/>
                          <a:ea typeface="SimSun" pitchFamily="2" charset="-122"/>
                        </a:rPr>
                        <a:t>+ attribute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5" name="直接箭头连接符 144"/>
          <p:cNvCxnSpPr/>
          <p:nvPr/>
        </p:nvCxnSpPr>
        <p:spPr bwMode="auto">
          <a:xfrm>
            <a:off x="9696000" y="1191545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6" name="TextBox 337"/>
          <p:cNvSpPr txBox="1"/>
          <p:nvPr/>
        </p:nvSpPr>
        <p:spPr>
          <a:xfrm>
            <a:off x="10551641" y="999000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700" y="4788852"/>
            <a:ext cx="64022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many-to-many:</a:t>
            </a:r>
          </a:p>
          <a:p>
            <a:pPr marL="539750" indent="-182563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The supported TP of an L2-V-UNI can be multiple V-NNI TPs or multiple UNI TPs of an NT access node.</a:t>
            </a:r>
            <a:endParaRPr lang="en-US" altLang="zh-CN" sz="1200" dirty="0"/>
          </a:p>
          <a:p>
            <a:pPr marL="539750" indent="-182563" algn="l">
              <a:buFont typeface="Arial" panose="020B0604020202020204" pitchFamily="34" charset="0"/>
              <a:buChar char="•"/>
            </a:pPr>
            <a:r>
              <a:rPr lang="en-US" altLang="zh-CN" sz="1200" dirty="0"/>
              <a:t>The V-NNI TP or UNI TP of an NT access node can be referenced by multiple L2-V-UNIs.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/>
              <a:t>one-to-one:</a:t>
            </a:r>
          </a:p>
          <a:p>
            <a:pPr marL="539750" indent="-182563" algn="l">
              <a:buFont typeface="Arial" panose="020B0604020202020204" pitchFamily="34" charset="0"/>
              <a:buChar char="•"/>
            </a:pPr>
            <a:r>
              <a:rPr lang="en-US" altLang="zh-CN" sz="1200" dirty="0"/>
              <a:t>The relationship between the L2-V-NNI and the NNI TP is generally one-to-one</a:t>
            </a:r>
            <a:r>
              <a:rPr lang="en-US" altLang="zh-CN" sz="1200"/>
              <a:t>. </a:t>
            </a:r>
          </a:p>
          <a:p>
            <a:pPr marL="357187" algn="l"/>
            <a:r>
              <a:rPr lang="en-US" altLang="zh-CN" sz="1200"/>
              <a:t>      That </a:t>
            </a:r>
            <a:r>
              <a:rPr lang="en-US" altLang="zh-CN" sz="1200" dirty="0"/>
              <a:t>is, the supported TP of an L2-V-UNI is one </a:t>
            </a:r>
            <a:r>
              <a:rPr lang="en-US" altLang="zh-CN" sz="1200"/>
              <a:t>NNI.</a:t>
            </a:r>
            <a:endParaRPr lang="zh-CN" altLang="en-US" sz="12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627717" y="4571271"/>
          <a:ext cx="5025185" cy="1324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57">
                <a:tc>
                  <a:txBody>
                    <a:bodyPr/>
                    <a:lstStyle/>
                    <a:p>
                      <a:r>
                        <a:rPr lang="en-US" altLang="zh-CN" dirty="0"/>
                        <a:t>NLC’s 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NPC’s Object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Relationship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L2-V-UNI TP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cs typeface="+mn-cs"/>
                        </a:rPr>
                        <a:t>UNI TP 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cs typeface="+mn-cs"/>
                        </a:rPr>
                        <a:t>V-NNI TP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many-to-many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L2-V-NNI TP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NNI TP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one-to-one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0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354" y="62552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3a: Create L2-V-UNI TP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973777" y="889436"/>
            <a:ext cx="4191000" cy="5324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vlan-sub-interface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l2-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v-uni1&lt;/name&gt;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&lt;type&gt;bbf-if-type:vlan-sub-interface&lt;/type&gt;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&lt;bbf-subif:subif-lower-layer&gt;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&lt;bbf-subif:interface&gt;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olt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-v-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enet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&lt;/bbf-subif:interface&gt;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&lt;/bbf-subif:subif-lower-layer&gt;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&lt;bbf-subif:inline-frame-processing&gt;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&lt;bbf-subif:ingress-rule&gt;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&lt;bbf-subif:rule&gt;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&lt;bbf-subif:name&gt;rule1&lt;/bbf-subif:name&gt;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&lt;bbf-subif:flexible-match&gt;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&lt;bbf-subif-tag:match-criteria&gt;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&lt;bbf-subif-tag:tag&gt;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&lt;bbf-subif-tag:index&gt;0&lt;/bbf-subif-tag:index&gt;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&lt;bbf-subif-tag:vlan-id&gt;100&lt;/bbf-subif-tag:vlan-id&gt;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&lt;/bbf-subif-tag:tag&gt;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&lt;/bbf-subif-tag:match-criteria&gt;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&lt;/bbf-subif:flexible-match&gt;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&lt;bbf-subif-tag:pop-tags&gt;1&lt;/bbf-subif-tag:pop-tags&gt;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&lt;bbf-subif-tag:push-tag&gt;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&lt;bbf-subif-tag:index&gt;0&lt;/bbf-subif-tag:index&gt;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&lt;bbf-subif-tag:vlan-id&gt;200&lt;/bbf-subif-tag:vlan-id&gt;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&lt;/bbf-subif-tag:push-tag&gt;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&lt;/bbf-subif:ingress-rewrite&gt;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&lt;/bbf-subif:rule&gt;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&lt;/bbf-subif:ingress-rule&gt;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&lt;/bbf-subif:inline-frame-processing&gt;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&lt;/interface&gt;</a:t>
            </a:r>
          </a:p>
        </p:txBody>
      </p:sp>
      <p:sp>
        <p:nvSpPr>
          <p:cNvPr id="30" name="矩形 29"/>
          <p:cNvSpPr/>
          <p:nvPr/>
        </p:nvSpPr>
        <p:spPr>
          <a:xfrm>
            <a:off x="476250" y="1285919"/>
            <a:ext cx="4600575" cy="5001369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add  L2-V-UNI  TP: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&lt;network-id&gt;network-fan&lt;/network-id&gt;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&lt;node-id&gt;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&lt;nt:tp-id&gt;l2-v-uni1&lt;/nt:tp-id&gt;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&lt;nt:network-ref&gt;network-fan&lt;/nt:network-ref&gt;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&lt;nt:node-ref&gt;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&lt;nt:tp-ref&gt;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nni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&lt;bbf-an-nw-topology:tp-type xmlns:bbf-tp-types="urn:bbf:yang:bbf-tp-types"&gt;bbf-tp-types:l2-v-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</a:t>
            </a:r>
            <a:r>
              <a:rPr kumimoji="0" lang="zh-CN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ni&lt;/bbf-an-nw-topology:tp-type&gt;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&lt;bbf-l2t:l2-access-attributes&gt;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&lt;bbf-l2t:vlan-translation&gt;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&lt;bbf-l2t:translation-profile&gt;vlan-tran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-profile1&lt;/bbf-l2t:translation-profile&gt;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&lt;/bbf-l2t:vlan-translation&gt;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&lt;bbf-l2t:ingress-qos-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traffic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-profile&gt;qos-policy-profile1&lt;/bbf-l2t:ingress-qos-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traffic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&lt;bbf-l2t:egress-qos-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traffic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-profile&gt;qos-policy-profile2&lt;/bbf-l2t:egress-qos-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traffic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&lt;/bbf-l2t:l2-access-attributes&gt;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&lt;/network&gt;</a:t>
            </a:r>
          </a:p>
        </p:txBody>
      </p:sp>
      <p:sp>
        <p:nvSpPr>
          <p:cNvPr id="43" name="矩形 42"/>
          <p:cNvSpPr/>
          <p:nvPr/>
        </p:nvSpPr>
        <p:spPr>
          <a:xfrm>
            <a:off x="5372100" y="2816282"/>
            <a:ext cx="2573102" cy="2554545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add vlan translation profile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&lt;vlan-translation-profile&gt;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&lt;name&gt;vlan-trans-profile1&lt;/name&gt;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&lt;vlan-id&gt;100&lt;/vlan-id&gt;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&lt;pop-tags&gt;1&lt;/pop-tags&gt;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&lt;push-outer-tag&gt;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&lt;vlan-id&gt;200&lt;/vlan-id&gt;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&lt;/push-outer-tag&gt;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&lt;/vlan-translation-profile&gt;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&lt;/vlan-translation-profiles&gt;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104104" y="2253375"/>
            <a:ext cx="1457325" cy="76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134225" y="5085970"/>
            <a:ext cx="1266825" cy="7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3354" y="599320"/>
            <a:ext cx="856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One-to-one mapping of L2-V-UNI or L2-V-NNI to the VLAN sub-interface of TR383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158"/>
          <p:cNvSpPr>
            <a:spLocks noChangeArrowheads="1"/>
          </p:cNvSpPr>
          <p:nvPr/>
        </p:nvSpPr>
        <p:spPr bwMode="auto">
          <a:xfrm>
            <a:off x="2505589" y="1252190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TR-383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框 158"/>
          <p:cNvSpPr>
            <a:spLocks noChangeArrowheads="1"/>
          </p:cNvSpPr>
          <p:nvPr/>
        </p:nvSpPr>
        <p:spPr bwMode="auto">
          <a:xfrm>
            <a:off x="7552360" y="2875664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80CA9C4-2D75-415F-8704-CFD80201F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81568"/>
              </p:ext>
            </p:extLst>
          </p:nvPr>
        </p:nvGraphicFramePr>
        <p:xfrm>
          <a:off x="3840957" y="5787225"/>
          <a:ext cx="2767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2766600" imgH="552600" progId="Package">
                  <p:embed/>
                </p:oleObj>
              </mc:Choice>
              <mc:Fallback>
                <p:oleObj name="包装程序外壳对象" showAsIcon="1" r:id="rId3" imgW="276660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957" y="5787225"/>
                        <a:ext cx="276701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4733925" y="3239311"/>
            <a:ext cx="1038225" cy="71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914650" y="1352550"/>
            <a:ext cx="5419725" cy="88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181350" y="1795463"/>
            <a:ext cx="5153025" cy="11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0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558-E947-43ED-845C-86A6E0A9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Overview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458" y="1314000"/>
            <a:ext cx="51365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Initial NPIF proposal discussed in 2022 Q2 (CONTRIB-23426)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TR-484i1 specifies a Broadband Access Abstraction (BAA) layer supporting a multi-vendor, multi-technology network of Access Nodes (AN)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Focuses on defining YANG data models at the BAA NBI for managing and controlling abstracted ANs in vendor-agnostic and technology-agnostic means. The abstracted ANs managed by an Access Device Abstraction Manager (ADAM) conformant to the specification in TR484i1 Section 5.3.2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A9ED-4E14-7904-26FA-E8470BA3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34" y="1719000"/>
            <a:ext cx="5510499" cy="35613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95F49FA-BC84-5C0F-581C-4DBB57F77512}"/>
              </a:ext>
            </a:extLst>
          </p:cNvPr>
          <p:cNvSpPr/>
          <p:nvPr/>
        </p:nvSpPr>
        <p:spPr>
          <a:xfrm>
            <a:off x="7941000" y="3576157"/>
            <a:ext cx="1170000" cy="302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2941" y="67413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3a: Create L2-V-NNI TP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7973777" y="889436"/>
            <a:ext cx="41910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TR383: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vlan-sub-interface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&lt;name&gt;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l2-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ni1&lt;/name&gt;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&lt;type&gt;bbf-if-type:vlan-sub-interface&lt;/type&gt;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&lt;bbf-subif:subif-lower-layer&gt;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&lt;bbf-subif:interface&gt;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eth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1&lt;/bbf-subif:interface&gt;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&lt;/bbf-subif:subif-lower-layer&gt;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&lt;bbf-subif:inline-frame-processing&gt;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&lt;bbf-subif:ingress-rule&gt;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&lt;bbf-subif:rule&gt;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&lt;bbf-subif:name&gt;rule1&lt;/bbf-subif:name&gt;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&lt;bbf-subif:flexible-match&gt;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&lt;bbf-subif-tag:match-criteria&gt;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&lt;bbf-subif-tag:tag&gt;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&lt;bbf-subif-tag:index&gt;0&lt;/bbf-subif-tag:index&gt;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&lt;bbf-subif-tag:vlan-id&gt;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00&lt;/bbf-subif-tag:vlan-id&gt;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&lt;/bbf-subif-tag:dot1q-tag&gt;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&lt;/bbf-subif-tag:tag&gt;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&lt;/bbf-subif-tag:match-criteria&gt;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&lt;/bbf-subif:flexible-match&gt;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&lt;bbf-subif:ingress-rewrite&gt;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&lt;bbf-subif-tag:pop-tags&gt;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&lt;/bbf-subif-tag:pop-tags&gt;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&lt;/bbf-subif:ingress-rewrite&gt;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&lt;/bbf-subif:rule&gt;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&lt;/bbf-subif:ingress-rule&gt;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&lt;/bbf-subif:inline-frame-processing&gt;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&lt;/interface&gt;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914650" y="1352550"/>
            <a:ext cx="5419725" cy="88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181350" y="1795463"/>
            <a:ext cx="5153025" cy="11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6250" y="1285919"/>
            <a:ext cx="4600575" cy="5001369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add L2-V-NNI  TP: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&lt;network-id&gt;network-fan&lt;/network-id&gt;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&lt;node-id&gt;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netowek-access-node1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&lt;/node-id&gt;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&lt;nt:tp-id&gt;l2-v-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ni1&lt;/nt:tp-id&gt;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&lt;nt:network-ref&gt;network-fan&lt;/nt:network-ref&gt;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&lt;nt:node-ref&gt;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olt1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&lt;nt:tp-ref&gt;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eth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1&lt;/nt:tp-ref&gt;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&lt;/nt:supporting-termination-point&gt;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bbf-an-nw-topology:tp-type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xmlns:bbf-tp-types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="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urn:bbf:yang:bbf-tp-types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"&gt;bbf-tp-types:l2-v-nni&lt;/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bbf-an-nw-topology:tp-type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&lt;bbf-l2t:l2-access-attributes&gt;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&lt;bbf-l2t:vlan-translation&gt;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&lt;bbf-l2t:translation-profile&gt;vlan-tran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-profile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&lt;/bbf-l2t:translation-profile&gt;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&lt;/bbf-l2t:vlan-translation&gt;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&lt;bbf-l2t:ingress-qos-policy-profile&gt;qos-policy-profile1&lt;/bbf-l2t:ingress-qos-policy-profile&gt;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&lt;bbf-l2t:egress-qos-policy-profile&gt;qos-policy-profile2&lt;/bbf-l2t:egress-qos-policy-profile&gt;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&lt;/bbf-l2t:l2-access-attributes&gt;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&lt;/nt:termination-point&gt;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&lt;/network&gt;</a:t>
            </a:r>
          </a:p>
        </p:txBody>
      </p:sp>
      <p:sp>
        <p:nvSpPr>
          <p:cNvPr id="35" name="矩形 34"/>
          <p:cNvSpPr/>
          <p:nvPr/>
        </p:nvSpPr>
        <p:spPr>
          <a:xfrm>
            <a:off x="5372100" y="2681289"/>
            <a:ext cx="2559973" cy="209288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add vlan translation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profiile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&lt;name&gt;vlan-trans-profile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&lt;vlan-id&gt;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00&lt;/vlan-id&gt;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&lt;/outer-tag&gt;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&lt;/match-criteria&gt;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&lt;pop-tags&gt;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&lt;/pop-tags&gt;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&lt;/ingress-rewrite&gt;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&lt;/vlan-translation-profile&gt;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&lt;/vlan-translation-profiles&gt;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877050" y="2129705"/>
            <a:ext cx="1457325" cy="76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134225" y="4629150"/>
            <a:ext cx="126682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58"/>
          <p:cNvSpPr>
            <a:spLocks noChangeArrowheads="1"/>
          </p:cNvSpPr>
          <p:nvPr/>
        </p:nvSpPr>
        <p:spPr bwMode="auto">
          <a:xfrm>
            <a:off x="7552360" y="2715548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58"/>
          <p:cNvSpPr>
            <a:spLocks noChangeArrowheads="1"/>
          </p:cNvSpPr>
          <p:nvPr/>
        </p:nvSpPr>
        <p:spPr bwMode="auto">
          <a:xfrm>
            <a:off x="4264701" y="1419567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772025" y="3955773"/>
            <a:ext cx="852487" cy="6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733925" y="2932966"/>
            <a:ext cx="704850" cy="102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7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3b: Create L2-VLAN TP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08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997345" y="3506349"/>
            <a:ext cx="2227067" cy="13960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L1 Simplified Models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(proposed in step 2a-2d)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36000" y="1584001"/>
            <a:ext cx="1535799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endParaRPr lang="en-US" altLang="zh-CN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ietf-l2-topology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872239" y="1584001"/>
            <a:ext cx="1140797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bbf-network-topology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009195" y="1590920"/>
            <a:ext cx="1173523" cy="19154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defTabSz="1219170">
              <a:buClr>
                <a:srgbClr val="CC9900"/>
              </a:buClr>
            </a:pPr>
            <a:r>
              <a:rPr lang="en-US" altLang="zh-CN" dirty="0">
                <a:solidFill>
                  <a:prstClr val="black"/>
                </a:solidFill>
                <a:latin typeface="Arial" charset="0"/>
                <a:ea typeface="SimSun" pitchFamily="2" charset="-122"/>
              </a:rPr>
              <a:t>Proposed model for L2 topology</a:t>
            </a:r>
            <a:endParaRPr lang="zh-CN" altLang="en-US" dirty="0">
              <a:solidFill>
                <a:prstClr val="black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189175" y="1588614"/>
            <a:ext cx="1035238" cy="19177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defTabSz="1219170">
              <a:buClr>
                <a:srgbClr val="CC9900"/>
              </a:buClr>
            </a:pPr>
            <a:r>
              <a:rPr lang="en-US" altLang="zh-CN" dirty="0">
                <a:solidFill>
                  <a:prstClr val="white"/>
                </a:solidFill>
                <a:latin typeface="Arial" charset="0"/>
                <a:ea typeface="SimSun" pitchFamily="2" charset="-122"/>
              </a:rPr>
              <a:t>Proposed model for L2 common</a:t>
            </a:r>
            <a:endParaRPr lang="zh-CN" altLang="en-US" dirty="0">
              <a:solidFill>
                <a:prstClr val="white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247301" y="844106"/>
            <a:ext cx="703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The VLAN TPs and attributes are generated;</a:t>
            </a:r>
            <a:endParaRPr lang="en-US" altLang="zh-CN" sz="200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/>
              <a:t>Network Node internal link from L2-VLAN to L2-V-NNI available;</a:t>
            </a:r>
            <a:endParaRPr lang="zh-CN" altLang="en-US" sz="1800" dirty="0" err="1"/>
          </a:p>
        </p:txBody>
      </p:sp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5696104" y="1584303"/>
          <a:ext cx="221073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L2-VLAN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Arial" charset="0"/>
                          <a:ea typeface="SimSun" pitchFamily="2" charset="-122"/>
                        </a:rPr>
                        <a:t>+ Vlan 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charset="0"/>
                          <a:ea typeface="SimSun" pitchFamily="2" charset="-122"/>
                        </a:rPr>
                        <a:t>+ </a:t>
                      </a:r>
                      <a:r>
                        <a:rPr lang="en-US" altLang="zh-CN" sz="1800" dirty="0" err="1">
                          <a:latin typeface="Arial" charset="0"/>
                          <a:ea typeface="SimSun" pitchFamily="2" charset="-122"/>
                        </a:rPr>
                        <a:t>Vlan</a:t>
                      </a:r>
                      <a:r>
                        <a:rPr lang="en-US" altLang="zh-CN" sz="1800" dirty="0">
                          <a:latin typeface="Arial" charset="0"/>
                          <a:ea typeface="SimSun" pitchFamily="2" charset="-122"/>
                        </a:rPr>
                        <a:t> forwarding attribute profile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/>
        </p:nvGraphicFramePr>
        <p:xfrm>
          <a:off x="8436000" y="1584000"/>
          <a:ext cx="174919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latin typeface="Arial" charset="0"/>
                          <a:ea typeface="SimSun" pitchFamily="2" charset="-122"/>
                        </a:rPr>
                        <a:t>Vlan</a:t>
                      </a:r>
                      <a:r>
                        <a:rPr lang="en-US" altLang="zh-CN" sz="1800" dirty="0">
                          <a:latin typeface="Arial" charset="0"/>
                          <a:ea typeface="SimSun" pitchFamily="2" charset="-122"/>
                        </a:rPr>
                        <a:t> attribute profile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Arial" charset="0"/>
                          <a:ea typeface="SimSun" pitchFamily="2" charset="-122"/>
                        </a:rPr>
                        <a:t>+ Profile name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charset="0"/>
                          <a:ea typeface="SimSun" pitchFamily="2" charset="-122"/>
                        </a:rPr>
                        <a:t>+ TP 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7907306" y="2417450"/>
            <a:ext cx="519069" cy="374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表格 139"/>
          <p:cNvGraphicFramePr>
            <a:graphicFrameLocks noGrp="1"/>
          </p:cNvGraphicFramePr>
          <p:nvPr/>
        </p:nvGraphicFramePr>
        <p:xfrm>
          <a:off x="11091000" y="2619000"/>
          <a:ext cx="855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Calibri" pitchFamily="34" charset="0"/>
                          <a:cs typeface="Calibri" pitchFamily="34" charset="0"/>
                        </a:rPr>
                        <a:t>NNI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7766093" y="3768286"/>
            <a:ext cx="758372" cy="749826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861000" y="5094000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539911" y="5383193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8153979" y="3773771"/>
            <a:ext cx="192021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8153979" y="4043771"/>
            <a:ext cx="192021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8166000" y="4313771"/>
            <a:ext cx="192021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336"/>
          <p:cNvSpPr txBox="1"/>
          <p:nvPr/>
        </p:nvSpPr>
        <p:spPr>
          <a:xfrm>
            <a:off x="7588232" y="3482226"/>
            <a:ext cx="131028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L2 VLAN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422142" y="3535867"/>
            <a:ext cx="192021" cy="192021"/>
          </a:xfrm>
          <a:prstGeom prst="ellipse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425289" y="4434738"/>
            <a:ext cx="108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NLC’s 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425289" y="4902754"/>
            <a:ext cx="108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NPC’s 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8" name="直接连接符 57"/>
          <p:cNvCxnSpPr>
            <a:stCxn id="32" idx="0"/>
          </p:cNvCxnSpPr>
          <p:nvPr/>
        </p:nvCxnSpPr>
        <p:spPr bwMode="auto">
          <a:xfrm flipV="1">
            <a:off x="7621024" y="3853020"/>
            <a:ext cx="599215" cy="15301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5960098" y="4869000"/>
            <a:ext cx="45459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endCxn id="36" idx="3"/>
          </p:cNvCxnSpPr>
          <p:nvPr/>
        </p:nvCxnSpPr>
        <p:spPr bwMode="auto">
          <a:xfrm flipV="1">
            <a:off x="7644785" y="4207671"/>
            <a:ext cx="537315" cy="12085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endCxn id="37" idx="3"/>
          </p:cNvCxnSpPr>
          <p:nvPr/>
        </p:nvCxnSpPr>
        <p:spPr bwMode="auto">
          <a:xfrm flipV="1">
            <a:off x="7681382" y="4477671"/>
            <a:ext cx="512739" cy="95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6" name="椭圆 65"/>
          <p:cNvSpPr/>
          <p:nvPr/>
        </p:nvSpPr>
        <p:spPr bwMode="auto">
          <a:xfrm>
            <a:off x="8656533" y="6114296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Box 336"/>
          <p:cNvSpPr txBox="1"/>
          <p:nvPr/>
        </p:nvSpPr>
        <p:spPr>
          <a:xfrm>
            <a:off x="8799337" y="6035900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321000" y="6090293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TextBox 341"/>
          <p:cNvSpPr txBox="1"/>
          <p:nvPr/>
        </p:nvSpPr>
        <p:spPr>
          <a:xfrm>
            <a:off x="6672121" y="6035900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直接箭头连接符 8"/>
          <p:cNvCxnSpPr>
            <a:endCxn id="140" idx="1"/>
          </p:cNvCxnSpPr>
          <p:nvPr/>
        </p:nvCxnSpPr>
        <p:spPr>
          <a:xfrm>
            <a:off x="10185191" y="2792179"/>
            <a:ext cx="905809" cy="9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0096786" y="2465111"/>
            <a:ext cx="11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reference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9426000" y="3573445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337"/>
          <p:cNvSpPr txBox="1"/>
          <p:nvPr/>
        </p:nvSpPr>
        <p:spPr>
          <a:xfrm>
            <a:off x="10281641" y="3380900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reference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4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81E7D-704A-2346-8E41-8E4CB75700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1973" y="132688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3b: Create L2-VLAN TP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97867" y="1876469"/>
            <a:ext cx="3962400" cy="2970044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Add L2-VLAN  TP: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&lt;network-id&gt;network-FAN&lt;/network-id&gt;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&lt;node-id&gt;nt-access-node1&lt;/node-id&gt;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nt:termination-point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nt:tp-id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&gt;vlan200&lt;/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nt:tp-id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&lt;bbf-l2t:forwarding-vlan&gt;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&lt;bbf-l2t:vlan-id&gt;200&lt;/bbf-l2t:vlan-id&gt;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&lt;bbf-l2t:forwarding-profile&gt;vlan-fwd-profile1&lt;/bbf-l2t:forwarding-profile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&lt;/bbf-l2t:forwarding-vlan&gt;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&lt;/l2t:l2-termination-point-attributes&gt;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nt:termination-point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&lt;/network&gt;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52104" y="3305561"/>
            <a:ext cx="2696748" cy="31393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add vlan forwarding profile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&lt;vlan-forwarding-profile&gt;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&lt;name&gt;vlan-fwd-profile1&lt;/name&gt;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&lt;forwarding-ports&gt;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&lt;name&gt;fport1&lt;/name&gt;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&lt;node-ref&gt;network-access-node1&lt;/node-ref&gt;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tp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-ref&gt;nni1&lt;/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tp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&lt;name&gt;fport2&lt;/name&gt;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&lt;node-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rerf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&gt;network-access-node1&lt;/node-ref&gt;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tp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-ref&gt;nni2&lt;/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tp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-ref&gt;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&lt;/forwarding-ports&gt;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&lt;/vlan-forwarding-profile&gt;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661052" y="2757723"/>
            <a:ext cx="5216123" cy="26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436622" y="2254446"/>
            <a:ext cx="4663229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  forwarder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&lt;bbf-l2-fwd:forwarder&gt;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&lt;bbf-l2-fwd:name&gt;vlan200&lt;/bbf-l2-fwd:name&gt;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&lt;bbf-l2-fwd:name&gt;fport1&lt;/bbf-l2-fwd:name&gt;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&lt;bbf-l2-fwd:sub-interface&gt;l2-v-nni2&lt;/bbf-l2-fwd:sub-interface&gt;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&lt;bbf-l2-fwd:port-groups&gt;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&lt;bbf-l2-fwd:port-group&gt;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&lt;bbf-l2-fwd:name&gt;fport2&lt;/bbf-l2-fwd:name&gt;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&lt;bbf-l2-fwd:sub-interface&gt;l2-v-nni3&lt;/bbf-l2-fwd:sub-interface&gt;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&lt;/bbf-l2-fwd:port-group&gt;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&lt;/bbf-l2-fwd:port-groups&gt;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&lt;/bbf-l2-fwd:forwarder&gt;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236591" y="4445540"/>
            <a:ext cx="1875371" cy="5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53535" y="645097"/>
            <a:ext cx="10221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 TP is mapped to a TR383 forwarder.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The forwarding port in the VLAN forwarding profile corresponds to the port in the TR383 forwarder.</a:t>
            </a:r>
          </a:p>
        </p:txBody>
      </p:sp>
      <p:sp>
        <p:nvSpPr>
          <p:cNvPr id="17" name="文本框 158"/>
          <p:cNvSpPr>
            <a:spLocks noChangeArrowheads="1"/>
          </p:cNvSpPr>
          <p:nvPr/>
        </p:nvSpPr>
        <p:spPr bwMode="auto">
          <a:xfrm>
            <a:off x="6692573" y="3333424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58"/>
          <p:cNvSpPr>
            <a:spLocks noChangeArrowheads="1"/>
          </p:cNvSpPr>
          <p:nvPr/>
        </p:nvSpPr>
        <p:spPr bwMode="auto">
          <a:xfrm>
            <a:off x="3651878" y="1994711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7E498DA-8A1C-4B2E-A11A-CD2C27A5C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56915"/>
              </p:ext>
            </p:extLst>
          </p:nvPr>
        </p:nvGraphicFramePr>
        <p:xfrm>
          <a:off x="5379281" y="5981294"/>
          <a:ext cx="291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2914920" imgH="552600" progId="Package">
                  <p:embed/>
                </p:oleObj>
              </mc:Choice>
              <mc:Fallback>
                <p:oleObj name="包装程序外壳对象" showAsIcon="1" r:id="rId3" imgW="29149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9281" y="5981294"/>
                        <a:ext cx="29146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6236591" y="3216699"/>
            <a:ext cx="1875371" cy="9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2A36AF2-A50E-4F2F-A37B-7AD64173B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07802"/>
              </p:ext>
            </p:extLst>
          </p:nvPr>
        </p:nvGraphicFramePr>
        <p:xfrm>
          <a:off x="1778237" y="4445540"/>
          <a:ext cx="1927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1926720" imgH="552600" progId="Package">
                  <p:embed/>
                </p:oleObj>
              </mc:Choice>
              <mc:Fallback>
                <p:oleObj name="包装程序外壳对象" showAsIcon="1" r:id="rId5" imgW="19267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8237" y="4445540"/>
                        <a:ext cx="19272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920086" y="3617703"/>
            <a:ext cx="680361" cy="1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 bwMode="auto">
          <a:xfrm>
            <a:off x="9610379" y="2371881"/>
            <a:ext cx="758372" cy="749826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244098" y="2380529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3c: L2 link set up and L2 topo appears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743811" y="3961527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599535" y="3974478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911716" y="4250721"/>
            <a:ext cx="840092" cy="192021"/>
            <a:chOff x="5498486" y="3499470"/>
            <a:chExt cx="711696" cy="144016"/>
          </a:xfrm>
          <a:solidFill>
            <a:srgbClr val="C00000"/>
          </a:solidFill>
        </p:grpSpPr>
        <p:cxnSp>
          <p:nvCxnSpPr>
            <p:cNvPr id="61" name="直接连接符 60"/>
            <p:cNvCxnSpPr>
              <a:stCxn id="62" idx="2"/>
              <a:endCxn id="63" idx="6"/>
            </p:cNvCxnSpPr>
            <p:nvPr/>
          </p:nvCxnSpPr>
          <p:spPr bwMode="auto">
            <a:xfrm flipH="1">
              <a:off x="5642502" y="3571478"/>
              <a:ext cx="423664" cy="0"/>
            </a:xfrm>
            <a:prstGeom prst="line">
              <a:avLst/>
            </a:prstGeom>
            <a:grpFill/>
            <a:ln w="28575" cap="flat" cmpd="sng" algn="ctr">
              <a:solidFill>
                <a:srgbClr val="C00000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62" name="椭圆 61"/>
            <p:cNvSpPr/>
            <p:nvPr/>
          </p:nvSpPr>
          <p:spPr bwMode="auto">
            <a:xfrm>
              <a:off x="6066166" y="3499470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600" tIns="52800" rIns="105600" bIns="52800" numCol="1" rtlCol="0" anchor="ctr" anchorCtr="0" compatLnSpc="1">
              <a:prstTxWarp prst="textNoShape">
                <a:avLst/>
              </a:prstTxWarp>
            </a:bodyPr>
            <a:lstStyle/>
            <a:p>
              <a:pPr defTabSz="1068891"/>
              <a:endParaRPr lang="zh-CN" altLang="en-US" sz="1867" dirty="0" err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5498486" y="3499470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600" tIns="52800" rIns="105600" bIns="52800" numCol="1" rtlCol="0" anchor="ctr" anchorCtr="0" compatLnSpc="1">
              <a:prstTxWarp prst="textNoShape">
                <a:avLst/>
              </a:prstTxWarp>
            </a:bodyPr>
            <a:lstStyle/>
            <a:p>
              <a:pPr defTabSz="1068891"/>
              <a:endParaRPr lang="zh-CN" altLang="en-US" sz="1867" dirty="0" err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1" name="椭圆 70"/>
          <p:cNvSpPr/>
          <p:nvPr/>
        </p:nvSpPr>
        <p:spPr bwMode="auto">
          <a:xfrm>
            <a:off x="9422722" y="4250720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39529" y="3998022"/>
            <a:ext cx="11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link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08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452393" y="3995346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466531" y="4269493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453529" y="4532212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7385325" y="3989215"/>
            <a:ext cx="192021" cy="1920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397369" y="4259215"/>
            <a:ext cx="192021" cy="1920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" name="直接连接符 73"/>
          <p:cNvCxnSpPr>
            <a:stCxn id="63" idx="2"/>
            <a:endCxn id="59" idx="6"/>
          </p:cNvCxnSpPr>
          <p:nvPr/>
        </p:nvCxnSpPr>
        <p:spPr bwMode="auto">
          <a:xfrm flipH="1" flipV="1">
            <a:off x="7577346" y="4085226"/>
            <a:ext cx="334370" cy="261506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7577346" y="4356188"/>
            <a:ext cx="322326" cy="849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>
            <a:off x="7532195" y="4377388"/>
            <a:ext cx="375343" cy="27849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26" name="直接箭头连接符 25"/>
          <p:cNvCxnSpPr>
            <a:endCxn id="55" idx="2"/>
          </p:cNvCxnSpPr>
          <p:nvPr/>
        </p:nvCxnSpPr>
        <p:spPr bwMode="auto">
          <a:xfrm>
            <a:off x="5932941" y="4088291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5938386" y="4362437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5941629" y="4643721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椭圆 101"/>
          <p:cNvSpPr/>
          <p:nvPr/>
        </p:nvSpPr>
        <p:spPr bwMode="auto">
          <a:xfrm>
            <a:off x="10146054" y="2393982"/>
            <a:ext cx="184223" cy="180018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7807171" y="2416436"/>
            <a:ext cx="169998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solidFill>
                <a:schemeClr val="accent6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807171" y="2682479"/>
            <a:ext cx="169998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810979" y="2934660"/>
            <a:ext cx="169998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9719843" y="2647366"/>
            <a:ext cx="192021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9719843" y="2917366"/>
            <a:ext cx="192021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1" name="直接连接符 110"/>
          <p:cNvCxnSpPr>
            <a:stCxn id="59" idx="2"/>
            <a:endCxn id="55" idx="6"/>
          </p:cNvCxnSpPr>
          <p:nvPr/>
        </p:nvCxnSpPr>
        <p:spPr bwMode="auto">
          <a:xfrm flipH="1">
            <a:off x="6622391" y="4085226"/>
            <a:ext cx="762934" cy="613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14" name="直接连接符 113"/>
          <p:cNvCxnSpPr>
            <a:endCxn id="105" idx="6"/>
          </p:cNvCxnSpPr>
          <p:nvPr/>
        </p:nvCxnSpPr>
        <p:spPr bwMode="auto">
          <a:xfrm flipH="1">
            <a:off x="7977169" y="2479774"/>
            <a:ext cx="2168885" cy="32673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FFFF00"/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15" name="直接连接符 114"/>
          <p:cNvCxnSpPr>
            <a:stCxn id="109" idx="2"/>
            <a:endCxn id="106" idx="6"/>
          </p:cNvCxnSpPr>
          <p:nvPr/>
        </p:nvCxnSpPr>
        <p:spPr bwMode="auto">
          <a:xfrm flipH="1">
            <a:off x="7977169" y="2743377"/>
            <a:ext cx="1742674" cy="35113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FFFF00"/>
            </a:solidFill>
            <a:prstDash val="dashDot"/>
            <a:headEnd type="none" w="med" len="sm"/>
            <a:tailEnd type="none" w="med" len="sm"/>
          </a:ln>
          <a:effectLst/>
        </p:spPr>
      </p:cxnSp>
      <p:cxnSp>
        <p:nvCxnSpPr>
          <p:cNvPr id="116" name="直接连接符 115"/>
          <p:cNvCxnSpPr>
            <a:stCxn id="110" idx="2"/>
            <a:endCxn id="107" idx="6"/>
          </p:cNvCxnSpPr>
          <p:nvPr/>
        </p:nvCxnSpPr>
        <p:spPr bwMode="auto">
          <a:xfrm flipH="1">
            <a:off x="7980977" y="3013377"/>
            <a:ext cx="1738866" cy="1729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FFFF00"/>
            </a:solidFill>
            <a:prstDash val="dashDot"/>
            <a:headEnd type="none" w="med" len="sm"/>
            <a:tailEnd type="none" w="med" len="sm"/>
          </a:ln>
          <a:effectLst/>
        </p:spPr>
      </p:cxnSp>
      <p:sp>
        <p:nvSpPr>
          <p:cNvPr id="136" name="TextBox 336"/>
          <p:cNvSpPr txBox="1"/>
          <p:nvPr/>
        </p:nvSpPr>
        <p:spPr>
          <a:xfrm>
            <a:off x="9432518" y="2085821"/>
            <a:ext cx="131028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L2 VLAN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TextBox 336"/>
          <p:cNvSpPr txBox="1"/>
          <p:nvPr/>
        </p:nvSpPr>
        <p:spPr>
          <a:xfrm>
            <a:off x="7454962" y="2075900"/>
            <a:ext cx="131028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L2-V-UNI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Box 336"/>
          <p:cNvSpPr txBox="1"/>
          <p:nvPr/>
        </p:nvSpPr>
        <p:spPr>
          <a:xfrm>
            <a:off x="10769839" y="2079000"/>
            <a:ext cx="131028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L2-V-NNI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4" name="直接连接符 153"/>
          <p:cNvCxnSpPr/>
          <p:nvPr/>
        </p:nvCxnSpPr>
        <p:spPr bwMode="auto">
          <a:xfrm flipH="1">
            <a:off x="6628391" y="4366939"/>
            <a:ext cx="762934" cy="613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55" name="直接连接符 154"/>
          <p:cNvCxnSpPr/>
          <p:nvPr/>
        </p:nvCxnSpPr>
        <p:spPr bwMode="auto">
          <a:xfrm flipH="1">
            <a:off x="6641271" y="4640655"/>
            <a:ext cx="762934" cy="613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67" name="椭圆 66"/>
          <p:cNvSpPr/>
          <p:nvPr/>
        </p:nvSpPr>
        <p:spPr bwMode="auto">
          <a:xfrm>
            <a:off x="7397369" y="4529215"/>
            <a:ext cx="192021" cy="1920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0008" y="422349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VOIP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216451" y="4501993"/>
            <a:ext cx="51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IPTV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196000" y="3961716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Internet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550858" y="3435172"/>
            <a:ext cx="62319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595469" y="4904836"/>
            <a:ext cx="1296145" cy="7741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直接连接符 91"/>
          <p:cNvCxnSpPr>
            <a:stCxn id="62" idx="3"/>
            <a:endCxn id="94" idx="6"/>
          </p:cNvCxnSpPr>
          <p:nvPr/>
        </p:nvCxnSpPr>
        <p:spPr bwMode="auto">
          <a:xfrm flipH="1">
            <a:off x="8061657" y="4414621"/>
            <a:ext cx="545049" cy="902974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94" name="椭圆 93"/>
          <p:cNvSpPr/>
          <p:nvPr/>
        </p:nvSpPr>
        <p:spPr bwMode="auto">
          <a:xfrm>
            <a:off x="7891659" y="5221584"/>
            <a:ext cx="169998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9266428" y="2139462"/>
            <a:ext cx="192021" cy="192021"/>
          </a:xfrm>
          <a:prstGeom prst="ellipse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10596000" y="2144941"/>
            <a:ext cx="184223" cy="180018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281700" y="2105882"/>
            <a:ext cx="169998" cy="1920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solidFill>
                <a:schemeClr val="accent6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7507580" y="2563025"/>
            <a:ext cx="273082" cy="13643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7555393" y="2913899"/>
            <a:ext cx="273082" cy="13643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V="1">
            <a:off x="7623038" y="3192222"/>
            <a:ext cx="273082" cy="13643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11047019" y="3038333"/>
            <a:ext cx="108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NLC’s 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1047019" y="3506349"/>
            <a:ext cx="108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NPC’s 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5691000" y="1863439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5" name="TextBox 337"/>
          <p:cNvSpPr txBox="1"/>
          <p:nvPr/>
        </p:nvSpPr>
        <p:spPr>
          <a:xfrm>
            <a:off x="6571644" y="1715900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1" name="直接连接符 90"/>
          <p:cNvCxnSpPr>
            <a:stCxn id="71" idx="7"/>
            <a:endCxn id="102" idx="3"/>
          </p:cNvCxnSpPr>
          <p:nvPr/>
        </p:nvCxnSpPr>
        <p:spPr bwMode="auto">
          <a:xfrm flipV="1">
            <a:off x="9561191" y="2547637"/>
            <a:ext cx="611842" cy="17312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36000" y="1584001"/>
            <a:ext cx="1535799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、</a:t>
            </a:r>
            <a:endParaRPr lang="en-US" altLang="zh-CN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ietf-l2-topology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872239" y="1584001"/>
            <a:ext cx="1140797" cy="3318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bbf-network-topology</a:t>
            </a:r>
          </a:p>
          <a:p>
            <a:pPr defTabSz="1219170">
              <a:buClr>
                <a:srgbClr val="CC9900"/>
              </a:buClr>
            </a:pP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8971533" y="5847396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10161565" y="5847396"/>
            <a:ext cx="190405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336"/>
          <p:cNvSpPr txBox="1"/>
          <p:nvPr/>
        </p:nvSpPr>
        <p:spPr>
          <a:xfrm>
            <a:off x="9114337" y="5769000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337"/>
          <p:cNvSpPr txBox="1"/>
          <p:nvPr/>
        </p:nvSpPr>
        <p:spPr>
          <a:xfrm>
            <a:off x="10331179" y="5769000"/>
            <a:ext cx="10472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36000" y="5823393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341"/>
          <p:cNvSpPr txBox="1"/>
          <p:nvPr/>
        </p:nvSpPr>
        <p:spPr>
          <a:xfrm>
            <a:off x="6987121" y="5769000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947793" y="6090209"/>
            <a:ext cx="141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NT Access Node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642169" y="6157960"/>
            <a:ext cx="384043" cy="24002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8993407" y="6113831"/>
            <a:ext cx="192021" cy="1920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TextBox 336"/>
          <p:cNvSpPr txBox="1"/>
          <p:nvPr/>
        </p:nvSpPr>
        <p:spPr>
          <a:xfrm>
            <a:off x="9185428" y="6039000"/>
            <a:ext cx="1310281" cy="3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V-NNI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71253" y="796136"/>
            <a:ext cx="65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/>
              <a:t>1:1 link from L2-V-UNI TP to L2-V-NNI TP available;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/>
              <a:t>N:1 link from L2-V-UNI TP to L2-VLAN TP available;</a:t>
            </a:r>
            <a:endParaRPr lang="zh-CN" altLang="en-US" sz="1800" dirty="0" err="1"/>
          </a:p>
        </p:txBody>
      </p:sp>
      <p:cxnSp>
        <p:nvCxnSpPr>
          <p:cNvPr id="130" name="直接连接符 129"/>
          <p:cNvCxnSpPr>
            <a:stCxn id="71" idx="0"/>
          </p:cNvCxnSpPr>
          <p:nvPr/>
        </p:nvCxnSpPr>
        <p:spPr bwMode="auto">
          <a:xfrm flipV="1">
            <a:off x="9503835" y="2730464"/>
            <a:ext cx="229482" cy="15202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1" name="直接连接符 130"/>
          <p:cNvCxnSpPr>
            <a:stCxn id="71" idx="0"/>
            <a:endCxn id="110" idx="4"/>
          </p:cNvCxnSpPr>
          <p:nvPr/>
        </p:nvCxnSpPr>
        <p:spPr bwMode="auto">
          <a:xfrm flipV="1">
            <a:off x="9503835" y="3109387"/>
            <a:ext cx="312019" cy="11413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2" name="直接箭头连接符 131"/>
          <p:cNvCxnSpPr/>
          <p:nvPr/>
        </p:nvCxnSpPr>
        <p:spPr bwMode="auto">
          <a:xfrm>
            <a:off x="5702861" y="1686539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337"/>
          <p:cNvSpPr txBox="1"/>
          <p:nvPr/>
        </p:nvSpPr>
        <p:spPr>
          <a:xfrm>
            <a:off x="6583505" y="1516799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reference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 flipH="1">
            <a:off x="8289728" y="1859463"/>
            <a:ext cx="955203" cy="7561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FFFF00"/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37" name="直接连接符 136"/>
          <p:cNvCxnSpPr/>
          <p:nvPr/>
        </p:nvCxnSpPr>
        <p:spPr bwMode="auto">
          <a:xfrm flipH="1" flipV="1">
            <a:off x="8290716" y="1620780"/>
            <a:ext cx="964499" cy="5273"/>
          </a:xfrm>
          <a:prstGeom prst="line">
            <a:avLst/>
          </a:prstGeom>
          <a:solidFill>
            <a:srgbClr val="C00000"/>
          </a:solidFill>
          <a:ln w="28575" cap="flat" cmpd="sng" algn="ctr">
            <a:solidFill>
              <a:srgbClr val="FFFF00"/>
            </a:solidFill>
            <a:prstDash val="dashDot"/>
            <a:headEnd type="none" w="med" len="sm"/>
            <a:tailEnd type="none" w="med" len="sm"/>
          </a:ln>
          <a:effectLst/>
        </p:spPr>
      </p:cxnSp>
      <p:sp>
        <p:nvSpPr>
          <p:cNvPr id="139" name="TextBox 337"/>
          <p:cNvSpPr txBox="1"/>
          <p:nvPr/>
        </p:nvSpPr>
        <p:spPr>
          <a:xfrm>
            <a:off x="9459891" y="1467853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N:1 L2 link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TextBox 337"/>
          <p:cNvSpPr txBox="1"/>
          <p:nvPr/>
        </p:nvSpPr>
        <p:spPr>
          <a:xfrm>
            <a:off x="9459891" y="1694055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 dirty="0">
                <a:latin typeface="Calibri" pitchFamily="34" charset="0"/>
                <a:cs typeface="Calibri" pitchFamily="34" charset="0"/>
              </a:rPr>
              <a:t>1:1 L2 link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997345" y="3506349"/>
            <a:ext cx="2227067" cy="13960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L1 Simplified Models</a:t>
            </a:r>
          </a:p>
          <a:p>
            <a:pPr defTabSz="1219170">
              <a:buClr>
                <a:srgbClr val="CC9900"/>
              </a:buClr>
            </a:pP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(proposed in step 2a-2d)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009195" y="1590920"/>
            <a:ext cx="1173523" cy="19154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defTabSz="1219170">
              <a:buClr>
                <a:srgbClr val="CC9900"/>
              </a:buClr>
            </a:pPr>
            <a:r>
              <a:rPr lang="en-US" altLang="zh-CN" dirty="0">
                <a:solidFill>
                  <a:prstClr val="black"/>
                </a:solidFill>
                <a:latin typeface="Arial" charset="0"/>
                <a:ea typeface="SimSun" pitchFamily="2" charset="-122"/>
              </a:rPr>
              <a:t>Proposed model for L2 topology</a:t>
            </a:r>
            <a:endParaRPr lang="zh-CN" altLang="en-US" dirty="0">
              <a:solidFill>
                <a:prstClr val="black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189175" y="1588614"/>
            <a:ext cx="1035238" cy="19177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defTabSz="1219170">
              <a:buClr>
                <a:srgbClr val="CC9900"/>
              </a:buClr>
            </a:pPr>
            <a:r>
              <a:rPr lang="en-US" altLang="zh-CN" dirty="0">
                <a:solidFill>
                  <a:prstClr val="white"/>
                </a:solidFill>
                <a:latin typeface="Arial" charset="0"/>
                <a:ea typeface="SimSun" pitchFamily="2" charset="-122"/>
              </a:rPr>
              <a:t>Proposed model for L2 common</a:t>
            </a:r>
            <a:endParaRPr lang="zh-CN" altLang="en-US" dirty="0">
              <a:solidFill>
                <a:prstClr val="white"/>
              </a:solidFill>
              <a:latin typeface="Arial" charset="0"/>
              <a:ea typeface="SimSun" pitchFamily="2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7018871" y="2500569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7024316" y="2774715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>
            <a:off x="7027559" y="3055999"/>
            <a:ext cx="519452" cy="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6325938" y="2635777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VOIP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302381" y="2914271"/>
            <a:ext cx="51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itchFamily="34" charset="0"/>
                <a:cs typeface="Calibri" pitchFamily="34" charset="0"/>
              </a:rPr>
              <a:t>IPTV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281930" y="2373994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Internet</a:t>
            </a:r>
            <a:endParaRPr lang="zh-CN" altLang="en-US" dirty="0" err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" grpId="0" animBg="1"/>
      <p:bldP spid="71" grpId="0" animBg="1"/>
      <p:bldP spid="3" grpId="0"/>
      <p:bldP spid="55" grpId="0" animBg="1"/>
      <p:bldP spid="56" grpId="0" animBg="1"/>
      <p:bldP spid="58" grpId="0" animBg="1"/>
      <p:bldP spid="59" grpId="0" animBg="1"/>
      <p:bldP spid="66" grpId="0" animBg="1"/>
      <p:bldP spid="67" grpId="0" animBg="1"/>
      <p:bldP spid="5" grpId="0"/>
      <p:bldP spid="77" grpId="0"/>
      <p:bldP spid="82" grpId="0"/>
      <p:bldP spid="90" grpId="0" animBg="1"/>
      <p:bldP spid="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81E7D-704A-2346-8E41-8E4CB75700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" y="118331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3c: L2 link set up and L2 topo appears </a:t>
            </a:r>
            <a:r>
              <a:rPr lang="en-US" altLang="zh-CN" dirty="0"/>
              <a:t>-- add l2-Link  (1:1)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76200" y="1192038"/>
            <a:ext cx="5495925" cy="3416320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 Link: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&lt;network-id&gt;network-fan1&lt;/network-id&gt;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&lt;nt:link-id&gt;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&lt;/nt:link-id&gt;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&lt;nt:source-node&gt;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nt-access-node1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&lt;/nt:source-node&gt;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&lt;nt:source-tp&gt;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l2-v-uni1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&lt;/nt:source-tp&gt;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&lt;/nt:source&gt;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&lt;nt:dest-node&gt;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netwok-access-node1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&lt;/nt:dest-node&gt;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&lt;nt:dest-tp&gt;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l2-v-nni1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&lt;/nt:dest-tp&gt;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&lt;/nt:destination&gt;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&lt;l2t:l2-link-attributes&gt;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&lt;bbf-l2t:link-direction&gt;bidirectional&lt;/bbf-l2t:link-directiion&gt;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&lt;/l2t:l2-link-attributes&gt;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&lt;/nt:link&gt;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&lt;/network&gt;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6600825" y="1369338"/>
            <a:ext cx="5424598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  forwarder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&lt;bbf-l2-fwd:forwarding xmlns:bbf-l2-fwd="urn:bbf:yang:bbf-l2-forwarding"&gt;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&lt;bbf-l2-fwd:forwarders&gt;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&lt;bbf-l2-fwd:forwarder&gt;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&lt;bbf-l2-fwd:name&gt;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link1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&lt;bbf-l2-fwd:name&gt;port1&lt;/bbf-l2-fwd:name&gt;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&lt;bbf-l2-fwd:sub-interface&gt;l2-v-uni1&lt;/bbf-l2-fwd:sub-interface&gt;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&lt;bbf-l2-fwd:name&gt;port2&lt;/bbf-l2-fwd:name&gt;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&lt;bbf-l2-fwd:sub-interface&gt;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v-nni1&lt;/bbf-l2-fwd:sub-interface&gt;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&lt;/bbf-l2-fwd:forwarder&gt;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&lt;/bbf-l2-fwd:forwarders&gt;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200" y="4937124"/>
            <a:ext cx="755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In the 1:1 VLAN scenario, one link corresponds to one TR383 forwarder.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58"/>
          <p:cNvSpPr>
            <a:spLocks noChangeArrowheads="1"/>
          </p:cNvSpPr>
          <p:nvPr/>
        </p:nvSpPr>
        <p:spPr bwMode="auto">
          <a:xfrm>
            <a:off x="4264701" y="1419567"/>
            <a:ext cx="288067" cy="259735"/>
          </a:xfrm>
          <a:prstGeom prst="ellipse">
            <a:avLst/>
          </a:prstGeom>
          <a:solidFill>
            <a:srgbClr val="00AF51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254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25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254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604694" y="2029398"/>
            <a:ext cx="4506225" cy="17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19653" y="2634706"/>
            <a:ext cx="4105275" cy="35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788448-309B-473C-8DAD-50232A79C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51364"/>
              </p:ext>
            </p:extLst>
          </p:nvPr>
        </p:nvGraphicFramePr>
        <p:xfrm>
          <a:off x="3345712" y="4250533"/>
          <a:ext cx="3024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3023640" imgH="552600" progId="Package">
                  <p:embed/>
                </p:oleObj>
              </mc:Choice>
              <mc:Fallback>
                <p:oleObj name="包装程序外壳对象" showAsIcon="1" r:id="rId2" imgW="302364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712" y="4250533"/>
                        <a:ext cx="3024187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958019" y="3321297"/>
            <a:ext cx="41529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0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81E7D-704A-2346-8E41-8E4CB75700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" y="118331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Relationship with Existing Standards  -- add l2-Link  (1:N)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76200" y="1020588"/>
            <a:ext cx="5495925" cy="3600986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L2 Link: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&lt;network&gt;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&lt;network-id&gt;network-fan&lt;/network-id&gt;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nt:link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nt:link-id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&gt;link2&lt;/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nt:link-id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nt:source-node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&gt;nt-access-node1&lt;/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nt:source-node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nt:source-tp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&gt;l2-v-uni2&lt;/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nt:source-tp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nt:source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nt:destination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nt:dest-node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&gt;network-access-node1&lt;/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nt:dest-node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nt:dest-tp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&gt;vlan200&lt;/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nt:dest-tp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nt:destination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&lt;l2t:l2-link-attributes&gt;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bbf-an-nw-topology:link-direction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&gt;bidirectional&lt;/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bbf-an-nw-topology:link-direction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&lt;/l2t:l2-link-attributes&gt;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nt:link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&lt;/network&gt;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1300" y="1197888"/>
            <a:ext cx="5402226" cy="249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TR383  forwarder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&lt;bbf-l2-fwd:forwarding xmlns:bbf-l2-fwd="urn:bbf:yang:bbf-l2-forwarding"&gt;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&lt;bbf-l2-fwd:forwarders&gt;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&lt;bbf-l2-fwd:forwarder&gt;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&lt;bbf-l2-fwd:name&gt;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vlan200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&lt;bbf-l2-fwd:name&gt;port1&lt;/bbf-l2-fwd:name&gt;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&lt;bbf-l2-fwd:sub-interface&gt;l2-v-uni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&lt;/bbf-l2-fwd:sub-interface&gt;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&lt;/bbf-l2-fwd:port&gt;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&lt;/bbf-l2-fwd:ports&gt;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&lt;/bbf-l2-fwd:forwarder&gt;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&lt;/bbf-l2-fwd:forwarders&gt;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897" y="5231956"/>
            <a:ext cx="924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In the N:1 VLAN scenario, The VLAN TP in the link corresponds to a forwarder in TR383.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one link corresponds to the user-side port of the forwarder in TR383.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34916" y="2062264"/>
            <a:ext cx="4253824" cy="1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65770" y="2444383"/>
            <a:ext cx="4054205" cy="36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58" y="1045029"/>
            <a:ext cx="10844134" cy="4723971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The proposed L2 modules specify fundamental steps for PON configuration;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Basically topology models and profiling models; </a:t>
            </a:r>
          </a:p>
          <a:p>
            <a:r>
              <a:rPr lang="en-US" altLang="zh-CN" sz="2000" dirty="0"/>
              <a:t>We have achieved: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Create L2 topology step by step via profiling;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Configure Internet/VOIP/IPTV service over PON; </a:t>
            </a:r>
          </a:p>
          <a:p>
            <a:r>
              <a:rPr lang="en-US" altLang="zh-CN" sz="2000" dirty="0"/>
              <a:t>With the same principle we can also support: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Configure Internet/VOIP/IPTV service over other Access Technologies (e.g., DSLAM), with different profiles;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2600" dirty="0"/>
          </a:p>
          <a:p>
            <a:r>
              <a:rPr lang="en-US" altLang="zh-CN" sz="2000" dirty="0"/>
              <a:t>XML example available at: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hlinkClick r:id="rId2"/>
              </a:rPr>
              <a:t>https://code.broadband-forum.org/projects/OBBAA/repos/obbaa/browse/resources/examples/nbi-abstract-model?at=refs%2Fheads%2FOBBAA-509-sample-xmls-for-abstraction</a:t>
            </a:r>
            <a:r>
              <a:rPr lang="en-US" altLang="zh-CN" sz="1800" dirty="0"/>
              <a:t> </a:t>
            </a:r>
          </a:p>
          <a:p>
            <a:r>
              <a:rPr lang="en-US" altLang="zh-CN" sz="2000" dirty="0"/>
              <a:t>YANG models available (and under OB-BAA review) at: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hlinkClick r:id="rId3"/>
              </a:rPr>
              <a:t>https://code.broadband-forum.org/projects/OBBAA/repos/obbaa-yang-modules/pull-requests/10/overview</a:t>
            </a: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34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>
            <a:extLst>
              <a:ext uri="{FF2B5EF4-FFF2-40B4-BE49-F238E27FC236}">
                <a16:creationId xmlns:a16="http://schemas.microsoft.com/office/drawing/2014/main" id="{45361476-45AD-4AFE-8A18-BFB7C89FD317}"/>
              </a:ext>
            </a:extLst>
          </p:cNvPr>
          <p:cNvSpPr/>
          <p:nvPr/>
        </p:nvSpPr>
        <p:spPr>
          <a:xfrm>
            <a:off x="4926000" y="5634000"/>
            <a:ext cx="7161886" cy="662346"/>
          </a:xfrm>
          <a:prstGeom prst="rect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AAB7F3-6562-4AAD-BAD0-62885A53359F}"/>
              </a:ext>
            </a:extLst>
          </p:cNvPr>
          <p:cNvSpPr/>
          <p:nvPr/>
        </p:nvSpPr>
        <p:spPr>
          <a:xfrm>
            <a:off x="5049137" y="2466787"/>
            <a:ext cx="1829199" cy="50958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bbf-l2-access-common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95AD6E-24CE-4F66-8659-D65209C463D8}"/>
              </a:ext>
            </a:extLst>
          </p:cNvPr>
          <p:cNvSpPr/>
          <p:nvPr/>
        </p:nvSpPr>
        <p:spPr>
          <a:xfrm>
            <a:off x="619219" y="4024349"/>
            <a:ext cx="2270797" cy="341657"/>
          </a:xfrm>
          <a:prstGeom prst="rect">
            <a:avLst/>
          </a:prstGeom>
          <a:noFill/>
          <a:ln w="19050" cap="flat" cmpd="sng" algn="ctr">
            <a:solidFill>
              <a:srgbClr val="8AB2C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ietf-network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279BD7-F53A-4EDB-9C06-1B4699594E7F}"/>
              </a:ext>
            </a:extLst>
          </p:cNvPr>
          <p:cNvSpPr/>
          <p:nvPr/>
        </p:nvSpPr>
        <p:spPr>
          <a:xfrm>
            <a:off x="619986" y="3015833"/>
            <a:ext cx="2270797" cy="341657"/>
          </a:xfrm>
          <a:prstGeom prst="rect">
            <a:avLst/>
          </a:prstGeom>
          <a:noFill/>
          <a:ln w="19050" cap="flat" cmpd="sng" algn="ctr">
            <a:solidFill>
              <a:srgbClr val="8AB2C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ietf-network-topology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5E59B0-062C-45F2-A291-2FAD76CBC5F1}"/>
              </a:ext>
            </a:extLst>
          </p:cNvPr>
          <p:cNvSpPr/>
          <p:nvPr/>
        </p:nvSpPr>
        <p:spPr>
          <a:xfrm>
            <a:off x="5049137" y="1134000"/>
            <a:ext cx="1829199" cy="50958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bbf-l2-topology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F4417E-F2A4-4CA1-AE7F-1EA012284556}"/>
              </a:ext>
            </a:extLst>
          </p:cNvPr>
          <p:cNvSpPr txBox="1"/>
          <p:nvPr/>
        </p:nvSpPr>
        <p:spPr>
          <a:xfrm>
            <a:off x="5170480" y="5774923"/>
            <a:ext cx="20526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78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model import</a:t>
            </a:r>
            <a:endParaRPr kumimoji="1"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2639438-E178-4B1E-9AC1-09E407ACDA40}"/>
              </a:ext>
            </a:extLst>
          </p:cNvPr>
          <p:cNvSpPr/>
          <p:nvPr/>
        </p:nvSpPr>
        <p:spPr>
          <a:xfrm>
            <a:off x="8971687" y="2006870"/>
            <a:ext cx="2270797" cy="341657"/>
          </a:xfrm>
          <a:prstGeom prst="rect">
            <a:avLst/>
          </a:prstGeom>
          <a:noFill/>
          <a:ln w="19050" cap="flat" cmpd="sng" algn="ctr">
            <a:solidFill>
              <a:srgbClr val="8AB2C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bbf-dot1q-types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D1BC9D-A032-44B2-9FC5-C797D2E870AB}"/>
              </a:ext>
            </a:extLst>
          </p:cNvPr>
          <p:cNvSpPr/>
          <p:nvPr/>
        </p:nvSpPr>
        <p:spPr>
          <a:xfrm>
            <a:off x="619986" y="2007316"/>
            <a:ext cx="2270797" cy="341657"/>
          </a:xfrm>
          <a:prstGeom prst="rect">
            <a:avLst/>
          </a:prstGeom>
          <a:noFill/>
          <a:ln w="19050" cap="flat" cmpd="sng" algn="ctr">
            <a:solidFill>
              <a:srgbClr val="8AB2C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ietf-l2-topology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8885742-58EF-425B-8BBF-388E229F8E23}"/>
              </a:ext>
            </a:extLst>
          </p:cNvPr>
          <p:cNvSpPr/>
          <p:nvPr/>
        </p:nvSpPr>
        <p:spPr>
          <a:xfrm>
            <a:off x="8971686" y="3015609"/>
            <a:ext cx="2270797" cy="341657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bbf-tp-types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6B3BD6B-E432-45EC-9E91-433CD3B9F509}"/>
              </a:ext>
            </a:extLst>
          </p:cNvPr>
          <p:cNvSpPr/>
          <p:nvPr/>
        </p:nvSpPr>
        <p:spPr>
          <a:xfrm>
            <a:off x="5050670" y="4696387"/>
            <a:ext cx="1829199" cy="50958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bbf-an-network-topology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29E8C09-C72D-4786-B685-5908A2E366ED}"/>
              </a:ext>
            </a:extLst>
          </p:cNvPr>
          <p:cNvSpPr/>
          <p:nvPr/>
        </p:nvSpPr>
        <p:spPr>
          <a:xfrm>
            <a:off x="6008590" y="3571387"/>
            <a:ext cx="1829199" cy="50958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bbf-nt-line-profile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5557A8-1F94-4831-B011-75B98469E822}"/>
              </a:ext>
            </a:extLst>
          </p:cNvPr>
          <p:cNvSpPr/>
          <p:nvPr/>
        </p:nvSpPr>
        <p:spPr>
          <a:xfrm>
            <a:off x="4116000" y="3571020"/>
            <a:ext cx="1829199" cy="50958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bbf-nt-service-profile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2CBF33-9B01-4747-882B-5D2F5AFCF810}"/>
              </a:ext>
            </a:extLst>
          </p:cNvPr>
          <p:cNvSpPr/>
          <p:nvPr/>
        </p:nvSpPr>
        <p:spPr>
          <a:xfrm>
            <a:off x="296796" y="1458185"/>
            <a:ext cx="2919204" cy="3286125"/>
          </a:xfrm>
          <a:prstGeom prst="rect">
            <a:avLst/>
          </a:prstGeom>
          <a:noFill/>
          <a:ln w="22225" cap="flat" cmpd="sng" algn="ctr">
            <a:solidFill>
              <a:srgbClr val="8AB2C1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FAEDA4D-753B-4691-A2D5-F9C61264B4C0}"/>
              </a:ext>
            </a:extLst>
          </p:cNvPr>
          <p:cNvSpPr txBox="1"/>
          <p:nvPr/>
        </p:nvSpPr>
        <p:spPr>
          <a:xfrm>
            <a:off x="1261693" y="1580722"/>
            <a:ext cx="10243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78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endParaRPr kumimoji="1" lang="zh-CN" altLang="en-US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A91FC21-2292-4EFB-9F8D-4B940C65DF54}"/>
              </a:ext>
            </a:extLst>
          </p:cNvPr>
          <p:cNvSpPr txBox="1"/>
          <p:nvPr/>
        </p:nvSpPr>
        <p:spPr>
          <a:xfrm>
            <a:off x="9820614" y="1580722"/>
            <a:ext cx="631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78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types</a:t>
            </a:r>
            <a:endParaRPr kumimoji="1" lang="zh-CN" altLang="en-US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1ED7A41-A785-48C8-B9DF-3D074A3BB82A}"/>
              </a:ext>
            </a:extLst>
          </p:cNvPr>
          <p:cNvSpPr/>
          <p:nvPr/>
        </p:nvSpPr>
        <p:spPr>
          <a:xfrm>
            <a:off x="8693983" y="1458186"/>
            <a:ext cx="2847978" cy="2306876"/>
          </a:xfrm>
          <a:prstGeom prst="rect">
            <a:avLst/>
          </a:prstGeom>
          <a:noFill/>
          <a:ln w="22225" cap="flat" cmpd="sng" algn="ctr">
            <a:solidFill>
              <a:srgbClr val="8AB2C1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A78432D-2639-49EB-8173-EF6986598B79}"/>
              </a:ext>
            </a:extLst>
          </p:cNvPr>
          <p:cNvCxnSpPr>
            <a:cxnSpLocks/>
          </p:cNvCxnSpPr>
          <p:nvPr/>
        </p:nvCxnSpPr>
        <p:spPr>
          <a:xfrm>
            <a:off x="7926886" y="6156359"/>
            <a:ext cx="164499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DB6F98A-B145-4881-89BB-06728E256972}"/>
              </a:ext>
            </a:extLst>
          </p:cNvPr>
          <p:cNvSpPr txBox="1"/>
          <p:nvPr/>
        </p:nvSpPr>
        <p:spPr>
          <a:xfrm>
            <a:off x="7830713" y="5766700"/>
            <a:ext cx="1796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78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 import</a:t>
            </a:r>
            <a:endParaRPr kumimoji="1"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9258C60E-662E-41CE-9681-6E964DD8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2" y="338433"/>
            <a:ext cx="10646428" cy="51929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Summary: Model Dependencies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1423736-A140-4F03-A76F-3CE4E24CD846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2890783" y="1388792"/>
            <a:ext cx="2158354" cy="179787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06EA004-44FA-4A40-AB7B-5F15BB4FF8C9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 flipV="1">
            <a:off x="2890016" y="1388792"/>
            <a:ext cx="2159121" cy="280638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544F53-CFB5-47B4-8299-9743425A1AB7}"/>
              </a:ext>
            </a:extLst>
          </p:cNvPr>
          <p:cNvCxnSpPr>
            <a:stCxn id="45" idx="3"/>
            <a:endCxn id="60" idx="1"/>
          </p:cNvCxnSpPr>
          <p:nvPr/>
        </p:nvCxnSpPr>
        <p:spPr>
          <a:xfrm>
            <a:off x="2890783" y="3186662"/>
            <a:ext cx="2159887" cy="176451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79D6369-40BE-4A2E-9E80-8A850C50E917}"/>
              </a:ext>
            </a:extLst>
          </p:cNvPr>
          <p:cNvCxnSpPr>
            <a:stCxn id="45" idx="3"/>
            <a:endCxn id="43" idx="1"/>
          </p:cNvCxnSpPr>
          <p:nvPr/>
        </p:nvCxnSpPr>
        <p:spPr>
          <a:xfrm flipV="1">
            <a:off x="2890783" y="2721579"/>
            <a:ext cx="2158354" cy="46508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50E7EF5-1E8A-4128-8310-6EC9FAE6FD3E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 flipV="1">
            <a:off x="2890016" y="2721579"/>
            <a:ext cx="2159121" cy="147359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BA7EFE-0710-45C0-BBFF-A82932AC0C44}"/>
              </a:ext>
            </a:extLst>
          </p:cNvPr>
          <p:cNvCxnSpPr>
            <a:stCxn id="44" idx="3"/>
            <a:endCxn id="60" idx="1"/>
          </p:cNvCxnSpPr>
          <p:nvPr/>
        </p:nvCxnSpPr>
        <p:spPr>
          <a:xfrm>
            <a:off x="2890016" y="4195178"/>
            <a:ext cx="2160654" cy="7560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4555DCC-97D9-405D-A379-17285D0341C4}"/>
              </a:ext>
            </a:extLst>
          </p:cNvPr>
          <p:cNvCxnSpPr>
            <a:stCxn id="52" idx="1"/>
            <a:endCxn id="49" idx="3"/>
          </p:cNvCxnSpPr>
          <p:nvPr/>
        </p:nvCxnSpPr>
        <p:spPr>
          <a:xfrm flipH="1" flipV="1">
            <a:off x="6878336" y="1388792"/>
            <a:ext cx="2093351" cy="78890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D5323-D0E6-4D14-9734-A25511A53BFB}"/>
              </a:ext>
            </a:extLst>
          </p:cNvPr>
          <p:cNvCxnSpPr>
            <a:stCxn id="54" idx="1"/>
            <a:endCxn id="60" idx="3"/>
          </p:cNvCxnSpPr>
          <p:nvPr/>
        </p:nvCxnSpPr>
        <p:spPr>
          <a:xfrm flipH="1">
            <a:off x="6879869" y="3186438"/>
            <a:ext cx="2091817" cy="17647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CB74699-B9D0-4B1E-A66F-80851BE58FE9}"/>
              </a:ext>
            </a:extLst>
          </p:cNvPr>
          <p:cNvCxnSpPr>
            <a:stCxn id="54" idx="1"/>
            <a:endCxn id="49" idx="3"/>
          </p:cNvCxnSpPr>
          <p:nvPr/>
        </p:nvCxnSpPr>
        <p:spPr>
          <a:xfrm flipH="1" flipV="1">
            <a:off x="6878336" y="1388792"/>
            <a:ext cx="2093350" cy="17976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E23A7A9-41DA-4FFF-9BFD-776AD9365EB3}"/>
              </a:ext>
            </a:extLst>
          </p:cNvPr>
          <p:cNvCxnSpPr>
            <a:stCxn id="52" idx="1"/>
            <a:endCxn id="43" idx="3"/>
          </p:cNvCxnSpPr>
          <p:nvPr/>
        </p:nvCxnSpPr>
        <p:spPr>
          <a:xfrm flipH="1">
            <a:off x="6878336" y="2177699"/>
            <a:ext cx="2093351" cy="54388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2DBCCA8-1230-42B5-A112-4B5026360150}"/>
              </a:ext>
            </a:extLst>
          </p:cNvPr>
          <p:cNvCxnSpPr>
            <a:stCxn id="43" idx="2"/>
            <a:endCxn id="62" idx="0"/>
          </p:cNvCxnSpPr>
          <p:nvPr/>
        </p:nvCxnSpPr>
        <p:spPr>
          <a:xfrm flipH="1">
            <a:off x="5030600" y="2976370"/>
            <a:ext cx="933137" cy="594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244B08F-9D69-4664-936B-0BDBBA603DE8}"/>
              </a:ext>
            </a:extLst>
          </p:cNvPr>
          <p:cNvCxnSpPr>
            <a:stCxn id="62" idx="2"/>
            <a:endCxn id="60" idx="0"/>
          </p:cNvCxnSpPr>
          <p:nvPr/>
        </p:nvCxnSpPr>
        <p:spPr>
          <a:xfrm>
            <a:off x="5030600" y="4080603"/>
            <a:ext cx="934670" cy="6157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6DCB892-364C-4A55-AA6A-CD6957389564}"/>
              </a:ext>
            </a:extLst>
          </p:cNvPr>
          <p:cNvCxnSpPr>
            <a:stCxn id="61" idx="2"/>
            <a:endCxn id="60" idx="0"/>
          </p:cNvCxnSpPr>
          <p:nvPr/>
        </p:nvCxnSpPr>
        <p:spPr>
          <a:xfrm flipH="1">
            <a:off x="5965270" y="4080970"/>
            <a:ext cx="957920" cy="6154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389737E-F344-47C7-8123-51DA60E245BF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2890783" y="1388792"/>
            <a:ext cx="2158354" cy="78935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E0DB8DE6-A445-4074-9434-54D2AAFE1D90}"/>
              </a:ext>
            </a:extLst>
          </p:cNvPr>
          <p:cNvSpPr/>
          <p:nvPr/>
        </p:nvSpPr>
        <p:spPr>
          <a:xfrm>
            <a:off x="10299581" y="5766227"/>
            <a:ext cx="1677575" cy="341657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latin typeface="Calibri" panose="020F0502020204030204"/>
                <a:ea typeface="等线" panose="02010600030101010101" pitchFamily="2" charset="-122"/>
              </a:rPr>
              <a:t>new model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44B0022-498A-4143-A9F7-10B335EB9FC5}"/>
              </a:ext>
            </a:extLst>
          </p:cNvPr>
          <p:cNvCxnSpPr>
            <a:stCxn id="43" idx="0"/>
            <a:endCxn id="49" idx="2"/>
          </p:cNvCxnSpPr>
          <p:nvPr/>
        </p:nvCxnSpPr>
        <p:spPr>
          <a:xfrm flipV="1">
            <a:off x="5963737" y="1643583"/>
            <a:ext cx="0" cy="82320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5562EA1-0535-4F5A-B15E-0A40FEEB9FA6}"/>
              </a:ext>
            </a:extLst>
          </p:cNvPr>
          <p:cNvCxnSpPr>
            <a:cxnSpLocks/>
          </p:cNvCxnSpPr>
          <p:nvPr/>
        </p:nvCxnSpPr>
        <p:spPr>
          <a:xfrm>
            <a:off x="5393054" y="6156359"/>
            <a:ext cx="1644997" cy="0"/>
          </a:xfrm>
          <a:prstGeom prst="straightConnector1">
            <a:avLst/>
          </a:prstGeom>
          <a:noFill/>
          <a:ln w="19050" cap="flat" cmpd="sng" algn="ctr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6686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Steps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Proposed models already implemented and released in OB-BAA Rel. 6.0.0; </a:t>
            </a:r>
          </a:p>
          <a:p>
            <a:endParaRPr lang="en-US" altLang="zh-CN" sz="1800" dirty="0"/>
          </a:p>
          <a:p>
            <a:r>
              <a:rPr lang="en-US" altLang="zh-CN" sz="1800" dirty="0"/>
              <a:t>Moving forward 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Option 1: Create one clause in TR-383 and TR-385, as a complementary for cross-domain abstraction;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/>
              <a:t>Option 2 Create one new WI, to specify how to abstract the YANG in each layer;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7299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E21DA0-FE35-4F07-8AD1-8F8A72D6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Learn more about the Broadband Forum at:  </a:t>
            </a:r>
            <a:br>
              <a:rPr lang="en-US" sz="4000" dirty="0"/>
            </a:br>
            <a:r>
              <a:rPr lang="en-US" sz="4000" dirty="0">
                <a:hlinkClick r:id="rId3"/>
              </a:rPr>
              <a:t>http: //www.broadband-forum.org/</a:t>
            </a:r>
            <a:r>
              <a:rPr lang="en-US" sz="4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矩形 795"/>
          <p:cNvSpPr/>
          <p:nvPr/>
        </p:nvSpPr>
        <p:spPr bwMode="auto">
          <a:xfrm>
            <a:off x="405198" y="4178192"/>
            <a:ext cx="11090241" cy="1851553"/>
          </a:xfrm>
          <a:prstGeom prst="rect">
            <a:avLst/>
          </a:prstGeom>
          <a:solidFill>
            <a:srgbClr val="D9F6E9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华文细黑" pitchFamily="2" charset="-122"/>
              <a:cs typeface="Calibri" pitchFamily="34" charset="0"/>
            </a:endParaRPr>
          </a:p>
        </p:txBody>
      </p:sp>
      <p:cxnSp>
        <p:nvCxnSpPr>
          <p:cNvPr id="652" name="Straight Arrow Connector 634">
            <a:extLst>
              <a:ext uri="{FF2B5EF4-FFF2-40B4-BE49-F238E27FC236}">
                <a16:creationId xmlns:a16="http://schemas.microsoft.com/office/drawing/2014/main" id="{35B1A0E8-526C-4E30-B262-53146840BBCF}"/>
              </a:ext>
            </a:extLst>
          </p:cNvPr>
          <p:cNvCxnSpPr>
            <a:cxnSpLocks/>
            <a:stCxn id="645" idx="0"/>
            <a:endCxn id="653" idx="3"/>
          </p:cNvCxnSpPr>
          <p:nvPr/>
        </p:nvCxnSpPr>
        <p:spPr>
          <a:xfrm flipH="1" flipV="1">
            <a:off x="7473371" y="4466235"/>
            <a:ext cx="425181" cy="185488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矩形 794"/>
          <p:cNvSpPr/>
          <p:nvPr/>
        </p:nvSpPr>
        <p:spPr bwMode="auto">
          <a:xfrm>
            <a:off x="405759" y="2304828"/>
            <a:ext cx="11090241" cy="1869165"/>
          </a:xfrm>
          <a:prstGeom prst="rect">
            <a:avLst/>
          </a:prstGeom>
          <a:solidFill>
            <a:srgbClr val="FDF4D8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华文细黑" pitchFamily="2" charset="-122"/>
              <a:cs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05181" y="596088"/>
            <a:ext cx="11090819" cy="1723639"/>
          </a:xfrm>
          <a:prstGeom prst="rect">
            <a:avLst/>
          </a:prstGeom>
          <a:solidFill>
            <a:srgbClr val="FBDADC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华文细黑" pitchFamily="2" charset="-122"/>
              <a:cs typeface="Calibri" pitchFamily="34" charset="0"/>
            </a:endParaRPr>
          </a:p>
        </p:txBody>
      </p:sp>
      <p:sp>
        <p:nvSpPr>
          <p:cNvPr id="480" name="Rectangle 825">
            <a:extLst>
              <a:ext uri="{FF2B5EF4-FFF2-40B4-BE49-F238E27FC236}">
                <a16:creationId xmlns:a16="http://schemas.microsoft.com/office/drawing/2014/main" id="{921DFD90-58A9-4A33-B802-D9B0C907B598}"/>
              </a:ext>
            </a:extLst>
          </p:cNvPr>
          <p:cNvSpPr/>
          <p:nvPr/>
        </p:nvSpPr>
        <p:spPr>
          <a:xfrm>
            <a:off x="471000" y="5990990"/>
            <a:ext cx="3459738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Times New Roman" panose="02020603050405020304" pitchFamily="18" charset="0"/>
              </a:rPr>
              <a:t>Note: End-User premises not shown</a:t>
            </a:r>
            <a:endParaRPr lang="it-IT"/>
          </a:p>
        </p:txBody>
      </p:sp>
      <p:sp>
        <p:nvSpPr>
          <p:cNvPr id="483" name="Rectangle 118">
            <a:extLst>
              <a:ext uri="{FF2B5EF4-FFF2-40B4-BE49-F238E27FC236}">
                <a16:creationId xmlns:a16="http://schemas.microsoft.com/office/drawing/2014/main" id="{0E9B65F8-FB8F-473D-8833-DE83F5B503D2}"/>
              </a:ext>
            </a:extLst>
          </p:cNvPr>
          <p:cNvSpPr/>
          <p:nvPr/>
        </p:nvSpPr>
        <p:spPr>
          <a:xfrm>
            <a:off x="609965" y="745010"/>
            <a:ext cx="7121396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Connectivity </a:t>
            </a:r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(NLC)</a:t>
            </a:r>
            <a:b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(L2, L3 – Very dynamically varying)</a:t>
            </a:r>
            <a:r>
              <a:rPr lang="zh-CN" altLang="en-US" sz="1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it-IT" altLang="zh-CN" sz="1200" b="1" dirty="0">
                <a:solidFill>
                  <a:srgbClr val="C00000"/>
                </a:solidFill>
              </a:rPr>
              <a:t>M</a:t>
            </a:r>
            <a:r>
              <a:rPr lang="it-IT" altLang="zh-CN" sz="1200" b="1" baseline="-25000" dirty="0">
                <a:solidFill>
                  <a:srgbClr val="C00000"/>
                </a:solidFill>
              </a:rPr>
              <a:t>inf_L2-3</a:t>
            </a:r>
            <a:r>
              <a:rPr lang="it-IT" altLang="zh-CN" sz="1200" dirty="0">
                <a:solidFill>
                  <a:srgbClr val="C00000"/>
                </a:solidFill>
              </a:rPr>
              <a:t> (logical links among logical ports)</a:t>
            </a:r>
            <a:endParaRPr lang="it-IT" altLang="zh-CN" sz="1200" b="1" baseline="-25000" dirty="0">
              <a:solidFill>
                <a:srgbClr val="C00000"/>
              </a:solidFill>
            </a:endParaRPr>
          </a:p>
          <a:p>
            <a:pPr algn="l">
              <a:spcAft>
                <a:spcPts val="0"/>
              </a:spcAft>
            </a:pPr>
            <a:endParaRPr lang="en-US" sz="1200" i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sz="12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br>
              <a:rPr lang="en-US" altLang="zh-CN" sz="1200" dirty="0"/>
            </a:br>
            <a:r>
              <a:rPr lang="en-US" altLang="zh-CN" sz="1200" b="1" dirty="0"/>
              <a:t>TP</a:t>
            </a:r>
            <a:r>
              <a:rPr lang="en-US" altLang="zh-CN" sz="1200" dirty="0"/>
              <a:t> :L2-V-UNI</a:t>
            </a:r>
            <a:r>
              <a:rPr lang="zh-CN" altLang="en-US" sz="1200" dirty="0"/>
              <a:t> </a:t>
            </a:r>
            <a:r>
              <a:rPr lang="en-US" altLang="zh-CN" sz="1200" dirty="0"/>
              <a:t>TP</a:t>
            </a:r>
            <a:r>
              <a:rPr lang="zh-CN" altLang="en-US" sz="1200" dirty="0"/>
              <a:t>，</a:t>
            </a:r>
            <a:r>
              <a:rPr lang="en-US" altLang="zh-CN" sz="1200" dirty="0"/>
              <a:t> L2-V-NNI</a:t>
            </a:r>
            <a:r>
              <a:rPr lang="zh-CN" altLang="en-US" sz="1200" dirty="0"/>
              <a:t> </a:t>
            </a:r>
            <a:r>
              <a:rPr lang="en-US" altLang="zh-CN" sz="1200" dirty="0"/>
              <a:t>TP</a:t>
            </a:r>
            <a:r>
              <a:rPr lang="zh-CN" altLang="en-US" sz="1200" dirty="0"/>
              <a:t>，</a:t>
            </a:r>
            <a:r>
              <a:rPr lang="en-US" altLang="zh-CN" sz="1200" dirty="0"/>
              <a:t> L2-VLAN</a:t>
            </a:r>
            <a:br>
              <a:rPr lang="en-US" altLang="zh-CN" sz="1200" dirty="0"/>
            </a:br>
            <a:r>
              <a:rPr lang="en-US" altLang="zh-CN" sz="1200" b="1" dirty="0"/>
              <a:t>Link</a:t>
            </a:r>
            <a:r>
              <a:rPr lang="en-US" altLang="zh-CN" sz="1200" dirty="0"/>
              <a:t>: L2-V-UNI -&gt; L2-V-NNI</a:t>
            </a:r>
            <a:r>
              <a:rPr lang="zh-CN" altLang="en-US" sz="1200" dirty="0"/>
              <a:t> ，</a:t>
            </a:r>
            <a:r>
              <a:rPr lang="en-US" altLang="zh-CN" sz="1200" dirty="0"/>
              <a:t> L2-V-UNI-&gt; L2-VLAN</a:t>
            </a:r>
            <a:endParaRPr lang="en-US" altLang="zh-CN" sz="1200" b="1" baseline="-25000" dirty="0">
              <a:solidFill>
                <a:srgbClr val="023062"/>
              </a:solidFill>
            </a:endParaRPr>
          </a:p>
        </p:txBody>
      </p:sp>
      <p:sp>
        <p:nvSpPr>
          <p:cNvPr id="484" name="Rectangle 198">
            <a:extLst>
              <a:ext uri="{FF2B5EF4-FFF2-40B4-BE49-F238E27FC236}">
                <a16:creationId xmlns:a16="http://schemas.microsoft.com/office/drawing/2014/main" id="{462FAB71-5421-42A3-8366-7B33A9CB1452}"/>
              </a:ext>
            </a:extLst>
          </p:cNvPr>
          <p:cNvSpPr/>
          <p:nvPr/>
        </p:nvSpPr>
        <p:spPr>
          <a:xfrm>
            <a:off x="599606" y="2483463"/>
            <a:ext cx="6835542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Connectivity </a:t>
            </a:r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(NPC)</a:t>
            </a:r>
          </a:p>
          <a:p>
            <a:pPr algn="l"/>
            <a:r>
              <a:rPr lang="en-US" sz="1200" i="1" dirty="0">
                <a:latin typeface="Arial" panose="020B0604020202020204" pitchFamily="34" charset="0"/>
                <a:cs typeface="Times New Roman" panose="02020603050405020304" pitchFamily="18" charset="0"/>
              </a:rPr>
              <a:t>(L1 - Less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dynamically</a:t>
            </a:r>
            <a:r>
              <a:rPr lang="en-US" sz="1200" i="1" dirty="0">
                <a:latin typeface="Arial" panose="020B0604020202020204" pitchFamily="34" charset="0"/>
                <a:cs typeface="Times New Roman" panose="02020603050405020304" pitchFamily="18" charset="0"/>
              </a:rPr>
              <a:t> varying)</a:t>
            </a:r>
            <a:r>
              <a:rPr lang="zh-CN" altLang="en-US" sz="1200" i="1" dirty="0">
                <a:latin typeface="Arial" panose="020B0604020202020204" pitchFamily="34" charset="0"/>
                <a:cs typeface="Times New Roman" panose="02020603050405020304" pitchFamily="18" charset="0"/>
              </a:rPr>
              <a:t>：</a:t>
            </a:r>
            <a:r>
              <a:rPr lang="it-IT" altLang="zh-CN" sz="1200" b="1" dirty="0">
                <a:solidFill>
                  <a:srgbClr val="C00000"/>
                </a:solidFill>
              </a:rPr>
              <a:t>M</a:t>
            </a:r>
            <a:r>
              <a:rPr lang="en-US" altLang="zh-CN" sz="1200" b="1" baseline="-25000" dirty="0">
                <a:solidFill>
                  <a:srgbClr val="C00000"/>
                </a:solidFill>
              </a:rPr>
              <a:t>inf_L1</a:t>
            </a:r>
            <a:r>
              <a:rPr lang="it-IT" altLang="zh-CN" sz="1200" b="1" dirty="0">
                <a:solidFill>
                  <a:srgbClr val="C00000"/>
                </a:solidFill>
              </a:rPr>
              <a:t> </a:t>
            </a:r>
            <a:r>
              <a:rPr lang="it-IT" altLang="zh-CN" sz="1200" dirty="0">
                <a:solidFill>
                  <a:srgbClr val="C00000"/>
                </a:solidFill>
              </a:rPr>
              <a:t>(physical links among pairs of equipment/port connected together) </a:t>
            </a:r>
            <a:endParaRPr lang="en-US" altLang="zh-CN" sz="1200" baseline="-25000" dirty="0">
              <a:solidFill>
                <a:srgbClr val="C00000"/>
              </a:solidFill>
            </a:endParaRPr>
          </a:p>
          <a:p>
            <a:pPr algn="l"/>
            <a:endParaRPr lang="en-US" sz="12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 dirty="0"/>
              <a:t>node</a:t>
            </a:r>
            <a:r>
              <a:rPr lang="zh-CN" altLang="en-US" sz="1200" dirty="0"/>
              <a:t>：</a:t>
            </a:r>
            <a:r>
              <a:rPr lang="en-US" altLang="zh-CN" sz="1200" dirty="0"/>
              <a:t>access node</a:t>
            </a:r>
            <a:br>
              <a:rPr lang="en-US" altLang="zh-CN" sz="1200" dirty="0"/>
            </a:br>
            <a:r>
              <a:rPr lang="en-US" altLang="zh-CN" sz="1200" b="1" dirty="0"/>
              <a:t>TP</a:t>
            </a:r>
            <a:r>
              <a:rPr lang="zh-CN" altLang="en-US" sz="1200" dirty="0"/>
              <a:t>： </a:t>
            </a:r>
            <a:r>
              <a:rPr lang="en-US" altLang="zh-CN" sz="1200" dirty="0"/>
              <a:t>UNI TP</a:t>
            </a:r>
            <a:r>
              <a:rPr lang="zh-CN" altLang="en-US" sz="1200" dirty="0"/>
              <a:t>， </a:t>
            </a:r>
            <a:r>
              <a:rPr lang="en-US" altLang="zh-CN" sz="1200" dirty="0"/>
              <a:t>NNI TP </a:t>
            </a:r>
            <a:r>
              <a:rPr lang="zh-CN" altLang="en-US" sz="1200" dirty="0"/>
              <a:t>， </a:t>
            </a:r>
            <a:r>
              <a:rPr lang="en-US" altLang="zh-CN" sz="1200" dirty="0"/>
              <a:t>V-NNI TP</a:t>
            </a:r>
            <a:br>
              <a:rPr lang="en-US" altLang="zh-CN" sz="1200" dirty="0"/>
            </a:br>
            <a:r>
              <a:rPr lang="en-US" altLang="zh-CN" sz="1200" b="1" dirty="0"/>
              <a:t>LINK</a:t>
            </a:r>
            <a:r>
              <a:rPr lang="zh-CN" altLang="en-US" sz="1200" b="1" dirty="0"/>
              <a:t>：</a:t>
            </a:r>
            <a:r>
              <a:rPr lang="en-US" altLang="zh-CN" sz="1200" dirty="0"/>
              <a:t>NNI TP(NT) -&gt; UNI TP(OLT) </a:t>
            </a:r>
            <a:endParaRPr lang="it-IT" sz="12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5" name="Rectangle 199">
            <a:extLst>
              <a:ext uri="{FF2B5EF4-FFF2-40B4-BE49-F238E27FC236}">
                <a16:creationId xmlns:a16="http://schemas.microsoft.com/office/drawing/2014/main" id="{F927B366-5E8D-4E36-AE7A-8D23974671C6}"/>
              </a:ext>
            </a:extLst>
          </p:cNvPr>
          <p:cNvSpPr/>
          <p:nvPr/>
        </p:nvSpPr>
        <p:spPr>
          <a:xfrm>
            <a:off x="599606" y="4405052"/>
            <a:ext cx="51396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Map (NM) </a:t>
            </a:r>
          </a:p>
          <a:p>
            <a:pPr algn="l"/>
            <a:r>
              <a:rPr lang="en-US" sz="1200" i="1" dirty="0">
                <a:latin typeface="Arial" panose="020B0604020202020204" pitchFamily="34" charset="0"/>
                <a:cs typeface="Times New Roman" panose="02020603050405020304" pitchFamily="18" charset="0"/>
              </a:rPr>
              <a:t>(Underlying infrastructure - Slowly varying): </a:t>
            </a:r>
            <a:r>
              <a:rPr lang="en-US" sz="1200" b="1" dirty="0" err="1">
                <a:solidFill>
                  <a:srgbClr val="C00000"/>
                </a:solidFill>
              </a:rPr>
              <a:t>M</a:t>
            </a:r>
            <a:r>
              <a:rPr lang="en-US" sz="1200" b="1" baseline="-25000" dirty="0" err="1">
                <a:solidFill>
                  <a:srgbClr val="C00000"/>
                </a:solidFill>
              </a:rPr>
              <a:t>inf_net</a:t>
            </a:r>
            <a:r>
              <a:rPr lang="en-US" sz="1200" b="1" baseline="-25000" dirty="0">
                <a:solidFill>
                  <a:srgbClr val="C00000"/>
                </a:solidFill>
              </a:rPr>
              <a:t>-map</a:t>
            </a:r>
          </a:p>
          <a:p>
            <a:pPr algn="l"/>
            <a:endParaRPr lang="en-US" altLang="zh-CN" sz="1200" b="1" baseline="-25000" dirty="0">
              <a:solidFill>
                <a:srgbClr val="C00000"/>
              </a:solidFill>
            </a:endParaRPr>
          </a:p>
          <a:p>
            <a:pPr algn="l"/>
            <a:endParaRPr lang="en-US" altLang="zh-CN" sz="12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200" b="1" dirty="0"/>
              <a:t>Node</a:t>
            </a:r>
            <a:r>
              <a:rPr lang="en-US" altLang="zh-CN" sz="1200" dirty="0"/>
              <a:t>: ONU access node</a:t>
            </a:r>
            <a:r>
              <a:rPr lang="zh-CN" altLang="en-US" sz="1200" dirty="0"/>
              <a:t>， </a:t>
            </a:r>
            <a:r>
              <a:rPr lang="en-US" altLang="zh-CN" sz="1200" dirty="0"/>
              <a:t>OLT access node</a:t>
            </a:r>
            <a:br>
              <a:rPr lang="en-US" altLang="zh-CN" sz="1200" dirty="0"/>
            </a:br>
            <a:r>
              <a:rPr lang="en-US" altLang="zh-CN" sz="1200" b="1" dirty="0"/>
              <a:t>TP</a:t>
            </a:r>
            <a:r>
              <a:rPr lang="en-US" altLang="zh-CN" sz="1200" dirty="0"/>
              <a:t>: ONU ETH TP</a:t>
            </a:r>
            <a:r>
              <a:rPr lang="zh-CN" altLang="en-US" sz="1200" dirty="0"/>
              <a:t>， </a:t>
            </a:r>
            <a:r>
              <a:rPr lang="en-US" altLang="zh-CN" sz="1200" dirty="0"/>
              <a:t>ONU WAN TP</a:t>
            </a:r>
            <a:r>
              <a:rPr lang="zh-CN" altLang="en-US" sz="1200" dirty="0"/>
              <a:t>， </a:t>
            </a:r>
            <a:r>
              <a:rPr lang="en-US" altLang="zh-CN" sz="1200" dirty="0"/>
              <a:t>OLT PON TP, OLT ETH TP</a:t>
            </a:r>
            <a:endParaRPr lang="it-IT" sz="12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6" name="Straight Connector 289">
            <a:extLst>
              <a:ext uri="{FF2B5EF4-FFF2-40B4-BE49-F238E27FC236}">
                <a16:creationId xmlns:a16="http://schemas.microsoft.com/office/drawing/2014/main" id="{3C2DFD84-7C30-4EFA-BF79-65B8628E1443}"/>
              </a:ext>
            </a:extLst>
          </p:cNvPr>
          <p:cNvCxnSpPr/>
          <p:nvPr/>
        </p:nvCxnSpPr>
        <p:spPr>
          <a:xfrm>
            <a:off x="10890196" y="818306"/>
            <a:ext cx="12099" cy="354188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285">
            <a:extLst>
              <a:ext uri="{FF2B5EF4-FFF2-40B4-BE49-F238E27FC236}">
                <a16:creationId xmlns:a16="http://schemas.microsoft.com/office/drawing/2014/main" id="{2464E3D5-E4B1-4970-A2FD-7C960FC7D374}"/>
              </a:ext>
            </a:extLst>
          </p:cNvPr>
          <p:cNvCxnSpPr/>
          <p:nvPr/>
        </p:nvCxnSpPr>
        <p:spPr>
          <a:xfrm>
            <a:off x="9293057" y="781356"/>
            <a:ext cx="10768" cy="459352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284">
            <a:extLst>
              <a:ext uri="{FF2B5EF4-FFF2-40B4-BE49-F238E27FC236}">
                <a16:creationId xmlns:a16="http://schemas.microsoft.com/office/drawing/2014/main" id="{042A780F-F1BE-4E96-A4E8-A3827D19B337}"/>
              </a:ext>
            </a:extLst>
          </p:cNvPr>
          <p:cNvCxnSpPr>
            <a:stCxn id="769" idx="2"/>
          </p:cNvCxnSpPr>
          <p:nvPr/>
        </p:nvCxnSpPr>
        <p:spPr>
          <a:xfrm flipH="1">
            <a:off x="8030387" y="790683"/>
            <a:ext cx="11378" cy="470480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Parallelogram 3">
            <a:extLst>
              <a:ext uri="{FF2B5EF4-FFF2-40B4-BE49-F238E27FC236}">
                <a16:creationId xmlns:a16="http://schemas.microsoft.com/office/drawing/2014/main" id="{44A90887-3389-4DFB-97D3-E26E1AF7E7F4}"/>
              </a:ext>
            </a:extLst>
          </p:cNvPr>
          <p:cNvSpPr/>
          <p:nvPr/>
        </p:nvSpPr>
        <p:spPr>
          <a:xfrm>
            <a:off x="7724715" y="4306263"/>
            <a:ext cx="1567542" cy="118436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0" name="Parallelogram 4">
            <a:extLst>
              <a:ext uri="{FF2B5EF4-FFF2-40B4-BE49-F238E27FC236}">
                <a16:creationId xmlns:a16="http://schemas.microsoft.com/office/drawing/2014/main" id="{45DF9361-1060-482D-9A20-75A5709EC4AF}"/>
              </a:ext>
            </a:extLst>
          </p:cNvPr>
          <p:cNvSpPr/>
          <p:nvPr/>
        </p:nvSpPr>
        <p:spPr>
          <a:xfrm>
            <a:off x="9004219" y="4306263"/>
            <a:ext cx="1889760" cy="1184366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1" name="Oval 8">
            <a:extLst>
              <a:ext uri="{FF2B5EF4-FFF2-40B4-BE49-F238E27FC236}">
                <a16:creationId xmlns:a16="http://schemas.microsoft.com/office/drawing/2014/main" id="{4CF4D9C8-0801-4E98-AE9F-FB07DF6DF3D7}"/>
              </a:ext>
            </a:extLst>
          </p:cNvPr>
          <p:cNvSpPr/>
          <p:nvPr/>
        </p:nvSpPr>
        <p:spPr>
          <a:xfrm>
            <a:off x="8351641" y="4370489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2" name="Oval 9">
            <a:extLst>
              <a:ext uri="{FF2B5EF4-FFF2-40B4-BE49-F238E27FC236}">
                <a16:creationId xmlns:a16="http://schemas.microsoft.com/office/drawing/2014/main" id="{076DE9D9-C8EF-4567-8DFC-EFC8C1F4C4E1}"/>
              </a:ext>
            </a:extLst>
          </p:cNvPr>
          <p:cNvSpPr/>
          <p:nvPr/>
        </p:nvSpPr>
        <p:spPr>
          <a:xfrm>
            <a:off x="8868531" y="4524522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3" name="Oval 10">
            <a:extLst>
              <a:ext uri="{FF2B5EF4-FFF2-40B4-BE49-F238E27FC236}">
                <a16:creationId xmlns:a16="http://schemas.microsoft.com/office/drawing/2014/main" id="{AF0A8A92-7E70-40F2-9CE4-77F3F54A44DA}"/>
              </a:ext>
            </a:extLst>
          </p:cNvPr>
          <p:cNvSpPr/>
          <p:nvPr/>
        </p:nvSpPr>
        <p:spPr>
          <a:xfrm>
            <a:off x="8128032" y="5066721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4" name="Oval 11">
            <a:extLst>
              <a:ext uri="{FF2B5EF4-FFF2-40B4-BE49-F238E27FC236}">
                <a16:creationId xmlns:a16="http://schemas.microsoft.com/office/drawing/2014/main" id="{CE395937-84C1-4E49-B6DA-E6F9A136EB9E}"/>
              </a:ext>
            </a:extLst>
          </p:cNvPr>
          <p:cNvSpPr/>
          <p:nvPr/>
        </p:nvSpPr>
        <p:spPr>
          <a:xfrm>
            <a:off x="8762668" y="5042319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5" name="Oval 12">
            <a:extLst>
              <a:ext uri="{FF2B5EF4-FFF2-40B4-BE49-F238E27FC236}">
                <a16:creationId xmlns:a16="http://schemas.microsoft.com/office/drawing/2014/main" id="{78E9A158-E2CD-473D-8EC5-47C69C686F61}"/>
              </a:ext>
            </a:extLst>
          </p:cNvPr>
          <p:cNvSpPr/>
          <p:nvPr/>
        </p:nvSpPr>
        <p:spPr>
          <a:xfrm>
            <a:off x="9487182" y="4478439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6" name="Oval 13">
            <a:extLst>
              <a:ext uri="{FF2B5EF4-FFF2-40B4-BE49-F238E27FC236}">
                <a16:creationId xmlns:a16="http://schemas.microsoft.com/office/drawing/2014/main" id="{0134C2E0-712B-4DFA-8331-E0EC81A00082}"/>
              </a:ext>
            </a:extLst>
          </p:cNvPr>
          <p:cNvSpPr/>
          <p:nvPr/>
        </p:nvSpPr>
        <p:spPr>
          <a:xfrm>
            <a:off x="9932232" y="4583305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7" name="Oval 14">
            <a:extLst>
              <a:ext uri="{FF2B5EF4-FFF2-40B4-BE49-F238E27FC236}">
                <a16:creationId xmlns:a16="http://schemas.microsoft.com/office/drawing/2014/main" id="{CE46D53C-8FC1-4F66-9687-61CFC76CA2F1}"/>
              </a:ext>
            </a:extLst>
          </p:cNvPr>
          <p:cNvSpPr/>
          <p:nvPr/>
        </p:nvSpPr>
        <p:spPr>
          <a:xfrm>
            <a:off x="9396650" y="4790496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8" name="Oval 15">
            <a:extLst>
              <a:ext uri="{FF2B5EF4-FFF2-40B4-BE49-F238E27FC236}">
                <a16:creationId xmlns:a16="http://schemas.microsoft.com/office/drawing/2014/main" id="{F3C8B1A1-5004-4B1C-8450-ABC3357E89B7}"/>
              </a:ext>
            </a:extLst>
          </p:cNvPr>
          <p:cNvSpPr/>
          <p:nvPr/>
        </p:nvSpPr>
        <p:spPr>
          <a:xfrm>
            <a:off x="9319634" y="5066721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9" name="Oval 16">
            <a:extLst>
              <a:ext uri="{FF2B5EF4-FFF2-40B4-BE49-F238E27FC236}">
                <a16:creationId xmlns:a16="http://schemas.microsoft.com/office/drawing/2014/main" id="{E052BD8C-E800-400C-A513-EBE3674EFC23}"/>
              </a:ext>
            </a:extLst>
          </p:cNvPr>
          <p:cNvSpPr/>
          <p:nvPr/>
        </p:nvSpPr>
        <p:spPr>
          <a:xfrm>
            <a:off x="9824282" y="496829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0" name="Oval 17">
            <a:extLst>
              <a:ext uri="{FF2B5EF4-FFF2-40B4-BE49-F238E27FC236}">
                <a16:creationId xmlns:a16="http://schemas.microsoft.com/office/drawing/2014/main" id="{DD00C73D-CB5E-4014-8082-AEDC479F1796}"/>
              </a:ext>
            </a:extLst>
          </p:cNvPr>
          <p:cNvSpPr/>
          <p:nvPr/>
        </p:nvSpPr>
        <p:spPr>
          <a:xfrm>
            <a:off x="9556848" y="5320903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1" name="Oval 18">
            <a:extLst>
              <a:ext uri="{FF2B5EF4-FFF2-40B4-BE49-F238E27FC236}">
                <a16:creationId xmlns:a16="http://schemas.microsoft.com/office/drawing/2014/main" id="{B5161202-3740-4C78-8C36-D1889EFE7F74}"/>
              </a:ext>
            </a:extLst>
          </p:cNvPr>
          <p:cNvSpPr/>
          <p:nvPr/>
        </p:nvSpPr>
        <p:spPr>
          <a:xfrm>
            <a:off x="8281428" y="457849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2" name="Oval 19">
            <a:extLst>
              <a:ext uri="{FF2B5EF4-FFF2-40B4-BE49-F238E27FC236}">
                <a16:creationId xmlns:a16="http://schemas.microsoft.com/office/drawing/2014/main" id="{32B6E26B-48A1-4203-94E9-98F4DD32B26E}"/>
              </a:ext>
            </a:extLst>
          </p:cNvPr>
          <p:cNvSpPr/>
          <p:nvPr/>
        </p:nvSpPr>
        <p:spPr>
          <a:xfrm>
            <a:off x="8804669" y="4770085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3" name="Oval 20">
            <a:extLst>
              <a:ext uri="{FF2B5EF4-FFF2-40B4-BE49-F238E27FC236}">
                <a16:creationId xmlns:a16="http://schemas.microsoft.com/office/drawing/2014/main" id="{DECC2007-88C6-4AEF-92D9-2369AD6D81C4}"/>
              </a:ext>
            </a:extLst>
          </p:cNvPr>
          <p:cNvSpPr/>
          <p:nvPr/>
        </p:nvSpPr>
        <p:spPr>
          <a:xfrm>
            <a:off x="8057819" y="5274729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4" name="Oval 21">
            <a:extLst>
              <a:ext uri="{FF2B5EF4-FFF2-40B4-BE49-F238E27FC236}">
                <a16:creationId xmlns:a16="http://schemas.microsoft.com/office/drawing/2014/main" id="{0EBCEEC6-15EB-44F4-9BD1-E7F3C44C21EE}"/>
              </a:ext>
            </a:extLst>
          </p:cNvPr>
          <p:cNvSpPr/>
          <p:nvPr/>
        </p:nvSpPr>
        <p:spPr>
          <a:xfrm>
            <a:off x="8472155" y="5274729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5" name="Oval 22">
            <a:extLst>
              <a:ext uri="{FF2B5EF4-FFF2-40B4-BE49-F238E27FC236}">
                <a16:creationId xmlns:a16="http://schemas.microsoft.com/office/drawing/2014/main" id="{EBE8386E-F6BA-40F6-8E5E-58CADFD5C502}"/>
              </a:ext>
            </a:extLst>
          </p:cNvPr>
          <p:cNvSpPr/>
          <p:nvPr/>
        </p:nvSpPr>
        <p:spPr>
          <a:xfrm>
            <a:off x="10388342" y="4607072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6" name="Oval 23">
            <a:extLst>
              <a:ext uri="{FF2B5EF4-FFF2-40B4-BE49-F238E27FC236}">
                <a16:creationId xmlns:a16="http://schemas.microsoft.com/office/drawing/2014/main" id="{B3B8AA3A-A1AE-4708-A9F1-102D3F4C8597}"/>
              </a:ext>
            </a:extLst>
          </p:cNvPr>
          <p:cNvSpPr/>
          <p:nvPr/>
        </p:nvSpPr>
        <p:spPr>
          <a:xfrm>
            <a:off x="10311326" y="488329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7" name="Oval 24">
            <a:extLst>
              <a:ext uri="{FF2B5EF4-FFF2-40B4-BE49-F238E27FC236}">
                <a16:creationId xmlns:a16="http://schemas.microsoft.com/office/drawing/2014/main" id="{A242118B-CF68-4A49-BFC9-F7703E406EA1}"/>
              </a:ext>
            </a:extLst>
          </p:cNvPr>
          <p:cNvSpPr/>
          <p:nvPr/>
        </p:nvSpPr>
        <p:spPr>
          <a:xfrm>
            <a:off x="10232040" y="5150269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8" name="Oval 31">
            <a:extLst>
              <a:ext uri="{FF2B5EF4-FFF2-40B4-BE49-F238E27FC236}">
                <a16:creationId xmlns:a16="http://schemas.microsoft.com/office/drawing/2014/main" id="{00AA4130-91CA-412D-A2F1-3F4ED63DC03B}"/>
              </a:ext>
            </a:extLst>
          </p:cNvPr>
          <p:cNvSpPr/>
          <p:nvPr/>
        </p:nvSpPr>
        <p:spPr>
          <a:xfrm>
            <a:off x="9935578" y="5320903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9" name="Parallelogram 33">
            <a:extLst>
              <a:ext uri="{FF2B5EF4-FFF2-40B4-BE49-F238E27FC236}">
                <a16:creationId xmlns:a16="http://schemas.microsoft.com/office/drawing/2014/main" id="{A0BEEB9C-4091-40AD-A63F-B60F6E74543C}"/>
              </a:ext>
            </a:extLst>
          </p:cNvPr>
          <p:cNvSpPr/>
          <p:nvPr/>
        </p:nvSpPr>
        <p:spPr>
          <a:xfrm>
            <a:off x="8946799" y="5511902"/>
            <a:ext cx="1609722" cy="226379"/>
          </a:xfrm>
          <a:prstGeom prst="parallelogram">
            <a:avLst>
              <a:gd name="adj" fmla="val 2724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0" name="Oval 38">
            <a:extLst>
              <a:ext uri="{FF2B5EF4-FFF2-40B4-BE49-F238E27FC236}">
                <a16:creationId xmlns:a16="http://schemas.microsoft.com/office/drawing/2014/main" id="{1461F55D-9C55-4280-A5DC-405C280C8184}"/>
              </a:ext>
            </a:extLst>
          </p:cNvPr>
          <p:cNvSpPr/>
          <p:nvPr/>
        </p:nvSpPr>
        <p:spPr>
          <a:xfrm>
            <a:off x="9721678" y="5589870"/>
            <a:ext cx="107950" cy="1079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1" name="Parallelogram 39">
            <a:extLst>
              <a:ext uri="{FF2B5EF4-FFF2-40B4-BE49-F238E27FC236}">
                <a16:creationId xmlns:a16="http://schemas.microsoft.com/office/drawing/2014/main" id="{D4D23CAB-A0C9-496B-BF5B-D347DFD52606}"/>
              </a:ext>
            </a:extLst>
          </p:cNvPr>
          <p:cNvSpPr/>
          <p:nvPr/>
        </p:nvSpPr>
        <p:spPr>
          <a:xfrm>
            <a:off x="7724716" y="2422534"/>
            <a:ext cx="1567542" cy="118436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2" name="Parallelogram 40">
            <a:extLst>
              <a:ext uri="{FF2B5EF4-FFF2-40B4-BE49-F238E27FC236}">
                <a16:creationId xmlns:a16="http://schemas.microsoft.com/office/drawing/2014/main" id="{2049787E-3540-4FE9-9229-BF169E084EF6}"/>
              </a:ext>
            </a:extLst>
          </p:cNvPr>
          <p:cNvSpPr/>
          <p:nvPr/>
        </p:nvSpPr>
        <p:spPr>
          <a:xfrm>
            <a:off x="9004220" y="2422534"/>
            <a:ext cx="1889760" cy="1184366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3" name="Oval 45">
            <a:extLst>
              <a:ext uri="{FF2B5EF4-FFF2-40B4-BE49-F238E27FC236}">
                <a16:creationId xmlns:a16="http://schemas.microsoft.com/office/drawing/2014/main" id="{6E4C2DB5-8874-4BC0-A941-B12514F65D65}"/>
              </a:ext>
            </a:extLst>
          </p:cNvPr>
          <p:cNvSpPr/>
          <p:nvPr/>
        </p:nvSpPr>
        <p:spPr>
          <a:xfrm>
            <a:off x="8128033" y="3182992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4" name="Oval 46">
            <a:extLst>
              <a:ext uri="{FF2B5EF4-FFF2-40B4-BE49-F238E27FC236}">
                <a16:creationId xmlns:a16="http://schemas.microsoft.com/office/drawing/2014/main" id="{8A1B8657-4B6D-4609-869E-EBF81017B25E}"/>
              </a:ext>
            </a:extLst>
          </p:cNvPr>
          <p:cNvSpPr/>
          <p:nvPr/>
        </p:nvSpPr>
        <p:spPr>
          <a:xfrm>
            <a:off x="8762669" y="3158590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5" name="Oval 47">
            <a:extLst>
              <a:ext uri="{FF2B5EF4-FFF2-40B4-BE49-F238E27FC236}">
                <a16:creationId xmlns:a16="http://schemas.microsoft.com/office/drawing/2014/main" id="{A15EC26A-97CA-4957-85BA-E613E7D8E31A}"/>
              </a:ext>
            </a:extLst>
          </p:cNvPr>
          <p:cNvSpPr/>
          <p:nvPr/>
        </p:nvSpPr>
        <p:spPr>
          <a:xfrm>
            <a:off x="9487183" y="2594710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6" name="Oval 48">
            <a:extLst>
              <a:ext uri="{FF2B5EF4-FFF2-40B4-BE49-F238E27FC236}">
                <a16:creationId xmlns:a16="http://schemas.microsoft.com/office/drawing/2014/main" id="{74EA572E-DFB1-432A-9A1D-A7B2E72BF9FC}"/>
              </a:ext>
            </a:extLst>
          </p:cNvPr>
          <p:cNvSpPr/>
          <p:nvPr/>
        </p:nvSpPr>
        <p:spPr>
          <a:xfrm rot="1382588">
            <a:off x="9932233" y="2699576"/>
            <a:ext cx="107950" cy="107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7" name="Oval 49">
            <a:extLst>
              <a:ext uri="{FF2B5EF4-FFF2-40B4-BE49-F238E27FC236}">
                <a16:creationId xmlns:a16="http://schemas.microsoft.com/office/drawing/2014/main" id="{545BF195-1AE9-447B-BFF9-D466DF04EB77}"/>
              </a:ext>
            </a:extLst>
          </p:cNvPr>
          <p:cNvSpPr/>
          <p:nvPr/>
        </p:nvSpPr>
        <p:spPr>
          <a:xfrm>
            <a:off x="9396651" y="290676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8" name="Oval 50">
            <a:extLst>
              <a:ext uri="{FF2B5EF4-FFF2-40B4-BE49-F238E27FC236}">
                <a16:creationId xmlns:a16="http://schemas.microsoft.com/office/drawing/2014/main" id="{EDFDCC72-608D-4561-9514-3667327C1AE8}"/>
              </a:ext>
            </a:extLst>
          </p:cNvPr>
          <p:cNvSpPr/>
          <p:nvPr/>
        </p:nvSpPr>
        <p:spPr>
          <a:xfrm>
            <a:off x="9319635" y="3182992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9" name="Oval 51">
            <a:extLst>
              <a:ext uri="{FF2B5EF4-FFF2-40B4-BE49-F238E27FC236}">
                <a16:creationId xmlns:a16="http://schemas.microsoft.com/office/drawing/2014/main" id="{1C2A3CA1-805B-4CD4-9E66-670E73805528}"/>
              </a:ext>
            </a:extLst>
          </p:cNvPr>
          <p:cNvSpPr/>
          <p:nvPr/>
        </p:nvSpPr>
        <p:spPr>
          <a:xfrm>
            <a:off x="9759936" y="3084568"/>
            <a:ext cx="107950" cy="107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0" name="Oval 52">
            <a:extLst>
              <a:ext uri="{FF2B5EF4-FFF2-40B4-BE49-F238E27FC236}">
                <a16:creationId xmlns:a16="http://schemas.microsoft.com/office/drawing/2014/main" id="{C5F4CADE-92BB-4C01-A255-02803DC8B3DC}"/>
              </a:ext>
            </a:extLst>
          </p:cNvPr>
          <p:cNvSpPr/>
          <p:nvPr/>
        </p:nvSpPr>
        <p:spPr>
          <a:xfrm rot="17334300">
            <a:off x="9770014" y="345810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1" name="Oval 54">
            <a:extLst>
              <a:ext uri="{FF2B5EF4-FFF2-40B4-BE49-F238E27FC236}">
                <a16:creationId xmlns:a16="http://schemas.microsoft.com/office/drawing/2014/main" id="{96F22821-4481-47E2-A93B-C88A25FFD5B8}"/>
              </a:ext>
            </a:extLst>
          </p:cNvPr>
          <p:cNvSpPr/>
          <p:nvPr/>
        </p:nvSpPr>
        <p:spPr>
          <a:xfrm>
            <a:off x="8804670" y="2886356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2" name="Oval 55">
            <a:extLst>
              <a:ext uri="{FF2B5EF4-FFF2-40B4-BE49-F238E27FC236}">
                <a16:creationId xmlns:a16="http://schemas.microsoft.com/office/drawing/2014/main" id="{30F0B467-A49A-47C5-852F-E496D461DFD2}"/>
              </a:ext>
            </a:extLst>
          </p:cNvPr>
          <p:cNvSpPr/>
          <p:nvPr/>
        </p:nvSpPr>
        <p:spPr>
          <a:xfrm>
            <a:off x="8057820" y="3391000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3" name="Oval 56">
            <a:extLst>
              <a:ext uri="{FF2B5EF4-FFF2-40B4-BE49-F238E27FC236}">
                <a16:creationId xmlns:a16="http://schemas.microsoft.com/office/drawing/2014/main" id="{BFE18D74-5EC7-4777-854E-0EECAA95D130}"/>
              </a:ext>
            </a:extLst>
          </p:cNvPr>
          <p:cNvSpPr/>
          <p:nvPr/>
        </p:nvSpPr>
        <p:spPr>
          <a:xfrm>
            <a:off x="8472156" y="3391000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4" name="Oval 57">
            <a:extLst>
              <a:ext uri="{FF2B5EF4-FFF2-40B4-BE49-F238E27FC236}">
                <a16:creationId xmlns:a16="http://schemas.microsoft.com/office/drawing/2014/main" id="{E543C1EA-A013-4CFA-8F82-8376273E1969}"/>
              </a:ext>
            </a:extLst>
          </p:cNvPr>
          <p:cNvSpPr/>
          <p:nvPr/>
        </p:nvSpPr>
        <p:spPr>
          <a:xfrm>
            <a:off x="10388343" y="2723343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5" name="Oval 58">
            <a:extLst>
              <a:ext uri="{FF2B5EF4-FFF2-40B4-BE49-F238E27FC236}">
                <a16:creationId xmlns:a16="http://schemas.microsoft.com/office/drawing/2014/main" id="{9101F7E0-9C01-4DEC-BD4A-3521154B0CA4}"/>
              </a:ext>
            </a:extLst>
          </p:cNvPr>
          <p:cNvSpPr/>
          <p:nvPr/>
        </p:nvSpPr>
        <p:spPr>
          <a:xfrm rot="2087678">
            <a:off x="10311327" y="2999568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6" name="Oval 59">
            <a:extLst>
              <a:ext uri="{FF2B5EF4-FFF2-40B4-BE49-F238E27FC236}">
                <a16:creationId xmlns:a16="http://schemas.microsoft.com/office/drawing/2014/main" id="{253F698A-8E37-4A9C-AB8D-4CC4520F889A}"/>
              </a:ext>
            </a:extLst>
          </p:cNvPr>
          <p:cNvSpPr/>
          <p:nvPr/>
        </p:nvSpPr>
        <p:spPr>
          <a:xfrm rot="1798556">
            <a:off x="10232041" y="3266540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7" name="Straight Connector 75">
            <a:extLst>
              <a:ext uri="{FF2B5EF4-FFF2-40B4-BE49-F238E27FC236}">
                <a16:creationId xmlns:a16="http://schemas.microsoft.com/office/drawing/2014/main" id="{726DFB54-6235-470D-8968-ABC2196D2B71}"/>
              </a:ext>
            </a:extLst>
          </p:cNvPr>
          <p:cNvCxnSpPr>
            <a:cxnSpLocks/>
            <a:stCxn id="513" idx="5"/>
            <a:endCxn id="523" idx="1"/>
          </p:cNvCxnSpPr>
          <p:nvPr/>
        </p:nvCxnSpPr>
        <p:spPr>
          <a:xfrm>
            <a:off x="8220174" y="3275133"/>
            <a:ext cx="267791" cy="131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78">
            <a:extLst>
              <a:ext uri="{FF2B5EF4-FFF2-40B4-BE49-F238E27FC236}">
                <a16:creationId xmlns:a16="http://schemas.microsoft.com/office/drawing/2014/main" id="{E39EF4D4-8621-4737-A43E-88E9187E5631}"/>
              </a:ext>
            </a:extLst>
          </p:cNvPr>
          <p:cNvCxnSpPr>
            <a:cxnSpLocks/>
            <a:stCxn id="522" idx="6"/>
            <a:endCxn id="523" idx="2"/>
          </p:cNvCxnSpPr>
          <p:nvPr/>
        </p:nvCxnSpPr>
        <p:spPr>
          <a:xfrm>
            <a:off x="8165770" y="3444975"/>
            <a:ext cx="306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Oval 81">
            <a:extLst>
              <a:ext uri="{FF2B5EF4-FFF2-40B4-BE49-F238E27FC236}">
                <a16:creationId xmlns:a16="http://schemas.microsoft.com/office/drawing/2014/main" id="{C16C33D8-906B-4074-89ED-FD4F9771ABFA}"/>
              </a:ext>
            </a:extLst>
          </p:cNvPr>
          <p:cNvSpPr/>
          <p:nvPr/>
        </p:nvSpPr>
        <p:spPr>
          <a:xfrm>
            <a:off x="8298750" y="2491568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0" name="Oval 83">
            <a:extLst>
              <a:ext uri="{FF2B5EF4-FFF2-40B4-BE49-F238E27FC236}">
                <a16:creationId xmlns:a16="http://schemas.microsoft.com/office/drawing/2014/main" id="{04870CCD-22C7-4A87-AF8D-748F271C6E10}"/>
              </a:ext>
            </a:extLst>
          </p:cNvPr>
          <p:cNvSpPr/>
          <p:nvPr/>
        </p:nvSpPr>
        <p:spPr>
          <a:xfrm>
            <a:off x="8846733" y="267045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1" name="Straight Connector 84">
            <a:extLst>
              <a:ext uri="{FF2B5EF4-FFF2-40B4-BE49-F238E27FC236}">
                <a16:creationId xmlns:a16="http://schemas.microsoft.com/office/drawing/2014/main" id="{724A8C8F-BD54-4C69-B058-76DAB9202EE3}"/>
              </a:ext>
            </a:extLst>
          </p:cNvPr>
          <p:cNvCxnSpPr>
            <a:cxnSpLocks/>
            <a:stCxn id="529" idx="5"/>
            <a:endCxn id="530" idx="1"/>
          </p:cNvCxnSpPr>
          <p:nvPr/>
        </p:nvCxnSpPr>
        <p:spPr>
          <a:xfrm>
            <a:off x="8390891" y="2583709"/>
            <a:ext cx="471651" cy="102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85">
            <a:extLst>
              <a:ext uri="{FF2B5EF4-FFF2-40B4-BE49-F238E27FC236}">
                <a16:creationId xmlns:a16="http://schemas.microsoft.com/office/drawing/2014/main" id="{32FBDA2D-9A79-4E39-9BBB-53E43F47EA30}"/>
              </a:ext>
            </a:extLst>
          </p:cNvPr>
          <p:cNvCxnSpPr>
            <a:cxnSpLocks/>
            <a:stCxn id="696" idx="6"/>
            <a:endCxn id="530" idx="2"/>
          </p:cNvCxnSpPr>
          <p:nvPr/>
        </p:nvCxnSpPr>
        <p:spPr>
          <a:xfrm flipV="1">
            <a:off x="8333282" y="2724432"/>
            <a:ext cx="513451" cy="1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88">
            <a:extLst>
              <a:ext uri="{FF2B5EF4-FFF2-40B4-BE49-F238E27FC236}">
                <a16:creationId xmlns:a16="http://schemas.microsoft.com/office/drawing/2014/main" id="{422D83F3-EBE6-4FE8-A99E-24815776BCB8}"/>
              </a:ext>
            </a:extLst>
          </p:cNvPr>
          <p:cNvCxnSpPr>
            <a:cxnSpLocks/>
            <a:endCxn id="515" idx="1"/>
          </p:cNvCxnSpPr>
          <p:nvPr/>
        </p:nvCxnSpPr>
        <p:spPr>
          <a:xfrm flipV="1">
            <a:off x="8973054" y="2610519"/>
            <a:ext cx="529938" cy="75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91">
            <a:extLst>
              <a:ext uri="{FF2B5EF4-FFF2-40B4-BE49-F238E27FC236}">
                <a16:creationId xmlns:a16="http://schemas.microsoft.com/office/drawing/2014/main" id="{94BD236F-6B00-4858-A474-4C5A3F86263B}"/>
              </a:ext>
            </a:extLst>
          </p:cNvPr>
          <p:cNvCxnSpPr>
            <a:cxnSpLocks/>
            <a:endCxn id="515" idx="2"/>
          </p:cNvCxnSpPr>
          <p:nvPr/>
        </p:nvCxnSpPr>
        <p:spPr>
          <a:xfrm flipV="1">
            <a:off x="8988863" y="2648685"/>
            <a:ext cx="498320" cy="75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98">
            <a:extLst>
              <a:ext uri="{FF2B5EF4-FFF2-40B4-BE49-F238E27FC236}">
                <a16:creationId xmlns:a16="http://schemas.microsoft.com/office/drawing/2014/main" id="{A1AA7154-C18B-4198-8C49-566DE2A5DAC4}"/>
              </a:ext>
            </a:extLst>
          </p:cNvPr>
          <p:cNvCxnSpPr>
            <a:cxnSpLocks/>
            <a:stCxn id="521" idx="7"/>
            <a:endCxn id="515" idx="3"/>
          </p:cNvCxnSpPr>
          <p:nvPr/>
        </p:nvCxnSpPr>
        <p:spPr>
          <a:xfrm flipV="1">
            <a:off x="8896811" y="2686851"/>
            <a:ext cx="606181" cy="21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101">
            <a:extLst>
              <a:ext uri="{FF2B5EF4-FFF2-40B4-BE49-F238E27FC236}">
                <a16:creationId xmlns:a16="http://schemas.microsoft.com/office/drawing/2014/main" id="{B023D7B7-D1CC-4510-BB8B-93BE5AEAD0CE}"/>
              </a:ext>
            </a:extLst>
          </p:cNvPr>
          <p:cNvCxnSpPr>
            <a:cxnSpLocks/>
            <a:endCxn id="517" idx="1"/>
          </p:cNvCxnSpPr>
          <p:nvPr/>
        </p:nvCxnSpPr>
        <p:spPr>
          <a:xfrm flipV="1">
            <a:off x="8946800" y="2922576"/>
            <a:ext cx="465660" cy="1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104">
            <a:extLst>
              <a:ext uri="{FF2B5EF4-FFF2-40B4-BE49-F238E27FC236}">
                <a16:creationId xmlns:a16="http://schemas.microsoft.com/office/drawing/2014/main" id="{808E1D48-4432-4E1F-A3C3-FEE595DA9A63}"/>
              </a:ext>
            </a:extLst>
          </p:cNvPr>
          <p:cNvCxnSpPr>
            <a:cxnSpLocks/>
            <a:stCxn id="514" idx="7"/>
            <a:endCxn id="517" idx="2"/>
          </p:cNvCxnSpPr>
          <p:nvPr/>
        </p:nvCxnSpPr>
        <p:spPr>
          <a:xfrm flipV="1">
            <a:off x="8854810" y="2960742"/>
            <a:ext cx="541841" cy="213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107">
            <a:extLst>
              <a:ext uri="{FF2B5EF4-FFF2-40B4-BE49-F238E27FC236}">
                <a16:creationId xmlns:a16="http://schemas.microsoft.com/office/drawing/2014/main" id="{A58C808B-5D46-4A05-B763-5AD5B71FFF9F}"/>
              </a:ext>
            </a:extLst>
          </p:cNvPr>
          <p:cNvCxnSpPr>
            <a:cxnSpLocks/>
            <a:stCxn id="523" idx="6"/>
            <a:endCxn id="518" idx="2"/>
          </p:cNvCxnSpPr>
          <p:nvPr/>
        </p:nvCxnSpPr>
        <p:spPr>
          <a:xfrm flipV="1">
            <a:off x="8580106" y="3236967"/>
            <a:ext cx="739529" cy="208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oup 160">
            <a:extLst>
              <a:ext uri="{FF2B5EF4-FFF2-40B4-BE49-F238E27FC236}">
                <a16:creationId xmlns:a16="http://schemas.microsoft.com/office/drawing/2014/main" id="{9E9CE257-8B16-48E7-9EA1-CEB12A4F32ED}"/>
              </a:ext>
            </a:extLst>
          </p:cNvPr>
          <p:cNvGrpSpPr/>
          <p:nvPr/>
        </p:nvGrpSpPr>
        <p:grpSpPr>
          <a:xfrm>
            <a:off x="9427585" y="2731851"/>
            <a:ext cx="348160" cy="550116"/>
            <a:chOff x="6066855" y="2818864"/>
            <a:chExt cx="348160" cy="550116"/>
          </a:xfrm>
        </p:grpSpPr>
        <p:cxnSp>
          <p:nvCxnSpPr>
            <p:cNvPr id="540" name="Straight Connector 110">
              <a:extLst>
                <a:ext uri="{FF2B5EF4-FFF2-40B4-BE49-F238E27FC236}">
                  <a16:creationId xmlns:a16="http://schemas.microsoft.com/office/drawing/2014/main" id="{33B8BF1A-8D9E-4D14-8D61-0314B07E0F83}"/>
                </a:ext>
              </a:extLst>
            </p:cNvPr>
            <p:cNvCxnSpPr>
              <a:cxnSpLocks/>
              <a:stCxn id="515" idx="5"/>
              <a:endCxn id="519" idx="1"/>
            </p:cNvCxnSpPr>
            <p:nvPr/>
          </p:nvCxnSpPr>
          <p:spPr>
            <a:xfrm>
              <a:off x="6218594" y="2818864"/>
              <a:ext cx="196421" cy="413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113">
              <a:extLst>
                <a:ext uri="{FF2B5EF4-FFF2-40B4-BE49-F238E27FC236}">
                  <a16:creationId xmlns:a16="http://schemas.microsoft.com/office/drawing/2014/main" id="{DE05228C-1131-4082-8A93-5C0EF622937F}"/>
                </a:ext>
              </a:extLst>
            </p:cNvPr>
            <p:cNvCxnSpPr>
              <a:cxnSpLocks/>
              <a:stCxn id="517" idx="6"/>
              <a:endCxn id="519" idx="2"/>
            </p:cNvCxnSpPr>
            <p:nvPr/>
          </p:nvCxnSpPr>
          <p:spPr>
            <a:xfrm>
              <a:off x="6143871" y="3092755"/>
              <a:ext cx="255335" cy="17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116">
              <a:extLst>
                <a:ext uri="{FF2B5EF4-FFF2-40B4-BE49-F238E27FC236}">
                  <a16:creationId xmlns:a16="http://schemas.microsoft.com/office/drawing/2014/main" id="{17BC557B-0D52-4F0F-B75E-8CC336A776E2}"/>
                </a:ext>
              </a:extLst>
            </p:cNvPr>
            <p:cNvCxnSpPr>
              <a:cxnSpLocks/>
              <a:stCxn id="518" idx="6"/>
              <a:endCxn id="519" idx="3"/>
            </p:cNvCxnSpPr>
            <p:nvPr/>
          </p:nvCxnSpPr>
          <p:spPr>
            <a:xfrm flipV="1">
              <a:off x="6066855" y="3308722"/>
              <a:ext cx="348160" cy="6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Group 122">
            <a:extLst>
              <a:ext uri="{FF2B5EF4-FFF2-40B4-BE49-F238E27FC236}">
                <a16:creationId xmlns:a16="http://schemas.microsoft.com/office/drawing/2014/main" id="{25F39518-280E-4042-BA0F-DE430BEBC608}"/>
              </a:ext>
            </a:extLst>
          </p:cNvPr>
          <p:cNvGrpSpPr/>
          <p:nvPr/>
        </p:nvGrpSpPr>
        <p:grpSpPr>
          <a:xfrm flipV="1">
            <a:off x="9411776" y="2693685"/>
            <a:ext cx="554250" cy="550116"/>
            <a:chOff x="6028813" y="5097923"/>
            <a:chExt cx="554250" cy="550116"/>
          </a:xfrm>
        </p:grpSpPr>
        <p:cxnSp>
          <p:nvCxnSpPr>
            <p:cNvPr id="544" name="Straight Connector 119">
              <a:extLst>
                <a:ext uri="{FF2B5EF4-FFF2-40B4-BE49-F238E27FC236}">
                  <a16:creationId xmlns:a16="http://schemas.microsoft.com/office/drawing/2014/main" id="{63E0EC24-8CCF-4E16-9C9B-C2610A3C3AAB}"/>
                </a:ext>
              </a:extLst>
            </p:cNvPr>
            <p:cNvCxnSpPr>
              <a:cxnSpLocks/>
              <a:stCxn id="518" idx="7"/>
              <a:endCxn id="516" idx="3"/>
            </p:cNvCxnSpPr>
            <p:nvPr/>
          </p:nvCxnSpPr>
          <p:spPr>
            <a:xfrm>
              <a:off x="6028813" y="5097923"/>
              <a:ext cx="524372" cy="42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120">
              <a:extLst>
                <a:ext uri="{FF2B5EF4-FFF2-40B4-BE49-F238E27FC236}">
                  <a16:creationId xmlns:a16="http://schemas.microsoft.com/office/drawing/2014/main" id="{6869759A-356A-4811-ACDD-9D50170C7E9B}"/>
                </a:ext>
              </a:extLst>
            </p:cNvPr>
            <p:cNvCxnSpPr>
              <a:cxnSpLocks/>
              <a:stCxn id="517" idx="7"/>
              <a:endCxn id="516" idx="2"/>
            </p:cNvCxnSpPr>
            <p:nvPr/>
          </p:nvCxnSpPr>
          <p:spPr>
            <a:xfrm>
              <a:off x="6105829" y="5374148"/>
              <a:ext cx="447748" cy="190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121">
              <a:extLst>
                <a:ext uri="{FF2B5EF4-FFF2-40B4-BE49-F238E27FC236}">
                  <a16:creationId xmlns:a16="http://schemas.microsoft.com/office/drawing/2014/main" id="{35D901B3-5A2B-4C94-A846-E27EB32F719F}"/>
                </a:ext>
              </a:extLst>
            </p:cNvPr>
            <p:cNvCxnSpPr>
              <a:cxnSpLocks/>
              <a:stCxn id="515" idx="6"/>
              <a:endCxn id="516" idx="1"/>
            </p:cNvCxnSpPr>
            <p:nvPr/>
          </p:nvCxnSpPr>
          <p:spPr>
            <a:xfrm flipV="1">
              <a:off x="6212170" y="5593233"/>
              <a:ext cx="370893" cy="54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133">
            <a:extLst>
              <a:ext uri="{FF2B5EF4-FFF2-40B4-BE49-F238E27FC236}">
                <a16:creationId xmlns:a16="http://schemas.microsoft.com/office/drawing/2014/main" id="{8AF2A93A-7BF8-4450-8998-5452207F5AFA}"/>
              </a:ext>
            </a:extLst>
          </p:cNvPr>
          <p:cNvCxnSpPr>
            <a:cxnSpLocks/>
            <a:stCxn id="520" idx="7"/>
            <a:endCxn id="519" idx="4"/>
          </p:cNvCxnSpPr>
          <p:nvPr/>
        </p:nvCxnSpPr>
        <p:spPr>
          <a:xfrm flipV="1">
            <a:off x="9800248" y="3192518"/>
            <a:ext cx="13663" cy="27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136">
            <a:extLst>
              <a:ext uri="{FF2B5EF4-FFF2-40B4-BE49-F238E27FC236}">
                <a16:creationId xmlns:a16="http://schemas.microsoft.com/office/drawing/2014/main" id="{2791E23F-CCE0-46C5-BFB6-8E7575535722}"/>
              </a:ext>
            </a:extLst>
          </p:cNvPr>
          <p:cNvCxnSpPr>
            <a:cxnSpLocks/>
            <a:stCxn id="520" idx="6"/>
            <a:endCxn id="516" idx="4"/>
          </p:cNvCxnSpPr>
          <p:nvPr/>
        </p:nvCxnSpPr>
        <p:spPr>
          <a:xfrm flipV="1">
            <a:off x="9841477" y="2803219"/>
            <a:ext cx="123604" cy="65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141">
            <a:extLst>
              <a:ext uri="{FF2B5EF4-FFF2-40B4-BE49-F238E27FC236}">
                <a16:creationId xmlns:a16="http://schemas.microsoft.com/office/drawing/2014/main" id="{CCC3AFA7-A087-4506-9D41-854E2CEC1697}"/>
              </a:ext>
            </a:extLst>
          </p:cNvPr>
          <p:cNvCxnSpPr>
            <a:cxnSpLocks/>
            <a:stCxn id="516" idx="5"/>
            <a:endCxn id="571" idx="7"/>
          </p:cNvCxnSpPr>
          <p:nvPr/>
        </p:nvCxnSpPr>
        <p:spPr>
          <a:xfrm flipH="1">
            <a:off x="9948196" y="2803611"/>
            <a:ext cx="58194" cy="88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0" name="Group 156">
            <a:extLst>
              <a:ext uri="{FF2B5EF4-FFF2-40B4-BE49-F238E27FC236}">
                <a16:creationId xmlns:a16="http://schemas.microsoft.com/office/drawing/2014/main" id="{1F6E956A-AFE3-4386-B077-59A95EA61B90}"/>
              </a:ext>
            </a:extLst>
          </p:cNvPr>
          <p:cNvGrpSpPr/>
          <p:nvPr/>
        </p:nvGrpSpPr>
        <p:grpSpPr>
          <a:xfrm flipH="1" flipV="1">
            <a:off x="10006390" y="2778369"/>
            <a:ext cx="397762" cy="535016"/>
            <a:chOff x="229920" y="5142887"/>
            <a:chExt cx="397762" cy="535016"/>
          </a:xfrm>
        </p:grpSpPr>
        <p:cxnSp>
          <p:nvCxnSpPr>
            <p:cNvPr id="551" name="Straight Connector 157">
              <a:extLst>
                <a:ext uri="{FF2B5EF4-FFF2-40B4-BE49-F238E27FC236}">
                  <a16:creationId xmlns:a16="http://schemas.microsoft.com/office/drawing/2014/main" id="{1EABD56B-7E17-4240-9037-29F2DC38DD34}"/>
                </a:ext>
              </a:extLst>
            </p:cNvPr>
            <p:cNvCxnSpPr>
              <a:cxnSpLocks/>
              <a:stCxn id="526" idx="1"/>
              <a:endCxn id="516" idx="5"/>
            </p:cNvCxnSpPr>
            <p:nvPr/>
          </p:nvCxnSpPr>
          <p:spPr>
            <a:xfrm>
              <a:off x="362048" y="5142887"/>
              <a:ext cx="265634" cy="464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158">
              <a:extLst>
                <a:ext uri="{FF2B5EF4-FFF2-40B4-BE49-F238E27FC236}">
                  <a16:creationId xmlns:a16="http://schemas.microsoft.com/office/drawing/2014/main" id="{A83BF0A4-D2F3-4C43-A2A2-D7E8A99E1587}"/>
                </a:ext>
              </a:extLst>
            </p:cNvPr>
            <p:cNvCxnSpPr>
              <a:cxnSpLocks/>
              <a:stCxn id="525" idx="2"/>
              <a:endCxn id="516" idx="6"/>
            </p:cNvCxnSpPr>
            <p:nvPr/>
          </p:nvCxnSpPr>
          <p:spPr>
            <a:xfrm>
              <a:off x="313094" y="5388529"/>
              <a:ext cx="285102" cy="248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159">
              <a:extLst>
                <a:ext uri="{FF2B5EF4-FFF2-40B4-BE49-F238E27FC236}">
                  <a16:creationId xmlns:a16="http://schemas.microsoft.com/office/drawing/2014/main" id="{84F32087-3DA0-42AD-ADD4-263F7B3D55D6}"/>
                </a:ext>
              </a:extLst>
            </p:cNvPr>
            <p:cNvCxnSpPr>
              <a:cxnSpLocks/>
              <a:stCxn id="524" idx="1"/>
              <a:endCxn id="516" idx="7"/>
            </p:cNvCxnSpPr>
            <p:nvPr/>
          </p:nvCxnSpPr>
          <p:spPr>
            <a:xfrm>
              <a:off x="229920" y="5672120"/>
              <a:ext cx="367884" cy="5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4" name="Group 178">
            <a:extLst>
              <a:ext uri="{FF2B5EF4-FFF2-40B4-BE49-F238E27FC236}">
                <a16:creationId xmlns:a16="http://schemas.microsoft.com/office/drawing/2014/main" id="{A0D183B6-32F5-43AC-8521-C285FF87E743}"/>
              </a:ext>
            </a:extLst>
          </p:cNvPr>
          <p:cNvGrpSpPr/>
          <p:nvPr/>
        </p:nvGrpSpPr>
        <p:grpSpPr>
          <a:xfrm flipH="1" flipV="1">
            <a:off x="9813911" y="2822318"/>
            <a:ext cx="574432" cy="516229"/>
            <a:chOff x="245729" y="5012031"/>
            <a:chExt cx="574432" cy="516229"/>
          </a:xfrm>
        </p:grpSpPr>
        <p:cxnSp>
          <p:nvCxnSpPr>
            <p:cNvPr id="555" name="Straight Connector 179">
              <a:extLst>
                <a:ext uri="{FF2B5EF4-FFF2-40B4-BE49-F238E27FC236}">
                  <a16:creationId xmlns:a16="http://schemas.microsoft.com/office/drawing/2014/main" id="{4525F72D-2E7B-4629-B4EA-696B0D2857A2}"/>
                </a:ext>
              </a:extLst>
            </p:cNvPr>
            <p:cNvCxnSpPr>
              <a:cxnSpLocks/>
              <a:stCxn id="526" idx="2"/>
              <a:endCxn id="519" idx="6"/>
            </p:cNvCxnSpPr>
            <p:nvPr/>
          </p:nvCxnSpPr>
          <p:spPr>
            <a:xfrm>
              <a:off x="394811" y="5012031"/>
              <a:ext cx="371375" cy="155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180">
              <a:extLst>
                <a:ext uri="{FF2B5EF4-FFF2-40B4-BE49-F238E27FC236}">
                  <a16:creationId xmlns:a16="http://schemas.microsoft.com/office/drawing/2014/main" id="{30F3DD06-2F5E-4A20-BEB2-FBED45FD6C32}"/>
                </a:ext>
              </a:extLst>
            </p:cNvPr>
            <p:cNvCxnSpPr>
              <a:cxnSpLocks/>
              <a:stCxn id="525" idx="3"/>
              <a:endCxn id="519" idx="7"/>
            </p:cNvCxnSpPr>
            <p:nvPr/>
          </p:nvCxnSpPr>
          <p:spPr>
            <a:xfrm flipV="1">
              <a:off x="321891" y="5205201"/>
              <a:ext cx="460104" cy="37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181">
              <a:extLst>
                <a:ext uri="{FF2B5EF4-FFF2-40B4-BE49-F238E27FC236}">
                  <a16:creationId xmlns:a16="http://schemas.microsoft.com/office/drawing/2014/main" id="{3AEAF0E9-5AA2-420A-981E-35C14BBBA50C}"/>
                </a:ext>
              </a:extLst>
            </p:cNvPr>
            <p:cNvCxnSpPr>
              <a:cxnSpLocks/>
              <a:stCxn id="524" idx="2"/>
              <a:endCxn id="519" idx="0"/>
            </p:cNvCxnSpPr>
            <p:nvPr/>
          </p:nvCxnSpPr>
          <p:spPr>
            <a:xfrm flipV="1">
              <a:off x="245729" y="5221010"/>
              <a:ext cx="574432" cy="307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8" name="Rectangle 261">
            <a:extLst>
              <a:ext uri="{FF2B5EF4-FFF2-40B4-BE49-F238E27FC236}">
                <a16:creationId xmlns:a16="http://schemas.microsoft.com/office/drawing/2014/main" id="{4F67A949-BC38-4657-BC6F-F8BA0DB19F21}"/>
              </a:ext>
            </a:extLst>
          </p:cNvPr>
          <p:cNvSpPr/>
          <p:nvPr/>
        </p:nvSpPr>
        <p:spPr>
          <a:xfrm>
            <a:off x="7716209" y="6060446"/>
            <a:ext cx="1006897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559" name="Rectangle 262">
            <a:extLst>
              <a:ext uri="{FF2B5EF4-FFF2-40B4-BE49-F238E27FC236}">
                <a16:creationId xmlns:a16="http://schemas.microsoft.com/office/drawing/2014/main" id="{62B9056A-51DE-4EC3-89EE-61F2E03EF42C}"/>
              </a:ext>
            </a:extLst>
          </p:cNvPr>
          <p:cNvSpPr/>
          <p:nvPr/>
        </p:nvSpPr>
        <p:spPr>
          <a:xfrm>
            <a:off x="8845190" y="6074895"/>
            <a:ext cx="1576454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 anchorCtr="1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Aggregation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60" name="Parallelogram 267">
            <a:extLst>
              <a:ext uri="{FF2B5EF4-FFF2-40B4-BE49-F238E27FC236}">
                <a16:creationId xmlns:a16="http://schemas.microsoft.com/office/drawing/2014/main" id="{2C488C37-1B80-48CF-B697-B96AF08CB9E8}"/>
              </a:ext>
            </a:extLst>
          </p:cNvPr>
          <p:cNvSpPr/>
          <p:nvPr/>
        </p:nvSpPr>
        <p:spPr>
          <a:xfrm>
            <a:off x="8700157" y="5723529"/>
            <a:ext cx="1609722" cy="175874"/>
          </a:xfrm>
          <a:prstGeom prst="parallelogram">
            <a:avLst>
              <a:gd name="adj" fmla="val 27244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1" name="Rectangle 269">
            <a:extLst>
              <a:ext uri="{FF2B5EF4-FFF2-40B4-BE49-F238E27FC236}">
                <a16:creationId xmlns:a16="http://schemas.microsoft.com/office/drawing/2014/main" id="{32132103-4353-43B6-A0A1-AEF40552C3A4}"/>
              </a:ext>
            </a:extLst>
          </p:cNvPr>
          <p:cNvSpPr/>
          <p:nvPr/>
        </p:nvSpPr>
        <p:spPr>
          <a:xfrm>
            <a:off x="9373609" y="5818289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62" name="Rectangle 270">
            <a:extLst>
              <a:ext uri="{FF2B5EF4-FFF2-40B4-BE49-F238E27FC236}">
                <a16:creationId xmlns:a16="http://schemas.microsoft.com/office/drawing/2014/main" id="{A0D01C8A-9AD8-4C2E-ACFD-C465A1401137}"/>
              </a:ext>
            </a:extLst>
          </p:cNvPr>
          <p:cNvSpPr/>
          <p:nvPr/>
        </p:nvSpPr>
        <p:spPr>
          <a:xfrm>
            <a:off x="9596248" y="5818289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63" name="Rectangle 275">
            <a:extLst>
              <a:ext uri="{FF2B5EF4-FFF2-40B4-BE49-F238E27FC236}">
                <a16:creationId xmlns:a16="http://schemas.microsoft.com/office/drawing/2014/main" id="{188BED28-23E1-4972-9D4E-F354342F07CF}"/>
              </a:ext>
            </a:extLst>
          </p:cNvPr>
          <p:cNvSpPr/>
          <p:nvPr/>
        </p:nvSpPr>
        <p:spPr>
          <a:xfrm>
            <a:off x="9833321" y="5827152"/>
            <a:ext cx="48140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64" name="Rectangle 276">
            <a:extLst>
              <a:ext uri="{FF2B5EF4-FFF2-40B4-BE49-F238E27FC236}">
                <a16:creationId xmlns:a16="http://schemas.microsoft.com/office/drawing/2014/main" id="{2DD741E4-10B9-4097-943D-9D0C6CF945C1}"/>
              </a:ext>
            </a:extLst>
          </p:cNvPr>
          <p:cNvSpPr/>
          <p:nvPr/>
        </p:nvSpPr>
        <p:spPr>
          <a:xfrm flipV="1">
            <a:off x="9952145" y="5827152"/>
            <a:ext cx="48138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65" name="Rectangle 277">
            <a:extLst>
              <a:ext uri="{FF2B5EF4-FFF2-40B4-BE49-F238E27FC236}">
                <a16:creationId xmlns:a16="http://schemas.microsoft.com/office/drawing/2014/main" id="{34895F05-1037-4538-9855-FCCD9726983D}"/>
              </a:ext>
            </a:extLst>
          </p:cNvPr>
          <p:cNvSpPr/>
          <p:nvPr/>
        </p:nvSpPr>
        <p:spPr>
          <a:xfrm>
            <a:off x="10101127" y="5818289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cxnSp>
        <p:nvCxnSpPr>
          <p:cNvPr id="566" name="Straight Connector 170">
            <a:extLst>
              <a:ext uri="{FF2B5EF4-FFF2-40B4-BE49-F238E27FC236}">
                <a16:creationId xmlns:a16="http://schemas.microsoft.com/office/drawing/2014/main" id="{6E3AE5EF-C56C-44FA-A32A-A3FAF5A9027B}"/>
              </a:ext>
            </a:extLst>
          </p:cNvPr>
          <p:cNvCxnSpPr>
            <a:cxnSpLocks/>
          </p:cNvCxnSpPr>
          <p:nvPr/>
        </p:nvCxnSpPr>
        <p:spPr>
          <a:xfrm>
            <a:off x="7717671" y="1853145"/>
            <a:ext cx="0" cy="363748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286">
            <a:extLst>
              <a:ext uri="{FF2B5EF4-FFF2-40B4-BE49-F238E27FC236}">
                <a16:creationId xmlns:a16="http://schemas.microsoft.com/office/drawing/2014/main" id="{DC436381-D995-4E57-9E38-6C340874FAC8}"/>
              </a:ext>
            </a:extLst>
          </p:cNvPr>
          <p:cNvCxnSpPr/>
          <p:nvPr/>
        </p:nvCxnSpPr>
        <p:spPr>
          <a:xfrm>
            <a:off x="10602012" y="1378385"/>
            <a:ext cx="0" cy="410360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288">
            <a:extLst>
              <a:ext uri="{FF2B5EF4-FFF2-40B4-BE49-F238E27FC236}">
                <a16:creationId xmlns:a16="http://schemas.microsoft.com/office/drawing/2014/main" id="{12752873-FCC0-4220-93F3-883116C5A82A}"/>
              </a:ext>
            </a:extLst>
          </p:cNvPr>
          <p:cNvCxnSpPr/>
          <p:nvPr/>
        </p:nvCxnSpPr>
        <p:spPr>
          <a:xfrm>
            <a:off x="8973054" y="751266"/>
            <a:ext cx="25310" cy="473936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Parallelogram 398">
            <a:extLst>
              <a:ext uri="{FF2B5EF4-FFF2-40B4-BE49-F238E27FC236}">
                <a16:creationId xmlns:a16="http://schemas.microsoft.com/office/drawing/2014/main" id="{83D82AB7-315E-4643-A46D-5C16FE0BDC5A}"/>
              </a:ext>
            </a:extLst>
          </p:cNvPr>
          <p:cNvSpPr/>
          <p:nvPr/>
        </p:nvSpPr>
        <p:spPr>
          <a:xfrm>
            <a:off x="8700157" y="3787150"/>
            <a:ext cx="1609722" cy="175874"/>
          </a:xfrm>
          <a:prstGeom prst="parallelogram">
            <a:avLst>
              <a:gd name="adj" fmla="val 27244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0" name="Parallelogram 68">
            <a:extLst>
              <a:ext uri="{FF2B5EF4-FFF2-40B4-BE49-F238E27FC236}">
                <a16:creationId xmlns:a16="http://schemas.microsoft.com/office/drawing/2014/main" id="{9507D4DC-62E6-4E30-9BE2-8C9EEA17E39D}"/>
              </a:ext>
            </a:extLst>
          </p:cNvPr>
          <p:cNvSpPr/>
          <p:nvPr/>
        </p:nvSpPr>
        <p:spPr>
          <a:xfrm>
            <a:off x="8946800" y="3628174"/>
            <a:ext cx="1609722" cy="175874"/>
          </a:xfrm>
          <a:prstGeom prst="parallelogram">
            <a:avLst>
              <a:gd name="adj" fmla="val 2724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1" name="Oval 73">
            <a:extLst>
              <a:ext uri="{FF2B5EF4-FFF2-40B4-BE49-F238E27FC236}">
                <a16:creationId xmlns:a16="http://schemas.microsoft.com/office/drawing/2014/main" id="{DFB98F26-F6C4-4C0C-89A6-E4EE69B1FCA2}"/>
              </a:ext>
            </a:extLst>
          </p:cNvPr>
          <p:cNvSpPr/>
          <p:nvPr/>
        </p:nvSpPr>
        <p:spPr>
          <a:xfrm rot="242688">
            <a:off x="9853458" y="3672615"/>
            <a:ext cx="107950" cy="1079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2" name="Straight Connector 351">
            <a:extLst>
              <a:ext uri="{FF2B5EF4-FFF2-40B4-BE49-F238E27FC236}">
                <a16:creationId xmlns:a16="http://schemas.microsoft.com/office/drawing/2014/main" id="{F5F5748C-EB2C-4C90-9300-7F5F57C04AEE}"/>
              </a:ext>
            </a:extLst>
          </p:cNvPr>
          <p:cNvCxnSpPr>
            <a:cxnSpLocks/>
            <a:stCxn id="571" idx="1"/>
            <a:endCxn id="520" idx="2"/>
          </p:cNvCxnSpPr>
          <p:nvPr/>
        </p:nvCxnSpPr>
        <p:spPr>
          <a:xfrm flipH="1" flipV="1">
            <a:off x="9806501" y="3563145"/>
            <a:ext cx="65553" cy="122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358">
            <a:extLst>
              <a:ext uri="{FF2B5EF4-FFF2-40B4-BE49-F238E27FC236}">
                <a16:creationId xmlns:a16="http://schemas.microsoft.com/office/drawing/2014/main" id="{5FDB7C7C-34B6-4013-972A-9F9009C1CA91}"/>
              </a:ext>
            </a:extLst>
          </p:cNvPr>
          <p:cNvCxnSpPr>
            <a:cxnSpLocks/>
            <a:stCxn id="578" idx="0"/>
            <a:endCxn id="571" idx="2"/>
          </p:cNvCxnSpPr>
          <p:nvPr/>
        </p:nvCxnSpPr>
        <p:spPr>
          <a:xfrm flipV="1">
            <a:off x="9407011" y="3722783"/>
            <a:ext cx="446581" cy="15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362">
            <a:extLst>
              <a:ext uri="{FF2B5EF4-FFF2-40B4-BE49-F238E27FC236}">
                <a16:creationId xmlns:a16="http://schemas.microsoft.com/office/drawing/2014/main" id="{55799B01-5B84-467D-B14E-4AAE947B6856}"/>
              </a:ext>
            </a:extLst>
          </p:cNvPr>
          <p:cNvCxnSpPr>
            <a:cxnSpLocks/>
            <a:stCxn id="580" idx="0"/>
          </p:cNvCxnSpPr>
          <p:nvPr/>
        </p:nvCxnSpPr>
        <p:spPr>
          <a:xfrm flipV="1">
            <a:off x="9857391" y="3785825"/>
            <a:ext cx="44274" cy="100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372">
            <a:extLst>
              <a:ext uri="{FF2B5EF4-FFF2-40B4-BE49-F238E27FC236}">
                <a16:creationId xmlns:a16="http://schemas.microsoft.com/office/drawing/2014/main" id="{C9EC90DE-D2C9-4D56-9B5D-4EAB0CF464D7}"/>
              </a:ext>
            </a:extLst>
          </p:cNvPr>
          <p:cNvCxnSpPr>
            <a:cxnSpLocks/>
            <a:stCxn id="579" idx="0"/>
            <a:endCxn id="571" idx="3"/>
          </p:cNvCxnSpPr>
          <p:nvPr/>
        </p:nvCxnSpPr>
        <p:spPr>
          <a:xfrm flipV="1">
            <a:off x="9629650" y="3761969"/>
            <a:ext cx="237020" cy="115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376">
            <a:extLst>
              <a:ext uri="{FF2B5EF4-FFF2-40B4-BE49-F238E27FC236}">
                <a16:creationId xmlns:a16="http://schemas.microsoft.com/office/drawing/2014/main" id="{F2F52DE3-5021-4E5B-8E96-09D824C1FE2B}"/>
              </a:ext>
            </a:extLst>
          </p:cNvPr>
          <p:cNvCxnSpPr>
            <a:cxnSpLocks/>
            <a:stCxn id="581" idx="2"/>
          </p:cNvCxnSpPr>
          <p:nvPr/>
        </p:nvCxnSpPr>
        <p:spPr>
          <a:xfrm flipH="1" flipV="1">
            <a:off x="9938264" y="3767269"/>
            <a:ext cx="37950" cy="119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379">
            <a:extLst>
              <a:ext uri="{FF2B5EF4-FFF2-40B4-BE49-F238E27FC236}">
                <a16:creationId xmlns:a16="http://schemas.microsoft.com/office/drawing/2014/main" id="{B3C191A0-26CF-4651-AF1E-CB9E7523A98D}"/>
              </a:ext>
            </a:extLst>
          </p:cNvPr>
          <p:cNvCxnSpPr>
            <a:cxnSpLocks/>
            <a:stCxn id="582" idx="0"/>
            <a:endCxn id="571" idx="6"/>
          </p:cNvCxnSpPr>
          <p:nvPr/>
        </p:nvCxnSpPr>
        <p:spPr>
          <a:xfrm flipH="1" flipV="1">
            <a:off x="9961274" y="3730397"/>
            <a:ext cx="173255" cy="14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497">
            <a:extLst>
              <a:ext uri="{FF2B5EF4-FFF2-40B4-BE49-F238E27FC236}">
                <a16:creationId xmlns:a16="http://schemas.microsoft.com/office/drawing/2014/main" id="{21A3B5A4-0E75-4766-A41D-99E2EC1925EE}"/>
              </a:ext>
            </a:extLst>
          </p:cNvPr>
          <p:cNvSpPr/>
          <p:nvPr/>
        </p:nvSpPr>
        <p:spPr>
          <a:xfrm>
            <a:off x="9373609" y="387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79" name="Rectangle 161">
            <a:extLst>
              <a:ext uri="{FF2B5EF4-FFF2-40B4-BE49-F238E27FC236}">
                <a16:creationId xmlns:a16="http://schemas.microsoft.com/office/drawing/2014/main" id="{587A43E3-8B5F-486C-9F53-52F76FB38C9E}"/>
              </a:ext>
            </a:extLst>
          </p:cNvPr>
          <p:cNvSpPr/>
          <p:nvPr/>
        </p:nvSpPr>
        <p:spPr>
          <a:xfrm>
            <a:off x="9596248" y="387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80" name="Rectangle 162">
            <a:extLst>
              <a:ext uri="{FF2B5EF4-FFF2-40B4-BE49-F238E27FC236}">
                <a16:creationId xmlns:a16="http://schemas.microsoft.com/office/drawing/2014/main" id="{108498B2-966B-42A3-8154-D0B42216448F}"/>
              </a:ext>
            </a:extLst>
          </p:cNvPr>
          <p:cNvSpPr/>
          <p:nvPr/>
        </p:nvSpPr>
        <p:spPr>
          <a:xfrm>
            <a:off x="9833321" y="3886411"/>
            <a:ext cx="48140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81" name="Rectangle 163">
            <a:extLst>
              <a:ext uri="{FF2B5EF4-FFF2-40B4-BE49-F238E27FC236}">
                <a16:creationId xmlns:a16="http://schemas.microsoft.com/office/drawing/2014/main" id="{B25A2373-C395-4AB3-9006-D06259B3D469}"/>
              </a:ext>
            </a:extLst>
          </p:cNvPr>
          <p:cNvSpPr/>
          <p:nvPr/>
        </p:nvSpPr>
        <p:spPr>
          <a:xfrm flipV="1">
            <a:off x="9952145" y="3886411"/>
            <a:ext cx="48138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82" name="Rectangle 164">
            <a:extLst>
              <a:ext uri="{FF2B5EF4-FFF2-40B4-BE49-F238E27FC236}">
                <a16:creationId xmlns:a16="http://schemas.microsoft.com/office/drawing/2014/main" id="{FD96E749-3750-4FBD-90B1-AD7F5E7A9AA1}"/>
              </a:ext>
            </a:extLst>
          </p:cNvPr>
          <p:cNvSpPr/>
          <p:nvPr/>
        </p:nvSpPr>
        <p:spPr>
          <a:xfrm>
            <a:off x="10101127" y="387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83" name="Parallelogram 331">
            <a:extLst>
              <a:ext uri="{FF2B5EF4-FFF2-40B4-BE49-F238E27FC236}">
                <a16:creationId xmlns:a16="http://schemas.microsoft.com/office/drawing/2014/main" id="{1B59365D-0E3E-4764-8851-074AA67C4050}"/>
              </a:ext>
            </a:extLst>
          </p:cNvPr>
          <p:cNvSpPr/>
          <p:nvPr/>
        </p:nvSpPr>
        <p:spPr>
          <a:xfrm>
            <a:off x="7724716" y="712534"/>
            <a:ext cx="1567542" cy="118436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4" name="Parallelogram 332">
            <a:extLst>
              <a:ext uri="{FF2B5EF4-FFF2-40B4-BE49-F238E27FC236}">
                <a16:creationId xmlns:a16="http://schemas.microsoft.com/office/drawing/2014/main" id="{F9CF17C4-8618-4CCD-B2DC-9727D69C2CA9}"/>
              </a:ext>
            </a:extLst>
          </p:cNvPr>
          <p:cNvSpPr/>
          <p:nvPr/>
        </p:nvSpPr>
        <p:spPr>
          <a:xfrm>
            <a:off x="9004220" y="712534"/>
            <a:ext cx="1889760" cy="1184366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5" name="Oval 336">
            <a:extLst>
              <a:ext uri="{FF2B5EF4-FFF2-40B4-BE49-F238E27FC236}">
                <a16:creationId xmlns:a16="http://schemas.microsoft.com/office/drawing/2014/main" id="{CC5973E7-25E8-40AE-AB93-14441B9D5B96}"/>
              </a:ext>
            </a:extLst>
          </p:cNvPr>
          <p:cNvSpPr/>
          <p:nvPr/>
        </p:nvSpPr>
        <p:spPr>
          <a:xfrm>
            <a:off x="8762669" y="1448590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6" name="Oval 337">
            <a:extLst>
              <a:ext uri="{FF2B5EF4-FFF2-40B4-BE49-F238E27FC236}">
                <a16:creationId xmlns:a16="http://schemas.microsoft.com/office/drawing/2014/main" id="{7F588895-9D0E-49DC-8169-8AC77CC02B4D}"/>
              </a:ext>
            </a:extLst>
          </p:cNvPr>
          <p:cNvSpPr/>
          <p:nvPr/>
        </p:nvSpPr>
        <p:spPr>
          <a:xfrm>
            <a:off x="9487183" y="884710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7" name="Oval 338">
            <a:extLst>
              <a:ext uri="{FF2B5EF4-FFF2-40B4-BE49-F238E27FC236}">
                <a16:creationId xmlns:a16="http://schemas.microsoft.com/office/drawing/2014/main" id="{88F705F2-FE85-4DDE-98A2-D86E2BC270B7}"/>
              </a:ext>
            </a:extLst>
          </p:cNvPr>
          <p:cNvSpPr/>
          <p:nvPr/>
        </p:nvSpPr>
        <p:spPr>
          <a:xfrm rot="1382588">
            <a:off x="9932233" y="989576"/>
            <a:ext cx="107950" cy="107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8" name="Oval 339">
            <a:extLst>
              <a:ext uri="{FF2B5EF4-FFF2-40B4-BE49-F238E27FC236}">
                <a16:creationId xmlns:a16="http://schemas.microsoft.com/office/drawing/2014/main" id="{8BC08715-C3C5-4FAF-A85A-A9D9A8E1CEDC}"/>
              </a:ext>
            </a:extLst>
          </p:cNvPr>
          <p:cNvSpPr/>
          <p:nvPr/>
        </p:nvSpPr>
        <p:spPr>
          <a:xfrm>
            <a:off x="9396651" y="119676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9" name="Oval 340">
            <a:extLst>
              <a:ext uri="{FF2B5EF4-FFF2-40B4-BE49-F238E27FC236}">
                <a16:creationId xmlns:a16="http://schemas.microsoft.com/office/drawing/2014/main" id="{F721EDCC-973A-4D8A-AF6B-5620BAD2FD93}"/>
              </a:ext>
            </a:extLst>
          </p:cNvPr>
          <p:cNvSpPr/>
          <p:nvPr/>
        </p:nvSpPr>
        <p:spPr>
          <a:xfrm>
            <a:off x="9319635" y="1472992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0" name="Oval 341">
            <a:extLst>
              <a:ext uri="{FF2B5EF4-FFF2-40B4-BE49-F238E27FC236}">
                <a16:creationId xmlns:a16="http://schemas.microsoft.com/office/drawing/2014/main" id="{A9C497F2-846C-4399-B75F-E1AEC92C7FBE}"/>
              </a:ext>
            </a:extLst>
          </p:cNvPr>
          <p:cNvSpPr/>
          <p:nvPr/>
        </p:nvSpPr>
        <p:spPr>
          <a:xfrm>
            <a:off x="9759936" y="1374568"/>
            <a:ext cx="107950" cy="107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1" name="Oval 342">
            <a:extLst>
              <a:ext uri="{FF2B5EF4-FFF2-40B4-BE49-F238E27FC236}">
                <a16:creationId xmlns:a16="http://schemas.microsoft.com/office/drawing/2014/main" id="{92403F32-FCBF-4BCB-803B-E4BB2C64230D}"/>
              </a:ext>
            </a:extLst>
          </p:cNvPr>
          <p:cNvSpPr/>
          <p:nvPr/>
        </p:nvSpPr>
        <p:spPr>
          <a:xfrm rot="17334300">
            <a:off x="9770014" y="1748107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2" name="Oval 343">
            <a:extLst>
              <a:ext uri="{FF2B5EF4-FFF2-40B4-BE49-F238E27FC236}">
                <a16:creationId xmlns:a16="http://schemas.microsoft.com/office/drawing/2014/main" id="{1FB2ECD6-F799-4E75-9508-AA097651EDA2}"/>
              </a:ext>
            </a:extLst>
          </p:cNvPr>
          <p:cNvSpPr/>
          <p:nvPr/>
        </p:nvSpPr>
        <p:spPr>
          <a:xfrm>
            <a:off x="8804670" y="1176356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3" name="Oval 345">
            <a:extLst>
              <a:ext uri="{FF2B5EF4-FFF2-40B4-BE49-F238E27FC236}">
                <a16:creationId xmlns:a16="http://schemas.microsoft.com/office/drawing/2014/main" id="{DFCAFAB3-092E-4B44-B01E-F9E63744F11E}"/>
              </a:ext>
            </a:extLst>
          </p:cNvPr>
          <p:cNvSpPr/>
          <p:nvPr/>
        </p:nvSpPr>
        <p:spPr>
          <a:xfrm>
            <a:off x="8472156" y="1681000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4" name="Oval 346">
            <a:extLst>
              <a:ext uri="{FF2B5EF4-FFF2-40B4-BE49-F238E27FC236}">
                <a16:creationId xmlns:a16="http://schemas.microsoft.com/office/drawing/2014/main" id="{C7613DEC-88BE-466E-A691-F500EEABEA90}"/>
              </a:ext>
            </a:extLst>
          </p:cNvPr>
          <p:cNvSpPr/>
          <p:nvPr/>
        </p:nvSpPr>
        <p:spPr>
          <a:xfrm>
            <a:off x="10388343" y="1013343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5" name="Oval 347">
            <a:extLst>
              <a:ext uri="{FF2B5EF4-FFF2-40B4-BE49-F238E27FC236}">
                <a16:creationId xmlns:a16="http://schemas.microsoft.com/office/drawing/2014/main" id="{34B22A43-DE39-4845-BF36-FD5AA6B8B781}"/>
              </a:ext>
            </a:extLst>
          </p:cNvPr>
          <p:cNvSpPr/>
          <p:nvPr/>
        </p:nvSpPr>
        <p:spPr>
          <a:xfrm rot="2087678">
            <a:off x="10311327" y="1289568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6" name="Oval 348">
            <a:extLst>
              <a:ext uri="{FF2B5EF4-FFF2-40B4-BE49-F238E27FC236}">
                <a16:creationId xmlns:a16="http://schemas.microsoft.com/office/drawing/2014/main" id="{F1BC6192-DF9F-43DB-95E6-D8A84D8A24D2}"/>
              </a:ext>
            </a:extLst>
          </p:cNvPr>
          <p:cNvSpPr/>
          <p:nvPr/>
        </p:nvSpPr>
        <p:spPr>
          <a:xfrm rot="1798556">
            <a:off x="10232041" y="1556540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7" name="Straight Connector 363">
            <a:extLst>
              <a:ext uri="{FF2B5EF4-FFF2-40B4-BE49-F238E27FC236}">
                <a16:creationId xmlns:a16="http://schemas.microsoft.com/office/drawing/2014/main" id="{04265EF9-A171-41C0-85DC-2824E0EC03CA}"/>
              </a:ext>
            </a:extLst>
          </p:cNvPr>
          <p:cNvCxnSpPr>
            <a:cxnSpLocks/>
            <a:stCxn id="725" idx="5"/>
            <a:endCxn id="593" idx="1"/>
          </p:cNvCxnSpPr>
          <p:nvPr/>
        </p:nvCxnSpPr>
        <p:spPr>
          <a:xfrm>
            <a:off x="8217344" y="1575520"/>
            <a:ext cx="270621" cy="1212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364">
            <a:extLst>
              <a:ext uri="{FF2B5EF4-FFF2-40B4-BE49-F238E27FC236}">
                <a16:creationId xmlns:a16="http://schemas.microsoft.com/office/drawing/2014/main" id="{785F182A-DE3D-42A3-A317-63C802C565D0}"/>
              </a:ext>
            </a:extLst>
          </p:cNvPr>
          <p:cNvCxnSpPr>
            <a:cxnSpLocks/>
            <a:stCxn id="726" idx="6"/>
            <a:endCxn id="593" idx="2"/>
          </p:cNvCxnSpPr>
          <p:nvPr/>
        </p:nvCxnSpPr>
        <p:spPr>
          <a:xfrm flipV="1">
            <a:off x="8162940" y="1734975"/>
            <a:ext cx="309216" cy="10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367">
            <a:extLst>
              <a:ext uri="{FF2B5EF4-FFF2-40B4-BE49-F238E27FC236}">
                <a16:creationId xmlns:a16="http://schemas.microsoft.com/office/drawing/2014/main" id="{997408A9-25A3-41AA-BAAF-51C44095F62B}"/>
              </a:ext>
            </a:extLst>
          </p:cNvPr>
          <p:cNvSpPr/>
          <p:nvPr/>
        </p:nvSpPr>
        <p:spPr>
          <a:xfrm>
            <a:off x="8846733" y="96045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0" name="Straight Connector 368">
            <a:extLst>
              <a:ext uri="{FF2B5EF4-FFF2-40B4-BE49-F238E27FC236}">
                <a16:creationId xmlns:a16="http://schemas.microsoft.com/office/drawing/2014/main" id="{86C8A64D-6C8D-4E59-A638-80E3B6CC9A8A}"/>
              </a:ext>
            </a:extLst>
          </p:cNvPr>
          <p:cNvCxnSpPr>
            <a:cxnSpLocks/>
            <a:stCxn id="727" idx="6"/>
            <a:endCxn id="599" idx="1"/>
          </p:cNvCxnSpPr>
          <p:nvPr/>
        </p:nvCxnSpPr>
        <p:spPr>
          <a:xfrm>
            <a:off x="8403870" y="845930"/>
            <a:ext cx="458672" cy="130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369">
            <a:extLst>
              <a:ext uri="{FF2B5EF4-FFF2-40B4-BE49-F238E27FC236}">
                <a16:creationId xmlns:a16="http://schemas.microsoft.com/office/drawing/2014/main" id="{E6D0D1C8-75AF-4716-81CA-D430BA949644}"/>
              </a:ext>
            </a:extLst>
          </p:cNvPr>
          <p:cNvCxnSpPr>
            <a:cxnSpLocks/>
            <a:stCxn id="762" idx="6"/>
            <a:endCxn id="599" idx="2"/>
          </p:cNvCxnSpPr>
          <p:nvPr/>
        </p:nvCxnSpPr>
        <p:spPr>
          <a:xfrm flipV="1">
            <a:off x="8330452" y="1014432"/>
            <a:ext cx="516281" cy="24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371">
            <a:extLst>
              <a:ext uri="{FF2B5EF4-FFF2-40B4-BE49-F238E27FC236}">
                <a16:creationId xmlns:a16="http://schemas.microsoft.com/office/drawing/2014/main" id="{84BBBEB5-963E-43EE-B55B-89F9217C7D85}"/>
              </a:ext>
            </a:extLst>
          </p:cNvPr>
          <p:cNvCxnSpPr>
            <a:cxnSpLocks/>
            <a:endCxn id="586" idx="2"/>
          </p:cNvCxnSpPr>
          <p:nvPr/>
        </p:nvCxnSpPr>
        <p:spPr>
          <a:xfrm flipV="1">
            <a:off x="8988863" y="938685"/>
            <a:ext cx="498320" cy="757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373">
            <a:extLst>
              <a:ext uri="{FF2B5EF4-FFF2-40B4-BE49-F238E27FC236}">
                <a16:creationId xmlns:a16="http://schemas.microsoft.com/office/drawing/2014/main" id="{F4B210FF-FC68-4A10-B466-8A1EDF2E2EE3}"/>
              </a:ext>
            </a:extLst>
          </p:cNvPr>
          <p:cNvCxnSpPr>
            <a:cxnSpLocks/>
            <a:stCxn id="592" idx="7"/>
            <a:endCxn id="586" idx="3"/>
          </p:cNvCxnSpPr>
          <p:nvPr/>
        </p:nvCxnSpPr>
        <p:spPr>
          <a:xfrm flipV="1">
            <a:off x="8896811" y="976851"/>
            <a:ext cx="606181" cy="215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374">
            <a:extLst>
              <a:ext uri="{FF2B5EF4-FFF2-40B4-BE49-F238E27FC236}">
                <a16:creationId xmlns:a16="http://schemas.microsoft.com/office/drawing/2014/main" id="{85CBAA4D-2A6E-4BA4-8007-9EBE7562C611}"/>
              </a:ext>
            </a:extLst>
          </p:cNvPr>
          <p:cNvCxnSpPr>
            <a:cxnSpLocks/>
            <a:endCxn id="588" idx="1"/>
          </p:cNvCxnSpPr>
          <p:nvPr/>
        </p:nvCxnSpPr>
        <p:spPr>
          <a:xfrm flipV="1">
            <a:off x="8946800" y="1212576"/>
            <a:ext cx="465660" cy="17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375">
            <a:extLst>
              <a:ext uri="{FF2B5EF4-FFF2-40B4-BE49-F238E27FC236}">
                <a16:creationId xmlns:a16="http://schemas.microsoft.com/office/drawing/2014/main" id="{358444D5-E3F7-46EF-BD7D-F9766462B030}"/>
              </a:ext>
            </a:extLst>
          </p:cNvPr>
          <p:cNvCxnSpPr>
            <a:cxnSpLocks/>
            <a:stCxn id="585" idx="7"/>
            <a:endCxn id="588" idx="2"/>
          </p:cNvCxnSpPr>
          <p:nvPr/>
        </p:nvCxnSpPr>
        <p:spPr>
          <a:xfrm flipV="1">
            <a:off x="8854810" y="1250742"/>
            <a:ext cx="541841" cy="213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377">
            <a:extLst>
              <a:ext uri="{FF2B5EF4-FFF2-40B4-BE49-F238E27FC236}">
                <a16:creationId xmlns:a16="http://schemas.microsoft.com/office/drawing/2014/main" id="{136B376D-9BE2-4421-91A0-B3870FD009C9}"/>
              </a:ext>
            </a:extLst>
          </p:cNvPr>
          <p:cNvCxnSpPr>
            <a:cxnSpLocks/>
            <a:stCxn id="593" idx="6"/>
            <a:endCxn id="589" idx="2"/>
          </p:cNvCxnSpPr>
          <p:nvPr/>
        </p:nvCxnSpPr>
        <p:spPr>
          <a:xfrm flipV="1">
            <a:off x="8580106" y="1526967"/>
            <a:ext cx="739529" cy="2080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378">
            <a:extLst>
              <a:ext uri="{FF2B5EF4-FFF2-40B4-BE49-F238E27FC236}">
                <a16:creationId xmlns:a16="http://schemas.microsoft.com/office/drawing/2014/main" id="{48113E88-E0AC-4D16-82B6-F92498771D5E}"/>
              </a:ext>
            </a:extLst>
          </p:cNvPr>
          <p:cNvGrpSpPr/>
          <p:nvPr/>
        </p:nvGrpSpPr>
        <p:grpSpPr>
          <a:xfrm>
            <a:off x="9427585" y="1021851"/>
            <a:ext cx="348160" cy="550116"/>
            <a:chOff x="6066855" y="2818864"/>
            <a:chExt cx="348160" cy="550116"/>
          </a:xfrm>
        </p:grpSpPr>
        <p:cxnSp>
          <p:nvCxnSpPr>
            <p:cNvPr id="608" name="Straight Connector 380">
              <a:extLst>
                <a:ext uri="{FF2B5EF4-FFF2-40B4-BE49-F238E27FC236}">
                  <a16:creationId xmlns:a16="http://schemas.microsoft.com/office/drawing/2014/main" id="{E7E3C4C0-A0CC-4351-BE1E-F26AF7081053}"/>
                </a:ext>
              </a:extLst>
            </p:cNvPr>
            <p:cNvCxnSpPr>
              <a:cxnSpLocks/>
              <a:stCxn id="586" idx="5"/>
              <a:endCxn id="590" idx="1"/>
            </p:cNvCxnSpPr>
            <p:nvPr/>
          </p:nvCxnSpPr>
          <p:spPr>
            <a:xfrm>
              <a:off x="6218594" y="2818864"/>
              <a:ext cx="196421" cy="413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381">
              <a:extLst>
                <a:ext uri="{FF2B5EF4-FFF2-40B4-BE49-F238E27FC236}">
                  <a16:creationId xmlns:a16="http://schemas.microsoft.com/office/drawing/2014/main" id="{9BE16291-41B9-41CF-8577-199F8AA59170}"/>
                </a:ext>
              </a:extLst>
            </p:cNvPr>
            <p:cNvCxnSpPr>
              <a:cxnSpLocks/>
              <a:stCxn id="588" idx="6"/>
              <a:endCxn id="590" idx="2"/>
            </p:cNvCxnSpPr>
            <p:nvPr/>
          </p:nvCxnSpPr>
          <p:spPr>
            <a:xfrm>
              <a:off x="6143871" y="3092755"/>
              <a:ext cx="255335" cy="1778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382">
              <a:extLst>
                <a:ext uri="{FF2B5EF4-FFF2-40B4-BE49-F238E27FC236}">
                  <a16:creationId xmlns:a16="http://schemas.microsoft.com/office/drawing/2014/main" id="{9D6E376B-9B7D-44F6-939F-3459556AEB45}"/>
                </a:ext>
              </a:extLst>
            </p:cNvPr>
            <p:cNvCxnSpPr>
              <a:cxnSpLocks/>
              <a:stCxn id="589" idx="6"/>
              <a:endCxn id="590" idx="3"/>
            </p:cNvCxnSpPr>
            <p:nvPr/>
          </p:nvCxnSpPr>
          <p:spPr>
            <a:xfrm flipV="1">
              <a:off x="6066855" y="3308722"/>
              <a:ext cx="348160" cy="602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1" name="Straight Connector 392">
            <a:extLst>
              <a:ext uri="{FF2B5EF4-FFF2-40B4-BE49-F238E27FC236}">
                <a16:creationId xmlns:a16="http://schemas.microsoft.com/office/drawing/2014/main" id="{8112F0D4-24D6-4C89-A2A5-338CEFB5B055}"/>
              </a:ext>
            </a:extLst>
          </p:cNvPr>
          <p:cNvCxnSpPr>
            <a:cxnSpLocks/>
            <a:stCxn id="586" idx="6"/>
            <a:endCxn id="587" idx="1"/>
          </p:cNvCxnSpPr>
          <p:nvPr/>
        </p:nvCxnSpPr>
        <p:spPr>
          <a:xfrm>
            <a:off x="9595133" y="938685"/>
            <a:ext cx="370893" cy="54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393">
            <a:extLst>
              <a:ext uri="{FF2B5EF4-FFF2-40B4-BE49-F238E27FC236}">
                <a16:creationId xmlns:a16="http://schemas.microsoft.com/office/drawing/2014/main" id="{F4E1CB52-7CC7-43EC-B930-2DDD57F5445C}"/>
              </a:ext>
            </a:extLst>
          </p:cNvPr>
          <p:cNvCxnSpPr>
            <a:cxnSpLocks/>
            <a:stCxn id="591" idx="7"/>
            <a:endCxn id="590" idx="4"/>
          </p:cNvCxnSpPr>
          <p:nvPr/>
        </p:nvCxnSpPr>
        <p:spPr>
          <a:xfrm flipV="1">
            <a:off x="9800248" y="1482518"/>
            <a:ext cx="13663" cy="2710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395">
            <a:extLst>
              <a:ext uri="{FF2B5EF4-FFF2-40B4-BE49-F238E27FC236}">
                <a16:creationId xmlns:a16="http://schemas.microsoft.com/office/drawing/2014/main" id="{8AEA8DDD-5A7D-47F3-BCEF-91AEE0A05FEF}"/>
              </a:ext>
            </a:extLst>
          </p:cNvPr>
          <p:cNvCxnSpPr>
            <a:cxnSpLocks/>
            <a:stCxn id="591" idx="6"/>
            <a:endCxn id="587" idx="4"/>
          </p:cNvCxnSpPr>
          <p:nvPr/>
        </p:nvCxnSpPr>
        <p:spPr>
          <a:xfrm flipV="1">
            <a:off x="9841477" y="1093219"/>
            <a:ext cx="123604" cy="65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399">
            <a:extLst>
              <a:ext uri="{FF2B5EF4-FFF2-40B4-BE49-F238E27FC236}">
                <a16:creationId xmlns:a16="http://schemas.microsoft.com/office/drawing/2014/main" id="{5F76B203-0B25-4A5B-BDC7-D2DD2C7DF92C}"/>
              </a:ext>
            </a:extLst>
          </p:cNvPr>
          <p:cNvGrpSpPr/>
          <p:nvPr/>
        </p:nvGrpSpPr>
        <p:grpSpPr>
          <a:xfrm flipH="1" flipV="1">
            <a:off x="10006390" y="1109678"/>
            <a:ext cx="314588" cy="493707"/>
            <a:chOff x="313094" y="5142887"/>
            <a:chExt cx="314588" cy="493707"/>
          </a:xfrm>
        </p:grpSpPr>
        <p:cxnSp>
          <p:nvCxnSpPr>
            <p:cNvPr id="615" name="Straight Connector 400">
              <a:extLst>
                <a:ext uri="{FF2B5EF4-FFF2-40B4-BE49-F238E27FC236}">
                  <a16:creationId xmlns:a16="http://schemas.microsoft.com/office/drawing/2014/main" id="{943789C6-F712-44FB-9B40-7B624211CD59}"/>
                </a:ext>
              </a:extLst>
            </p:cNvPr>
            <p:cNvCxnSpPr>
              <a:cxnSpLocks/>
              <a:stCxn id="596" idx="1"/>
              <a:endCxn id="587" idx="5"/>
            </p:cNvCxnSpPr>
            <p:nvPr/>
          </p:nvCxnSpPr>
          <p:spPr>
            <a:xfrm>
              <a:off x="362048" y="5142887"/>
              <a:ext cx="265634" cy="4647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401">
              <a:extLst>
                <a:ext uri="{FF2B5EF4-FFF2-40B4-BE49-F238E27FC236}">
                  <a16:creationId xmlns:a16="http://schemas.microsoft.com/office/drawing/2014/main" id="{C94A2E47-1FB1-42CB-992B-ED6BC6DB26A9}"/>
                </a:ext>
              </a:extLst>
            </p:cNvPr>
            <p:cNvCxnSpPr>
              <a:cxnSpLocks/>
              <a:stCxn id="595" idx="2"/>
              <a:endCxn id="587" idx="6"/>
            </p:cNvCxnSpPr>
            <p:nvPr/>
          </p:nvCxnSpPr>
          <p:spPr>
            <a:xfrm>
              <a:off x="313094" y="5388529"/>
              <a:ext cx="285102" cy="2480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" name="Group 403">
            <a:extLst>
              <a:ext uri="{FF2B5EF4-FFF2-40B4-BE49-F238E27FC236}">
                <a16:creationId xmlns:a16="http://schemas.microsoft.com/office/drawing/2014/main" id="{1D068DA5-414B-449C-8F57-16C9C07F6B53}"/>
              </a:ext>
            </a:extLst>
          </p:cNvPr>
          <p:cNvGrpSpPr/>
          <p:nvPr/>
        </p:nvGrpSpPr>
        <p:grpSpPr>
          <a:xfrm flipH="1" flipV="1">
            <a:off x="9813911" y="1112318"/>
            <a:ext cx="574432" cy="516229"/>
            <a:chOff x="245729" y="5012031"/>
            <a:chExt cx="574432" cy="516229"/>
          </a:xfrm>
        </p:grpSpPr>
        <p:cxnSp>
          <p:nvCxnSpPr>
            <p:cNvPr id="618" name="Straight Connector 404">
              <a:extLst>
                <a:ext uri="{FF2B5EF4-FFF2-40B4-BE49-F238E27FC236}">
                  <a16:creationId xmlns:a16="http://schemas.microsoft.com/office/drawing/2014/main" id="{AF1DC69C-EA3E-458B-81B6-142BD5A84328}"/>
                </a:ext>
              </a:extLst>
            </p:cNvPr>
            <p:cNvCxnSpPr>
              <a:cxnSpLocks/>
              <a:stCxn id="596" idx="2"/>
              <a:endCxn id="590" idx="6"/>
            </p:cNvCxnSpPr>
            <p:nvPr/>
          </p:nvCxnSpPr>
          <p:spPr>
            <a:xfrm>
              <a:off x="394811" y="5012031"/>
              <a:ext cx="371375" cy="1550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405">
              <a:extLst>
                <a:ext uri="{FF2B5EF4-FFF2-40B4-BE49-F238E27FC236}">
                  <a16:creationId xmlns:a16="http://schemas.microsoft.com/office/drawing/2014/main" id="{8983F226-C453-4254-A39D-3889F43F2039}"/>
                </a:ext>
              </a:extLst>
            </p:cNvPr>
            <p:cNvCxnSpPr>
              <a:cxnSpLocks/>
              <a:stCxn id="595" idx="3"/>
              <a:endCxn id="590" idx="7"/>
            </p:cNvCxnSpPr>
            <p:nvPr/>
          </p:nvCxnSpPr>
          <p:spPr>
            <a:xfrm flipV="1">
              <a:off x="321891" y="5205201"/>
              <a:ext cx="460104" cy="3727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406">
              <a:extLst>
                <a:ext uri="{FF2B5EF4-FFF2-40B4-BE49-F238E27FC236}">
                  <a16:creationId xmlns:a16="http://schemas.microsoft.com/office/drawing/2014/main" id="{4DC489F5-3103-4340-A866-C85FC115CCA5}"/>
                </a:ext>
              </a:extLst>
            </p:cNvPr>
            <p:cNvCxnSpPr>
              <a:cxnSpLocks/>
              <a:stCxn id="594" idx="2"/>
              <a:endCxn id="590" idx="0"/>
            </p:cNvCxnSpPr>
            <p:nvPr/>
          </p:nvCxnSpPr>
          <p:spPr>
            <a:xfrm flipV="1">
              <a:off x="245729" y="5221010"/>
              <a:ext cx="574432" cy="3072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1" name="Parallelogram 446">
            <a:extLst>
              <a:ext uri="{FF2B5EF4-FFF2-40B4-BE49-F238E27FC236}">
                <a16:creationId xmlns:a16="http://schemas.microsoft.com/office/drawing/2014/main" id="{1103E7A9-C204-47E8-A9F8-F839706531A5}"/>
              </a:ext>
            </a:extLst>
          </p:cNvPr>
          <p:cNvSpPr/>
          <p:nvPr/>
        </p:nvSpPr>
        <p:spPr>
          <a:xfrm>
            <a:off x="8700157" y="2077150"/>
            <a:ext cx="1609722" cy="175874"/>
          </a:xfrm>
          <a:prstGeom prst="parallelogram">
            <a:avLst>
              <a:gd name="adj" fmla="val 27244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2" name="Parallelogram 447">
            <a:extLst>
              <a:ext uri="{FF2B5EF4-FFF2-40B4-BE49-F238E27FC236}">
                <a16:creationId xmlns:a16="http://schemas.microsoft.com/office/drawing/2014/main" id="{6571A168-E156-44AF-BE0C-99E3E026FE42}"/>
              </a:ext>
            </a:extLst>
          </p:cNvPr>
          <p:cNvSpPr/>
          <p:nvPr/>
        </p:nvSpPr>
        <p:spPr>
          <a:xfrm>
            <a:off x="8946800" y="1918174"/>
            <a:ext cx="1609722" cy="175874"/>
          </a:xfrm>
          <a:prstGeom prst="parallelogram">
            <a:avLst>
              <a:gd name="adj" fmla="val 2724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3" name="Oval 448">
            <a:extLst>
              <a:ext uri="{FF2B5EF4-FFF2-40B4-BE49-F238E27FC236}">
                <a16:creationId xmlns:a16="http://schemas.microsoft.com/office/drawing/2014/main" id="{C388C886-9604-4EC4-92E0-F2E6BFD4068B}"/>
              </a:ext>
            </a:extLst>
          </p:cNvPr>
          <p:cNvSpPr/>
          <p:nvPr/>
        </p:nvSpPr>
        <p:spPr>
          <a:xfrm rot="242688">
            <a:off x="9853458" y="1962615"/>
            <a:ext cx="107950" cy="1079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4" name="Straight Connector 449">
            <a:extLst>
              <a:ext uri="{FF2B5EF4-FFF2-40B4-BE49-F238E27FC236}">
                <a16:creationId xmlns:a16="http://schemas.microsoft.com/office/drawing/2014/main" id="{222E18EB-AB93-41FD-9EB9-AEF018E08193}"/>
              </a:ext>
            </a:extLst>
          </p:cNvPr>
          <p:cNvCxnSpPr>
            <a:cxnSpLocks/>
            <a:stCxn id="623" idx="1"/>
            <a:endCxn id="591" idx="2"/>
          </p:cNvCxnSpPr>
          <p:nvPr/>
        </p:nvCxnSpPr>
        <p:spPr>
          <a:xfrm flipH="1" flipV="1">
            <a:off x="9806501" y="1853145"/>
            <a:ext cx="65553" cy="122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450">
            <a:extLst>
              <a:ext uri="{FF2B5EF4-FFF2-40B4-BE49-F238E27FC236}">
                <a16:creationId xmlns:a16="http://schemas.microsoft.com/office/drawing/2014/main" id="{483806FD-1D5F-4345-A1F8-A38E96FB5258}"/>
              </a:ext>
            </a:extLst>
          </p:cNvPr>
          <p:cNvCxnSpPr>
            <a:cxnSpLocks/>
            <a:stCxn id="630" idx="0"/>
            <a:endCxn id="623" idx="2"/>
          </p:cNvCxnSpPr>
          <p:nvPr/>
        </p:nvCxnSpPr>
        <p:spPr>
          <a:xfrm flipV="1">
            <a:off x="9407011" y="2012783"/>
            <a:ext cx="446581" cy="1547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451">
            <a:extLst>
              <a:ext uri="{FF2B5EF4-FFF2-40B4-BE49-F238E27FC236}">
                <a16:creationId xmlns:a16="http://schemas.microsoft.com/office/drawing/2014/main" id="{6EA3C5F7-2811-45AF-8E5F-18B63A92A38D}"/>
              </a:ext>
            </a:extLst>
          </p:cNvPr>
          <p:cNvCxnSpPr>
            <a:cxnSpLocks/>
            <a:stCxn id="632" idx="0"/>
          </p:cNvCxnSpPr>
          <p:nvPr/>
        </p:nvCxnSpPr>
        <p:spPr>
          <a:xfrm flipV="1">
            <a:off x="9857391" y="2075825"/>
            <a:ext cx="44274" cy="1005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452">
            <a:extLst>
              <a:ext uri="{FF2B5EF4-FFF2-40B4-BE49-F238E27FC236}">
                <a16:creationId xmlns:a16="http://schemas.microsoft.com/office/drawing/2014/main" id="{FED0DB1F-94DA-42E8-BE9D-C508686E7130}"/>
              </a:ext>
            </a:extLst>
          </p:cNvPr>
          <p:cNvCxnSpPr>
            <a:cxnSpLocks/>
            <a:stCxn id="631" idx="0"/>
            <a:endCxn id="623" idx="3"/>
          </p:cNvCxnSpPr>
          <p:nvPr/>
        </p:nvCxnSpPr>
        <p:spPr>
          <a:xfrm flipV="1">
            <a:off x="9629650" y="2051969"/>
            <a:ext cx="237020" cy="115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453">
            <a:extLst>
              <a:ext uri="{FF2B5EF4-FFF2-40B4-BE49-F238E27FC236}">
                <a16:creationId xmlns:a16="http://schemas.microsoft.com/office/drawing/2014/main" id="{89842A54-E1FE-465F-8DB2-C3AF7146BC58}"/>
              </a:ext>
            </a:extLst>
          </p:cNvPr>
          <p:cNvCxnSpPr>
            <a:cxnSpLocks/>
            <a:stCxn id="633" idx="2"/>
          </p:cNvCxnSpPr>
          <p:nvPr/>
        </p:nvCxnSpPr>
        <p:spPr>
          <a:xfrm flipH="1" flipV="1">
            <a:off x="9938264" y="2057269"/>
            <a:ext cx="37950" cy="1191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454">
            <a:extLst>
              <a:ext uri="{FF2B5EF4-FFF2-40B4-BE49-F238E27FC236}">
                <a16:creationId xmlns:a16="http://schemas.microsoft.com/office/drawing/2014/main" id="{9F4D035C-B476-43DC-AAEA-E65B260D2659}"/>
              </a:ext>
            </a:extLst>
          </p:cNvPr>
          <p:cNvCxnSpPr>
            <a:cxnSpLocks/>
            <a:stCxn id="634" idx="0"/>
            <a:endCxn id="623" idx="6"/>
          </p:cNvCxnSpPr>
          <p:nvPr/>
        </p:nvCxnSpPr>
        <p:spPr>
          <a:xfrm flipH="1" flipV="1">
            <a:off x="9961274" y="2020397"/>
            <a:ext cx="173255" cy="147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Rectangle 455">
            <a:extLst>
              <a:ext uri="{FF2B5EF4-FFF2-40B4-BE49-F238E27FC236}">
                <a16:creationId xmlns:a16="http://schemas.microsoft.com/office/drawing/2014/main" id="{43EDC2B6-749B-4EC3-B4DC-BC1DAB9664CD}"/>
              </a:ext>
            </a:extLst>
          </p:cNvPr>
          <p:cNvSpPr/>
          <p:nvPr/>
        </p:nvSpPr>
        <p:spPr>
          <a:xfrm>
            <a:off x="9373609" y="216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31" name="Rectangle 456">
            <a:extLst>
              <a:ext uri="{FF2B5EF4-FFF2-40B4-BE49-F238E27FC236}">
                <a16:creationId xmlns:a16="http://schemas.microsoft.com/office/drawing/2014/main" id="{9F2EA4ED-A9CF-45B0-9F2D-42D16AB6CA14}"/>
              </a:ext>
            </a:extLst>
          </p:cNvPr>
          <p:cNvSpPr/>
          <p:nvPr/>
        </p:nvSpPr>
        <p:spPr>
          <a:xfrm>
            <a:off x="9596248" y="216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32" name="Rectangle 457">
            <a:extLst>
              <a:ext uri="{FF2B5EF4-FFF2-40B4-BE49-F238E27FC236}">
                <a16:creationId xmlns:a16="http://schemas.microsoft.com/office/drawing/2014/main" id="{1EA8EFF2-292E-4568-AE5C-36F9DA0ACF06}"/>
              </a:ext>
            </a:extLst>
          </p:cNvPr>
          <p:cNvSpPr/>
          <p:nvPr/>
        </p:nvSpPr>
        <p:spPr>
          <a:xfrm>
            <a:off x="9833321" y="2176411"/>
            <a:ext cx="48140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33" name="Rectangle 458">
            <a:extLst>
              <a:ext uri="{FF2B5EF4-FFF2-40B4-BE49-F238E27FC236}">
                <a16:creationId xmlns:a16="http://schemas.microsoft.com/office/drawing/2014/main" id="{EFB63B87-FFC2-4AE0-8F68-3F9A1FF08E7B}"/>
              </a:ext>
            </a:extLst>
          </p:cNvPr>
          <p:cNvSpPr/>
          <p:nvPr/>
        </p:nvSpPr>
        <p:spPr>
          <a:xfrm flipV="1">
            <a:off x="9952145" y="2176411"/>
            <a:ext cx="48138" cy="4572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34" name="Rectangle 459">
            <a:extLst>
              <a:ext uri="{FF2B5EF4-FFF2-40B4-BE49-F238E27FC236}">
                <a16:creationId xmlns:a16="http://schemas.microsoft.com/office/drawing/2014/main" id="{DFF4EC62-1830-4042-94FA-5A8CCB958EEA}"/>
              </a:ext>
            </a:extLst>
          </p:cNvPr>
          <p:cNvSpPr/>
          <p:nvPr/>
        </p:nvSpPr>
        <p:spPr>
          <a:xfrm>
            <a:off x="10101127" y="2167548"/>
            <a:ext cx="66803" cy="63446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635" name="Group 1163">
            <a:extLst>
              <a:ext uri="{FF2B5EF4-FFF2-40B4-BE49-F238E27FC236}">
                <a16:creationId xmlns:a16="http://schemas.microsoft.com/office/drawing/2014/main" id="{B16DD657-7AF8-48A0-9367-89B2936C4746}"/>
              </a:ext>
            </a:extLst>
          </p:cNvPr>
          <p:cNvGrpSpPr/>
          <p:nvPr/>
        </p:nvGrpSpPr>
        <p:grpSpPr>
          <a:xfrm>
            <a:off x="7704951" y="5216944"/>
            <a:ext cx="124742" cy="256822"/>
            <a:chOff x="2309984" y="2189690"/>
            <a:chExt cx="124742" cy="256822"/>
          </a:xfrm>
        </p:grpSpPr>
        <p:sp>
          <p:nvSpPr>
            <p:cNvPr id="636" name="Partial Circle 1158">
              <a:extLst>
                <a:ext uri="{FF2B5EF4-FFF2-40B4-BE49-F238E27FC236}">
                  <a16:creationId xmlns:a16="http://schemas.microsoft.com/office/drawing/2014/main" id="{0C32E8DB-B0E9-49DC-949D-1CBCD87209E4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7" name="Partial Circle 615">
              <a:extLst>
                <a:ext uri="{FF2B5EF4-FFF2-40B4-BE49-F238E27FC236}">
                  <a16:creationId xmlns:a16="http://schemas.microsoft.com/office/drawing/2014/main" id="{793D5EEA-0075-4569-B489-84E46CC833E5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8" name="Rectangle 1159">
              <a:extLst>
                <a:ext uri="{FF2B5EF4-FFF2-40B4-BE49-F238E27FC236}">
                  <a16:creationId xmlns:a16="http://schemas.microsoft.com/office/drawing/2014/main" id="{09A57F29-E101-4576-BE0C-DE690D074B61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639" name="Group 621">
            <a:extLst>
              <a:ext uri="{FF2B5EF4-FFF2-40B4-BE49-F238E27FC236}">
                <a16:creationId xmlns:a16="http://schemas.microsoft.com/office/drawing/2014/main" id="{E08CF74C-1E3E-4FA7-8D23-422F7CBDC29C}"/>
              </a:ext>
            </a:extLst>
          </p:cNvPr>
          <p:cNvGrpSpPr/>
          <p:nvPr/>
        </p:nvGrpSpPr>
        <p:grpSpPr>
          <a:xfrm>
            <a:off x="7776063" y="4928063"/>
            <a:ext cx="124742" cy="256822"/>
            <a:chOff x="2309984" y="2189690"/>
            <a:chExt cx="124742" cy="256822"/>
          </a:xfrm>
        </p:grpSpPr>
        <p:sp>
          <p:nvSpPr>
            <p:cNvPr id="640" name="Partial Circle 622">
              <a:extLst>
                <a:ext uri="{FF2B5EF4-FFF2-40B4-BE49-F238E27FC236}">
                  <a16:creationId xmlns:a16="http://schemas.microsoft.com/office/drawing/2014/main" id="{C6377D6E-0615-4AA4-9A56-0789E643E975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1" name="Partial Circle 623">
              <a:extLst>
                <a:ext uri="{FF2B5EF4-FFF2-40B4-BE49-F238E27FC236}">
                  <a16:creationId xmlns:a16="http://schemas.microsoft.com/office/drawing/2014/main" id="{0F4F6B68-C8A3-440E-AF2A-2DAAF7CDCAC5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2" name="Rectangle 624">
              <a:extLst>
                <a:ext uri="{FF2B5EF4-FFF2-40B4-BE49-F238E27FC236}">
                  <a16:creationId xmlns:a16="http://schemas.microsoft.com/office/drawing/2014/main" id="{34E038C5-E960-4D8D-BFBE-322D6F9E3275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643" name="Group 625">
            <a:extLst>
              <a:ext uri="{FF2B5EF4-FFF2-40B4-BE49-F238E27FC236}">
                <a16:creationId xmlns:a16="http://schemas.microsoft.com/office/drawing/2014/main" id="{A2438DC7-881D-40C6-9F27-43D0486E2DD4}"/>
              </a:ext>
            </a:extLst>
          </p:cNvPr>
          <p:cNvGrpSpPr/>
          <p:nvPr/>
        </p:nvGrpSpPr>
        <p:grpSpPr>
          <a:xfrm>
            <a:off x="7852616" y="4621095"/>
            <a:ext cx="124742" cy="256822"/>
            <a:chOff x="2309984" y="2189690"/>
            <a:chExt cx="124742" cy="256822"/>
          </a:xfrm>
        </p:grpSpPr>
        <p:sp>
          <p:nvSpPr>
            <p:cNvPr id="644" name="Partial Circle 626">
              <a:extLst>
                <a:ext uri="{FF2B5EF4-FFF2-40B4-BE49-F238E27FC236}">
                  <a16:creationId xmlns:a16="http://schemas.microsoft.com/office/drawing/2014/main" id="{4E0C98B5-5D6E-421C-8FD8-A50B9F5BB612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5" name="Partial Circle 627">
              <a:extLst>
                <a:ext uri="{FF2B5EF4-FFF2-40B4-BE49-F238E27FC236}">
                  <a16:creationId xmlns:a16="http://schemas.microsoft.com/office/drawing/2014/main" id="{C277F185-2D92-4F83-878B-6D2E0A698AB4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6" name="Rectangle 628">
              <a:extLst>
                <a:ext uri="{FF2B5EF4-FFF2-40B4-BE49-F238E27FC236}">
                  <a16:creationId xmlns:a16="http://schemas.microsoft.com/office/drawing/2014/main" id="{6A036C50-877B-46E0-830B-00FFC5155CBF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647" name="Group 629">
            <a:extLst>
              <a:ext uri="{FF2B5EF4-FFF2-40B4-BE49-F238E27FC236}">
                <a16:creationId xmlns:a16="http://schemas.microsoft.com/office/drawing/2014/main" id="{E6674A44-876F-44B0-84D6-79B5EBB3CA16}"/>
              </a:ext>
            </a:extLst>
          </p:cNvPr>
          <p:cNvGrpSpPr/>
          <p:nvPr/>
        </p:nvGrpSpPr>
        <p:grpSpPr>
          <a:xfrm>
            <a:off x="7922683" y="4329567"/>
            <a:ext cx="124742" cy="256822"/>
            <a:chOff x="2309984" y="2189690"/>
            <a:chExt cx="124742" cy="256822"/>
          </a:xfrm>
        </p:grpSpPr>
        <p:sp>
          <p:nvSpPr>
            <p:cNvPr id="648" name="Partial Circle 630">
              <a:extLst>
                <a:ext uri="{FF2B5EF4-FFF2-40B4-BE49-F238E27FC236}">
                  <a16:creationId xmlns:a16="http://schemas.microsoft.com/office/drawing/2014/main" id="{FD23630B-4A4B-4249-A198-B233319730D7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9" name="Partial Circle 631">
              <a:extLst>
                <a:ext uri="{FF2B5EF4-FFF2-40B4-BE49-F238E27FC236}">
                  <a16:creationId xmlns:a16="http://schemas.microsoft.com/office/drawing/2014/main" id="{F32CB51B-7D9A-4864-8298-D9CEFB4F979C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0" name="Rectangle 632">
              <a:extLst>
                <a:ext uri="{FF2B5EF4-FFF2-40B4-BE49-F238E27FC236}">
                  <a16:creationId xmlns:a16="http://schemas.microsoft.com/office/drawing/2014/main" id="{E7B9B1EA-D14D-45A3-BD40-C2F5C7E4E40F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sp>
        <p:nvSpPr>
          <p:cNvPr id="651" name="Rectangle 633">
            <a:extLst>
              <a:ext uri="{FF2B5EF4-FFF2-40B4-BE49-F238E27FC236}">
                <a16:creationId xmlns:a16="http://schemas.microsoft.com/office/drawing/2014/main" id="{0CAD5DE4-C7E5-455B-BD51-A7F5385C645E}"/>
              </a:ext>
            </a:extLst>
          </p:cNvPr>
          <p:cNvSpPr/>
          <p:nvPr/>
        </p:nvSpPr>
        <p:spPr>
          <a:xfrm>
            <a:off x="7775311" y="5718223"/>
            <a:ext cx="1006897" cy="27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Access Node</a:t>
            </a:r>
            <a:endParaRPr lang="it-IT" sz="1100"/>
          </a:p>
        </p:txBody>
      </p:sp>
      <p:sp>
        <p:nvSpPr>
          <p:cNvPr id="653" name="Rectangle 636">
            <a:extLst>
              <a:ext uri="{FF2B5EF4-FFF2-40B4-BE49-F238E27FC236}">
                <a16:creationId xmlns:a16="http://schemas.microsoft.com/office/drawing/2014/main" id="{4D0D8D0D-D6D2-4996-BD58-925D0A13800A}"/>
              </a:ext>
            </a:extLst>
          </p:cNvPr>
          <p:cNvSpPr/>
          <p:nvPr/>
        </p:nvSpPr>
        <p:spPr>
          <a:xfrm>
            <a:off x="6210653" y="4329851"/>
            <a:ext cx="1262718" cy="27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endParaRPr lang="it-IT" sz="1100"/>
          </a:p>
        </p:txBody>
      </p:sp>
      <p:cxnSp>
        <p:nvCxnSpPr>
          <p:cNvPr id="654" name="Straight Arrow Connector 640">
            <a:extLst>
              <a:ext uri="{FF2B5EF4-FFF2-40B4-BE49-F238E27FC236}">
                <a16:creationId xmlns:a16="http://schemas.microsoft.com/office/drawing/2014/main" id="{49F044F4-C689-49D0-A83E-B1EBBE97867D}"/>
              </a:ext>
            </a:extLst>
          </p:cNvPr>
          <p:cNvCxnSpPr>
            <a:cxnSpLocks/>
          </p:cNvCxnSpPr>
          <p:nvPr/>
        </p:nvCxnSpPr>
        <p:spPr>
          <a:xfrm>
            <a:off x="8134422" y="5420961"/>
            <a:ext cx="198860" cy="361221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42">
            <a:extLst>
              <a:ext uri="{FF2B5EF4-FFF2-40B4-BE49-F238E27FC236}">
                <a16:creationId xmlns:a16="http://schemas.microsoft.com/office/drawing/2014/main" id="{C04832FB-25D8-40C7-AEB4-C0B260977410}"/>
              </a:ext>
            </a:extLst>
          </p:cNvPr>
          <p:cNvCxnSpPr>
            <a:cxnSpLocks/>
          </p:cNvCxnSpPr>
          <p:nvPr/>
        </p:nvCxnSpPr>
        <p:spPr>
          <a:xfrm flipH="1">
            <a:off x="8328232" y="5374878"/>
            <a:ext cx="142478" cy="407304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48">
            <a:extLst>
              <a:ext uri="{FF2B5EF4-FFF2-40B4-BE49-F238E27FC236}">
                <a16:creationId xmlns:a16="http://schemas.microsoft.com/office/drawing/2014/main" id="{050A11B7-7638-4AC9-B026-436FE2797F1B}"/>
              </a:ext>
            </a:extLst>
          </p:cNvPr>
          <p:cNvCxnSpPr>
            <a:cxnSpLocks/>
            <a:endCxn id="653" idx="3"/>
          </p:cNvCxnSpPr>
          <p:nvPr/>
        </p:nvCxnSpPr>
        <p:spPr>
          <a:xfrm flipH="1" flipV="1">
            <a:off x="7473371" y="4466235"/>
            <a:ext cx="442095" cy="50254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3">
            <a:extLst>
              <a:ext uri="{FF2B5EF4-FFF2-40B4-BE49-F238E27FC236}">
                <a16:creationId xmlns:a16="http://schemas.microsoft.com/office/drawing/2014/main" id="{F21CDFB3-DE2A-4CCB-A877-DBCD3387EC78}"/>
              </a:ext>
            </a:extLst>
          </p:cNvPr>
          <p:cNvCxnSpPr>
            <a:cxnSpLocks/>
            <a:stCxn id="649" idx="0"/>
            <a:endCxn id="653" idx="3"/>
          </p:cNvCxnSpPr>
          <p:nvPr/>
        </p:nvCxnSpPr>
        <p:spPr>
          <a:xfrm flipH="1">
            <a:off x="7473371" y="4360195"/>
            <a:ext cx="495248" cy="106040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8" name="Group 662">
            <a:extLst>
              <a:ext uri="{FF2B5EF4-FFF2-40B4-BE49-F238E27FC236}">
                <a16:creationId xmlns:a16="http://schemas.microsoft.com/office/drawing/2014/main" id="{4A864CD4-0DEA-42FD-A056-7EBB6D11F74B}"/>
              </a:ext>
            </a:extLst>
          </p:cNvPr>
          <p:cNvGrpSpPr/>
          <p:nvPr/>
        </p:nvGrpSpPr>
        <p:grpSpPr>
          <a:xfrm>
            <a:off x="7778180" y="3027398"/>
            <a:ext cx="124742" cy="256822"/>
            <a:chOff x="2309984" y="2189690"/>
            <a:chExt cx="124742" cy="256822"/>
          </a:xfrm>
        </p:grpSpPr>
        <p:sp>
          <p:nvSpPr>
            <p:cNvPr id="659" name="Partial Circle 663">
              <a:extLst>
                <a:ext uri="{FF2B5EF4-FFF2-40B4-BE49-F238E27FC236}">
                  <a16:creationId xmlns:a16="http://schemas.microsoft.com/office/drawing/2014/main" id="{67EA0E2D-E119-4265-A0CE-71A68BA9B74F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0" name="Partial Circle 664">
              <a:extLst>
                <a:ext uri="{FF2B5EF4-FFF2-40B4-BE49-F238E27FC236}">
                  <a16:creationId xmlns:a16="http://schemas.microsoft.com/office/drawing/2014/main" id="{E4840D13-8E23-4A71-9EB1-CF1D920BDC27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1" name="Rectangle 665">
              <a:extLst>
                <a:ext uri="{FF2B5EF4-FFF2-40B4-BE49-F238E27FC236}">
                  <a16:creationId xmlns:a16="http://schemas.microsoft.com/office/drawing/2014/main" id="{54FB5919-44C3-4549-B7DC-E4B38B50D7E7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662" name="Straight Connector 674">
            <a:extLst>
              <a:ext uri="{FF2B5EF4-FFF2-40B4-BE49-F238E27FC236}">
                <a16:creationId xmlns:a16="http://schemas.microsoft.com/office/drawing/2014/main" id="{45FF41AB-CD04-4F1D-93D9-77100237B85C}"/>
              </a:ext>
            </a:extLst>
          </p:cNvPr>
          <p:cNvCxnSpPr>
            <a:cxnSpLocks/>
            <a:stCxn id="659" idx="2"/>
            <a:endCxn id="513" idx="2"/>
          </p:cNvCxnSpPr>
          <p:nvPr/>
        </p:nvCxnSpPr>
        <p:spPr>
          <a:xfrm flipV="1">
            <a:off x="7856986" y="3236967"/>
            <a:ext cx="271047" cy="1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77">
            <a:extLst>
              <a:ext uri="{FF2B5EF4-FFF2-40B4-BE49-F238E27FC236}">
                <a16:creationId xmlns:a16="http://schemas.microsoft.com/office/drawing/2014/main" id="{1D7AF46E-F24B-42C5-BC1C-213EA4B730E0}"/>
              </a:ext>
            </a:extLst>
          </p:cNvPr>
          <p:cNvCxnSpPr>
            <a:cxnSpLocks/>
            <a:stCxn id="660" idx="2"/>
            <a:endCxn id="513" idx="1"/>
          </p:cNvCxnSpPr>
          <p:nvPr/>
        </p:nvCxnSpPr>
        <p:spPr>
          <a:xfrm>
            <a:off x="7901818" y="3076680"/>
            <a:ext cx="242024" cy="122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80">
            <a:extLst>
              <a:ext uri="{FF2B5EF4-FFF2-40B4-BE49-F238E27FC236}">
                <a16:creationId xmlns:a16="http://schemas.microsoft.com/office/drawing/2014/main" id="{D2560487-F194-4185-9CF6-2C71A5A179A0}"/>
              </a:ext>
            </a:extLst>
          </p:cNvPr>
          <p:cNvCxnSpPr>
            <a:cxnSpLocks/>
            <a:endCxn id="513" idx="1"/>
          </p:cNvCxnSpPr>
          <p:nvPr/>
        </p:nvCxnSpPr>
        <p:spPr>
          <a:xfrm>
            <a:off x="7924388" y="3126660"/>
            <a:ext cx="219454" cy="72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83">
            <a:extLst>
              <a:ext uri="{FF2B5EF4-FFF2-40B4-BE49-F238E27FC236}">
                <a16:creationId xmlns:a16="http://schemas.microsoft.com/office/drawing/2014/main" id="{E69C1438-1352-4AB5-83BA-DC839715DF55}"/>
              </a:ext>
            </a:extLst>
          </p:cNvPr>
          <p:cNvCxnSpPr>
            <a:cxnSpLocks/>
            <a:endCxn id="513" idx="1"/>
          </p:cNvCxnSpPr>
          <p:nvPr/>
        </p:nvCxnSpPr>
        <p:spPr>
          <a:xfrm>
            <a:off x="7909638" y="3153684"/>
            <a:ext cx="234204" cy="4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96">
            <a:extLst>
              <a:ext uri="{FF2B5EF4-FFF2-40B4-BE49-F238E27FC236}">
                <a16:creationId xmlns:a16="http://schemas.microsoft.com/office/drawing/2014/main" id="{00890F23-7884-4A79-9FA9-0AA9AC5CEF29}"/>
              </a:ext>
            </a:extLst>
          </p:cNvPr>
          <p:cNvCxnSpPr>
            <a:cxnSpLocks/>
          </p:cNvCxnSpPr>
          <p:nvPr/>
        </p:nvCxnSpPr>
        <p:spPr>
          <a:xfrm>
            <a:off x="7910869" y="3181811"/>
            <a:ext cx="217164" cy="5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97">
            <a:extLst>
              <a:ext uri="{FF2B5EF4-FFF2-40B4-BE49-F238E27FC236}">
                <a16:creationId xmlns:a16="http://schemas.microsoft.com/office/drawing/2014/main" id="{3237BF28-66E7-4971-9490-DA1ACEAC7160}"/>
              </a:ext>
            </a:extLst>
          </p:cNvPr>
          <p:cNvCxnSpPr>
            <a:cxnSpLocks/>
          </p:cNvCxnSpPr>
          <p:nvPr/>
        </p:nvCxnSpPr>
        <p:spPr>
          <a:xfrm>
            <a:off x="7896119" y="3208835"/>
            <a:ext cx="231914" cy="28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8" name="Group 718">
            <a:extLst>
              <a:ext uri="{FF2B5EF4-FFF2-40B4-BE49-F238E27FC236}">
                <a16:creationId xmlns:a16="http://schemas.microsoft.com/office/drawing/2014/main" id="{F90A2FF9-7E3D-4D34-9BDC-525CD6609F16}"/>
              </a:ext>
            </a:extLst>
          </p:cNvPr>
          <p:cNvGrpSpPr/>
          <p:nvPr/>
        </p:nvGrpSpPr>
        <p:grpSpPr>
          <a:xfrm>
            <a:off x="7778180" y="3027398"/>
            <a:ext cx="124742" cy="256822"/>
            <a:chOff x="2309984" y="2189690"/>
            <a:chExt cx="124742" cy="256822"/>
          </a:xfrm>
        </p:grpSpPr>
        <p:sp>
          <p:nvSpPr>
            <p:cNvPr id="669" name="Partial Circle 719">
              <a:extLst>
                <a:ext uri="{FF2B5EF4-FFF2-40B4-BE49-F238E27FC236}">
                  <a16:creationId xmlns:a16="http://schemas.microsoft.com/office/drawing/2014/main" id="{0261C5B6-82DF-4362-AA92-6FD93BCC6732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0" name="Partial Circle 720">
              <a:extLst>
                <a:ext uri="{FF2B5EF4-FFF2-40B4-BE49-F238E27FC236}">
                  <a16:creationId xmlns:a16="http://schemas.microsoft.com/office/drawing/2014/main" id="{1A20C002-93FA-44E6-8B7D-D5D20906D607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1" name="Rectangle 721">
              <a:extLst>
                <a:ext uri="{FF2B5EF4-FFF2-40B4-BE49-F238E27FC236}">
                  <a16:creationId xmlns:a16="http://schemas.microsoft.com/office/drawing/2014/main" id="{E4682DF1-5E17-4931-9A09-4BD431BC4A52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672" name="Straight Connector 722">
            <a:extLst>
              <a:ext uri="{FF2B5EF4-FFF2-40B4-BE49-F238E27FC236}">
                <a16:creationId xmlns:a16="http://schemas.microsoft.com/office/drawing/2014/main" id="{1F73CD08-EA35-4A1B-AA57-9A8B93DC0799}"/>
              </a:ext>
            </a:extLst>
          </p:cNvPr>
          <p:cNvCxnSpPr>
            <a:cxnSpLocks/>
            <a:stCxn id="669" idx="2"/>
          </p:cNvCxnSpPr>
          <p:nvPr/>
        </p:nvCxnSpPr>
        <p:spPr>
          <a:xfrm flipV="1">
            <a:off x="7856986" y="3236967"/>
            <a:ext cx="271047" cy="1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723">
            <a:extLst>
              <a:ext uri="{FF2B5EF4-FFF2-40B4-BE49-F238E27FC236}">
                <a16:creationId xmlns:a16="http://schemas.microsoft.com/office/drawing/2014/main" id="{3315BCD8-C6DB-4BB4-94CE-3E8478EB75FE}"/>
              </a:ext>
            </a:extLst>
          </p:cNvPr>
          <p:cNvCxnSpPr>
            <a:cxnSpLocks/>
            <a:stCxn id="670" idx="2"/>
          </p:cNvCxnSpPr>
          <p:nvPr/>
        </p:nvCxnSpPr>
        <p:spPr>
          <a:xfrm>
            <a:off x="7901818" y="3076680"/>
            <a:ext cx="242024" cy="122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724">
            <a:extLst>
              <a:ext uri="{FF2B5EF4-FFF2-40B4-BE49-F238E27FC236}">
                <a16:creationId xmlns:a16="http://schemas.microsoft.com/office/drawing/2014/main" id="{E7AC8AF0-D144-4332-86DD-E2385B820CEF}"/>
              </a:ext>
            </a:extLst>
          </p:cNvPr>
          <p:cNvCxnSpPr>
            <a:cxnSpLocks/>
          </p:cNvCxnSpPr>
          <p:nvPr/>
        </p:nvCxnSpPr>
        <p:spPr>
          <a:xfrm>
            <a:off x="7924388" y="3126660"/>
            <a:ext cx="219454" cy="72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725">
            <a:extLst>
              <a:ext uri="{FF2B5EF4-FFF2-40B4-BE49-F238E27FC236}">
                <a16:creationId xmlns:a16="http://schemas.microsoft.com/office/drawing/2014/main" id="{C78AF145-104E-4531-98C5-CB6441E3C119}"/>
              </a:ext>
            </a:extLst>
          </p:cNvPr>
          <p:cNvCxnSpPr>
            <a:cxnSpLocks/>
          </p:cNvCxnSpPr>
          <p:nvPr/>
        </p:nvCxnSpPr>
        <p:spPr>
          <a:xfrm>
            <a:off x="7909638" y="3153684"/>
            <a:ext cx="234204" cy="4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726">
            <a:extLst>
              <a:ext uri="{FF2B5EF4-FFF2-40B4-BE49-F238E27FC236}">
                <a16:creationId xmlns:a16="http://schemas.microsoft.com/office/drawing/2014/main" id="{7AC98CFA-9D07-4BFD-ACEA-42A9E5A599DA}"/>
              </a:ext>
            </a:extLst>
          </p:cNvPr>
          <p:cNvCxnSpPr>
            <a:cxnSpLocks/>
          </p:cNvCxnSpPr>
          <p:nvPr/>
        </p:nvCxnSpPr>
        <p:spPr>
          <a:xfrm>
            <a:off x="7910869" y="3181811"/>
            <a:ext cx="217164" cy="5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727">
            <a:extLst>
              <a:ext uri="{FF2B5EF4-FFF2-40B4-BE49-F238E27FC236}">
                <a16:creationId xmlns:a16="http://schemas.microsoft.com/office/drawing/2014/main" id="{887E9CE1-D0B3-42CF-A019-F72B1745C341}"/>
              </a:ext>
            </a:extLst>
          </p:cNvPr>
          <p:cNvCxnSpPr>
            <a:cxnSpLocks/>
          </p:cNvCxnSpPr>
          <p:nvPr/>
        </p:nvCxnSpPr>
        <p:spPr>
          <a:xfrm>
            <a:off x="7896119" y="3208835"/>
            <a:ext cx="231914" cy="28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8" name="Group 729">
            <a:extLst>
              <a:ext uri="{FF2B5EF4-FFF2-40B4-BE49-F238E27FC236}">
                <a16:creationId xmlns:a16="http://schemas.microsoft.com/office/drawing/2014/main" id="{F64474D3-63FA-46B1-B26A-A5E7E5BE95E0}"/>
              </a:ext>
            </a:extLst>
          </p:cNvPr>
          <p:cNvGrpSpPr/>
          <p:nvPr/>
        </p:nvGrpSpPr>
        <p:grpSpPr>
          <a:xfrm>
            <a:off x="7707010" y="3313490"/>
            <a:ext cx="124742" cy="256822"/>
            <a:chOff x="2309984" y="2189690"/>
            <a:chExt cx="124742" cy="256822"/>
          </a:xfrm>
        </p:grpSpPr>
        <p:sp>
          <p:nvSpPr>
            <p:cNvPr id="679" name="Partial Circle 730">
              <a:extLst>
                <a:ext uri="{FF2B5EF4-FFF2-40B4-BE49-F238E27FC236}">
                  <a16:creationId xmlns:a16="http://schemas.microsoft.com/office/drawing/2014/main" id="{7AEDAF48-EC9B-45BC-AE89-B7A6180879ED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0" name="Partial Circle 731">
              <a:extLst>
                <a:ext uri="{FF2B5EF4-FFF2-40B4-BE49-F238E27FC236}">
                  <a16:creationId xmlns:a16="http://schemas.microsoft.com/office/drawing/2014/main" id="{DA4F1070-A63B-4F5A-B2E0-6A6F2363FDE8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1" name="Rectangle 732">
              <a:extLst>
                <a:ext uri="{FF2B5EF4-FFF2-40B4-BE49-F238E27FC236}">
                  <a16:creationId xmlns:a16="http://schemas.microsoft.com/office/drawing/2014/main" id="{8D641017-068F-45D1-9386-3D5FCF80C39B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682" name="Straight Connector 734">
            <a:extLst>
              <a:ext uri="{FF2B5EF4-FFF2-40B4-BE49-F238E27FC236}">
                <a16:creationId xmlns:a16="http://schemas.microsoft.com/office/drawing/2014/main" id="{5BE592E9-19B3-4995-87E3-0DB8B7794A9C}"/>
              </a:ext>
            </a:extLst>
          </p:cNvPr>
          <p:cNvCxnSpPr>
            <a:cxnSpLocks/>
            <a:stCxn id="680" idx="2"/>
            <a:endCxn id="522" idx="1"/>
          </p:cNvCxnSpPr>
          <p:nvPr/>
        </p:nvCxnSpPr>
        <p:spPr>
          <a:xfrm>
            <a:off x="7830648" y="3362772"/>
            <a:ext cx="242981" cy="4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735">
            <a:extLst>
              <a:ext uri="{FF2B5EF4-FFF2-40B4-BE49-F238E27FC236}">
                <a16:creationId xmlns:a16="http://schemas.microsoft.com/office/drawing/2014/main" id="{75C957E5-28BD-4F5E-8A32-5E672C5C9331}"/>
              </a:ext>
            </a:extLst>
          </p:cNvPr>
          <p:cNvCxnSpPr>
            <a:cxnSpLocks/>
            <a:endCxn id="522" idx="2"/>
          </p:cNvCxnSpPr>
          <p:nvPr/>
        </p:nvCxnSpPr>
        <p:spPr>
          <a:xfrm>
            <a:off x="7853218" y="3412752"/>
            <a:ext cx="204602" cy="32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736">
            <a:extLst>
              <a:ext uri="{FF2B5EF4-FFF2-40B4-BE49-F238E27FC236}">
                <a16:creationId xmlns:a16="http://schemas.microsoft.com/office/drawing/2014/main" id="{EBD47798-D434-4C87-A19F-A2EA274176FD}"/>
              </a:ext>
            </a:extLst>
          </p:cNvPr>
          <p:cNvCxnSpPr>
            <a:cxnSpLocks/>
            <a:endCxn id="522" idx="2"/>
          </p:cNvCxnSpPr>
          <p:nvPr/>
        </p:nvCxnSpPr>
        <p:spPr>
          <a:xfrm>
            <a:off x="7838468" y="3439776"/>
            <a:ext cx="219352" cy="5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737">
            <a:extLst>
              <a:ext uri="{FF2B5EF4-FFF2-40B4-BE49-F238E27FC236}">
                <a16:creationId xmlns:a16="http://schemas.microsoft.com/office/drawing/2014/main" id="{01E2DF35-2954-4BD4-B22E-FBF3C6571F74}"/>
              </a:ext>
            </a:extLst>
          </p:cNvPr>
          <p:cNvCxnSpPr>
            <a:cxnSpLocks/>
            <a:endCxn id="522" idx="2"/>
          </p:cNvCxnSpPr>
          <p:nvPr/>
        </p:nvCxnSpPr>
        <p:spPr>
          <a:xfrm flipV="1">
            <a:off x="7839699" y="3444975"/>
            <a:ext cx="218121" cy="2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738">
            <a:extLst>
              <a:ext uri="{FF2B5EF4-FFF2-40B4-BE49-F238E27FC236}">
                <a16:creationId xmlns:a16="http://schemas.microsoft.com/office/drawing/2014/main" id="{C946EC0A-CA0D-48F5-9610-7C4C11DD05E2}"/>
              </a:ext>
            </a:extLst>
          </p:cNvPr>
          <p:cNvCxnSpPr>
            <a:cxnSpLocks/>
            <a:endCxn id="522" idx="2"/>
          </p:cNvCxnSpPr>
          <p:nvPr/>
        </p:nvCxnSpPr>
        <p:spPr>
          <a:xfrm flipV="1">
            <a:off x="7824949" y="3444975"/>
            <a:ext cx="232871" cy="4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7" name="Group 739">
            <a:extLst>
              <a:ext uri="{FF2B5EF4-FFF2-40B4-BE49-F238E27FC236}">
                <a16:creationId xmlns:a16="http://schemas.microsoft.com/office/drawing/2014/main" id="{4502D5C1-9EB8-4F95-BB37-D775A0E04457}"/>
              </a:ext>
            </a:extLst>
          </p:cNvPr>
          <p:cNvGrpSpPr/>
          <p:nvPr/>
        </p:nvGrpSpPr>
        <p:grpSpPr>
          <a:xfrm>
            <a:off x="7707010" y="3313490"/>
            <a:ext cx="124742" cy="256822"/>
            <a:chOff x="2309984" y="2189690"/>
            <a:chExt cx="124742" cy="256822"/>
          </a:xfrm>
        </p:grpSpPr>
        <p:sp>
          <p:nvSpPr>
            <p:cNvPr id="688" name="Partial Circle 740">
              <a:extLst>
                <a:ext uri="{FF2B5EF4-FFF2-40B4-BE49-F238E27FC236}">
                  <a16:creationId xmlns:a16="http://schemas.microsoft.com/office/drawing/2014/main" id="{FF7078E3-A146-4F8A-9AA3-EFB8F5192551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9" name="Partial Circle 741">
              <a:extLst>
                <a:ext uri="{FF2B5EF4-FFF2-40B4-BE49-F238E27FC236}">
                  <a16:creationId xmlns:a16="http://schemas.microsoft.com/office/drawing/2014/main" id="{FBE85481-4F8B-4E3B-9317-27C12A404B99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0" name="Rectangle 742">
              <a:extLst>
                <a:ext uri="{FF2B5EF4-FFF2-40B4-BE49-F238E27FC236}">
                  <a16:creationId xmlns:a16="http://schemas.microsoft.com/office/drawing/2014/main" id="{05910F87-998C-4B98-BD55-11DADB1C7CE0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691" name="Straight Connector 743">
            <a:extLst>
              <a:ext uri="{FF2B5EF4-FFF2-40B4-BE49-F238E27FC236}">
                <a16:creationId xmlns:a16="http://schemas.microsoft.com/office/drawing/2014/main" id="{B3B634E3-33B9-4527-B7B6-2FDF73B57674}"/>
              </a:ext>
            </a:extLst>
          </p:cNvPr>
          <p:cNvCxnSpPr>
            <a:cxnSpLocks/>
            <a:stCxn id="688" idx="2"/>
            <a:endCxn id="522" idx="3"/>
          </p:cNvCxnSpPr>
          <p:nvPr/>
        </p:nvCxnSpPr>
        <p:spPr>
          <a:xfrm flipV="1">
            <a:off x="7785816" y="3483141"/>
            <a:ext cx="287813" cy="56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745">
            <a:extLst>
              <a:ext uri="{FF2B5EF4-FFF2-40B4-BE49-F238E27FC236}">
                <a16:creationId xmlns:a16="http://schemas.microsoft.com/office/drawing/2014/main" id="{231D8BE3-952D-42AE-BF38-ED738A5ADE2E}"/>
              </a:ext>
            </a:extLst>
          </p:cNvPr>
          <p:cNvCxnSpPr>
            <a:cxnSpLocks/>
            <a:endCxn id="522" idx="2"/>
          </p:cNvCxnSpPr>
          <p:nvPr/>
        </p:nvCxnSpPr>
        <p:spPr>
          <a:xfrm>
            <a:off x="7853218" y="3412752"/>
            <a:ext cx="204602" cy="32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746">
            <a:extLst>
              <a:ext uri="{FF2B5EF4-FFF2-40B4-BE49-F238E27FC236}">
                <a16:creationId xmlns:a16="http://schemas.microsoft.com/office/drawing/2014/main" id="{4538673D-7C47-4AD7-92A0-22202202E7DC}"/>
              </a:ext>
            </a:extLst>
          </p:cNvPr>
          <p:cNvCxnSpPr>
            <a:cxnSpLocks/>
            <a:endCxn id="522" idx="2"/>
          </p:cNvCxnSpPr>
          <p:nvPr/>
        </p:nvCxnSpPr>
        <p:spPr>
          <a:xfrm>
            <a:off x="7838468" y="3439776"/>
            <a:ext cx="219352" cy="5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747">
            <a:extLst>
              <a:ext uri="{FF2B5EF4-FFF2-40B4-BE49-F238E27FC236}">
                <a16:creationId xmlns:a16="http://schemas.microsoft.com/office/drawing/2014/main" id="{648E763E-08CB-4FA0-AB94-4ADDC9764AC8}"/>
              </a:ext>
            </a:extLst>
          </p:cNvPr>
          <p:cNvCxnSpPr>
            <a:cxnSpLocks/>
            <a:endCxn id="522" idx="2"/>
          </p:cNvCxnSpPr>
          <p:nvPr/>
        </p:nvCxnSpPr>
        <p:spPr>
          <a:xfrm flipV="1">
            <a:off x="7839699" y="3444975"/>
            <a:ext cx="218121" cy="2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748">
            <a:extLst>
              <a:ext uri="{FF2B5EF4-FFF2-40B4-BE49-F238E27FC236}">
                <a16:creationId xmlns:a16="http://schemas.microsoft.com/office/drawing/2014/main" id="{DCA5293C-961B-429F-ADB5-C50CF1AA5429}"/>
              </a:ext>
            </a:extLst>
          </p:cNvPr>
          <p:cNvCxnSpPr>
            <a:cxnSpLocks/>
            <a:endCxn id="522" idx="2"/>
          </p:cNvCxnSpPr>
          <p:nvPr/>
        </p:nvCxnSpPr>
        <p:spPr>
          <a:xfrm flipV="1">
            <a:off x="7824949" y="3444975"/>
            <a:ext cx="232871" cy="4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val 772">
            <a:extLst>
              <a:ext uri="{FF2B5EF4-FFF2-40B4-BE49-F238E27FC236}">
                <a16:creationId xmlns:a16="http://schemas.microsoft.com/office/drawing/2014/main" id="{E0AE7960-9A0C-4499-BDB6-915E3158D9B1}"/>
              </a:ext>
            </a:extLst>
          </p:cNvPr>
          <p:cNvSpPr/>
          <p:nvPr/>
        </p:nvSpPr>
        <p:spPr>
          <a:xfrm rot="20506666">
            <a:off x="8228039" y="2701646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97" name="Group 773">
            <a:extLst>
              <a:ext uri="{FF2B5EF4-FFF2-40B4-BE49-F238E27FC236}">
                <a16:creationId xmlns:a16="http://schemas.microsoft.com/office/drawing/2014/main" id="{156132A7-1C07-4C5A-9FC7-B81A59549FDA}"/>
              </a:ext>
            </a:extLst>
          </p:cNvPr>
          <p:cNvGrpSpPr/>
          <p:nvPr/>
        </p:nvGrpSpPr>
        <p:grpSpPr>
          <a:xfrm>
            <a:off x="7920957" y="2441014"/>
            <a:ext cx="124742" cy="256822"/>
            <a:chOff x="2309984" y="2189690"/>
            <a:chExt cx="124742" cy="256822"/>
          </a:xfrm>
        </p:grpSpPr>
        <p:sp>
          <p:nvSpPr>
            <p:cNvPr id="698" name="Partial Circle 774">
              <a:extLst>
                <a:ext uri="{FF2B5EF4-FFF2-40B4-BE49-F238E27FC236}">
                  <a16:creationId xmlns:a16="http://schemas.microsoft.com/office/drawing/2014/main" id="{D8166A3D-CD1B-4C37-9B89-22B5B3E2D96B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9" name="Partial Circle 775">
              <a:extLst>
                <a:ext uri="{FF2B5EF4-FFF2-40B4-BE49-F238E27FC236}">
                  <a16:creationId xmlns:a16="http://schemas.microsoft.com/office/drawing/2014/main" id="{1872A466-E83F-4C6E-99FE-66ED6D453D69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0" name="Rectangle 776">
              <a:extLst>
                <a:ext uri="{FF2B5EF4-FFF2-40B4-BE49-F238E27FC236}">
                  <a16:creationId xmlns:a16="http://schemas.microsoft.com/office/drawing/2014/main" id="{D68D911D-50F2-45FA-AE79-D8453904C343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701" name="Group 783">
            <a:extLst>
              <a:ext uri="{FF2B5EF4-FFF2-40B4-BE49-F238E27FC236}">
                <a16:creationId xmlns:a16="http://schemas.microsoft.com/office/drawing/2014/main" id="{5DCFE4FE-6044-4560-B084-83155C2527ED}"/>
              </a:ext>
            </a:extLst>
          </p:cNvPr>
          <p:cNvGrpSpPr/>
          <p:nvPr/>
        </p:nvGrpSpPr>
        <p:grpSpPr>
          <a:xfrm>
            <a:off x="7920957" y="2441014"/>
            <a:ext cx="124742" cy="256822"/>
            <a:chOff x="2309984" y="2189690"/>
            <a:chExt cx="124742" cy="256822"/>
          </a:xfrm>
        </p:grpSpPr>
        <p:sp>
          <p:nvSpPr>
            <p:cNvPr id="702" name="Partial Circle 784">
              <a:extLst>
                <a:ext uri="{FF2B5EF4-FFF2-40B4-BE49-F238E27FC236}">
                  <a16:creationId xmlns:a16="http://schemas.microsoft.com/office/drawing/2014/main" id="{6D3FCC9C-FBD6-4391-BD80-99B41E56FAF0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3" name="Partial Circle 785">
              <a:extLst>
                <a:ext uri="{FF2B5EF4-FFF2-40B4-BE49-F238E27FC236}">
                  <a16:creationId xmlns:a16="http://schemas.microsoft.com/office/drawing/2014/main" id="{BA8163F3-2C81-4EDB-B2D3-51782FE1AA65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4" name="Rectangle 786">
              <a:extLst>
                <a:ext uri="{FF2B5EF4-FFF2-40B4-BE49-F238E27FC236}">
                  <a16:creationId xmlns:a16="http://schemas.microsoft.com/office/drawing/2014/main" id="{D8EDAF39-8A20-4379-BF0B-53C3EA22F708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05" name="Straight Connector 787">
            <a:extLst>
              <a:ext uri="{FF2B5EF4-FFF2-40B4-BE49-F238E27FC236}">
                <a16:creationId xmlns:a16="http://schemas.microsoft.com/office/drawing/2014/main" id="{49A02CA9-1307-4D98-BAD4-8DAA519F19E4}"/>
              </a:ext>
            </a:extLst>
          </p:cNvPr>
          <p:cNvCxnSpPr>
            <a:cxnSpLocks/>
            <a:stCxn id="702" idx="2"/>
            <a:endCxn id="529" idx="3"/>
          </p:cNvCxnSpPr>
          <p:nvPr/>
        </p:nvCxnSpPr>
        <p:spPr>
          <a:xfrm flipV="1">
            <a:off x="7999763" y="2583709"/>
            <a:ext cx="314796" cy="83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88">
            <a:extLst>
              <a:ext uri="{FF2B5EF4-FFF2-40B4-BE49-F238E27FC236}">
                <a16:creationId xmlns:a16="http://schemas.microsoft.com/office/drawing/2014/main" id="{8CC82454-6923-428F-B71D-E1C4E3D3F9F2}"/>
              </a:ext>
            </a:extLst>
          </p:cNvPr>
          <p:cNvCxnSpPr>
            <a:cxnSpLocks/>
            <a:stCxn id="703" idx="2"/>
            <a:endCxn id="529" idx="2"/>
          </p:cNvCxnSpPr>
          <p:nvPr/>
        </p:nvCxnSpPr>
        <p:spPr>
          <a:xfrm>
            <a:off x="8044595" y="2490296"/>
            <a:ext cx="254155" cy="55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89">
            <a:extLst>
              <a:ext uri="{FF2B5EF4-FFF2-40B4-BE49-F238E27FC236}">
                <a16:creationId xmlns:a16="http://schemas.microsoft.com/office/drawing/2014/main" id="{8E5E86A3-7370-41B4-A001-6C7D02A94046}"/>
              </a:ext>
            </a:extLst>
          </p:cNvPr>
          <p:cNvCxnSpPr>
            <a:cxnSpLocks/>
            <a:endCxn id="529" idx="2"/>
          </p:cNvCxnSpPr>
          <p:nvPr/>
        </p:nvCxnSpPr>
        <p:spPr>
          <a:xfrm>
            <a:off x="8067165" y="2540277"/>
            <a:ext cx="231585" cy="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90">
            <a:extLst>
              <a:ext uri="{FF2B5EF4-FFF2-40B4-BE49-F238E27FC236}">
                <a16:creationId xmlns:a16="http://schemas.microsoft.com/office/drawing/2014/main" id="{1A6679AE-4BC6-4D88-8965-F5734819230E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8052415" y="2545543"/>
            <a:ext cx="246335" cy="2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91">
            <a:extLst>
              <a:ext uri="{FF2B5EF4-FFF2-40B4-BE49-F238E27FC236}">
                <a16:creationId xmlns:a16="http://schemas.microsoft.com/office/drawing/2014/main" id="{22C9AE99-3B5A-419E-9EC8-CBBD45DDEF9C}"/>
              </a:ext>
            </a:extLst>
          </p:cNvPr>
          <p:cNvCxnSpPr>
            <a:cxnSpLocks/>
          </p:cNvCxnSpPr>
          <p:nvPr/>
        </p:nvCxnSpPr>
        <p:spPr>
          <a:xfrm flipV="1">
            <a:off x="8035882" y="2581359"/>
            <a:ext cx="264730" cy="32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92">
            <a:extLst>
              <a:ext uri="{FF2B5EF4-FFF2-40B4-BE49-F238E27FC236}">
                <a16:creationId xmlns:a16="http://schemas.microsoft.com/office/drawing/2014/main" id="{C998BB55-F382-4A0A-B7E2-DBF8761827D7}"/>
              </a:ext>
            </a:extLst>
          </p:cNvPr>
          <p:cNvCxnSpPr>
            <a:cxnSpLocks/>
          </p:cNvCxnSpPr>
          <p:nvPr/>
        </p:nvCxnSpPr>
        <p:spPr>
          <a:xfrm flipV="1">
            <a:off x="8057034" y="2582764"/>
            <a:ext cx="253005" cy="6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93">
            <a:extLst>
              <a:ext uri="{FF2B5EF4-FFF2-40B4-BE49-F238E27FC236}">
                <a16:creationId xmlns:a16="http://schemas.microsoft.com/office/drawing/2014/main" id="{12F34866-82C9-4C2C-91EC-C0CEA94DEB53}"/>
              </a:ext>
            </a:extLst>
          </p:cNvPr>
          <p:cNvGrpSpPr/>
          <p:nvPr/>
        </p:nvGrpSpPr>
        <p:grpSpPr>
          <a:xfrm>
            <a:off x="7849787" y="2727106"/>
            <a:ext cx="124742" cy="256822"/>
            <a:chOff x="2309984" y="2189690"/>
            <a:chExt cx="124742" cy="256822"/>
          </a:xfrm>
        </p:grpSpPr>
        <p:sp>
          <p:nvSpPr>
            <p:cNvPr id="712" name="Partial Circle 794">
              <a:extLst>
                <a:ext uri="{FF2B5EF4-FFF2-40B4-BE49-F238E27FC236}">
                  <a16:creationId xmlns:a16="http://schemas.microsoft.com/office/drawing/2014/main" id="{54F3370F-1EE3-4F48-BDDD-38FF99C8D732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3" name="Partial Circle 795">
              <a:extLst>
                <a:ext uri="{FF2B5EF4-FFF2-40B4-BE49-F238E27FC236}">
                  <a16:creationId xmlns:a16="http://schemas.microsoft.com/office/drawing/2014/main" id="{4EBD38AA-3416-4821-9DD5-35EDC8EE4C31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4" name="Rectangle 796">
              <a:extLst>
                <a:ext uri="{FF2B5EF4-FFF2-40B4-BE49-F238E27FC236}">
                  <a16:creationId xmlns:a16="http://schemas.microsoft.com/office/drawing/2014/main" id="{ABADB685-36D8-49B2-9D3B-006EB6119E58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15" name="Straight Connector 797">
            <a:extLst>
              <a:ext uri="{FF2B5EF4-FFF2-40B4-BE49-F238E27FC236}">
                <a16:creationId xmlns:a16="http://schemas.microsoft.com/office/drawing/2014/main" id="{07B760B5-1060-4D99-80CD-A56937890651}"/>
              </a:ext>
            </a:extLst>
          </p:cNvPr>
          <p:cNvCxnSpPr>
            <a:cxnSpLocks/>
            <a:stCxn id="713" idx="2"/>
            <a:endCxn id="696" idx="1"/>
          </p:cNvCxnSpPr>
          <p:nvPr/>
        </p:nvCxnSpPr>
        <p:spPr>
          <a:xfrm flipV="1">
            <a:off x="7973425" y="2731304"/>
            <a:ext cx="260402" cy="45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800">
            <a:extLst>
              <a:ext uri="{FF2B5EF4-FFF2-40B4-BE49-F238E27FC236}">
                <a16:creationId xmlns:a16="http://schemas.microsoft.com/office/drawing/2014/main" id="{2F0DB79B-4F9A-4B8A-8B2E-AD7B3C9C1A97}"/>
              </a:ext>
            </a:extLst>
          </p:cNvPr>
          <p:cNvCxnSpPr>
            <a:cxnSpLocks/>
            <a:endCxn id="696" idx="2"/>
          </p:cNvCxnSpPr>
          <p:nvPr/>
        </p:nvCxnSpPr>
        <p:spPr>
          <a:xfrm flipV="1">
            <a:off x="7995232" y="2772499"/>
            <a:ext cx="235514" cy="1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801">
            <a:extLst>
              <a:ext uri="{FF2B5EF4-FFF2-40B4-BE49-F238E27FC236}">
                <a16:creationId xmlns:a16="http://schemas.microsoft.com/office/drawing/2014/main" id="{1643D894-3713-4234-B7ED-3BC3403E799D}"/>
              </a:ext>
            </a:extLst>
          </p:cNvPr>
          <p:cNvCxnSpPr>
            <a:cxnSpLocks/>
            <a:endCxn id="696" idx="2"/>
          </p:cNvCxnSpPr>
          <p:nvPr/>
        </p:nvCxnSpPr>
        <p:spPr>
          <a:xfrm flipV="1">
            <a:off x="7999189" y="2772499"/>
            <a:ext cx="231557" cy="74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" name="Group 802">
            <a:extLst>
              <a:ext uri="{FF2B5EF4-FFF2-40B4-BE49-F238E27FC236}">
                <a16:creationId xmlns:a16="http://schemas.microsoft.com/office/drawing/2014/main" id="{8D67604C-2DDD-489D-B8DA-38F2B63D6E7F}"/>
              </a:ext>
            </a:extLst>
          </p:cNvPr>
          <p:cNvGrpSpPr/>
          <p:nvPr/>
        </p:nvGrpSpPr>
        <p:grpSpPr>
          <a:xfrm>
            <a:off x="7849787" y="2727106"/>
            <a:ext cx="124742" cy="256822"/>
            <a:chOff x="2309984" y="2189690"/>
            <a:chExt cx="124742" cy="256822"/>
          </a:xfrm>
        </p:grpSpPr>
        <p:sp>
          <p:nvSpPr>
            <p:cNvPr id="719" name="Partial Circle 803">
              <a:extLst>
                <a:ext uri="{FF2B5EF4-FFF2-40B4-BE49-F238E27FC236}">
                  <a16:creationId xmlns:a16="http://schemas.microsoft.com/office/drawing/2014/main" id="{06C3FA11-D681-4C3F-BBC6-65D1AAC8E96B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0" name="Partial Circle 804">
              <a:extLst>
                <a:ext uri="{FF2B5EF4-FFF2-40B4-BE49-F238E27FC236}">
                  <a16:creationId xmlns:a16="http://schemas.microsoft.com/office/drawing/2014/main" id="{FBC6738E-9835-4A84-A4AD-6E4792E1F2F6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1" name="Rectangle 805">
              <a:extLst>
                <a:ext uri="{FF2B5EF4-FFF2-40B4-BE49-F238E27FC236}">
                  <a16:creationId xmlns:a16="http://schemas.microsoft.com/office/drawing/2014/main" id="{8FED5FD2-7E37-4E38-A892-0BC54C39CC33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22" name="Straight Connector 806">
            <a:extLst>
              <a:ext uri="{FF2B5EF4-FFF2-40B4-BE49-F238E27FC236}">
                <a16:creationId xmlns:a16="http://schemas.microsoft.com/office/drawing/2014/main" id="{CA151F1D-5F27-4A1D-8E5B-86CCA77E2098}"/>
              </a:ext>
            </a:extLst>
          </p:cNvPr>
          <p:cNvCxnSpPr>
            <a:cxnSpLocks/>
            <a:stCxn id="719" idx="2"/>
            <a:endCxn id="696" idx="3"/>
          </p:cNvCxnSpPr>
          <p:nvPr/>
        </p:nvCxnSpPr>
        <p:spPr>
          <a:xfrm flipV="1">
            <a:off x="7928593" y="2803808"/>
            <a:ext cx="329104" cy="14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809">
            <a:extLst>
              <a:ext uri="{FF2B5EF4-FFF2-40B4-BE49-F238E27FC236}">
                <a16:creationId xmlns:a16="http://schemas.microsoft.com/office/drawing/2014/main" id="{A171B00E-E9D9-4793-A8BB-8343BDAF0E4B}"/>
              </a:ext>
            </a:extLst>
          </p:cNvPr>
          <p:cNvCxnSpPr>
            <a:cxnSpLocks/>
            <a:endCxn id="696" idx="2"/>
          </p:cNvCxnSpPr>
          <p:nvPr/>
        </p:nvCxnSpPr>
        <p:spPr>
          <a:xfrm flipV="1">
            <a:off x="7994455" y="2772499"/>
            <a:ext cx="236291" cy="38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810">
            <a:extLst>
              <a:ext uri="{FF2B5EF4-FFF2-40B4-BE49-F238E27FC236}">
                <a16:creationId xmlns:a16="http://schemas.microsoft.com/office/drawing/2014/main" id="{228E6D8E-C7C2-43B3-A7EA-BFB8289F4616}"/>
              </a:ext>
            </a:extLst>
          </p:cNvPr>
          <p:cNvCxnSpPr>
            <a:cxnSpLocks/>
          </p:cNvCxnSpPr>
          <p:nvPr/>
        </p:nvCxnSpPr>
        <p:spPr>
          <a:xfrm flipV="1">
            <a:off x="7990209" y="2772448"/>
            <a:ext cx="229449" cy="11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Oval 848">
            <a:extLst>
              <a:ext uri="{FF2B5EF4-FFF2-40B4-BE49-F238E27FC236}">
                <a16:creationId xmlns:a16="http://schemas.microsoft.com/office/drawing/2014/main" id="{6D5D59D2-436B-4836-AECD-53C8864F7C3D}"/>
              </a:ext>
            </a:extLst>
          </p:cNvPr>
          <p:cNvSpPr/>
          <p:nvPr/>
        </p:nvSpPr>
        <p:spPr>
          <a:xfrm>
            <a:off x="8125203" y="1483379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6" name="Oval 849">
            <a:extLst>
              <a:ext uri="{FF2B5EF4-FFF2-40B4-BE49-F238E27FC236}">
                <a16:creationId xmlns:a16="http://schemas.microsoft.com/office/drawing/2014/main" id="{A0747160-0815-4207-B402-6B6BECACCB62}"/>
              </a:ext>
            </a:extLst>
          </p:cNvPr>
          <p:cNvSpPr/>
          <p:nvPr/>
        </p:nvSpPr>
        <p:spPr>
          <a:xfrm>
            <a:off x="8054990" y="169138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7" name="Oval 850">
            <a:extLst>
              <a:ext uri="{FF2B5EF4-FFF2-40B4-BE49-F238E27FC236}">
                <a16:creationId xmlns:a16="http://schemas.microsoft.com/office/drawing/2014/main" id="{1BCAE7A9-9642-4B36-B824-8823C23C60B0}"/>
              </a:ext>
            </a:extLst>
          </p:cNvPr>
          <p:cNvSpPr/>
          <p:nvPr/>
        </p:nvSpPr>
        <p:spPr>
          <a:xfrm>
            <a:off x="8295920" y="791955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28" name="Group 851">
            <a:extLst>
              <a:ext uri="{FF2B5EF4-FFF2-40B4-BE49-F238E27FC236}">
                <a16:creationId xmlns:a16="http://schemas.microsoft.com/office/drawing/2014/main" id="{E20E24C3-AE45-492E-9042-1696F4EE5065}"/>
              </a:ext>
            </a:extLst>
          </p:cNvPr>
          <p:cNvGrpSpPr/>
          <p:nvPr/>
        </p:nvGrpSpPr>
        <p:grpSpPr>
          <a:xfrm>
            <a:off x="7775350" y="1327785"/>
            <a:ext cx="124742" cy="256822"/>
            <a:chOff x="2309984" y="2189690"/>
            <a:chExt cx="124742" cy="256822"/>
          </a:xfrm>
        </p:grpSpPr>
        <p:sp>
          <p:nvSpPr>
            <p:cNvPr id="729" name="Partial Circle 852">
              <a:extLst>
                <a:ext uri="{FF2B5EF4-FFF2-40B4-BE49-F238E27FC236}">
                  <a16:creationId xmlns:a16="http://schemas.microsoft.com/office/drawing/2014/main" id="{4D6528FB-0177-44BA-A9DB-5DD3A33CCB18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0" name="Partial Circle 853">
              <a:extLst>
                <a:ext uri="{FF2B5EF4-FFF2-40B4-BE49-F238E27FC236}">
                  <a16:creationId xmlns:a16="http://schemas.microsoft.com/office/drawing/2014/main" id="{2A28D35D-183E-4E9B-9634-E7B957CF1D72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1" name="Rectangle 854">
              <a:extLst>
                <a:ext uri="{FF2B5EF4-FFF2-40B4-BE49-F238E27FC236}">
                  <a16:creationId xmlns:a16="http://schemas.microsoft.com/office/drawing/2014/main" id="{582CC6F3-817B-4D06-B4AD-9604045E229A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32" name="Straight Connector 856">
            <a:extLst>
              <a:ext uri="{FF2B5EF4-FFF2-40B4-BE49-F238E27FC236}">
                <a16:creationId xmlns:a16="http://schemas.microsoft.com/office/drawing/2014/main" id="{230788BC-8105-404B-A57C-170538FD8862}"/>
              </a:ext>
            </a:extLst>
          </p:cNvPr>
          <p:cNvCxnSpPr>
            <a:cxnSpLocks/>
            <a:stCxn id="730" idx="2"/>
            <a:endCxn id="725" idx="1"/>
          </p:cNvCxnSpPr>
          <p:nvPr/>
        </p:nvCxnSpPr>
        <p:spPr>
          <a:xfrm>
            <a:off x="7898988" y="1377067"/>
            <a:ext cx="242024" cy="1221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857">
            <a:extLst>
              <a:ext uri="{FF2B5EF4-FFF2-40B4-BE49-F238E27FC236}">
                <a16:creationId xmlns:a16="http://schemas.microsoft.com/office/drawing/2014/main" id="{89A9D24F-EF72-4089-A7CA-44A63839E059}"/>
              </a:ext>
            </a:extLst>
          </p:cNvPr>
          <p:cNvCxnSpPr>
            <a:cxnSpLocks/>
            <a:endCxn id="725" idx="1"/>
          </p:cNvCxnSpPr>
          <p:nvPr/>
        </p:nvCxnSpPr>
        <p:spPr>
          <a:xfrm>
            <a:off x="7921558" y="1427047"/>
            <a:ext cx="219454" cy="721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858">
            <a:extLst>
              <a:ext uri="{FF2B5EF4-FFF2-40B4-BE49-F238E27FC236}">
                <a16:creationId xmlns:a16="http://schemas.microsoft.com/office/drawing/2014/main" id="{002F4136-1024-4F21-A03D-6D3C5C86D3F4}"/>
              </a:ext>
            </a:extLst>
          </p:cNvPr>
          <p:cNvCxnSpPr>
            <a:cxnSpLocks/>
            <a:endCxn id="725" idx="1"/>
          </p:cNvCxnSpPr>
          <p:nvPr/>
        </p:nvCxnSpPr>
        <p:spPr>
          <a:xfrm>
            <a:off x="7906808" y="1454071"/>
            <a:ext cx="234204" cy="45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859">
            <a:extLst>
              <a:ext uri="{FF2B5EF4-FFF2-40B4-BE49-F238E27FC236}">
                <a16:creationId xmlns:a16="http://schemas.microsoft.com/office/drawing/2014/main" id="{4B46BBAB-512A-4802-80EE-3FECF58F2DC6}"/>
              </a:ext>
            </a:extLst>
          </p:cNvPr>
          <p:cNvCxnSpPr>
            <a:cxnSpLocks/>
          </p:cNvCxnSpPr>
          <p:nvPr/>
        </p:nvCxnSpPr>
        <p:spPr>
          <a:xfrm>
            <a:off x="7908039" y="1482198"/>
            <a:ext cx="217164" cy="551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6" name="Group 861">
            <a:extLst>
              <a:ext uri="{FF2B5EF4-FFF2-40B4-BE49-F238E27FC236}">
                <a16:creationId xmlns:a16="http://schemas.microsoft.com/office/drawing/2014/main" id="{D0BA395D-4DA7-4C53-9B4A-40C19FAA9300}"/>
              </a:ext>
            </a:extLst>
          </p:cNvPr>
          <p:cNvGrpSpPr/>
          <p:nvPr/>
        </p:nvGrpSpPr>
        <p:grpSpPr>
          <a:xfrm>
            <a:off x="7775350" y="1327785"/>
            <a:ext cx="124742" cy="256822"/>
            <a:chOff x="2309984" y="2189690"/>
            <a:chExt cx="124742" cy="256822"/>
          </a:xfrm>
        </p:grpSpPr>
        <p:sp>
          <p:nvSpPr>
            <p:cNvPr id="737" name="Partial Circle 862">
              <a:extLst>
                <a:ext uri="{FF2B5EF4-FFF2-40B4-BE49-F238E27FC236}">
                  <a16:creationId xmlns:a16="http://schemas.microsoft.com/office/drawing/2014/main" id="{F4934E25-4204-463C-8C7A-079F9E3D65CB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8" name="Partial Circle 863">
              <a:extLst>
                <a:ext uri="{FF2B5EF4-FFF2-40B4-BE49-F238E27FC236}">
                  <a16:creationId xmlns:a16="http://schemas.microsoft.com/office/drawing/2014/main" id="{F011E7E6-EF06-4FFD-9E6D-B78F859B280A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9" name="Rectangle 864">
              <a:extLst>
                <a:ext uri="{FF2B5EF4-FFF2-40B4-BE49-F238E27FC236}">
                  <a16:creationId xmlns:a16="http://schemas.microsoft.com/office/drawing/2014/main" id="{A763F809-482C-4AE7-98E9-231A86E5AD2C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40" name="Straight Connector 866">
            <a:extLst>
              <a:ext uri="{FF2B5EF4-FFF2-40B4-BE49-F238E27FC236}">
                <a16:creationId xmlns:a16="http://schemas.microsoft.com/office/drawing/2014/main" id="{1753C3BD-686F-4FD9-943D-19BA49A312D3}"/>
              </a:ext>
            </a:extLst>
          </p:cNvPr>
          <p:cNvCxnSpPr>
            <a:cxnSpLocks/>
            <a:stCxn id="738" idx="2"/>
          </p:cNvCxnSpPr>
          <p:nvPr/>
        </p:nvCxnSpPr>
        <p:spPr>
          <a:xfrm>
            <a:off x="7898988" y="1377067"/>
            <a:ext cx="242024" cy="1221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867">
            <a:extLst>
              <a:ext uri="{FF2B5EF4-FFF2-40B4-BE49-F238E27FC236}">
                <a16:creationId xmlns:a16="http://schemas.microsoft.com/office/drawing/2014/main" id="{8AB07F11-EF03-4A71-ACA3-54EF7BA608A3}"/>
              </a:ext>
            </a:extLst>
          </p:cNvPr>
          <p:cNvCxnSpPr>
            <a:cxnSpLocks/>
          </p:cNvCxnSpPr>
          <p:nvPr/>
        </p:nvCxnSpPr>
        <p:spPr>
          <a:xfrm>
            <a:off x="7921558" y="1427047"/>
            <a:ext cx="219454" cy="721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868">
            <a:extLst>
              <a:ext uri="{FF2B5EF4-FFF2-40B4-BE49-F238E27FC236}">
                <a16:creationId xmlns:a16="http://schemas.microsoft.com/office/drawing/2014/main" id="{0EB39F0F-0835-4CCD-A2CA-47A34A216000}"/>
              </a:ext>
            </a:extLst>
          </p:cNvPr>
          <p:cNvCxnSpPr>
            <a:cxnSpLocks/>
          </p:cNvCxnSpPr>
          <p:nvPr/>
        </p:nvCxnSpPr>
        <p:spPr>
          <a:xfrm>
            <a:off x="7906808" y="1454071"/>
            <a:ext cx="234204" cy="45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869">
            <a:extLst>
              <a:ext uri="{FF2B5EF4-FFF2-40B4-BE49-F238E27FC236}">
                <a16:creationId xmlns:a16="http://schemas.microsoft.com/office/drawing/2014/main" id="{E74C689C-8894-4260-B472-061B05CE5766}"/>
              </a:ext>
            </a:extLst>
          </p:cNvPr>
          <p:cNvCxnSpPr>
            <a:cxnSpLocks/>
          </p:cNvCxnSpPr>
          <p:nvPr/>
        </p:nvCxnSpPr>
        <p:spPr>
          <a:xfrm>
            <a:off x="7908039" y="1482198"/>
            <a:ext cx="217164" cy="551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4" name="Group 871">
            <a:extLst>
              <a:ext uri="{FF2B5EF4-FFF2-40B4-BE49-F238E27FC236}">
                <a16:creationId xmlns:a16="http://schemas.microsoft.com/office/drawing/2014/main" id="{0FDB8534-CBD2-4C9E-9F58-FCF7DE62B631}"/>
              </a:ext>
            </a:extLst>
          </p:cNvPr>
          <p:cNvGrpSpPr/>
          <p:nvPr/>
        </p:nvGrpSpPr>
        <p:grpSpPr>
          <a:xfrm>
            <a:off x="7704180" y="1613877"/>
            <a:ext cx="124742" cy="256822"/>
            <a:chOff x="2309984" y="2189690"/>
            <a:chExt cx="124742" cy="256822"/>
          </a:xfrm>
        </p:grpSpPr>
        <p:sp>
          <p:nvSpPr>
            <p:cNvPr id="745" name="Partial Circle 872">
              <a:extLst>
                <a:ext uri="{FF2B5EF4-FFF2-40B4-BE49-F238E27FC236}">
                  <a16:creationId xmlns:a16="http://schemas.microsoft.com/office/drawing/2014/main" id="{FF966B5B-DB95-4CD0-A6A2-8BFCC3B68FEB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6" name="Partial Circle 873">
              <a:extLst>
                <a:ext uri="{FF2B5EF4-FFF2-40B4-BE49-F238E27FC236}">
                  <a16:creationId xmlns:a16="http://schemas.microsoft.com/office/drawing/2014/main" id="{B78FF941-4205-4D27-B848-73F8CA1132A9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7" name="Rectangle 874">
              <a:extLst>
                <a:ext uri="{FF2B5EF4-FFF2-40B4-BE49-F238E27FC236}">
                  <a16:creationId xmlns:a16="http://schemas.microsoft.com/office/drawing/2014/main" id="{895B6907-5574-4996-B199-F6E39D5655CD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48" name="Straight Connector 875">
            <a:extLst>
              <a:ext uri="{FF2B5EF4-FFF2-40B4-BE49-F238E27FC236}">
                <a16:creationId xmlns:a16="http://schemas.microsoft.com/office/drawing/2014/main" id="{C162EE92-0C63-48C9-9BF0-8761C0D4ED47}"/>
              </a:ext>
            </a:extLst>
          </p:cNvPr>
          <p:cNvCxnSpPr>
            <a:cxnSpLocks/>
            <a:stCxn id="746" idx="2"/>
            <a:endCxn id="726" idx="1"/>
          </p:cNvCxnSpPr>
          <p:nvPr/>
        </p:nvCxnSpPr>
        <p:spPr>
          <a:xfrm>
            <a:off x="7827818" y="1663159"/>
            <a:ext cx="242981" cy="440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876">
            <a:extLst>
              <a:ext uri="{FF2B5EF4-FFF2-40B4-BE49-F238E27FC236}">
                <a16:creationId xmlns:a16="http://schemas.microsoft.com/office/drawing/2014/main" id="{48058EB7-677D-4659-93B9-130D15586774}"/>
              </a:ext>
            </a:extLst>
          </p:cNvPr>
          <p:cNvCxnSpPr>
            <a:cxnSpLocks/>
            <a:endCxn id="726" idx="2"/>
          </p:cNvCxnSpPr>
          <p:nvPr/>
        </p:nvCxnSpPr>
        <p:spPr>
          <a:xfrm>
            <a:off x="7850388" y="1713139"/>
            <a:ext cx="204602" cy="3222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877">
            <a:extLst>
              <a:ext uri="{FF2B5EF4-FFF2-40B4-BE49-F238E27FC236}">
                <a16:creationId xmlns:a16="http://schemas.microsoft.com/office/drawing/2014/main" id="{2E18A07F-C8EF-4C47-BA70-B7A77780F23E}"/>
              </a:ext>
            </a:extLst>
          </p:cNvPr>
          <p:cNvCxnSpPr>
            <a:cxnSpLocks/>
            <a:endCxn id="726" idx="2"/>
          </p:cNvCxnSpPr>
          <p:nvPr/>
        </p:nvCxnSpPr>
        <p:spPr>
          <a:xfrm>
            <a:off x="7835638" y="1740163"/>
            <a:ext cx="219352" cy="51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878">
            <a:extLst>
              <a:ext uri="{FF2B5EF4-FFF2-40B4-BE49-F238E27FC236}">
                <a16:creationId xmlns:a16="http://schemas.microsoft.com/office/drawing/2014/main" id="{750F882F-1B90-4FA6-8E4D-972A7B442636}"/>
              </a:ext>
            </a:extLst>
          </p:cNvPr>
          <p:cNvCxnSpPr>
            <a:cxnSpLocks/>
            <a:endCxn id="726" idx="2"/>
          </p:cNvCxnSpPr>
          <p:nvPr/>
        </p:nvCxnSpPr>
        <p:spPr>
          <a:xfrm flipV="1">
            <a:off x="7836869" y="1745362"/>
            <a:ext cx="218121" cy="229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879">
            <a:extLst>
              <a:ext uri="{FF2B5EF4-FFF2-40B4-BE49-F238E27FC236}">
                <a16:creationId xmlns:a16="http://schemas.microsoft.com/office/drawing/2014/main" id="{E6B3C069-2A5E-4E2C-A6BC-C1EC3E4A2FCA}"/>
              </a:ext>
            </a:extLst>
          </p:cNvPr>
          <p:cNvCxnSpPr>
            <a:cxnSpLocks/>
            <a:endCxn id="726" idx="2"/>
          </p:cNvCxnSpPr>
          <p:nvPr/>
        </p:nvCxnSpPr>
        <p:spPr>
          <a:xfrm flipV="1">
            <a:off x="7822119" y="1745362"/>
            <a:ext cx="232871" cy="49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3" name="Group 880">
            <a:extLst>
              <a:ext uri="{FF2B5EF4-FFF2-40B4-BE49-F238E27FC236}">
                <a16:creationId xmlns:a16="http://schemas.microsoft.com/office/drawing/2014/main" id="{60B9EEE2-17B6-4A4D-97AF-A3EF1AAC9C9F}"/>
              </a:ext>
            </a:extLst>
          </p:cNvPr>
          <p:cNvGrpSpPr/>
          <p:nvPr/>
        </p:nvGrpSpPr>
        <p:grpSpPr>
          <a:xfrm>
            <a:off x="7704180" y="1613877"/>
            <a:ext cx="124742" cy="256822"/>
            <a:chOff x="2309984" y="2189690"/>
            <a:chExt cx="124742" cy="256822"/>
          </a:xfrm>
        </p:grpSpPr>
        <p:sp>
          <p:nvSpPr>
            <p:cNvPr id="754" name="Partial Circle 881">
              <a:extLst>
                <a:ext uri="{FF2B5EF4-FFF2-40B4-BE49-F238E27FC236}">
                  <a16:creationId xmlns:a16="http://schemas.microsoft.com/office/drawing/2014/main" id="{30E3A556-693A-464B-878B-E1897B2EAD48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5" name="Partial Circle 882">
              <a:extLst>
                <a:ext uri="{FF2B5EF4-FFF2-40B4-BE49-F238E27FC236}">
                  <a16:creationId xmlns:a16="http://schemas.microsoft.com/office/drawing/2014/main" id="{C7A0BF1F-7A21-4D5F-AEF2-4810DA04CEF8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6" name="Rectangle 883">
              <a:extLst>
                <a:ext uri="{FF2B5EF4-FFF2-40B4-BE49-F238E27FC236}">
                  <a16:creationId xmlns:a16="http://schemas.microsoft.com/office/drawing/2014/main" id="{60D702B5-1E7F-4AD1-96AC-0FC410E56CCE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57" name="Straight Connector 884">
            <a:extLst>
              <a:ext uri="{FF2B5EF4-FFF2-40B4-BE49-F238E27FC236}">
                <a16:creationId xmlns:a16="http://schemas.microsoft.com/office/drawing/2014/main" id="{C23ABFC0-DA38-4BCA-8FCB-B8E482E43A55}"/>
              </a:ext>
            </a:extLst>
          </p:cNvPr>
          <p:cNvCxnSpPr>
            <a:cxnSpLocks/>
            <a:stCxn id="754" idx="2"/>
            <a:endCxn id="726" idx="3"/>
          </p:cNvCxnSpPr>
          <p:nvPr/>
        </p:nvCxnSpPr>
        <p:spPr>
          <a:xfrm flipV="1">
            <a:off x="7782986" y="1783528"/>
            <a:ext cx="287813" cy="5654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885">
            <a:extLst>
              <a:ext uri="{FF2B5EF4-FFF2-40B4-BE49-F238E27FC236}">
                <a16:creationId xmlns:a16="http://schemas.microsoft.com/office/drawing/2014/main" id="{558F8470-4FD5-48EE-8136-BB031B693C26}"/>
              </a:ext>
            </a:extLst>
          </p:cNvPr>
          <p:cNvCxnSpPr>
            <a:cxnSpLocks/>
            <a:endCxn id="726" idx="2"/>
          </p:cNvCxnSpPr>
          <p:nvPr/>
        </p:nvCxnSpPr>
        <p:spPr>
          <a:xfrm>
            <a:off x="7850388" y="1713139"/>
            <a:ext cx="204602" cy="3222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886">
            <a:extLst>
              <a:ext uri="{FF2B5EF4-FFF2-40B4-BE49-F238E27FC236}">
                <a16:creationId xmlns:a16="http://schemas.microsoft.com/office/drawing/2014/main" id="{F406D0FE-6BC1-4C26-A36E-09B7C62D88A9}"/>
              </a:ext>
            </a:extLst>
          </p:cNvPr>
          <p:cNvCxnSpPr>
            <a:cxnSpLocks/>
            <a:endCxn id="726" idx="2"/>
          </p:cNvCxnSpPr>
          <p:nvPr/>
        </p:nvCxnSpPr>
        <p:spPr>
          <a:xfrm>
            <a:off x="7835638" y="1740163"/>
            <a:ext cx="219352" cy="51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887">
            <a:extLst>
              <a:ext uri="{FF2B5EF4-FFF2-40B4-BE49-F238E27FC236}">
                <a16:creationId xmlns:a16="http://schemas.microsoft.com/office/drawing/2014/main" id="{F4583EF0-A590-4309-9D2E-E0264B50DD83}"/>
              </a:ext>
            </a:extLst>
          </p:cNvPr>
          <p:cNvCxnSpPr>
            <a:cxnSpLocks/>
            <a:endCxn id="726" idx="2"/>
          </p:cNvCxnSpPr>
          <p:nvPr/>
        </p:nvCxnSpPr>
        <p:spPr>
          <a:xfrm flipV="1">
            <a:off x="7836869" y="1745362"/>
            <a:ext cx="218121" cy="229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888">
            <a:extLst>
              <a:ext uri="{FF2B5EF4-FFF2-40B4-BE49-F238E27FC236}">
                <a16:creationId xmlns:a16="http://schemas.microsoft.com/office/drawing/2014/main" id="{5B6DE848-5791-48E1-B0C6-5FEE0DBAEDAD}"/>
              </a:ext>
            </a:extLst>
          </p:cNvPr>
          <p:cNvCxnSpPr>
            <a:cxnSpLocks/>
            <a:endCxn id="726" idx="2"/>
          </p:cNvCxnSpPr>
          <p:nvPr/>
        </p:nvCxnSpPr>
        <p:spPr>
          <a:xfrm flipV="1">
            <a:off x="7822119" y="1745362"/>
            <a:ext cx="232871" cy="49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889">
            <a:extLst>
              <a:ext uri="{FF2B5EF4-FFF2-40B4-BE49-F238E27FC236}">
                <a16:creationId xmlns:a16="http://schemas.microsoft.com/office/drawing/2014/main" id="{72C10660-421B-49C7-892A-9D9AE91854B4}"/>
              </a:ext>
            </a:extLst>
          </p:cNvPr>
          <p:cNvSpPr/>
          <p:nvPr/>
        </p:nvSpPr>
        <p:spPr>
          <a:xfrm rot="20506666">
            <a:off x="8225209" y="1002033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3" name="Group 890">
            <a:extLst>
              <a:ext uri="{FF2B5EF4-FFF2-40B4-BE49-F238E27FC236}">
                <a16:creationId xmlns:a16="http://schemas.microsoft.com/office/drawing/2014/main" id="{1743F18D-6EF8-4EE2-8118-7B6B54C4D8D7}"/>
              </a:ext>
            </a:extLst>
          </p:cNvPr>
          <p:cNvGrpSpPr/>
          <p:nvPr/>
        </p:nvGrpSpPr>
        <p:grpSpPr>
          <a:xfrm>
            <a:off x="7918127" y="741401"/>
            <a:ext cx="124742" cy="256822"/>
            <a:chOff x="2309984" y="2189690"/>
            <a:chExt cx="124742" cy="256822"/>
          </a:xfrm>
        </p:grpSpPr>
        <p:sp>
          <p:nvSpPr>
            <p:cNvPr id="764" name="Partial Circle 891">
              <a:extLst>
                <a:ext uri="{FF2B5EF4-FFF2-40B4-BE49-F238E27FC236}">
                  <a16:creationId xmlns:a16="http://schemas.microsoft.com/office/drawing/2014/main" id="{3AF3B9D5-E82B-4AB2-9265-8186D5C80754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5" name="Partial Circle 892">
              <a:extLst>
                <a:ext uri="{FF2B5EF4-FFF2-40B4-BE49-F238E27FC236}">
                  <a16:creationId xmlns:a16="http://schemas.microsoft.com/office/drawing/2014/main" id="{577213A0-EBE2-4F10-9F21-FCBE08845BD1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6" name="Rectangle 893">
              <a:extLst>
                <a:ext uri="{FF2B5EF4-FFF2-40B4-BE49-F238E27FC236}">
                  <a16:creationId xmlns:a16="http://schemas.microsoft.com/office/drawing/2014/main" id="{67BAE0CC-706A-4C73-B887-AB50FC7228C7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767" name="Group 894">
            <a:extLst>
              <a:ext uri="{FF2B5EF4-FFF2-40B4-BE49-F238E27FC236}">
                <a16:creationId xmlns:a16="http://schemas.microsoft.com/office/drawing/2014/main" id="{F370F89B-DDE0-4A99-AF37-5EF09CF56F66}"/>
              </a:ext>
            </a:extLst>
          </p:cNvPr>
          <p:cNvGrpSpPr/>
          <p:nvPr/>
        </p:nvGrpSpPr>
        <p:grpSpPr>
          <a:xfrm>
            <a:off x="7918127" y="741401"/>
            <a:ext cx="124742" cy="256822"/>
            <a:chOff x="2309984" y="2189690"/>
            <a:chExt cx="124742" cy="256822"/>
          </a:xfrm>
        </p:grpSpPr>
        <p:sp>
          <p:nvSpPr>
            <p:cNvPr id="768" name="Partial Circle 895">
              <a:extLst>
                <a:ext uri="{FF2B5EF4-FFF2-40B4-BE49-F238E27FC236}">
                  <a16:creationId xmlns:a16="http://schemas.microsoft.com/office/drawing/2014/main" id="{A99C7DF4-861B-45B8-8AF3-F1E761C970D1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9" name="Partial Circle 896">
              <a:extLst>
                <a:ext uri="{FF2B5EF4-FFF2-40B4-BE49-F238E27FC236}">
                  <a16:creationId xmlns:a16="http://schemas.microsoft.com/office/drawing/2014/main" id="{9F3FBC7E-BCAF-4371-8CA2-5C2920093F30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0" name="Rectangle 897">
              <a:extLst>
                <a:ext uri="{FF2B5EF4-FFF2-40B4-BE49-F238E27FC236}">
                  <a16:creationId xmlns:a16="http://schemas.microsoft.com/office/drawing/2014/main" id="{B828BEDD-08B3-48EC-A7F5-7765A1284AAC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71" name="Straight Connector 898">
            <a:extLst>
              <a:ext uri="{FF2B5EF4-FFF2-40B4-BE49-F238E27FC236}">
                <a16:creationId xmlns:a16="http://schemas.microsoft.com/office/drawing/2014/main" id="{D01B2E6E-8F96-4066-9EDF-647B65AC35A4}"/>
              </a:ext>
            </a:extLst>
          </p:cNvPr>
          <p:cNvCxnSpPr>
            <a:cxnSpLocks/>
            <a:stCxn id="768" idx="2"/>
            <a:endCxn id="727" idx="3"/>
          </p:cNvCxnSpPr>
          <p:nvPr/>
        </p:nvCxnSpPr>
        <p:spPr>
          <a:xfrm flipV="1">
            <a:off x="7996933" y="884096"/>
            <a:ext cx="314796" cy="834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899">
            <a:extLst>
              <a:ext uri="{FF2B5EF4-FFF2-40B4-BE49-F238E27FC236}">
                <a16:creationId xmlns:a16="http://schemas.microsoft.com/office/drawing/2014/main" id="{49FED919-1D95-4D46-AEC9-BA0F5992AEDF}"/>
              </a:ext>
            </a:extLst>
          </p:cNvPr>
          <p:cNvCxnSpPr>
            <a:cxnSpLocks/>
            <a:stCxn id="769" idx="2"/>
            <a:endCxn id="727" idx="2"/>
          </p:cNvCxnSpPr>
          <p:nvPr/>
        </p:nvCxnSpPr>
        <p:spPr>
          <a:xfrm>
            <a:off x="8041765" y="790683"/>
            <a:ext cx="254155" cy="5524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900">
            <a:extLst>
              <a:ext uri="{FF2B5EF4-FFF2-40B4-BE49-F238E27FC236}">
                <a16:creationId xmlns:a16="http://schemas.microsoft.com/office/drawing/2014/main" id="{57660688-0DCF-476E-ACC5-7D4E0A06DF0F}"/>
              </a:ext>
            </a:extLst>
          </p:cNvPr>
          <p:cNvCxnSpPr>
            <a:cxnSpLocks/>
            <a:endCxn id="727" idx="2"/>
          </p:cNvCxnSpPr>
          <p:nvPr/>
        </p:nvCxnSpPr>
        <p:spPr>
          <a:xfrm>
            <a:off x="8064335" y="840664"/>
            <a:ext cx="231585" cy="5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901">
            <a:extLst>
              <a:ext uri="{FF2B5EF4-FFF2-40B4-BE49-F238E27FC236}">
                <a16:creationId xmlns:a16="http://schemas.microsoft.com/office/drawing/2014/main" id="{4C0284E9-6A9B-41CE-8DC7-DA710185E0E1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8049585" y="845930"/>
            <a:ext cx="246335" cy="2175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902">
            <a:extLst>
              <a:ext uri="{FF2B5EF4-FFF2-40B4-BE49-F238E27FC236}">
                <a16:creationId xmlns:a16="http://schemas.microsoft.com/office/drawing/2014/main" id="{E7E92372-DC1A-4435-8262-D8CA1E995937}"/>
              </a:ext>
            </a:extLst>
          </p:cNvPr>
          <p:cNvCxnSpPr>
            <a:cxnSpLocks/>
          </p:cNvCxnSpPr>
          <p:nvPr/>
        </p:nvCxnSpPr>
        <p:spPr>
          <a:xfrm flipV="1">
            <a:off x="8033052" y="881746"/>
            <a:ext cx="264730" cy="327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903">
            <a:extLst>
              <a:ext uri="{FF2B5EF4-FFF2-40B4-BE49-F238E27FC236}">
                <a16:creationId xmlns:a16="http://schemas.microsoft.com/office/drawing/2014/main" id="{138F02AB-23EC-484F-AE09-3D4178B3292C}"/>
              </a:ext>
            </a:extLst>
          </p:cNvPr>
          <p:cNvCxnSpPr>
            <a:cxnSpLocks/>
          </p:cNvCxnSpPr>
          <p:nvPr/>
        </p:nvCxnSpPr>
        <p:spPr>
          <a:xfrm flipV="1">
            <a:off x="8054204" y="883151"/>
            <a:ext cx="253005" cy="64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7" name="Group 904">
            <a:extLst>
              <a:ext uri="{FF2B5EF4-FFF2-40B4-BE49-F238E27FC236}">
                <a16:creationId xmlns:a16="http://schemas.microsoft.com/office/drawing/2014/main" id="{55ACC1E7-BD81-454F-98B9-4ED22D7A2B70}"/>
              </a:ext>
            </a:extLst>
          </p:cNvPr>
          <p:cNvGrpSpPr/>
          <p:nvPr/>
        </p:nvGrpSpPr>
        <p:grpSpPr>
          <a:xfrm>
            <a:off x="7846957" y="1027493"/>
            <a:ext cx="124742" cy="256822"/>
            <a:chOff x="2309984" y="2189690"/>
            <a:chExt cx="124742" cy="256822"/>
          </a:xfrm>
        </p:grpSpPr>
        <p:sp>
          <p:nvSpPr>
            <p:cNvPr id="778" name="Partial Circle 905">
              <a:extLst>
                <a:ext uri="{FF2B5EF4-FFF2-40B4-BE49-F238E27FC236}">
                  <a16:creationId xmlns:a16="http://schemas.microsoft.com/office/drawing/2014/main" id="{275651E2-715A-4F96-AE52-7B77C148E05A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9" name="Partial Circle 906">
              <a:extLst>
                <a:ext uri="{FF2B5EF4-FFF2-40B4-BE49-F238E27FC236}">
                  <a16:creationId xmlns:a16="http://schemas.microsoft.com/office/drawing/2014/main" id="{E96D8C52-3877-4FC5-B5A8-A70D0AF42527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0" name="Rectangle 907">
              <a:extLst>
                <a:ext uri="{FF2B5EF4-FFF2-40B4-BE49-F238E27FC236}">
                  <a16:creationId xmlns:a16="http://schemas.microsoft.com/office/drawing/2014/main" id="{941BFE7D-5E95-4AB8-82BA-1CBEF4E999A9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81" name="Straight Connector 908">
            <a:extLst>
              <a:ext uri="{FF2B5EF4-FFF2-40B4-BE49-F238E27FC236}">
                <a16:creationId xmlns:a16="http://schemas.microsoft.com/office/drawing/2014/main" id="{77B7950A-A461-47B6-B73E-3FB86B703D98}"/>
              </a:ext>
            </a:extLst>
          </p:cNvPr>
          <p:cNvCxnSpPr>
            <a:cxnSpLocks/>
            <a:stCxn id="779" idx="2"/>
            <a:endCxn id="762" idx="1"/>
          </p:cNvCxnSpPr>
          <p:nvPr/>
        </p:nvCxnSpPr>
        <p:spPr>
          <a:xfrm flipV="1">
            <a:off x="7970595" y="1031691"/>
            <a:ext cx="260402" cy="450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909">
            <a:extLst>
              <a:ext uri="{FF2B5EF4-FFF2-40B4-BE49-F238E27FC236}">
                <a16:creationId xmlns:a16="http://schemas.microsoft.com/office/drawing/2014/main" id="{34B46956-4008-4057-8331-E9568A8FD323}"/>
              </a:ext>
            </a:extLst>
          </p:cNvPr>
          <p:cNvCxnSpPr>
            <a:cxnSpLocks/>
            <a:endCxn id="762" idx="2"/>
          </p:cNvCxnSpPr>
          <p:nvPr/>
        </p:nvCxnSpPr>
        <p:spPr>
          <a:xfrm flipV="1">
            <a:off x="7992402" y="1072886"/>
            <a:ext cx="235514" cy="186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910">
            <a:extLst>
              <a:ext uri="{FF2B5EF4-FFF2-40B4-BE49-F238E27FC236}">
                <a16:creationId xmlns:a16="http://schemas.microsoft.com/office/drawing/2014/main" id="{AA5CDE56-F1F2-455D-96BE-00CD1A723267}"/>
              </a:ext>
            </a:extLst>
          </p:cNvPr>
          <p:cNvCxnSpPr>
            <a:cxnSpLocks/>
            <a:endCxn id="762" idx="2"/>
          </p:cNvCxnSpPr>
          <p:nvPr/>
        </p:nvCxnSpPr>
        <p:spPr>
          <a:xfrm flipV="1">
            <a:off x="7996359" y="1072886"/>
            <a:ext cx="231557" cy="740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911">
            <a:extLst>
              <a:ext uri="{FF2B5EF4-FFF2-40B4-BE49-F238E27FC236}">
                <a16:creationId xmlns:a16="http://schemas.microsoft.com/office/drawing/2014/main" id="{EFC889FB-7F70-4748-99A2-81309B8FFAB5}"/>
              </a:ext>
            </a:extLst>
          </p:cNvPr>
          <p:cNvGrpSpPr/>
          <p:nvPr/>
        </p:nvGrpSpPr>
        <p:grpSpPr>
          <a:xfrm>
            <a:off x="7846957" y="1027493"/>
            <a:ext cx="124742" cy="256822"/>
            <a:chOff x="2309984" y="2189690"/>
            <a:chExt cx="124742" cy="256822"/>
          </a:xfrm>
        </p:grpSpPr>
        <p:sp>
          <p:nvSpPr>
            <p:cNvPr id="785" name="Partial Circle 912">
              <a:extLst>
                <a:ext uri="{FF2B5EF4-FFF2-40B4-BE49-F238E27FC236}">
                  <a16:creationId xmlns:a16="http://schemas.microsoft.com/office/drawing/2014/main" id="{A511D141-5CE4-4595-A84E-DF29336B60B3}"/>
                </a:ext>
              </a:extLst>
            </p:cNvPr>
            <p:cNvSpPr/>
            <p:nvPr/>
          </p:nvSpPr>
          <p:spPr>
            <a:xfrm rot="11609994">
              <a:off x="2309984" y="2366602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6" name="Partial Circle 913">
              <a:extLst>
                <a:ext uri="{FF2B5EF4-FFF2-40B4-BE49-F238E27FC236}">
                  <a16:creationId xmlns:a16="http://schemas.microsoft.com/office/drawing/2014/main" id="{ED29D74D-E7DC-4526-8095-27BED997906B}"/>
                </a:ext>
              </a:extLst>
            </p:cNvPr>
            <p:cNvSpPr/>
            <p:nvPr/>
          </p:nvSpPr>
          <p:spPr>
            <a:xfrm rot="11609994">
              <a:off x="2354816" y="2189690"/>
              <a:ext cx="79910" cy="79910"/>
            </a:xfrm>
            <a:prstGeom prst="pie">
              <a:avLst>
                <a:gd name="adj1" fmla="val 546390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7" name="Rectangle 914">
              <a:extLst>
                <a:ext uri="{FF2B5EF4-FFF2-40B4-BE49-F238E27FC236}">
                  <a16:creationId xmlns:a16="http://schemas.microsoft.com/office/drawing/2014/main" id="{599F35F4-9B91-4D61-B66C-39EEF2EDBC9B}"/>
                </a:ext>
              </a:extLst>
            </p:cNvPr>
            <p:cNvSpPr/>
            <p:nvPr/>
          </p:nvSpPr>
          <p:spPr>
            <a:xfrm rot="6261728">
              <a:off x="2336872" y="2296972"/>
              <a:ext cx="89768" cy="42256"/>
            </a:xfrm>
            <a:prstGeom prst="rect">
              <a:avLst/>
            </a:prstGeom>
          </p:spPr>
          <p:txBody>
            <a:bodyPr wrap="none" lIns="0" tIns="0" rIns="0" bIns="0" anchor="ctr" anchorCtr="1">
              <a:spAutoFit/>
            </a:bodyPr>
            <a:lstStyle/>
            <a:p>
              <a:pPr>
                <a:lnSpc>
                  <a:spcPts val="200"/>
                </a:lnSpc>
              </a:pPr>
              <a:r>
                <a:rPr lang="en-US" sz="700" i="1">
                  <a:solidFill>
                    <a:srgbClr val="FF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lang="it-IT" sz="700">
                <a:solidFill>
                  <a:srgbClr val="FF0000"/>
                </a:solidFill>
              </a:endParaRPr>
            </a:p>
          </p:txBody>
        </p:sp>
      </p:grpSp>
      <p:cxnSp>
        <p:nvCxnSpPr>
          <p:cNvPr id="788" name="Straight Connector 915">
            <a:extLst>
              <a:ext uri="{FF2B5EF4-FFF2-40B4-BE49-F238E27FC236}">
                <a16:creationId xmlns:a16="http://schemas.microsoft.com/office/drawing/2014/main" id="{0E23745E-74E1-4F75-934F-2E960444DAAC}"/>
              </a:ext>
            </a:extLst>
          </p:cNvPr>
          <p:cNvCxnSpPr>
            <a:cxnSpLocks/>
            <a:stCxn id="785" idx="2"/>
            <a:endCxn id="762" idx="3"/>
          </p:cNvCxnSpPr>
          <p:nvPr/>
        </p:nvCxnSpPr>
        <p:spPr>
          <a:xfrm flipV="1">
            <a:off x="7925763" y="1104195"/>
            <a:ext cx="329104" cy="14949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916">
            <a:extLst>
              <a:ext uri="{FF2B5EF4-FFF2-40B4-BE49-F238E27FC236}">
                <a16:creationId xmlns:a16="http://schemas.microsoft.com/office/drawing/2014/main" id="{8786A57E-6EDD-4D06-825C-0FDD2B48B6DA}"/>
              </a:ext>
            </a:extLst>
          </p:cNvPr>
          <p:cNvCxnSpPr>
            <a:cxnSpLocks/>
            <a:endCxn id="762" idx="2"/>
          </p:cNvCxnSpPr>
          <p:nvPr/>
        </p:nvCxnSpPr>
        <p:spPr>
          <a:xfrm flipV="1">
            <a:off x="7991625" y="1072886"/>
            <a:ext cx="236291" cy="384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917">
            <a:extLst>
              <a:ext uri="{FF2B5EF4-FFF2-40B4-BE49-F238E27FC236}">
                <a16:creationId xmlns:a16="http://schemas.microsoft.com/office/drawing/2014/main" id="{9323335F-1410-4063-8B55-DDB3922AAC49}"/>
              </a:ext>
            </a:extLst>
          </p:cNvPr>
          <p:cNvCxnSpPr>
            <a:cxnSpLocks/>
          </p:cNvCxnSpPr>
          <p:nvPr/>
        </p:nvCxnSpPr>
        <p:spPr>
          <a:xfrm flipV="1">
            <a:off x="7987379" y="1072835"/>
            <a:ext cx="229449" cy="1197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Arrow Connector 923">
            <a:extLst>
              <a:ext uri="{FF2B5EF4-FFF2-40B4-BE49-F238E27FC236}">
                <a16:creationId xmlns:a16="http://schemas.microsoft.com/office/drawing/2014/main" id="{569DF952-F4FD-4953-B9FD-BB49022EC5EE}"/>
              </a:ext>
            </a:extLst>
          </p:cNvPr>
          <p:cNvCxnSpPr>
            <a:cxnSpLocks/>
          </p:cNvCxnSpPr>
          <p:nvPr/>
        </p:nvCxnSpPr>
        <p:spPr>
          <a:xfrm flipH="1">
            <a:off x="8334604" y="5150269"/>
            <a:ext cx="452722" cy="631913"/>
          </a:xfrm>
          <a:prstGeom prst="straightConnector1">
            <a:avLst/>
          </a:prstGeom>
          <a:grpFill/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397">
            <a:extLst>
              <a:ext uri="{FF2B5EF4-FFF2-40B4-BE49-F238E27FC236}">
                <a16:creationId xmlns:a16="http://schemas.microsoft.com/office/drawing/2014/main" id="{7212747C-1322-47C5-A225-79F17006D989}"/>
              </a:ext>
            </a:extLst>
          </p:cNvPr>
          <p:cNvCxnSpPr>
            <a:cxnSpLocks/>
            <a:stCxn id="587" idx="5"/>
            <a:endCxn id="623" idx="7"/>
          </p:cNvCxnSpPr>
          <p:nvPr/>
        </p:nvCxnSpPr>
        <p:spPr>
          <a:xfrm flipH="1">
            <a:off x="9948196" y="1093611"/>
            <a:ext cx="58194" cy="887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1055">
            <a:extLst>
              <a:ext uri="{FF2B5EF4-FFF2-40B4-BE49-F238E27FC236}">
                <a16:creationId xmlns:a16="http://schemas.microsoft.com/office/drawing/2014/main" id="{4292E881-9CE5-475B-959A-874C5D3F3409}"/>
              </a:ext>
            </a:extLst>
          </p:cNvPr>
          <p:cNvCxnSpPr>
            <a:cxnSpLocks/>
          </p:cNvCxnSpPr>
          <p:nvPr/>
        </p:nvCxnSpPr>
        <p:spPr>
          <a:xfrm flipV="1">
            <a:off x="7854156" y="1537354"/>
            <a:ext cx="271047" cy="166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1056">
            <a:extLst>
              <a:ext uri="{FF2B5EF4-FFF2-40B4-BE49-F238E27FC236}">
                <a16:creationId xmlns:a16="http://schemas.microsoft.com/office/drawing/2014/main" id="{CA660689-447F-41E6-ACC5-7D068C57C7F2}"/>
              </a:ext>
            </a:extLst>
          </p:cNvPr>
          <p:cNvCxnSpPr>
            <a:cxnSpLocks/>
          </p:cNvCxnSpPr>
          <p:nvPr/>
        </p:nvCxnSpPr>
        <p:spPr>
          <a:xfrm>
            <a:off x="7893289" y="1509222"/>
            <a:ext cx="231914" cy="281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标题 1"/>
          <p:cNvSpPr>
            <a:spLocks noGrp="1"/>
          </p:cNvSpPr>
          <p:nvPr>
            <p:ph type="title"/>
          </p:nvPr>
        </p:nvSpPr>
        <p:spPr>
          <a:xfrm>
            <a:off x="663605" y="50891"/>
            <a:ext cx="8966045" cy="519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BAA NBI Interface Based on TR-454 Models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Outline of Abstractions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6001" y="876326"/>
            <a:ext cx="88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Map (NM)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Step 0 add a device to network inventory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Step 1 create a network node and TP</a:t>
            </a:r>
          </a:p>
          <a:p>
            <a:pPr algn="l"/>
            <a:endParaRPr lang="en-US" altLang="zh-CN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</a:t>
            </a:r>
            <a:r>
              <a:rPr lang="en-US" altLang="zh-CN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Connectivity </a:t>
            </a:r>
            <a:r>
              <a:rPr lang="en-US" altLang="zh-CN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(NPC)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Create Network Access Node &amp; TPs in NPC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Create Network Terminal and link to Access Node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Line/Service Configuration profiles</a:t>
            </a:r>
          </a:p>
          <a:p>
            <a:pPr algn="l"/>
            <a:endParaRPr lang="en-US" altLang="zh-CN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altLang="zh-CN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Network Logical Connectivity (NLC)</a:t>
            </a:r>
          </a:p>
          <a:p>
            <a:pPr marL="0" lvl="1"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Create L2 V-UNI and V-NNI TP</a:t>
            </a:r>
          </a:p>
          <a:p>
            <a:pPr marL="0" lvl="1"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Create L2 VLAN TP</a:t>
            </a:r>
          </a:p>
          <a:p>
            <a:pPr marL="0" lvl="1" algn="l"/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	Set up L2 link to carry the services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93688"/>
              </p:ext>
            </p:extLst>
          </p:nvPr>
        </p:nvGraphicFramePr>
        <p:xfrm>
          <a:off x="10011000" y="2394000"/>
          <a:ext cx="1306452" cy="112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3" imgW="914400" imgH="787320" progId="PowerPoint.Show.12">
                  <p:embed/>
                </p:oleObj>
              </mc:Choice>
              <mc:Fallback>
                <p:oleObj name="Presentation" showAsIcon="1" r:id="rId3" imgW="914400" imgH="7873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1000" y="2394000"/>
                        <a:ext cx="1306452" cy="112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3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ADD2-4A1E-43DF-8781-8CD714129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Detailed Model Steps and</a:t>
            </a:r>
            <a:br>
              <a:rPr lang="en-US" altLang="zh-CN" dirty="0"/>
            </a:br>
            <a:r>
              <a:rPr lang="en-US" altLang="zh-CN" dirty="0"/>
              <a:t>Script Mapping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D3F71-A1AA-4D47-9343-DA0615B7D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2B604-3989-4BE3-B124-6B74A81D1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1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Step 0: Add device to equipment inventory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51000" y="1288506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05080" y="2079000"/>
            <a:ext cx="1152143" cy="22165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bbf-device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941364" y="2079000"/>
            <a:ext cx="1454636" cy="2216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>
                <a:latin typeface="Arial" charset="0"/>
                <a:ea typeface="SimSun" pitchFamily="2" charset="-122"/>
              </a:rPr>
              <a:t>bbf-equipment-inventory</a:t>
            </a:r>
            <a:endParaRPr lang="zh-CN" altLang="en-US" sz="2000" dirty="0">
              <a:latin typeface="Arial" charset="0"/>
              <a:ea typeface="SimSun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689824" y="2462918"/>
          <a:ext cx="222916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 dirty="0"/>
                        <a:t>OLT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+ Device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/>
                        <a:t>+ management</a:t>
                      </a:r>
                      <a:r>
                        <a:rPr lang="en-US" altLang="zh-CN" baseline="0" dirty="0"/>
                        <a:t> 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en-US" altLang="zh-CN" sz="1800" dirty="0"/>
                        <a:t>hardware 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931000" y="2462918"/>
          <a:ext cx="2077022" cy="112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ONU Device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Device ID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hardware info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36000" y="5135124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No new models are introduced in this step. 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Step 1: </a:t>
            </a:r>
            <a:r>
              <a:rPr lang="en-US" altLang="zh-CN" b="1">
                <a:latin typeface="Arial" panose="020B0604020202020204" pitchFamily="34" charset="0"/>
                <a:cs typeface="Times New Roman" panose="02020603050405020304" pitchFamily="18" charset="0"/>
              </a:rPr>
              <a:t>Create Access Node and TPs in NM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1001" y="1973329"/>
            <a:ext cx="1136284" cy="28956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697284" y="1973329"/>
            <a:ext cx="1243030" cy="28956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6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endParaRPr lang="zh-CN" altLang="en-US" sz="16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38659" y="3458329"/>
            <a:ext cx="2229311" cy="14106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-equipment-inventory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defTabSz="1219170">
              <a:buClr>
                <a:srgbClr val="CC9900"/>
              </a:buClr>
            </a:pPr>
            <a:endParaRPr lang="en-US" altLang="zh-CN" sz="1800" dirty="0">
              <a:latin typeface="Arial" charset="0"/>
              <a:ea typeface="SimSun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431981" y="1629000"/>
          <a:ext cx="16420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 dirty="0"/>
                        <a:t>OLT Node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+ PON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+ ETH TP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device-ref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8706000" y="1661259"/>
          <a:ext cx="167151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/>
                        <a:t>ONU Node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WAN port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+ LAN port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+ </a:t>
                      </a:r>
                      <a:r>
                        <a:rPr lang="zh-CN" altLang="en-US"/>
                        <a:t>device-ref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442530" y="3744000"/>
          <a:ext cx="145925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 dirty="0"/>
                        <a:t>OLT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 Device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8886000" y="3727400"/>
          <a:ext cx="145925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/>
                        <a:t>ONU Device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Device 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肘形连接符 33"/>
          <p:cNvCxnSpPr/>
          <p:nvPr/>
        </p:nvCxnSpPr>
        <p:spPr bwMode="auto">
          <a:xfrm rot="5400000">
            <a:off x="5289534" y="3117838"/>
            <a:ext cx="2258300" cy="15367"/>
          </a:xfrm>
          <a:prstGeom prst="bentConnector4">
            <a:avLst>
              <a:gd name="adj1" fmla="val 40915"/>
              <a:gd name="adj2" fmla="val 252069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5400000">
            <a:off x="9340340" y="3170311"/>
            <a:ext cx="2053000" cy="16904"/>
          </a:xfrm>
          <a:prstGeom prst="bentConnector4">
            <a:avLst>
              <a:gd name="adj1" fmla="val 35888"/>
              <a:gd name="adj2" fmla="val -227930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5376000" y="3564000"/>
            <a:ext cx="623190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11004758" y="2696235"/>
            <a:ext cx="981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NM’s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938660" y="1973329"/>
            <a:ext cx="2229311" cy="1485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20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2000" dirty="0">
                <a:latin typeface="Arial" charset="0"/>
                <a:ea typeface="SimSun" pitchFamily="2" charset="-122"/>
              </a:rPr>
              <a:t>-network-map (TR-454)</a:t>
            </a:r>
          </a:p>
        </p:txBody>
      </p:sp>
      <p:sp>
        <p:nvSpPr>
          <p:cNvPr id="74" name="矩形 73"/>
          <p:cNvSpPr/>
          <p:nvPr/>
        </p:nvSpPr>
        <p:spPr>
          <a:xfrm>
            <a:off x="10757294" y="3548840"/>
            <a:ext cx="1434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b="1" dirty="0">
                <a:solidFill>
                  <a:srgbClr val="C00000"/>
                </a:solidFill>
                <a:latin typeface="Arial" charset="0"/>
                <a:ea typeface="SimSun" pitchFamily="2" charset="-122"/>
              </a:rPr>
              <a:t>equipment-inventory</a:t>
            </a:r>
            <a:endParaRPr lang="zh-CN" altLang="en-US" b="1" dirty="0">
              <a:solidFill>
                <a:srgbClr val="C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6000" y="5135124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No new models are introduced in this step. 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5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肘形连接符 9"/>
          <p:cNvCxnSpPr/>
          <p:nvPr/>
        </p:nvCxnSpPr>
        <p:spPr bwMode="auto">
          <a:xfrm rot="16200000" flipH="1">
            <a:off x="8092353" y="3781845"/>
            <a:ext cx="2936190" cy="289574"/>
          </a:xfrm>
          <a:prstGeom prst="bentConnector4">
            <a:avLst>
              <a:gd name="adj1" fmla="val 620"/>
              <a:gd name="adj2" fmla="val 17894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2a: Create Network Access Node and TPs in NPC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6000" y="1359000"/>
            <a:ext cx="39844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867" b="1" dirty="0">
                <a:solidFill>
                  <a:srgbClr val="FF0000"/>
                </a:solidFill>
                <a:latin typeface="+mn-lt"/>
              </a:rPr>
              <a:t>YANG Models used in this step</a:t>
            </a:r>
            <a:endParaRPr lang="zh-CN" altLang="en-US" sz="1867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598280" y="2079000"/>
            <a:ext cx="754655" cy="7752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8436279" y="2368194"/>
            <a:ext cx="169998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9277192" y="2368193"/>
            <a:ext cx="162226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5979" y="4516938"/>
          <a:ext cx="1459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r>
                        <a:rPr lang="en-US" altLang="zh-CN"/>
                        <a:t>OLT Node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PON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/>
                        <a:t>+ ETH TP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直接连接符 92"/>
          <p:cNvCxnSpPr/>
          <p:nvPr/>
        </p:nvCxnSpPr>
        <p:spPr bwMode="auto">
          <a:xfrm>
            <a:off x="5482328" y="3839695"/>
            <a:ext cx="623190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10858945" y="3384000"/>
            <a:ext cx="1020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NPC’s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878502" y="4015804"/>
            <a:ext cx="981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NM’s View</a:t>
            </a:r>
            <a:endParaRPr lang="zh-CN" altLang="en-US" b="1" dirty="0" err="1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8975685" y="1236307"/>
            <a:ext cx="190405" cy="19202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10165717" y="1236307"/>
            <a:ext cx="190405" cy="19202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ctr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336"/>
          <p:cNvSpPr txBox="1"/>
          <p:nvPr/>
        </p:nvSpPr>
        <p:spPr>
          <a:xfrm>
            <a:off x="9118489" y="1157911"/>
            <a:ext cx="133283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NNI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337"/>
          <p:cNvSpPr txBox="1"/>
          <p:nvPr/>
        </p:nvSpPr>
        <p:spPr>
          <a:xfrm>
            <a:off x="10335331" y="1157911"/>
            <a:ext cx="104722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UNI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640152" y="1212304"/>
            <a:ext cx="380810" cy="24002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600" tIns="52800" rIns="105600" bIns="52800" numCol="1" rtlCol="0" anchor="b" anchorCtr="0" compatLnSpc="1">
            <a:prstTxWarp prst="textNoShape">
              <a:avLst/>
            </a:prstTxWarp>
          </a:bodyPr>
          <a:lstStyle/>
          <a:p>
            <a:pPr defTabSz="1068891"/>
            <a:endParaRPr lang="zh-CN" altLang="en-US" sz="1867" dirty="0" err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Box 341"/>
          <p:cNvSpPr txBox="1"/>
          <p:nvPr/>
        </p:nvSpPr>
        <p:spPr>
          <a:xfrm>
            <a:off x="6991273" y="1157911"/>
            <a:ext cx="1898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Calibri" pitchFamily="34" charset="0"/>
                <a:cs typeface="Calibri" pitchFamily="34" charset="0"/>
              </a:rPr>
              <a:t>Network Access Node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肘形连接符 5"/>
          <p:cNvCxnSpPr>
            <a:stCxn id="42" idx="2"/>
          </p:cNvCxnSpPr>
          <p:nvPr/>
        </p:nvCxnSpPr>
        <p:spPr bwMode="auto">
          <a:xfrm rot="5400000">
            <a:off x="8140753" y="3689142"/>
            <a:ext cx="1669710" cy="1"/>
          </a:xfrm>
          <a:prstGeom prst="bentConnector3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" name="肘形连接符 16"/>
          <p:cNvCxnSpPr>
            <a:stCxn id="55" idx="2"/>
            <a:endCxn id="26" idx="1"/>
          </p:cNvCxnSpPr>
          <p:nvPr/>
        </p:nvCxnSpPr>
        <p:spPr bwMode="auto">
          <a:xfrm rot="10800000" flipV="1">
            <a:off x="8245979" y="2464204"/>
            <a:ext cx="190300" cy="2601373"/>
          </a:xfrm>
          <a:prstGeom prst="bentConnector3">
            <a:avLst>
              <a:gd name="adj1" fmla="val 22012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5" name="TextBox 337"/>
          <p:cNvSpPr txBox="1"/>
          <p:nvPr/>
        </p:nvSpPr>
        <p:spPr>
          <a:xfrm>
            <a:off x="10689060" y="1733466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node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9833419" y="1899000"/>
            <a:ext cx="855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>
            <a:off x="9833419" y="2169000"/>
            <a:ext cx="855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7" name="TextBox 337"/>
          <p:cNvSpPr txBox="1"/>
          <p:nvPr/>
        </p:nvSpPr>
        <p:spPr>
          <a:xfrm>
            <a:off x="10689060" y="1990921"/>
            <a:ext cx="151749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67">
                <a:latin typeface="Calibri" pitchFamily="34" charset="0"/>
                <a:cs typeface="Calibri" pitchFamily="34" charset="0"/>
              </a:rPr>
              <a:t>supporting TP</a:t>
            </a:r>
            <a:endParaRPr lang="zh-CN" altLang="en-US" sz="14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61001" y="2079000"/>
            <a:ext cx="1151582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</a:t>
            </a:r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-network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1697284" y="2079000"/>
            <a:ext cx="1242425" cy="27993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>
                <a:solidFill>
                  <a:schemeClr val="bg1"/>
                </a:solidFill>
                <a:latin typeface="Arial" charset="0"/>
                <a:ea typeface="SimSun" pitchFamily="2" charset="-122"/>
              </a:rPr>
              <a:t>ietf-network-topology</a:t>
            </a:r>
            <a:endParaRPr lang="zh-CN" altLang="en-US" sz="1800" dirty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946709" y="3831878"/>
            <a:ext cx="2471598" cy="554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-network-map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944274" y="2081121"/>
            <a:ext cx="2475328" cy="1752879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>
                <a:latin typeface="Arial" charset="0"/>
                <a:ea typeface="SimSun" pitchFamily="2" charset="-122"/>
              </a:rPr>
              <a:t>Proposed model for Access Node Management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946000" y="4386694"/>
            <a:ext cx="2471598" cy="4917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CC9900"/>
              </a:buClr>
            </a:pPr>
            <a:r>
              <a:rPr lang="en-US" altLang="zh-CN" sz="1800" dirty="0" err="1">
                <a:latin typeface="Arial" charset="0"/>
                <a:ea typeface="SimSun" pitchFamily="2" charset="-122"/>
              </a:rPr>
              <a:t>bbf</a:t>
            </a:r>
            <a:r>
              <a:rPr lang="en-US" altLang="zh-CN" sz="1800" dirty="0">
                <a:latin typeface="Arial" charset="0"/>
                <a:ea typeface="SimSun" pitchFamily="2" charset="-122"/>
              </a:rPr>
              <a:t>-network-inventory</a:t>
            </a:r>
          </a:p>
        </p:txBody>
      </p:sp>
    </p:spTree>
    <p:extLst>
      <p:ext uri="{BB962C8B-B14F-4D97-AF65-F5344CB8AC3E}">
        <p14:creationId xmlns:p14="http://schemas.microsoft.com/office/powerpoint/2010/main" val="18274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354" y="62552"/>
            <a:ext cx="11506598" cy="6554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2a: Create Network Access Node and TPs in NPC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532048" y="600298"/>
            <a:ext cx="4600575" cy="5747727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sz="1050" dirty="0"/>
              <a:t>&lt;networks xmlns="urn:ietf:params:xml:ns:yang:ietf-network" xmlns:nt="urn:ietf:params:xml:ns:yang:ietf-network-topology" xmlns:bbf-an-nw-topology="urn:bbf:yang:bbf-an-network-topology"&gt;</a:t>
            </a:r>
          </a:p>
          <a:p>
            <a:pPr algn="l"/>
            <a:r>
              <a:rPr lang="zh-CN" altLang="en-US" sz="1050" dirty="0"/>
              <a:t>  &lt;network&gt;</a:t>
            </a:r>
          </a:p>
          <a:p>
            <a:pPr algn="l"/>
            <a:r>
              <a:rPr lang="zh-CN" altLang="en-US" sz="1050" dirty="0"/>
              <a:t>    &lt;network-id&gt;network-fan1&lt;/network-id&gt;</a:t>
            </a:r>
          </a:p>
          <a:p>
            <a:pPr algn="l"/>
            <a:r>
              <a:rPr lang="zh-CN" altLang="en-US" sz="1050" dirty="0"/>
              <a:t>    &lt;supporting-network&gt;</a:t>
            </a:r>
          </a:p>
          <a:p>
            <a:pPr algn="l"/>
            <a:r>
              <a:rPr lang="zh-CN" altLang="en-US" sz="1050" dirty="0"/>
              <a:t>      &lt;network-ref&gt;InP NM&lt;/network-ref&gt;</a:t>
            </a:r>
          </a:p>
          <a:p>
            <a:pPr algn="l"/>
            <a:r>
              <a:rPr lang="zh-CN" altLang="en-US" sz="1050" dirty="0"/>
              <a:t>    &lt;/supporting-network&gt;</a:t>
            </a:r>
          </a:p>
          <a:p>
            <a:pPr algn="l"/>
            <a:r>
              <a:rPr lang="zh-CN" altLang="en-US" sz="1050" dirty="0"/>
              <a:t>    &lt;node&gt;</a:t>
            </a:r>
          </a:p>
          <a:p>
            <a:pPr algn="l"/>
            <a:r>
              <a:rPr lang="zh-CN" altLang="en-US" sz="1050" dirty="0"/>
              <a:t>      &lt;node-id&gt;</a:t>
            </a:r>
            <a:r>
              <a:rPr lang="zh-CN" altLang="en-US" sz="1050" dirty="0">
                <a:solidFill>
                  <a:srgbClr val="FF0000"/>
                </a:solidFill>
              </a:rPr>
              <a:t>network-access-node1</a:t>
            </a:r>
            <a:r>
              <a:rPr lang="zh-CN" altLang="en-US" sz="1050" dirty="0"/>
              <a:t>&lt;/node-id&gt;</a:t>
            </a:r>
          </a:p>
          <a:p>
            <a:pPr algn="l"/>
            <a:r>
              <a:rPr lang="zh-CN" altLang="en-US" sz="1050" dirty="0"/>
              <a:t>      &lt;supporting-node&gt;</a:t>
            </a:r>
          </a:p>
          <a:p>
            <a:pPr algn="l"/>
            <a:r>
              <a:rPr lang="zh-CN" altLang="en-US" sz="1050" dirty="0"/>
              <a:t>        &lt;network-ref&gt;InP NM&lt;/network-ref&gt;</a:t>
            </a:r>
          </a:p>
          <a:p>
            <a:pPr algn="l"/>
            <a:r>
              <a:rPr lang="zh-CN" altLang="en-US" sz="1050" dirty="0"/>
              <a:t>        &lt;node-ref&gt;pAN-olt&lt;/node-ref&gt;</a:t>
            </a:r>
          </a:p>
          <a:p>
            <a:pPr algn="l"/>
            <a:r>
              <a:rPr lang="zh-CN" altLang="en-US" sz="1050" dirty="0"/>
              <a:t>      &lt;/supporting-node&gt;</a:t>
            </a:r>
          </a:p>
          <a:p>
            <a:pPr algn="l"/>
            <a:r>
              <a:rPr lang="zh-CN" altLang="en-US" sz="1050" dirty="0"/>
              <a:t>      &lt;nt:termination-point&gt;</a:t>
            </a:r>
          </a:p>
          <a:p>
            <a:pPr algn="l"/>
            <a:r>
              <a:rPr lang="zh-CN" altLang="en-US" sz="1050" dirty="0"/>
              <a:t>        &lt;nt:tp-id&gt;</a:t>
            </a:r>
            <a:r>
              <a:rPr lang="zh-CN" altLang="en-US" sz="1050" dirty="0">
                <a:solidFill>
                  <a:srgbClr val="FF0000"/>
                </a:solidFill>
              </a:rPr>
              <a:t>nni1</a:t>
            </a:r>
            <a:r>
              <a:rPr lang="zh-CN" altLang="en-US" sz="1050" dirty="0"/>
              <a:t>&lt;/nt:tp-id&gt;</a:t>
            </a:r>
          </a:p>
          <a:p>
            <a:pPr algn="l"/>
            <a:r>
              <a:rPr lang="zh-CN" altLang="en-US" sz="1050" dirty="0"/>
              <a:t>        &lt;nt:supporting-termination-point&gt;</a:t>
            </a:r>
          </a:p>
          <a:p>
            <a:pPr algn="l"/>
            <a:r>
              <a:rPr lang="zh-CN" altLang="en-US" sz="1050" dirty="0"/>
              <a:t>          &lt;nt:network-ref&gt;InP NM&lt;/nt:network-ref&gt;</a:t>
            </a:r>
          </a:p>
          <a:p>
            <a:pPr algn="l"/>
            <a:r>
              <a:rPr lang="zh-CN" altLang="en-US" sz="1050" dirty="0"/>
              <a:t>          &lt;nt:node-ref&gt;pAN-olt&lt;/nt:node-ref&gt;</a:t>
            </a:r>
          </a:p>
          <a:p>
            <a:pPr algn="l"/>
            <a:r>
              <a:rPr lang="zh-CN" altLang="en-US" sz="1050" dirty="0"/>
              <a:t>          &lt;nt:tp-ref&gt;</a:t>
            </a:r>
            <a:r>
              <a:rPr lang="en-US" altLang="zh-CN" sz="1050" dirty="0" err="1"/>
              <a:t>pon</a:t>
            </a:r>
            <a:r>
              <a:rPr lang="en-US" altLang="zh-CN" sz="1050" dirty="0"/>
              <a:t>-t</a:t>
            </a:r>
            <a:r>
              <a:rPr lang="zh-CN" altLang="en-US" sz="1050" dirty="0"/>
              <a:t>p1&lt;/nt:tp-ref&gt;</a:t>
            </a:r>
          </a:p>
          <a:p>
            <a:pPr algn="l"/>
            <a:r>
              <a:rPr lang="zh-CN" altLang="en-US" sz="1050" dirty="0"/>
              <a:t>        &lt;/nt:supporting-termination-point&gt;</a:t>
            </a:r>
          </a:p>
          <a:p>
            <a:pPr algn="l"/>
            <a:r>
              <a:rPr lang="zh-CN" altLang="en-US" sz="1050" dirty="0"/>
              <a:t>        &lt;bbf-an-nw-topology:tp-type&gt;nni&lt;/bbf-an-nw-topology:tp-type&gt;</a:t>
            </a:r>
          </a:p>
          <a:p>
            <a:pPr algn="l"/>
            <a:r>
              <a:rPr lang="zh-CN" altLang="en-US" sz="1050" dirty="0"/>
              <a:t>      &lt;/nt:termination-point&gt;</a:t>
            </a:r>
          </a:p>
          <a:p>
            <a:pPr algn="l"/>
            <a:r>
              <a:rPr lang="zh-CN" altLang="en-US" sz="1050" dirty="0"/>
              <a:t>      &lt;nt:termination-point&gt;</a:t>
            </a:r>
          </a:p>
          <a:p>
            <a:pPr algn="l"/>
            <a:r>
              <a:rPr lang="zh-CN" altLang="en-US" sz="1050" dirty="0"/>
              <a:t>        &lt;nt:tp-id&gt;</a:t>
            </a:r>
            <a:r>
              <a:rPr lang="zh-CN" altLang="en-US" sz="1050" dirty="0">
                <a:solidFill>
                  <a:srgbClr val="FF0000"/>
                </a:solidFill>
              </a:rPr>
              <a:t>uni1</a:t>
            </a:r>
            <a:r>
              <a:rPr lang="zh-CN" altLang="en-US" sz="1050" dirty="0"/>
              <a:t>&lt;/nt:tp-id&gt;</a:t>
            </a:r>
          </a:p>
          <a:p>
            <a:pPr algn="l"/>
            <a:r>
              <a:rPr lang="zh-CN" altLang="en-US" sz="1050" dirty="0"/>
              <a:t>        &lt;nt:supporting-termination-point&gt;</a:t>
            </a:r>
          </a:p>
          <a:p>
            <a:pPr algn="l"/>
            <a:r>
              <a:rPr lang="zh-CN" altLang="en-US" sz="1050" dirty="0"/>
              <a:t>          &lt;nt:network-ref&gt;InP NM&lt;/nt:network-ref&gt;</a:t>
            </a:r>
          </a:p>
          <a:p>
            <a:pPr algn="l"/>
            <a:r>
              <a:rPr lang="zh-CN" altLang="en-US" sz="1050" dirty="0"/>
              <a:t>          &lt;nt:node-ref&gt;pAN-olt&lt;/nt:node-ref&gt;</a:t>
            </a:r>
          </a:p>
          <a:p>
            <a:pPr algn="l"/>
            <a:r>
              <a:rPr lang="zh-CN" altLang="en-US" sz="1050" dirty="0"/>
              <a:t>          &lt;nt:tp-ref&gt;</a:t>
            </a:r>
            <a:r>
              <a:rPr lang="en-US" altLang="zh-CN" sz="1050" dirty="0"/>
              <a:t>eth-t</a:t>
            </a:r>
            <a:r>
              <a:rPr lang="zh-CN" altLang="en-US" sz="1050" dirty="0"/>
              <a:t>p1&lt;/nt:tp-ref&gt;</a:t>
            </a:r>
          </a:p>
          <a:p>
            <a:pPr algn="l"/>
            <a:r>
              <a:rPr lang="zh-CN" altLang="en-US" sz="1050" dirty="0"/>
              <a:t>        &lt;/nt:supporting-termination-point&gt;</a:t>
            </a:r>
          </a:p>
          <a:p>
            <a:pPr algn="l"/>
            <a:r>
              <a:rPr lang="zh-CN" altLang="en-US" sz="1050" dirty="0"/>
              <a:t>        &lt;bbf-an-nw-topology:tp-type&gt;uni&lt;/bbf-an-nw-topology:tp-type&gt;</a:t>
            </a:r>
          </a:p>
          <a:p>
            <a:pPr algn="l"/>
            <a:r>
              <a:rPr lang="zh-CN" altLang="en-US" sz="1050" dirty="0"/>
              <a:t>      &lt;/nt:termination-point&gt;</a:t>
            </a:r>
          </a:p>
          <a:p>
            <a:pPr algn="l"/>
            <a:r>
              <a:rPr lang="zh-CN" altLang="en-US" sz="1050" dirty="0"/>
              <a:t>    &lt;/node&gt;</a:t>
            </a:r>
          </a:p>
          <a:p>
            <a:pPr algn="l"/>
            <a:r>
              <a:rPr lang="zh-CN" altLang="en-US" sz="1050" dirty="0"/>
              <a:t>  &lt;/network&gt;</a:t>
            </a:r>
          </a:p>
          <a:p>
            <a:pPr algn="l"/>
            <a:r>
              <a:rPr lang="zh-CN" altLang="en-US" sz="1050" dirty="0"/>
              <a:t>&lt;/networks&gt;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11104029" y="60404"/>
            <a:ext cx="919088" cy="246221"/>
          </a:xfrm>
          <a:prstGeom prst="rect">
            <a:avLst/>
          </a:prstGeom>
          <a:solidFill>
            <a:srgbClr val="A9D8B7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New Model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04029" y="335914"/>
            <a:ext cx="9190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TR-383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43858E-C51D-4AB2-9231-511625BAA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96474"/>
              </p:ext>
            </p:extLst>
          </p:nvPr>
        </p:nvGraphicFramePr>
        <p:xfrm>
          <a:off x="6692900" y="5316538"/>
          <a:ext cx="3765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3764880" imgH="552600" progId="Package">
                  <p:embed/>
                </p:oleObj>
              </mc:Choice>
              <mc:Fallback>
                <p:oleObj name="包装程序外壳对象" showAsIcon="1" r:id="rId3" imgW="37648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900" y="5316538"/>
                        <a:ext cx="37655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9E5ADCE-5CA2-4D29-9E34-A9D218D70CD0}"/>
              </a:ext>
            </a:extLst>
          </p:cNvPr>
          <p:cNvSpPr/>
          <p:nvPr/>
        </p:nvSpPr>
        <p:spPr>
          <a:xfrm>
            <a:off x="5928579" y="843677"/>
            <a:ext cx="6001721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/>
              <a:t>&lt;?xml version="1.0" encoding="UTF-8"?&gt;</a:t>
            </a:r>
          </a:p>
          <a:p>
            <a:pPr algn="l"/>
            <a:r>
              <a:rPr lang="en-US" altLang="zh-CN" sz="1000" dirty="0"/>
              <a:t>&lt;</a:t>
            </a:r>
            <a:r>
              <a:rPr lang="en-US" altLang="zh-CN" sz="1000" dirty="0" err="1"/>
              <a:t>rpc</a:t>
            </a:r>
            <a:r>
              <a:rPr lang="en-US" altLang="zh-CN" sz="1000" dirty="0"/>
              <a:t> </a:t>
            </a:r>
            <a:r>
              <a:rPr lang="en-US" altLang="zh-CN" sz="1000" dirty="0" err="1"/>
              <a:t>xmlns</a:t>
            </a:r>
            <a:r>
              <a:rPr lang="en-US" altLang="zh-CN" sz="1000" dirty="0"/>
              <a:t>="urn:ietf:params:xml:ns:netconf:base:1.0" message-id="1653911951463"&gt;</a:t>
            </a:r>
          </a:p>
          <a:p>
            <a:pPr algn="l"/>
            <a:r>
              <a:rPr lang="en-US" altLang="zh-CN" sz="1000" dirty="0"/>
              <a:t>  &lt;edit-config&gt;</a:t>
            </a:r>
          </a:p>
          <a:p>
            <a:pPr algn="l"/>
            <a:r>
              <a:rPr lang="en-US" altLang="zh-CN" sz="1000" dirty="0"/>
              <a:t>    &lt;target&gt;</a:t>
            </a:r>
          </a:p>
          <a:p>
            <a:pPr algn="l"/>
            <a:r>
              <a:rPr lang="en-US" altLang="zh-CN" sz="1000" dirty="0"/>
              <a:t>      &lt;running/&gt;</a:t>
            </a:r>
          </a:p>
          <a:p>
            <a:pPr algn="l"/>
            <a:r>
              <a:rPr lang="en-US" altLang="zh-CN" sz="1000" dirty="0"/>
              <a:t>    &lt;/target&gt;</a:t>
            </a:r>
          </a:p>
          <a:p>
            <a:pPr algn="l"/>
            <a:r>
              <a:rPr lang="en-US" altLang="zh-CN" sz="1000" dirty="0"/>
              <a:t>    &lt;config&gt;</a:t>
            </a:r>
          </a:p>
          <a:p>
            <a:pPr algn="l"/>
            <a:r>
              <a:rPr lang="en-US" altLang="zh-CN" sz="1000" dirty="0"/>
              <a:t>      &lt;interfaces </a:t>
            </a:r>
            <a:r>
              <a:rPr lang="en-US" altLang="zh-CN" sz="1000" dirty="0" err="1"/>
              <a:t>xmlns</a:t>
            </a:r>
            <a:r>
              <a:rPr lang="en-US" altLang="zh-CN" sz="1000" dirty="0"/>
              <a:t>="</a:t>
            </a:r>
            <a:r>
              <a:rPr lang="en-US" altLang="zh-CN" sz="1000" dirty="0" err="1"/>
              <a:t>urn:ietf:params:xml:ns:yang:ietf-interfaces</a:t>
            </a:r>
            <a:r>
              <a:rPr lang="en-US" altLang="zh-CN" sz="1000" dirty="0"/>
              <a:t>"&gt;</a:t>
            </a:r>
          </a:p>
          <a:p>
            <a:pPr algn="l"/>
            <a:r>
              <a:rPr lang="en-US" altLang="zh-CN" sz="1000" dirty="0"/>
              <a:t>        &lt;interface&gt;</a:t>
            </a:r>
          </a:p>
          <a:p>
            <a:pPr algn="l"/>
            <a:r>
              <a:rPr lang="en-US" altLang="zh-CN" sz="1000" dirty="0"/>
              <a:t>          &lt;name&gt;</a:t>
            </a:r>
            <a:r>
              <a:rPr lang="en-US" altLang="zh-CN" sz="1000" dirty="0">
                <a:solidFill>
                  <a:srgbClr val="FF0000"/>
                </a:solidFill>
              </a:rPr>
              <a:t>nni1</a:t>
            </a:r>
            <a:r>
              <a:rPr lang="en-US" altLang="zh-CN" sz="1000" dirty="0"/>
              <a:t>&lt;/name&gt;</a:t>
            </a:r>
          </a:p>
          <a:p>
            <a:pPr algn="l"/>
            <a:r>
              <a:rPr lang="en-US" altLang="zh-CN" sz="1000" dirty="0"/>
              <a:t>          &lt;type </a:t>
            </a:r>
            <a:r>
              <a:rPr lang="en-US" altLang="zh-CN" sz="1000" dirty="0" err="1"/>
              <a:t>xmlns:identityPrefix</a:t>
            </a:r>
            <a:r>
              <a:rPr lang="en-US" altLang="zh-CN" sz="1000" dirty="0"/>
              <a:t>="</a:t>
            </a:r>
            <a:r>
              <a:rPr lang="en-US" altLang="zh-CN" sz="1000" dirty="0" err="1"/>
              <a:t>urn:ietf:params:xml:ns:yang:iana-if-type</a:t>
            </a:r>
            <a:r>
              <a:rPr lang="en-US" altLang="zh-CN" sz="1000" dirty="0"/>
              <a:t>"&gt;</a:t>
            </a:r>
            <a:r>
              <a:rPr lang="en-US" altLang="zh-CN" sz="1000" dirty="0" err="1"/>
              <a:t>identityPrefix:ethernetCsmacd</a:t>
            </a:r>
            <a:r>
              <a:rPr lang="en-US" altLang="zh-CN" sz="1000" dirty="0"/>
              <a:t>&lt;/type&gt;</a:t>
            </a:r>
          </a:p>
          <a:p>
            <a:pPr algn="l"/>
            <a:r>
              <a:rPr lang="en-US" altLang="zh-CN" sz="1000" dirty="0"/>
              <a:t>        &lt;/interface&gt;</a:t>
            </a:r>
          </a:p>
          <a:p>
            <a:pPr algn="l"/>
            <a:r>
              <a:rPr lang="en-US" altLang="zh-CN" sz="1000" dirty="0"/>
              <a:t>        &lt;interface&gt;</a:t>
            </a:r>
          </a:p>
          <a:p>
            <a:pPr algn="l"/>
            <a:r>
              <a:rPr lang="en-US" altLang="zh-CN" sz="1000" dirty="0"/>
              <a:t>          &lt;name&gt;</a:t>
            </a:r>
            <a:r>
              <a:rPr lang="en-US" altLang="zh-CN" sz="1000" dirty="0">
                <a:solidFill>
                  <a:srgbClr val="FF0000"/>
                </a:solidFill>
              </a:rPr>
              <a:t>uni1</a:t>
            </a:r>
            <a:r>
              <a:rPr lang="en-US" altLang="zh-CN" sz="1000" dirty="0"/>
              <a:t>&lt;/name&gt;</a:t>
            </a:r>
          </a:p>
          <a:p>
            <a:pPr algn="l"/>
            <a:r>
              <a:rPr lang="en-US" altLang="zh-CN" sz="1000" dirty="0"/>
              <a:t>          &lt;type </a:t>
            </a:r>
            <a:r>
              <a:rPr lang="en-US" altLang="zh-CN" sz="1000" dirty="0" err="1"/>
              <a:t>xmlns:identityPrefix</a:t>
            </a:r>
            <a:r>
              <a:rPr lang="en-US" altLang="zh-CN" sz="1000" dirty="0"/>
              <a:t>="</a:t>
            </a:r>
            <a:r>
              <a:rPr lang="en-US" altLang="zh-CN" sz="1000" dirty="0" err="1"/>
              <a:t>urn:ietf:params:xml:ns:yang:iana-if-type</a:t>
            </a:r>
            <a:r>
              <a:rPr lang="en-US" altLang="zh-CN" sz="1000" dirty="0"/>
              <a:t>"&gt;</a:t>
            </a:r>
            <a:r>
              <a:rPr lang="en-US" altLang="zh-CN" sz="1000" dirty="0" err="1"/>
              <a:t>identityPrefix:gpon</a:t>
            </a:r>
            <a:r>
              <a:rPr lang="en-US" altLang="zh-CN" sz="1000" dirty="0"/>
              <a:t>&lt;/type&gt;</a:t>
            </a:r>
          </a:p>
          <a:p>
            <a:pPr algn="l"/>
            <a:r>
              <a:rPr lang="en-US" altLang="zh-CN" sz="1000" dirty="0"/>
              <a:t>        &lt;/interface&gt;</a:t>
            </a:r>
          </a:p>
          <a:p>
            <a:pPr algn="l"/>
            <a:r>
              <a:rPr lang="en-US" altLang="zh-CN" sz="1000" dirty="0"/>
              <a:t>      &lt;/interfaces&gt;</a:t>
            </a:r>
          </a:p>
          <a:p>
            <a:pPr algn="l"/>
            <a:r>
              <a:rPr lang="en-US" altLang="zh-CN" sz="1000" dirty="0"/>
              <a:t>    &lt;/config&gt;</a:t>
            </a:r>
          </a:p>
          <a:p>
            <a:pPr algn="l"/>
            <a:r>
              <a:rPr lang="en-US" altLang="zh-CN" sz="1000" dirty="0"/>
              <a:t>  &lt;/edit-config&gt;</a:t>
            </a:r>
          </a:p>
          <a:p>
            <a:pPr algn="l"/>
            <a:r>
              <a:rPr lang="en-US" altLang="zh-CN" sz="1000" dirty="0"/>
              <a:t>&lt;/</a:t>
            </a:r>
            <a:r>
              <a:rPr lang="en-US" altLang="zh-CN" sz="1000" dirty="0" err="1"/>
              <a:t>rpc</a:t>
            </a:r>
            <a:r>
              <a:rPr lang="en-US" altLang="zh-CN" sz="1000" dirty="0"/>
              <a:t>&gt;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0D01A0-7E6A-4E73-83AF-31DECF0AFBF2}"/>
              </a:ext>
            </a:extLst>
          </p:cNvPr>
          <p:cNvCxnSpPr/>
          <p:nvPr/>
        </p:nvCxnSpPr>
        <p:spPr>
          <a:xfrm flipV="1">
            <a:off x="1641000" y="2394000"/>
            <a:ext cx="5051900" cy="76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FD0424-BE10-437F-9BD5-B0A4171E63A2}"/>
              </a:ext>
            </a:extLst>
          </p:cNvPr>
          <p:cNvCxnSpPr/>
          <p:nvPr/>
        </p:nvCxnSpPr>
        <p:spPr>
          <a:xfrm flipV="1">
            <a:off x="1641000" y="3150520"/>
            <a:ext cx="5130000" cy="1403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74066"/>
      </p:ext>
    </p:extLst>
  </p:cSld>
  <p:clrMapOvr>
    <a:masterClrMapping/>
  </p:clrMapOvr>
</p:sld>
</file>

<file path=ppt/theme/theme1.xml><?xml version="1.0" encoding="utf-8"?>
<a:theme xmlns:a="http://schemas.openxmlformats.org/drawingml/2006/main" name="bbf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f主题" id="{82AF4E9F-D8F7-4E3D-8C31-D13499B79C52}" vid="{03CA5659-15D8-4DBE-A440-7521658804A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82526</TotalTime>
  <Words>16668</Words>
  <Application>Microsoft Office PowerPoint</Application>
  <PresentationFormat>Widescreen</PresentationFormat>
  <Paragraphs>1187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FrutigerNext LT Medium</vt:lpstr>
      <vt:lpstr>Microsoft YaHei</vt:lpstr>
      <vt:lpstr>Microsoft YaHei</vt:lpstr>
      <vt:lpstr>宋体</vt:lpstr>
      <vt:lpstr>Arial</vt:lpstr>
      <vt:lpstr>Calibri</vt:lpstr>
      <vt:lpstr>Wingdings</vt:lpstr>
      <vt:lpstr>bbf主题</vt:lpstr>
      <vt:lpstr>Office Theme</vt:lpstr>
      <vt:lpstr>Presentation</vt:lpstr>
      <vt:lpstr>包装程序外壳对象</vt:lpstr>
      <vt:lpstr>NPIF - Abstract YANG Models for BAA - Access Device Abstraction Manager (BAA-ADAM)</vt:lpstr>
      <vt:lpstr>Background &amp; Overview</vt:lpstr>
      <vt:lpstr>BAA NBI Interface Based on TR-454 Models</vt:lpstr>
      <vt:lpstr>Procedure Outline of Abstractions</vt:lpstr>
      <vt:lpstr>Detailed Model Steps and Script Mapping</vt:lpstr>
      <vt:lpstr>Step 0: Add device to equipment inventory</vt:lpstr>
      <vt:lpstr>Step 1: Create Access Node and TPs in NM</vt:lpstr>
      <vt:lpstr>Step 2a: Create Network Access Node and TPs in NPC</vt:lpstr>
      <vt:lpstr>Step 2a: Create Network Access Node and TPs in NPC</vt:lpstr>
      <vt:lpstr>Step 2b: Create NT Access Node, TPs and link in NPC</vt:lpstr>
      <vt:lpstr>Step 2b: Create NT Access Node, TPs and link in NPC</vt:lpstr>
      <vt:lpstr>Step 2c: NT Access Node bound to an NT line profile</vt:lpstr>
      <vt:lpstr>Create line profile</vt:lpstr>
      <vt:lpstr>Step 2c: NT Access Node bound to an NT line profile</vt:lpstr>
      <vt:lpstr>Step 2d: NT Access Node bound to an NT service profile</vt:lpstr>
      <vt:lpstr>Create service profile</vt:lpstr>
      <vt:lpstr>Step 2d: NT Access Node bound to an NT service profile</vt:lpstr>
      <vt:lpstr>Step 3a: Create L2-V-UNI and L2-V-NNI TP</vt:lpstr>
      <vt:lpstr>Step 3a: Create L2-V-UNI TP</vt:lpstr>
      <vt:lpstr>Step 3a: Create L2-V-NNI TP</vt:lpstr>
      <vt:lpstr>Step 3b: Create L2-VLAN TP</vt:lpstr>
      <vt:lpstr>Step 3b: Create L2-VLAN TP</vt:lpstr>
      <vt:lpstr>Step 3c: L2 link set up and L2 topo appears</vt:lpstr>
      <vt:lpstr>Step 3c: L2 link set up and L2 topo appears -- add l2-Link  (1:1)</vt:lpstr>
      <vt:lpstr>Relationship with Existing Standards  -- add l2-Link  (1:N)</vt:lpstr>
      <vt:lpstr>Summary</vt:lpstr>
      <vt:lpstr>Summary: Model Dependencies</vt:lpstr>
      <vt:lpstr>Next Steps</vt:lpstr>
      <vt:lpstr>Thank you  Learn more about the Broadband Forum at:   http: //www.broadband-forum.org/ 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Zhenghaomian</dc:creator>
  <cp:lastModifiedBy>Aihua Guo</cp:lastModifiedBy>
  <cp:revision>1016</cp:revision>
  <cp:lastPrinted>2019-03-21T02:16:53Z</cp:lastPrinted>
  <dcterms:created xsi:type="dcterms:W3CDTF">2018-10-24T06:47:38Z</dcterms:created>
  <dcterms:modified xsi:type="dcterms:W3CDTF">2023-08-25T15:43:28Z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(3)+JXDQbR/Duku+3Iw0Z1cG3j+TfT3Q3QRLlQBKwyrOZqF0hxGHXML7VSiWjxy+wdoLfW+4xQk
Qba4ie10zoeZbc7uj/IHYnuG8KXlJur76aqmepzFsYDmkvLWhV4olHpAwp2gmBpMZdMyvf/N
E/BeFtBRnHN9umo0RRdCmdUn2cWQfcNqDE6JH5lIWLJk0GMNDsYEAfwtOHr0QLbkRdYhqsig
l5gWj2rai/YQ3nxUOZ</vt:lpwstr>
  </property>
  <property fmtid="{D5CDD505-2E9C-101B-9397-08002B2CF9AE}" pid="3" name="_new_ms_pID_725431">
    <vt:lpwstr>SAbz5RTNlmXhaeGTfy8zmPv8Va6mcRG/VZRqUarEhucJG8lermTax7
tnPh6oPD9URj1hEBHwLkc9ZIOoo9YK3Zdo07XupLslxI6UWE7xsyOlEgaDLsr/jV2HrekHIz
ecAEXqjt9jd/CkYFbUPsaw+R/Cx3EUz0uXOmNsp53znyTWqRM83NUUtqQo8KAOLKM/Io/hOA
eCuy6E/AF9vgpSTgXdhWS/KctbkzR2AiZnyj</vt:lpwstr>
  </property>
  <property fmtid="{D5CDD505-2E9C-101B-9397-08002B2CF9AE}" pid="4" name="_new_ms_pID_725432">
    <vt:lpwstr>HcVKY+fyg5q6642aCqjFPLfDz4Lp507xB1Lm
DMdnbmXEFsm6h4Y+UiF+FgMtqaiW403tLPQ+hDuWlHHfj4NvZCzTC7h8vo7RcToyHx0ODbru
FyMo+QngbhZwRUhj2bdtmu51yTr/UmBS6gatFbnTthk=</vt:lpwstr>
  </property>
  <property fmtid="{D5CDD505-2E9C-101B-9397-08002B2CF9AE}" pid="5" name="_2015_ms_pID_725343">
    <vt:lpwstr>(3)jAf0+20ilp6Nn3nI7KP8hntpyXY4RmbB/WhF4S0kG5dCheb48ZL12VrbUU71Jx3S/4A4XJhr
++2s64wQYPedjr887VjcOvA38GirFEHvtKBNO5cFofiB26IQnoKonv1Guyqw6ugURh5AWRGz
Xbfs47aFcZiwUltwg+wyz97Nd4wOd9YGPO5cMWTKtWM8EiJGKWb6fP6brj2mldmyzGJrXXim
pbIJNVStXFrSJY8Mjk</vt:lpwstr>
  </property>
  <property fmtid="{D5CDD505-2E9C-101B-9397-08002B2CF9AE}" pid="6" name="_2015_ms_pID_7253431">
    <vt:lpwstr>GP+l8ZY5xwCEMJyjd949mqa76WglWjNEEdLwRtT8+lseaw1laqhwqb
rWfoKT5i1O9+FzbCGLHQ56mxbmXCYeUgyC7/44g4Lqm8e6E52+yzEsu7+5JF4jKW/pJELFeq
0xugL1vuQVk6LK1/fFfMKjibpEgSZasDbviG5wr2Qm5+IZVvJF3qVSXnu2o4p0M2UHz/Gdxl
FUExWIzJUhm3Q0K0wDSPhlCo4hbTlHNt27D9</vt:lpwstr>
  </property>
  <property fmtid="{D5CDD505-2E9C-101B-9397-08002B2CF9AE}" pid="7" name="_2015_ms_pID_7253432">
    <vt:lpwstr>s7MLF/CeUNPu2Zs2Yy/ZZwD+a6vduO0YyAhX
w48B0P8bWKYMFO6VjlN7zpAoVa6G3oIlGCkS0szuBpi2oo8sLYs=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1641267053</vt:lpwstr>
  </property>
</Properties>
</file>