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24D7-15D2-40CF-B940-36E264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E4A-A2AC-4D64-B130-72222F39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7F84-8904-4187-8629-D35507D9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2F35-1B43-4CD0-9F7D-3362419A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864-A34A-4E11-858E-CDE264B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335A-12CE-42F9-B9D4-1CF992B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3FC1-DA2A-4226-9A26-8A08F1F0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78C2-A933-4DD5-AB85-D8C70511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33EB-3858-4D53-919E-F41DAB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F8F9-1F7F-4F35-AF26-6EE90059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17CD3-E688-48D7-A4F6-A16C69CBD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1BE5-4563-4088-9B1A-B030E2DC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BDB6-EDFE-4806-846F-E230FED9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79F0-420B-4D8A-A8CE-243A7C1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8889-0FA3-41A3-B57B-7DC39102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F050-6A9B-4842-A513-E22E183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01BE-3B08-451E-A2C3-5264B1D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1C36-7E6E-4592-B08C-6106898E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24E3-7229-484D-854B-FA4CAB7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D4E9-F831-413C-BAC2-7790B3D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2BE1-673F-41B6-9094-ADCE6165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13B0-4DF8-4F58-BE8A-C7557AAE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85E4-D1C4-4DD0-9B26-FFBFF2E6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E35-7E65-4FDF-BCD7-22FE180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70D7-3B73-415D-A684-F8DEECC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1DD-8D47-41CE-B91D-E1E755C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BCCA-6F7D-42E0-A6DC-A730690B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9648-D31A-4616-A245-E7C3A4F5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76CA-820A-4BF1-A5DF-CA8B0F2F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A72-D73F-4D4F-9471-466A8DAB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3FEB-25C1-49DA-853D-78AE35D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21AF-1313-4419-8CA4-3265C333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B3AE-9AC7-4D96-B023-FA3373F8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3360-6625-44E7-96D3-BBE8A6035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5D0FD-3B29-4ADA-82EC-26817E74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BF6D3-6205-4AAF-A000-E7D14822F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2CDDD-30F8-4673-AB55-E0EDAB4B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44AC7-3207-4022-AE11-11EB0C03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7B9AD-1F2E-4FAE-A81D-986967C2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6E1B-D3DD-4E44-92EE-4224072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AF0F8-E9FB-4241-B994-26A5D333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61CF-4D5C-4C0C-8E2C-E818A396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C0624-7DD4-482E-BB40-20E4BC1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13B5-7845-48F0-B6F2-F9BD6AC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2ACF6-7E23-48E3-ADBA-48C0E85E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D0E6-EAE6-4048-9F05-697004FD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42A3-264E-4A98-89AB-F0A683B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8AD7-167F-44FF-9B00-E9E4D2C3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43A8-DD01-4999-90E0-42BF1638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CA67-4F86-489F-AA20-EFE83C70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740A-2A7A-4C0B-A3D6-822AF710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1173-59A1-4D6D-A0AF-DF1118B8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3501-1EB7-499A-B5EE-E6276359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74A8F-4799-438E-A2E1-A545DC08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050A3-E514-40C3-96E8-E45AE847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79F1-946E-4A01-AE7B-347AD3D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8F7B-9924-47E7-87A1-E4D7A68B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C771-786A-4807-8BC1-0F03C457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A0D0C-93F0-4708-8FBD-8A381A6F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68C9-A4A0-4AEF-A936-49979008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15B3-334E-46AD-8632-175FA372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7566-52AC-4AA1-ADD3-996177793B2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B3C9-E380-49E8-A83A-82B5C2EF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084B-46CB-48A0-BA45-956A07F64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B4E38D7-1A37-493D-20AB-DCB57A96CB09}"/>
              </a:ext>
            </a:extLst>
          </p:cNvPr>
          <p:cNvSpPr/>
          <p:nvPr/>
        </p:nvSpPr>
        <p:spPr>
          <a:xfrm>
            <a:off x="5487564" y="2424083"/>
            <a:ext cx="1441329" cy="17784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Atmospheric</a:t>
            </a:r>
            <a:r>
              <a:rPr lang="de-DE" sz="1200" dirty="0">
                <a:solidFill>
                  <a:schemeClr val="tx1"/>
                </a:solidFill>
              </a:rPr>
              <a:t>-link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4" name="Title 206">
            <a:extLst>
              <a:ext uri="{FF2B5EF4-FFF2-40B4-BE49-F238E27FC236}">
                <a16:creationId xmlns:a16="http://schemas.microsoft.com/office/drawing/2014/main" id="{51D6180E-5834-DC55-195A-C45550B76C19}"/>
              </a:ext>
            </a:extLst>
          </p:cNvPr>
          <p:cNvSpPr txBox="1">
            <a:spLocks/>
          </p:cNvSpPr>
          <p:nvPr/>
        </p:nvSpPr>
        <p:spPr>
          <a:xfrm>
            <a:off x="475590" y="304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Passive Infrastructure  (Microwave – option 1)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877DED-599B-7A78-BF6C-CCF513E49CBE}"/>
              </a:ext>
            </a:extLst>
          </p:cNvPr>
          <p:cNvSpPr/>
          <p:nvPr/>
        </p:nvSpPr>
        <p:spPr>
          <a:xfrm>
            <a:off x="1906160" y="3385590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EDBDC8-C989-2032-0C6E-96C143277419}"/>
              </a:ext>
            </a:extLst>
          </p:cNvPr>
          <p:cNvSpPr/>
          <p:nvPr/>
        </p:nvSpPr>
        <p:spPr>
          <a:xfrm>
            <a:off x="3033850" y="2712689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68B9EB-67EE-3C4B-2397-DFDE21C84576}"/>
              </a:ext>
            </a:extLst>
          </p:cNvPr>
          <p:cNvSpPr/>
          <p:nvPr/>
        </p:nvSpPr>
        <p:spPr>
          <a:xfrm>
            <a:off x="1881924" y="2705988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8367D4-05A0-8B93-B11B-6277F413C84F}"/>
              </a:ext>
            </a:extLst>
          </p:cNvPr>
          <p:cNvSpPr/>
          <p:nvPr/>
        </p:nvSpPr>
        <p:spPr>
          <a:xfrm>
            <a:off x="3064220" y="3373793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916FF9-9A69-30AD-AE36-767493796FF8}"/>
              </a:ext>
            </a:extLst>
          </p:cNvPr>
          <p:cNvGrpSpPr/>
          <p:nvPr/>
        </p:nvGrpSpPr>
        <p:grpSpPr>
          <a:xfrm>
            <a:off x="4543157" y="2385689"/>
            <a:ext cx="727395" cy="1520800"/>
            <a:chOff x="4345493" y="2571265"/>
            <a:chExt cx="1134289" cy="1520800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303975-FB36-71B5-31EC-6F0BF0C74D25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B4E256-5CE6-D578-905E-1235F786308E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535E2C-CDC9-E07E-0234-FB2E9C81E956}"/>
              </a:ext>
            </a:extLst>
          </p:cNvPr>
          <p:cNvGrpSpPr/>
          <p:nvPr/>
        </p:nvGrpSpPr>
        <p:grpSpPr>
          <a:xfrm>
            <a:off x="4028841" y="2866426"/>
            <a:ext cx="514315" cy="539790"/>
            <a:chOff x="4094649" y="3042235"/>
            <a:chExt cx="514315" cy="539790"/>
          </a:xfrm>
          <a:solidFill>
            <a:schemeClr val="accent4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8BBAD8-E24C-0ACA-1105-FFF9B59CE082}"/>
                </a:ext>
              </a:extLst>
            </p:cNvPr>
            <p:cNvSpPr/>
            <p:nvPr/>
          </p:nvSpPr>
          <p:spPr>
            <a:xfrm>
              <a:off x="4493419" y="3042235"/>
              <a:ext cx="115545" cy="53979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33B48D-631D-6F25-E47B-A794CF2045EB}"/>
                </a:ext>
              </a:extLst>
            </p:cNvPr>
            <p:cNvSpPr/>
            <p:nvPr/>
          </p:nvSpPr>
          <p:spPr>
            <a:xfrm>
              <a:off x="4094649" y="3172986"/>
              <a:ext cx="398770" cy="2782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b="1" dirty="0">
                  <a:solidFill>
                    <a:schemeClr val="tx1"/>
                  </a:solidFill>
                </a:rPr>
                <a:t>OMT</a:t>
              </a:r>
              <a:endParaRPr lang="LID4096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3FA9C4-9671-77B4-E492-53390ABA257B}"/>
                </a:ext>
              </a:extLst>
            </p:cNvPr>
            <p:cNvSpPr/>
            <p:nvPr/>
          </p:nvSpPr>
          <p:spPr>
            <a:xfrm>
              <a:off x="4222750" y="3042235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1171FB2-D4A1-FFA5-F776-9F23213B833E}"/>
                </a:ext>
              </a:extLst>
            </p:cNvPr>
            <p:cNvSpPr/>
            <p:nvPr/>
          </p:nvSpPr>
          <p:spPr>
            <a:xfrm>
              <a:off x="4231105" y="3451274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17ADD-339F-BD02-6863-1D6217E1DDB5}"/>
              </a:ext>
            </a:extLst>
          </p:cNvPr>
          <p:cNvSpPr txBox="1"/>
          <p:nvPr/>
        </p:nvSpPr>
        <p:spPr>
          <a:xfrm>
            <a:off x="2709724" y="2605674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363F3C-82C0-9167-AE87-77D384D39248}"/>
              </a:ext>
            </a:extLst>
          </p:cNvPr>
          <p:cNvSpPr txBox="1"/>
          <p:nvPr/>
        </p:nvSpPr>
        <p:spPr>
          <a:xfrm>
            <a:off x="2693245" y="3273648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A9B666C-C88C-59BC-E455-BB467D49FABA}"/>
              </a:ext>
            </a:extLst>
          </p:cNvPr>
          <p:cNvGrpSpPr/>
          <p:nvPr/>
        </p:nvGrpSpPr>
        <p:grpSpPr>
          <a:xfrm>
            <a:off x="5831728" y="2788931"/>
            <a:ext cx="566687" cy="783789"/>
            <a:chOff x="6159150" y="4092338"/>
            <a:chExt cx="566687" cy="783789"/>
          </a:xfrm>
        </p:grpSpPr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id="{9E2A74CC-7752-A03F-1CBF-95C40473F0C8}"/>
                </a:ext>
              </a:extLst>
            </p:cNvPr>
            <p:cNvSpPr/>
            <p:nvPr/>
          </p:nvSpPr>
          <p:spPr>
            <a:xfrm rot="5400000">
              <a:off x="6092293" y="4242583"/>
              <a:ext cx="783789" cy="483299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id="{66955DBF-E024-D8A4-7ED8-203ABB589DF9}"/>
                </a:ext>
              </a:extLst>
            </p:cNvPr>
            <p:cNvSpPr/>
            <p:nvPr/>
          </p:nvSpPr>
          <p:spPr>
            <a:xfrm rot="5400000">
              <a:off x="6058675" y="4335456"/>
              <a:ext cx="467164" cy="266213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7D1A3868-57CD-2D84-48F9-C8095D092DFE}"/>
                </a:ext>
              </a:extLst>
            </p:cNvPr>
            <p:cNvSpPr/>
            <p:nvPr/>
          </p:nvSpPr>
          <p:spPr>
            <a:xfrm rot="5400000">
              <a:off x="6116113" y="4286638"/>
              <a:ext cx="577541" cy="384422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9E9FE4C-7172-1AA2-6F1F-5A74DAFD6D05}"/>
              </a:ext>
            </a:extLst>
          </p:cNvPr>
          <p:cNvGrpSpPr/>
          <p:nvPr/>
        </p:nvGrpSpPr>
        <p:grpSpPr>
          <a:xfrm>
            <a:off x="3752921" y="3350798"/>
            <a:ext cx="1208991" cy="2682438"/>
            <a:chOff x="4518709" y="3324662"/>
            <a:chExt cx="844550" cy="14183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198D46-390A-BB76-F712-36554D92BB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00476F5-CA7C-04A2-226E-CC1F944F03FE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6104FC0-7CE6-82E7-5E6A-86D171F3B04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E4D216-8211-A23B-B1C4-997D232D9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89C0B2-D49A-DB6F-60C8-92B40A9E6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ED4E39-F49A-39BA-74AE-7C4682CCB7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990E56F-EA5A-623E-9C30-D892D014B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22FC2E-9BB5-D3CB-B28C-2CB8E2862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6ECA88-57B1-9978-63D0-44D9E3553F5E}"/>
              </a:ext>
            </a:extLst>
          </p:cNvPr>
          <p:cNvGrpSpPr/>
          <p:nvPr/>
        </p:nvGrpSpPr>
        <p:grpSpPr>
          <a:xfrm>
            <a:off x="7354789" y="3350798"/>
            <a:ext cx="1208991" cy="2682438"/>
            <a:chOff x="4518709" y="3324662"/>
            <a:chExt cx="844550" cy="141839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E135D6-B843-D80C-43A7-104E9339B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B5D95B-1D33-A9CC-6484-0F4494BF2AB8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87F386-896B-EDCE-48A0-31ACC2B01459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26CDAC8-6C5A-C8B6-ED8A-81D588BFD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9DE90A9-CB48-FD96-D49E-731EE7FC7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2313831-2736-43AC-A9C7-498638508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4A2ABE-6A1F-715C-119B-36C2D39A7C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D3FDF1-866E-D811-AF31-AD39E0F66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09F3AFB-7F5C-E9C3-7422-9D9185A69F38}"/>
              </a:ext>
            </a:extLst>
          </p:cNvPr>
          <p:cNvSpPr/>
          <p:nvPr/>
        </p:nvSpPr>
        <p:spPr>
          <a:xfrm>
            <a:off x="8467271" y="3305722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50D8764-533F-49D9-B5F9-17EBC9F50BF4}"/>
              </a:ext>
            </a:extLst>
          </p:cNvPr>
          <p:cNvSpPr/>
          <p:nvPr/>
        </p:nvSpPr>
        <p:spPr>
          <a:xfrm>
            <a:off x="9625331" y="2581102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3AE54136-8580-83A0-3B39-CB4F5C97505A}"/>
              </a:ext>
            </a:extLst>
          </p:cNvPr>
          <p:cNvSpPr/>
          <p:nvPr/>
        </p:nvSpPr>
        <p:spPr>
          <a:xfrm>
            <a:off x="8458916" y="2596347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48E2A16-02C9-FBC3-96B8-65B3AA72CA9C}"/>
              </a:ext>
            </a:extLst>
          </p:cNvPr>
          <p:cNvSpPr/>
          <p:nvPr/>
        </p:nvSpPr>
        <p:spPr>
          <a:xfrm>
            <a:off x="9625331" y="3293925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D53218-EF3C-44A6-D728-436AACF48589}"/>
              </a:ext>
            </a:extLst>
          </p:cNvPr>
          <p:cNvSpPr txBox="1"/>
          <p:nvPr/>
        </p:nvSpPr>
        <p:spPr>
          <a:xfrm>
            <a:off x="9270835" y="2525806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FA45F0-F8F0-5C71-D6BD-420CEB308B0D}"/>
              </a:ext>
            </a:extLst>
          </p:cNvPr>
          <p:cNvSpPr txBox="1"/>
          <p:nvPr/>
        </p:nvSpPr>
        <p:spPr>
          <a:xfrm>
            <a:off x="9254356" y="3193780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1D0F43-6B12-B483-0A2C-D91EB2FBB6EB}"/>
              </a:ext>
            </a:extLst>
          </p:cNvPr>
          <p:cNvGrpSpPr/>
          <p:nvPr/>
        </p:nvGrpSpPr>
        <p:grpSpPr>
          <a:xfrm rot="10800000">
            <a:off x="7915077" y="2857810"/>
            <a:ext cx="514315" cy="539790"/>
            <a:chOff x="4094649" y="3042235"/>
            <a:chExt cx="514315" cy="539790"/>
          </a:xfrm>
          <a:solidFill>
            <a:schemeClr val="accent4"/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E2C6B93B-C536-F97C-5AD1-8C900D53A9DE}"/>
                </a:ext>
              </a:extLst>
            </p:cNvPr>
            <p:cNvSpPr/>
            <p:nvPr/>
          </p:nvSpPr>
          <p:spPr>
            <a:xfrm>
              <a:off x="4493419" y="3042235"/>
              <a:ext cx="115545" cy="53979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66E1D58-8CF3-5FDB-D68C-1EEFE3072502}"/>
                </a:ext>
              </a:extLst>
            </p:cNvPr>
            <p:cNvSpPr/>
            <p:nvPr/>
          </p:nvSpPr>
          <p:spPr>
            <a:xfrm rot="10800000">
              <a:off x="4094649" y="3172986"/>
              <a:ext cx="398770" cy="2782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b="1" dirty="0">
                  <a:solidFill>
                    <a:schemeClr val="tx1"/>
                  </a:solidFill>
                </a:rPr>
                <a:t>OMT</a:t>
              </a:r>
              <a:endParaRPr lang="LID4096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6E0A784-3334-F02F-E2ED-0342B6AAB71A}"/>
                </a:ext>
              </a:extLst>
            </p:cNvPr>
            <p:cNvSpPr/>
            <p:nvPr/>
          </p:nvSpPr>
          <p:spPr>
            <a:xfrm>
              <a:off x="4222750" y="3042235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19DE45-1D75-401C-F68C-1EB95E0D04BC}"/>
                </a:ext>
              </a:extLst>
            </p:cNvPr>
            <p:cNvSpPr/>
            <p:nvPr/>
          </p:nvSpPr>
          <p:spPr>
            <a:xfrm>
              <a:off x="4231105" y="3451274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4F8D174-EB09-D47B-0884-E20BA4F77EE3}"/>
              </a:ext>
            </a:extLst>
          </p:cNvPr>
          <p:cNvSpPr/>
          <p:nvPr/>
        </p:nvSpPr>
        <p:spPr>
          <a:xfrm>
            <a:off x="10678436" y="2119819"/>
            <a:ext cx="1155021" cy="2152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73391C-02B2-A6BB-B0A8-A10B87A220D5}"/>
              </a:ext>
            </a:extLst>
          </p:cNvPr>
          <p:cNvSpPr/>
          <p:nvPr/>
        </p:nvSpPr>
        <p:spPr>
          <a:xfrm>
            <a:off x="10863155" y="2596347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D4F672-F95B-4B5F-6801-4D8A6FDB4A6F}"/>
              </a:ext>
            </a:extLst>
          </p:cNvPr>
          <p:cNvSpPr txBox="1"/>
          <p:nvPr/>
        </p:nvSpPr>
        <p:spPr>
          <a:xfrm>
            <a:off x="5733390" y="3876716"/>
            <a:ext cx="106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ITU-R P.530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AF14867-AE76-ABE0-9F82-AA0CCD129D59}"/>
              </a:ext>
            </a:extLst>
          </p:cNvPr>
          <p:cNvSpPr txBox="1"/>
          <p:nvPr/>
        </p:nvSpPr>
        <p:spPr>
          <a:xfrm>
            <a:off x="10666111" y="3833408"/>
            <a:ext cx="1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 Unit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714051-6546-1E9E-D919-2DA149565247}"/>
              </a:ext>
            </a:extLst>
          </p:cNvPr>
          <p:cNvSpPr/>
          <p:nvPr/>
        </p:nvSpPr>
        <p:spPr>
          <a:xfrm>
            <a:off x="10869181" y="3247663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B82AF2C-622E-C72E-706A-1114CC4F7DBF}"/>
              </a:ext>
            </a:extLst>
          </p:cNvPr>
          <p:cNvSpPr/>
          <p:nvPr/>
        </p:nvSpPr>
        <p:spPr>
          <a:xfrm>
            <a:off x="494919" y="2217888"/>
            <a:ext cx="1155021" cy="2152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9D6955-AB95-F731-55D0-3F5CDDAE8A1D}"/>
              </a:ext>
            </a:extLst>
          </p:cNvPr>
          <p:cNvSpPr/>
          <p:nvPr/>
        </p:nvSpPr>
        <p:spPr>
          <a:xfrm>
            <a:off x="679638" y="2694416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AECE219-76BA-22D8-1F61-8B5C9997580A}"/>
              </a:ext>
            </a:extLst>
          </p:cNvPr>
          <p:cNvSpPr/>
          <p:nvPr/>
        </p:nvSpPr>
        <p:spPr>
          <a:xfrm>
            <a:off x="685664" y="3345732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6531DE-752F-8DA8-5581-014FB2671BFB}"/>
              </a:ext>
            </a:extLst>
          </p:cNvPr>
          <p:cNvSpPr txBox="1"/>
          <p:nvPr/>
        </p:nvSpPr>
        <p:spPr>
          <a:xfrm>
            <a:off x="521633" y="3977413"/>
            <a:ext cx="1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 Unit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5787B50-723D-14DF-A7C0-41A2164014F8}"/>
              </a:ext>
            </a:extLst>
          </p:cNvPr>
          <p:cNvSpPr txBox="1"/>
          <p:nvPr/>
        </p:nvSpPr>
        <p:spPr>
          <a:xfrm>
            <a:off x="1846859" y="1939017"/>
            <a:ext cx="206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waveguide </a:t>
            </a:r>
          </a:p>
          <a:p>
            <a:pPr algn="ctr"/>
            <a:r>
              <a:rPr lang="en-US" sz="1200" dirty="0"/>
              <a:t>(Series of Flexible and rigid waveguides)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4D5821-C2FB-6E5A-0218-5CE7EDF11C82}"/>
              </a:ext>
            </a:extLst>
          </p:cNvPr>
          <p:cNvSpPr txBox="1"/>
          <p:nvPr/>
        </p:nvSpPr>
        <p:spPr>
          <a:xfrm>
            <a:off x="3921180" y="1990929"/>
            <a:ext cx="206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antenna</a:t>
            </a:r>
          </a:p>
          <a:p>
            <a:pPr algn="ctr"/>
            <a:r>
              <a:rPr lang="en-US" sz="1200" dirty="0"/>
              <a:t>(Gain, RPE)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759D206-EF0F-697E-30DC-4F8E67993154}"/>
              </a:ext>
            </a:extLst>
          </p:cNvPr>
          <p:cNvSpPr txBox="1"/>
          <p:nvPr/>
        </p:nvSpPr>
        <p:spPr>
          <a:xfrm>
            <a:off x="3717925" y="2418186"/>
            <a:ext cx="94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Polarization coupler</a:t>
            </a:r>
          </a:p>
        </p:txBody>
      </p:sp>
      <p:cxnSp>
        <p:nvCxnSpPr>
          <p:cNvPr id="119" name="直接连接符 55">
            <a:extLst>
              <a:ext uri="{FF2B5EF4-FFF2-40B4-BE49-F238E27FC236}">
                <a16:creationId xmlns:a16="http://schemas.microsoft.com/office/drawing/2014/main" id="{68B6A974-7D12-6571-7E71-F8DC5887ED50}"/>
              </a:ext>
            </a:extLst>
          </p:cNvPr>
          <p:cNvCxnSpPr>
            <a:cxnSpLocks/>
          </p:cNvCxnSpPr>
          <p:nvPr/>
        </p:nvCxnSpPr>
        <p:spPr>
          <a:xfrm>
            <a:off x="3924684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4C42021-6570-FFAE-AD04-477FC149E383}"/>
              </a:ext>
            </a:extLst>
          </p:cNvPr>
          <p:cNvSpPr txBox="1"/>
          <p:nvPr/>
        </p:nvSpPr>
        <p:spPr>
          <a:xfrm>
            <a:off x="3143202" y="3908296"/>
            <a:ext cx="73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21" name="直接连接符 55">
            <a:extLst>
              <a:ext uri="{FF2B5EF4-FFF2-40B4-BE49-F238E27FC236}">
                <a16:creationId xmlns:a16="http://schemas.microsoft.com/office/drawing/2014/main" id="{D2C9CE66-A9B9-3623-34C6-FCCF3F973507}"/>
              </a:ext>
            </a:extLst>
          </p:cNvPr>
          <p:cNvCxnSpPr>
            <a:cxnSpLocks/>
          </p:cNvCxnSpPr>
          <p:nvPr/>
        </p:nvCxnSpPr>
        <p:spPr>
          <a:xfrm>
            <a:off x="3105534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225">
            <a:extLst>
              <a:ext uri="{FF2B5EF4-FFF2-40B4-BE49-F238E27FC236}">
                <a16:creationId xmlns:a16="http://schemas.microsoft.com/office/drawing/2014/main" id="{FCC81B0F-CD89-515F-B284-1B5A3AB6853C}"/>
              </a:ext>
            </a:extLst>
          </p:cNvPr>
          <p:cNvCxnSpPr>
            <a:cxnSpLocks/>
          </p:cNvCxnSpPr>
          <p:nvPr/>
        </p:nvCxnSpPr>
        <p:spPr>
          <a:xfrm>
            <a:off x="3143202" y="4392921"/>
            <a:ext cx="724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55">
            <a:extLst>
              <a:ext uri="{FF2B5EF4-FFF2-40B4-BE49-F238E27FC236}">
                <a16:creationId xmlns:a16="http://schemas.microsoft.com/office/drawing/2014/main" id="{5A9E7D6D-4C9E-E5AC-2E21-80BF7FC12311}"/>
              </a:ext>
            </a:extLst>
          </p:cNvPr>
          <p:cNvCxnSpPr>
            <a:cxnSpLocks/>
          </p:cNvCxnSpPr>
          <p:nvPr/>
        </p:nvCxnSpPr>
        <p:spPr>
          <a:xfrm>
            <a:off x="2735801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AF64B0-25C1-C450-FAD6-CCFEEED68CED}"/>
              </a:ext>
            </a:extLst>
          </p:cNvPr>
          <p:cNvSpPr txBox="1"/>
          <p:nvPr/>
        </p:nvSpPr>
        <p:spPr>
          <a:xfrm>
            <a:off x="1954319" y="3908296"/>
            <a:ext cx="73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26" name="直接连接符 55">
            <a:extLst>
              <a:ext uri="{FF2B5EF4-FFF2-40B4-BE49-F238E27FC236}">
                <a16:creationId xmlns:a16="http://schemas.microsoft.com/office/drawing/2014/main" id="{54835FB0-31CF-1A23-180B-20A881313230}"/>
              </a:ext>
            </a:extLst>
          </p:cNvPr>
          <p:cNvCxnSpPr>
            <a:cxnSpLocks/>
          </p:cNvCxnSpPr>
          <p:nvPr/>
        </p:nvCxnSpPr>
        <p:spPr>
          <a:xfrm>
            <a:off x="1916651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225">
            <a:extLst>
              <a:ext uri="{FF2B5EF4-FFF2-40B4-BE49-F238E27FC236}">
                <a16:creationId xmlns:a16="http://schemas.microsoft.com/office/drawing/2014/main" id="{8B2BFF81-3DFF-EED1-5EA6-C649011AA9A7}"/>
              </a:ext>
            </a:extLst>
          </p:cNvPr>
          <p:cNvCxnSpPr>
            <a:cxnSpLocks/>
          </p:cNvCxnSpPr>
          <p:nvPr/>
        </p:nvCxnSpPr>
        <p:spPr>
          <a:xfrm>
            <a:off x="1954319" y="4392921"/>
            <a:ext cx="724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6222886-B0FB-E2FA-2DA4-133DEBC9F571}"/>
              </a:ext>
            </a:extLst>
          </p:cNvPr>
          <p:cNvGrpSpPr/>
          <p:nvPr/>
        </p:nvGrpSpPr>
        <p:grpSpPr>
          <a:xfrm rot="10800000">
            <a:off x="7258372" y="2385689"/>
            <a:ext cx="666086" cy="1520800"/>
            <a:chOff x="4345493" y="2571265"/>
            <a:chExt cx="1134289" cy="15208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46F3C4-62FB-D6EF-F68E-41EE87F51B73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46022E9-F706-8790-A601-7B39FF1CB657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1F2F2CF-BDEF-0A28-4760-92F57E8A9C59}"/>
              </a:ext>
            </a:extLst>
          </p:cNvPr>
          <p:cNvSpPr/>
          <p:nvPr/>
        </p:nvSpPr>
        <p:spPr>
          <a:xfrm>
            <a:off x="1647315" y="2737724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E9F0E99-BC24-4597-A06B-043D27EDB04C}"/>
              </a:ext>
            </a:extLst>
          </p:cNvPr>
          <p:cNvSpPr/>
          <p:nvPr/>
        </p:nvSpPr>
        <p:spPr>
          <a:xfrm>
            <a:off x="1650601" y="3379282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AA3636C-B7EA-0CE0-FFB2-53F9CC30C417}"/>
              </a:ext>
            </a:extLst>
          </p:cNvPr>
          <p:cNvSpPr/>
          <p:nvPr/>
        </p:nvSpPr>
        <p:spPr>
          <a:xfrm>
            <a:off x="10438633" y="258937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A44C503-9237-7D32-D8D8-99DD0331A37D}"/>
              </a:ext>
            </a:extLst>
          </p:cNvPr>
          <p:cNvSpPr/>
          <p:nvPr/>
        </p:nvSpPr>
        <p:spPr>
          <a:xfrm>
            <a:off x="10428895" y="3321946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CB2E39-7306-7762-0841-91447D25B7B2}"/>
              </a:ext>
            </a:extLst>
          </p:cNvPr>
          <p:cNvCxnSpPr>
            <a:stCxn id="113" idx="3"/>
            <a:endCxn id="137" idx="1"/>
          </p:cNvCxnSpPr>
          <p:nvPr/>
        </p:nvCxnSpPr>
        <p:spPr>
          <a:xfrm flipV="1">
            <a:off x="1528524" y="2874092"/>
            <a:ext cx="118791" cy="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D487037-7B6A-9878-A8D9-243EE88B5E9D}"/>
              </a:ext>
            </a:extLst>
          </p:cNvPr>
          <p:cNvCxnSpPr>
            <a:stCxn id="114" idx="3"/>
            <a:endCxn id="138" idx="1"/>
          </p:cNvCxnSpPr>
          <p:nvPr/>
        </p:nvCxnSpPr>
        <p:spPr>
          <a:xfrm flipV="1">
            <a:off x="1534550" y="3515650"/>
            <a:ext cx="116051" cy="1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71DA047-01E6-C2B2-CA60-9D1DFC047F4E}"/>
              </a:ext>
            </a:extLst>
          </p:cNvPr>
          <p:cNvCxnSpPr>
            <a:stCxn id="17" idx="3"/>
            <a:endCxn id="25" idx="2"/>
          </p:cNvCxnSpPr>
          <p:nvPr/>
        </p:nvCxnSpPr>
        <p:spPr>
          <a:xfrm flipV="1">
            <a:off x="3867784" y="3406216"/>
            <a:ext cx="361003" cy="124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052B4A1-4E87-1EA3-811E-12938882C25E}"/>
              </a:ext>
            </a:extLst>
          </p:cNvPr>
          <p:cNvCxnSpPr>
            <a:stCxn id="103" idx="2"/>
            <a:endCxn id="88" idx="1"/>
          </p:cNvCxnSpPr>
          <p:nvPr/>
        </p:nvCxnSpPr>
        <p:spPr>
          <a:xfrm rot="5400000" flipH="1" flipV="1">
            <a:off x="8291959" y="2690853"/>
            <a:ext cx="104445" cy="2294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EBD8FE2D-9E59-BFA1-DFD0-54F097AF045C}"/>
              </a:ext>
            </a:extLst>
          </p:cNvPr>
          <p:cNvCxnSpPr>
            <a:stCxn id="102" idx="0"/>
            <a:endCxn id="86" idx="1"/>
          </p:cNvCxnSpPr>
          <p:nvPr/>
        </p:nvCxnSpPr>
        <p:spPr>
          <a:xfrm rot="16200000" flipH="1">
            <a:off x="8319966" y="3315435"/>
            <a:ext cx="65140" cy="2294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AB57E5D-9B59-68E1-099C-C31943716317}"/>
              </a:ext>
            </a:extLst>
          </p:cNvPr>
          <p:cNvCxnSpPr>
            <a:stCxn id="13" idx="3"/>
            <a:endCxn id="24" idx="0"/>
          </p:cNvCxnSpPr>
          <p:nvPr/>
        </p:nvCxnSpPr>
        <p:spPr>
          <a:xfrm flipV="1">
            <a:off x="3837414" y="2866426"/>
            <a:ext cx="383018" cy="3281"/>
          </a:xfrm>
          <a:prstGeom prst="bentConnector4">
            <a:avLst>
              <a:gd name="adj1" fmla="val 41712"/>
              <a:gd name="adj2" fmla="val 1882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5C1C058-EF57-27DA-93BA-5BF4717EB9CE}"/>
              </a:ext>
            </a:extLst>
          </p:cNvPr>
          <p:cNvCxnSpPr>
            <a:stCxn id="139" idx="3"/>
            <a:endCxn id="106" idx="1"/>
          </p:cNvCxnSpPr>
          <p:nvPr/>
        </p:nvCxnSpPr>
        <p:spPr>
          <a:xfrm>
            <a:off x="10685265" y="2725743"/>
            <a:ext cx="177890" cy="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3A310C3-8843-508D-377E-BAAE4873990B}"/>
              </a:ext>
            </a:extLst>
          </p:cNvPr>
          <p:cNvCxnSpPr>
            <a:stCxn id="140" idx="3"/>
            <a:endCxn id="111" idx="1"/>
          </p:cNvCxnSpPr>
          <p:nvPr/>
        </p:nvCxnSpPr>
        <p:spPr>
          <a:xfrm flipV="1">
            <a:off x="10675527" y="3431215"/>
            <a:ext cx="193654" cy="2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A0E0140-0BEC-8201-F60B-638DA254082D}"/>
              </a:ext>
            </a:extLst>
          </p:cNvPr>
          <p:cNvGrpSpPr/>
          <p:nvPr/>
        </p:nvGrpSpPr>
        <p:grpSpPr>
          <a:xfrm rot="348720">
            <a:off x="8285729" y="4058436"/>
            <a:ext cx="310181" cy="868589"/>
            <a:chOff x="4345493" y="2571265"/>
            <a:chExt cx="1134289" cy="1520800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5EAE165-605A-16B1-2F23-5013D22A5AAF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B475207-8384-CB2D-E109-899FF4E11C89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DF5F3C-77B0-1980-2450-05BB8134CC85}"/>
              </a:ext>
            </a:extLst>
          </p:cNvPr>
          <p:cNvGrpSpPr/>
          <p:nvPr/>
        </p:nvGrpSpPr>
        <p:grpSpPr>
          <a:xfrm>
            <a:off x="9625330" y="4800600"/>
            <a:ext cx="909319" cy="1566011"/>
            <a:chOff x="4518709" y="3324662"/>
            <a:chExt cx="844550" cy="1418397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776FDD2-1E9E-49DF-B5E3-2B8CFC391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07E314F-4EEB-B29C-6E8A-18A26C5BF841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7F28865-F0FE-1DF5-1213-F96959EC376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213DD6B-AC9A-8799-33B8-4A73AA8E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23C4A42-3254-8237-01F3-A96CCB08C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CB3133D-FC56-B7AC-6585-E04F64A94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F4497F6-E6C1-22A9-D00B-D1321F608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7CA0DE5-6195-9FE0-1ACE-D6EE9F8AA1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2A79C78-40A9-BE38-C834-644290D7AA16}"/>
              </a:ext>
            </a:extLst>
          </p:cNvPr>
          <p:cNvGrpSpPr/>
          <p:nvPr/>
        </p:nvGrpSpPr>
        <p:grpSpPr>
          <a:xfrm rot="11483015">
            <a:off x="9690516" y="4882979"/>
            <a:ext cx="255073" cy="685942"/>
            <a:chOff x="4345493" y="2571265"/>
            <a:chExt cx="1134289" cy="1520800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8BB391D-1D90-7B44-BA7A-F6BBFBE3874A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ACE86C8-8F94-7838-9FBB-9F1507FCB8DC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01377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6">
            <a:extLst>
              <a:ext uri="{FF2B5EF4-FFF2-40B4-BE49-F238E27FC236}">
                <a16:creationId xmlns:a16="http://schemas.microsoft.com/office/drawing/2014/main" id="{EAF6B45F-7EC8-941A-0742-535E5360C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Passive Infrastructure  (Microwave – option 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E0721F-5004-D6B1-2883-1370E7098D59}"/>
              </a:ext>
            </a:extLst>
          </p:cNvPr>
          <p:cNvSpPr/>
          <p:nvPr/>
        </p:nvSpPr>
        <p:spPr>
          <a:xfrm>
            <a:off x="5487564" y="2424083"/>
            <a:ext cx="1441329" cy="177846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Atmospheric</a:t>
            </a:r>
            <a:r>
              <a:rPr lang="de-DE" sz="1200" dirty="0">
                <a:solidFill>
                  <a:schemeClr val="tx1"/>
                </a:solidFill>
              </a:rPr>
              <a:t>-link</a:t>
            </a:r>
            <a:endParaRPr lang="LID4096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EC70F-EDBC-633B-F15C-3FB3813E6582}"/>
              </a:ext>
            </a:extLst>
          </p:cNvPr>
          <p:cNvSpPr/>
          <p:nvPr/>
        </p:nvSpPr>
        <p:spPr>
          <a:xfrm>
            <a:off x="1906160" y="3385590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CC2BB-C0ED-1733-60BE-3DDD68AF9D57}"/>
              </a:ext>
            </a:extLst>
          </p:cNvPr>
          <p:cNvSpPr/>
          <p:nvPr/>
        </p:nvSpPr>
        <p:spPr>
          <a:xfrm>
            <a:off x="3033850" y="2712689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1A2288-A72A-4F73-C9F5-E6A023D2E84F}"/>
              </a:ext>
            </a:extLst>
          </p:cNvPr>
          <p:cNvSpPr/>
          <p:nvPr/>
        </p:nvSpPr>
        <p:spPr>
          <a:xfrm>
            <a:off x="1881924" y="2705988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982E6-ABA6-6185-24A3-611941BD8A94}"/>
              </a:ext>
            </a:extLst>
          </p:cNvPr>
          <p:cNvSpPr/>
          <p:nvPr/>
        </p:nvSpPr>
        <p:spPr>
          <a:xfrm>
            <a:off x="3064220" y="3373793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A76E9E-D4AA-6D4D-C708-5318AB34FBED}"/>
              </a:ext>
            </a:extLst>
          </p:cNvPr>
          <p:cNvGrpSpPr/>
          <p:nvPr/>
        </p:nvGrpSpPr>
        <p:grpSpPr>
          <a:xfrm>
            <a:off x="4543157" y="2385689"/>
            <a:ext cx="727395" cy="1520800"/>
            <a:chOff x="4345493" y="2571265"/>
            <a:chExt cx="1134289" cy="1520800"/>
          </a:xfrm>
          <a:solidFill>
            <a:schemeClr val="bg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84FC5D-866F-E575-C697-D813B32DBA0F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3A356-8635-5494-D322-6E6C3136969D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D95955-B462-C33A-F339-F2E7D9E96628}"/>
              </a:ext>
            </a:extLst>
          </p:cNvPr>
          <p:cNvGrpSpPr/>
          <p:nvPr/>
        </p:nvGrpSpPr>
        <p:grpSpPr>
          <a:xfrm>
            <a:off x="4028841" y="2866426"/>
            <a:ext cx="514315" cy="539790"/>
            <a:chOff x="4094649" y="3042235"/>
            <a:chExt cx="514315" cy="539790"/>
          </a:xfrm>
          <a:solidFill>
            <a:schemeClr val="accent4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E4C07D-9DC5-9ED0-B0F4-72D66B068360}"/>
                </a:ext>
              </a:extLst>
            </p:cNvPr>
            <p:cNvSpPr/>
            <p:nvPr/>
          </p:nvSpPr>
          <p:spPr>
            <a:xfrm>
              <a:off x="4493419" y="3042235"/>
              <a:ext cx="115545" cy="53979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FB5067-71AB-95A2-834A-89D3A45B019F}"/>
                </a:ext>
              </a:extLst>
            </p:cNvPr>
            <p:cNvSpPr/>
            <p:nvPr/>
          </p:nvSpPr>
          <p:spPr>
            <a:xfrm>
              <a:off x="4094649" y="3172986"/>
              <a:ext cx="398770" cy="2782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b="1" dirty="0">
                  <a:solidFill>
                    <a:schemeClr val="tx1"/>
                  </a:solidFill>
                </a:rPr>
                <a:t>OMT</a:t>
              </a:r>
              <a:endParaRPr lang="LID4096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8B878B-EC00-D94E-7FEC-50A72738AEB1}"/>
                </a:ext>
              </a:extLst>
            </p:cNvPr>
            <p:cNvSpPr/>
            <p:nvPr/>
          </p:nvSpPr>
          <p:spPr>
            <a:xfrm>
              <a:off x="4222750" y="3042235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70AB5B-6BB9-8596-E8A9-E628EA981066}"/>
                </a:ext>
              </a:extLst>
            </p:cNvPr>
            <p:cNvSpPr/>
            <p:nvPr/>
          </p:nvSpPr>
          <p:spPr>
            <a:xfrm>
              <a:off x="4231105" y="3451274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B0A352-9AD9-6EF8-10C8-6C674B8E6B9B}"/>
              </a:ext>
            </a:extLst>
          </p:cNvPr>
          <p:cNvSpPr txBox="1"/>
          <p:nvPr/>
        </p:nvSpPr>
        <p:spPr>
          <a:xfrm>
            <a:off x="2709724" y="2605674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253A4-B5B5-23AA-5AFF-BA32F4B0B7AA}"/>
              </a:ext>
            </a:extLst>
          </p:cNvPr>
          <p:cNvSpPr txBox="1"/>
          <p:nvPr/>
        </p:nvSpPr>
        <p:spPr>
          <a:xfrm>
            <a:off x="2693245" y="3273648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FAB6D5-AE98-7C41-A430-6E42C38793A9}"/>
              </a:ext>
            </a:extLst>
          </p:cNvPr>
          <p:cNvGrpSpPr/>
          <p:nvPr/>
        </p:nvGrpSpPr>
        <p:grpSpPr>
          <a:xfrm>
            <a:off x="5831728" y="2788931"/>
            <a:ext cx="566687" cy="783789"/>
            <a:chOff x="6159150" y="4092338"/>
            <a:chExt cx="566687" cy="783789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06A04AB8-3F3A-573E-E0B8-74E6FEDD7E38}"/>
                </a:ext>
              </a:extLst>
            </p:cNvPr>
            <p:cNvSpPr/>
            <p:nvPr/>
          </p:nvSpPr>
          <p:spPr>
            <a:xfrm rot="5400000">
              <a:off x="6092293" y="4242583"/>
              <a:ext cx="783789" cy="483299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79A04CF-1245-A277-B218-3D1E28FA3A3C}"/>
                </a:ext>
              </a:extLst>
            </p:cNvPr>
            <p:cNvSpPr/>
            <p:nvPr/>
          </p:nvSpPr>
          <p:spPr>
            <a:xfrm rot="5400000">
              <a:off x="6058675" y="4335456"/>
              <a:ext cx="467164" cy="266213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  <a:ln cap="rnd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BCAEA3B7-9180-EAF9-5F46-63D991BD2E48}"/>
                </a:ext>
              </a:extLst>
            </p:cNvPr>
            <p:cNvSpPr/>
            <p:nvPr/>
          </p:nvSpPr>
          <p:spPr>
            <a:xfrm rot="5400000">
              <a:off x="6116113" y="4286638"/>
              <a:ext cx="577541" cy="384422"/>
            </a:xfrm>
            <a:prstGeom prst="blockArc">
              <a:avLst>
                <a:gd name="adj1" fmla="val 10800000"/>
                <a:gd name="adj2" fmla="val 21070430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659A9D-24D0-EC56-51DA-DFE55AEE895A}"/>
              </a:ext>
            </a:extLst>
          </p:cNvPr>
          <p:cNvGrpSpPr/>
          <p:nvPr/>
        </p:nvGrpSpPr>
        <p:grpSpPr>
          <a:xfrm>
            <a:off x="3752921" y="3350798"/>
            <a:ext cx="1208991" cy="2682438"/>
            <a:chOff x="4518709" y="3324662"/>
            <a:chExt cx="844550" cy="141839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1CF17B-8EB4-9574-65DF-97235C405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5E0531-AEE5-0C39-19BF-A62AB702265C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AF21C2-F9EA-0B1B-423B-F4F639C46A1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3E9BB6-3A55-AAC9-E0C4-2D28C0B33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81D3A7-65BC-D1F8-EA89-D5515A8C9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EE1E34-6FB8-9F83-B889-06F81DBD1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CA2DDB6-AB28-1CF9-66F7-2E3A6C6B1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15AF3D-BB03-3D9E-2397-FC720CE34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301193-39D1-BC16-9E4D-39034D90614D}"/>
              </a:ext>
            </a:extLst>
          </p:cNvPr>
          <p:cNvGrpSpPr/>
          <p:nvPr/>
        </p:nvGrpSpPr>
        <p:grpSpPr>
          <a:xfrm>
            <a:off x="7354789" y="3350798"/>
            <a:ext cx="1208991" cy="2682438"/>
            <a:chOff x="4518709" y="3324662"/>
            <a:chExt cx="844550" cy="14183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09DE6A8-8040-46F0-C55D-6F143498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EE1997-DCD0-C0C6-DBC3-55831E7DDB39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11387E-53AA-82F9-46EC-9026C5C71FBB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DC7763-DBE1-9958-59AB-3FDA0C090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A9FB9-5836-7101-1C6A-70017A1D81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3453FE0-3AF5-8766-CBBD-F9E22E72A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DD98AA-9826-E01A-F424-8CDE5E4FC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4E9C5D-1CC2-5180-7FFB-FC4B5AAF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C49F21-E733-2DD2-304D-30AACFEE55AD}"/>
              </a:ext>
            </a:extLst>
          </p:cNvPr>
          <p:cNvSpPr/>
          <p:nvPr/>
        </p:nvSpPr>
        <p:spPr>
          <a:xfrm rot="5400000">
            <a:off x="8473372" y="3362115"/>
            <a:ext cx="214795" cy="65142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waveguide</a:t>
            </a:r>
            <a:endParaRPr lang="LID4096" sz="8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CBDCC9-DCD1-18D4-F460-6E2160984BC8}"/>
              </a:ext>
            </a:extLst>
          </p:cNvPr>
          <p:cNvSpPr/>
          <p:nvPr/>
        </p:nvSpPr>
        <p:spPr>
          <a:xfrm>
            <a:off x="9625331" y="2581102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waveguide</a:t>
            </a:r>
            <a:endParaRPr lang="LID4096" sz="9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2D9B37C-BCAD-EE58-F258-FEC386683E97}"/>
              </a:ext>
            </a:extLst>
          </p:cNvPr>
          <p:cNvSpPr/>
          <p:nvPr/>
        </p:nvSpPr>
        <p:spPr>
          <a:xfrm>
            <a:off x="8458916" y="2596347"/>
            <a:ext cx="803564" cy="3140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waveguide</a:t>
            </a:r>
            <a:endParaRPr lang="LID4096" sz="9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DC3327-5F2A-0A8F-2447-A06B4DF4B21E}"/>
              </a:ext>
            </a:extLst>
          </p:cNvPr>
          <p:cNvSpPr txBox="1"/>
          <p:nvPr/>
        </p:nvSpPr>
        <p:spPr>
          <a:xfrm>
            <a:off x="9270835" y="2525806"/>
            <a:ext cx="24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642237-5F23-6009-7991-24D0CA1F6022}"/>
              </a:ext>
            </a:extLst>
          </p:cNvPr>
          <p:cNvGrpSpPr/>
          <p:nvPr/>
        </p:nvGrpSpPr>
        <p:grpSpPr>
          <a:xfrm rot="10800000">
            <a:off x="7915077" y="2857810"/>
            <a:ext cx="514315" cy="539790"/>
            <a:chOff x="4094649" y="3042235"/>
            <a:chExt cx="514315" cy="539790"/>
          </a:xfrm>
          <a:solidFill>
            <a:schemeClr val="accent4"/>
          </a:solidFill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3004DA-59E7-3A8E-8858-BDBFA177541F}"/>
                </a:ext>
              </a:extLst>
            </p:cNvPr>
            <p:cNvSpPr/>
            <p:nvPr/>
          </p:nvSpPr>
          <p:spPr>
            <a:xfrm>
              <a:off x="4493419" y="3042235"/>
              <a:ext cx="115545" cy="53979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540D67A-F8E4-6577-BFFA-9362A08A24FD}"/>
                </a:ext>
              </a:extLst>
            </p:cNvPr>
            <p:cNvSpPr/>
            <p:nvPr/>
          </p:nvSpPr>
          <p:spPr>
            <a:xfrm rot="10800000">
              <a:off x="4094649" y="3172986"/>
              <a:ext cx="398770" cy="27828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b="1" dirty="0">
                  <a:solidFill>
                    <a:schemeClr val="tx1"/>
                  </a:solidFill>
                </a:rPr>
                <a:t>OMT</a:t>
              </a:r>
              <a:endParaRPr lang="LID4096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A0FC97C-12C4-08EC-CA9E-219AF7BAFB59}"/>
                </a:ext>
              </a:extLst>
            </p:cNvPr>
            <p:cNvSpPr/>
            <p:nvPr/>
          </p:nvSpPr>
          <p:spPr>
            <a:xfrm>
              <a:off x="4222750" y="3042235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7E3D34D-49D0-C91C-B7BE-E412BD859855}"/>
                </a:ext>
              </a:extLst>
            </p:cNvPr>
            <p:cNvSpPr/>
            <p:nvPr/>
          </p:nvSpPr>
          <p:spPr>
            <a:xfrm>
              <a:off x="4231105" y="3451274"/>
              <a:ext cx="126980" cy="13075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0DAC264-6CF0-5B6A-D6CC-2097188AC311}"/>
              </a:ext>
            </a:extLst>
          </p:cNvPr>
          <p:cNvSpPr/>
          <p:nvPr/>
        </p:nvSpPr>
        <p:spPr>
          <a:xfrm>
            <a:off x="10678436" y="2119819"/>
            <a:ext cx="1155021" cy="2152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964491-4694-57F7-F900-F805C15DEB8D}"/>
              </a:ext>
            </a:extLst>
          </p:cNvPr>
          <p:cNvSpPr/>
          <p:nvPr/>
        </p:nvSpPr>
        <p:spPr>
          <a:xfrm>
            <a:off x="10863155" y="2596347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C5A354-61F4-D6F8-43A5-A041CE40AC43}"/>
              </a:ext>
            </a:extLst>
          </p:cNvPr>
          <p:cNvSpPr txBox="1"/>
          <p:nvPr/>
        </p:nvSpPr>
        <p:spPr>
          <a:xfrm>
            <a:off x="5733390" y="3876716"/>
            <a:ext cx="106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ITU-R P.530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A7190D-F4FB-9C1C-CB4A-EACCB95268BA}"/>
              </a:ext>
            </a:extLst>
          </p:cNvPr>
          <p:cNvSpPr/>
          <p:nvPr/>
        </p:nvSpPr>
        <p:spPr>
          <a:xfrm>
            <a:off x="494919" y="2217888"/>
            <a:ext cx="1155021" cy="2152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82C22D-B984-7360-A781-F28BFE993786}"/>
              </a:ext>
            </a:extLst>
          </p:cNvPr>
          <p:cNvSpPr/>
          <p:nvPr/>
        </p:nvSpPr>
        <p:spPr>
          <a:xfrm>
            <a:off x="679638" y="2694416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200E47-27EF-8003-B4E0-2FBAA37811DB}"/>
              </a:ext>
            </a:extLst>
          </p:cNvPr>
          <p:cNvSpPr/>
          <p:nvPr/>
        </p:nvSpPr>
        <p:spPr>
          <a:xfrm>
            <a:off x="685664" y="3345732"/>
            <a:ext cx="848886" cy="3671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35EDD-87BE-61D5-4A0A-57C31D3DEACA}"/>
              </a:ext>
            </a:extLst>
          </p:cNvPr>
          <p:cNvSpPr txBox="1"/>
          <p:nvPr/>
        </p:nvSpPr>
        <p:spPr>
          <a:xfrm>
            <a:off x="521633" y="3977413"/>
            <a:ext cx="1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 Unit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0EAB6A-7394-215B-24ED-0ABDB52E8052}"/>
              </a:ext>
            </a:extLst>
          </p:cNvPr>
          <p:cNvSpPr txBox="1"/>
          <p:nvPr/>
        </p:nvSpPr>
        <p:spPr>
          <a:xfrm>
            <a:off x="1846859" y="1939017"/>
            <a:ext cx="206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waveguide </a:t>
            </a:r>
          </a:p>
          <a:p>
            <a:pPr algn="ctr"/>
            <a:r>
              <a:rPr lang="en-US" sz="1200" dirty="0"/>
              <a:t>(Series of Flexible and rigid waveguides)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06F9B6-24EF-2E08-BCBB-D7884FA4F69F}"/>
              </a:ext>
            </a:extLst>
          </p:cNvPr>
          <p:cNvSpPr txBox="1"/>
          <p:nvPr/>
        </p:nvSpPr>
        <p:spPr>
          <a:xfrm>
            <a:off x="3921180" y="1990929"/>
            <a:ext cx="206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antenna</a:t>
            </a:r>
          </a:p>
          <a:p>
            <a:pPr algn="ctr"/>
            <a:r>
              <a:rPr lang="en-US" sz="1200" dirty="0"/>
              <a:t>(Gain, RPE)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F98B45-7433-947F-A6D0-4DE52FB2701E}"/>
              </a:ext>
            </a:extLst>
          </p:cNvPr>
          <p:cNvSpPr txBox="1"/>
          <p:nvPr/>
        </p:nvSpPr>
        <p:spPr>
          <a:xfrm>
            <a:off x="3717925" y="2418186"/>
            <a:ext cx="94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Polarization coupler</a:t>
            </a:r>
          </a:p>
        </p:txBody>
      </p:sp>
      <p:cxnSp>
        <p:nvCxnSpPr>
          <p:cNvPr id="64" name="直接连接符 55">
            <a:extLst>
              <a:ext uri="{FF2B5EF4-FFF2-40B4-BE49-F238E27FC236}">
                <a16:creationId xmlns:a16="http://schemas.microsoft.com/office/drawing/2014/main" id="{B31B084A-D991-F3CA-4CF2-15FE5040BF92}"/>
              </a:ext>
            </a:extLst>
          </p:cNvPr>
          <p:cNvCxnSpPr>
            <a:cxnSpLocks/>
          </p:cNvCxnSpPr>
          <p:nvPr/>
        </p:nvCxnSpPr>
        <p:spPr>
          <a:xfrm>
            <a:off x="3924684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2425F9-4988-3624-A8CF-4A94411A2BDB}"/>
              </a:ext>
            </a:extLst>
          </p:cNvPr>
          <p:cNvSpPr txBox="1"/>
          <p:nvPr/>
        </p:nvSpPr>
        <p:spPr>
          <a:xfrm>
            <a:off x="3143202" y="3908296"/>
            <a:ext cx="73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66" name="直接连接符 55">
            <a:extLst>
              <a:ext uri="{FF2B5EF4-FFF2-40B4-BE49-F238E27FC236}">
                <a16:creationId xmlns:a16="http://schemas.microsoft.com/office/drawing/2014/main" id="{3F6AE3A3-6C4C-83C6-2790-6802D44BCBB8}"/>
              </a:ext>
            </a:extLst>
          </p:cNvPr>
          <p:cNvCxnSpPr>
            <a:cxnSpLocks/>
          </p:cNvCxnSpPr>
          <p:nvPr/>
        </p:nvCxnSpPr>
        <p:spPr>
          <a:xfrm>
            <a:off x="3105534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225">
            <a:extLst>
              <a:ext uri="{FF2B5EF4-FFF2-40B4-BE49-F238E27FC236}">
                <a16:creationId xmlns:a16="http://schemas.microsoft.com/office/drawing/2014/main" id="{A33A60CE-045B-83AC-679F-9777595DEE03}"/>
              </a:ext>
            </a:extLst>
          </p:cNvPr>
          <p:cNvCxnSpPr>
            <a:cxnSpLocks/>
          </p:cNvCxnSpPr>
          <p:nvPr/>
        </p:nvCxnSpPr>
        <p:spPr>
          <a:xfrm>
            <a:off x="3143202" y="4392921"/>
            <a:ext cx="724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55">
            <a:extLst>
              <a:ext uri="{FF2B5EF4-FFF2-40B4-BE49-F238E27FC236}">
                <a16:creationId xmlns:a16="http://schemas.microsoft.com/office/drawing/2014/main" id="{9190F5BC-C33A-D7D7-9E7C-8BF28CC95D99}"/>
              </a:ext>
            </a:extLst>
          </p:cNvPr>
          <p:cNvCxnSpPr>
            <a:cxnSpLocks/>
          </p:cNvCxnSpPr>
          <p:nvPr/>
        </p:nvCxnSpPr>
        <p:spPr>
          <a:xfrm>
            <a:off x="2735801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D7CC640-23B3-5E58-BA5C-018F7CC2C4CA}"/>
              </a:ext>
            </a:extLst>
          </p:cNvPr>
          <p:cNvSpPr txBox="1"/>
          <p:nvPr/>
        </p:nvSpPr>
        <p:spPr>
          <a:xfrm>
            <a:off x="1954319" y="3908296"/>
            <a:ext cx="73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70" name="直接连接符 55">
            <a:extLst>
              <a:ext uri="{FF2B5EF4-FFF2-40B4-BE49-F238E27FC236}">
                <a16:creationId xmlns:a16="http://schemas.microsoft.com/office/drawing/2014/main" id="{9FA677A4-CE60-F72A-4648-940C2178953A}"/>
              </a:ext>
            </a:extLst>
          </p:cNvPr>
          <p:cNvCxnSpPr>
            <a:cxnSpLocks/>
          </p:cNvCxnSpPr>
          <p:nvPr/>
        </p:nvCxnSpPr>
        <p:spPr>
          <a:xfrm>
            <a:off x="1916651" y="392948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225">
            <a:extLst>
              <a:ext uri="{FF2B5EF4-FFF2-40B4-BE49-F238E27FC236}">
                <a16:creationId xmlns:a16="http://schemas.microsoft.com/office/drawing/2014/main" id="{E6CBD03D-E5F0-0331-FD1D-381A24525F74}"/>
              </a:ext>
            </a:extLst>
          </p:cNvPr>
          <p:cNvCxnSpPr>
            <a:cxnSpLocks/>
          </p:cNvCxnSpPr>
          <p:nvPr/>
        </p:nvCxnSpPr>
        <p:spPr>
          <a:xfrm>
            <a:off x="1954319" y="4392921"/>
            <a:ext cx="724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5A072-3EC7-8451-0686-72D00F3FA5A9}"/>
              </a:ext>
            </a:extLst>
          </p:cNvPr>
          <p:cNvGrpSpPr/>
          <p:nvPr/>
        </p:nvGrpSpPr>
        <p:grpSpPr>
          <a:xfrm rot="10800000">
            <a:off x="7258372" y="2385689"/>
            <a:ext cx="666086" cy="1520800"/>
            <a:chOff x="4345493" y="2571265"/>
            <a:chExt cx="1134289" cy="15208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778C62E-72F8-9275-2388-FFA60AE73B1D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0CC30D-1525-B4AE-2D3F-5E4B9C960C34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CF0BD71D-CCF5-E8B1-84F6-EC9AEC46FD48}"/>
              </a:ext>
            </a:extLst>
          </p:cNvPr>
          <p:cNvSpPr/>
          <p:nvPr/>
        </p:nvSpPr>
        <p:spPr>
          <a:xfrm>
            <a:off x="1647315" y="2737724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04DF11-7D60-23F3-D356-A15C9369788C}"/>
              </a:ext>
            </a:extLst>
          </p:cNvPr>
          <p:cNvSpPr/>
          <p:nvPr/>
        </p:nvSpPr>
        <p:spPr>
          <a:xfrm>
            <a:off x="1650601" y="3379282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4493F4-7C6B-760F-03B0-FECF2F36DCEB}"/>
              </a:ext>
            </a:extLst>
          </p:cNvPr>
          <p:cNvSpPr/>
          <p:nvPr/>
        </p:nvSpPr>
        <p:spPr>
          <a:xfrm>
            <a:off x="10438633" y="258937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B47B65-6F6D-189E-66E4-522A8580B3DA}"/>
              </a:ext>
            </a:extLst>
          </p:cNvPr>
          <p:cNvSpPr/>
          <p:nvPr/>
        </p:nvSpPr>
        <p:spPr>
          <a:xfrm>
            <a:off x="10360332" y="524880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8E427F-EF81-D174-9ADD-3892F4C9FFDB}"/>
              </a:ext>
            </a:extLst>
          </p:cNvPr>
          <p:cNvCxnSpPr>
            <a:stCxn id="58" idx="3"/>
            <a:endCxn id="75" idx="1"/>
          </p:cNvCxnSpPr>
          <p:nvPr/>
        </p:nvCxnSpPr>
        <p:spPr>
          <a:xfrm flipV="1">
            <a:off x="1528524" y="2874092"/>
            <a:ext cx="118791" cy="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7AF11B6-4943-66F5-502C-AB83A2426FBC}"/>
              </a:ext>
            </a:extLst>
          </p:cNvPr>
          <p:cNvCxnSpPr>
            <a:stCxn id="59" idx="3"/>
            <a:endCxn id="76" idx="1"/>
          </p:cNvCxnSpPr>
          <p:nvPr/>
        </p:nvCxnSpPr>
        <p:spPr>
          <a:xfrm flipV="1">
            <a:off x="1534550" y="3515650"/>
            <a:ext cx="116051" cy="1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CC9D0A6-85F9-574E-35F2-AF8EA522A7CE}"/>
              </a:ext>
            </a:extLst>
          </p:cNvPr>
          <p:cNvCxnSpPr>
            <a:stCxn id="9" idx="3"/>
            <a:endCxn id="17" idx="2"/>
          </p:cNvCxnSpPr>
          <p:nvPr/>
        </p:nvCxnSpPr>
        <p:spPr>
          <a:xfrm flipV="1">
            <a:off x="3867784" y="3406216"/>
            <a:ext cx="361003" cy="1245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D25F5AF-90E1-A435-BD6F-C878859A3F12}"/>
              </a:ext>
            </a:extLst>
          </p:cNvPr>
          <p:cNvCxnSpPr>
            <a:stCxn id="52" idx="2"/>
            <a:endCxn id="44" idx="1"/>
          </p:cNvCxnSpPr>
          <p:nvPr/>
        </p:nvCxnSpPr>
        <p:spPr>
          <a:xfrm rot="5400000" flipH="1" flipV="1">
            <a:off x="8291959" y="2690853"/>
            <a:ext cx="104445" cy="2294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01816B9-4B5F-06EB-7283-81B86E323773}"/>
              </a:ext>
            </a:extLst>
          </p:cNvPr>
          <p:cNvCxnSpPr>
            <a:cxnSpLocks/>
            <a:stCxn id="51" idx="0"/>
            <a:endCxn id="42" idx="1"/>
          </p:cNvCxnSpPr>
          <p:nvPr/>
        </p:nvCxnSpPr>
        <p:spPr>
          <a:xfrm rot="16200000" flipH="1">
            <a:off x="8317870" y="3317531"/>
            <a:ext cx="182831" cy="342968"/>
          </a:xfrm>
          <a:prstGeom prst="bentConnector5">
            <a:avLst>
              <a:gd name="adj1" fmla="val 62516"/>
              <a:gd name="adj2" fmla="val 43599"/>
              <a:gd name="adj3" fmla="val 426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DCCDD57-484C-508D-1949-DBEC892D9160}"/>
              </a:ext>
            </a:extLst>
          </p:cNvPr>
          <p:cNvCxnSpPr>
            <a:stCxn id="7" idx="3"/>
            <a:endCxn id="16" idx="0"/>
          </p:cNvCxnSpPr>
          <p:nvPr/>
        </p:nvCxnSpPr>
        <p:spPr>
          <a:xfrm flipV="1">
            <a:off x="3837414" y="2866426"/>
            <a:ext cx="383018" cy="3281"/>
          </a:xfrm>
          <a:prstGeom prst="bentConnector4">
            <a:avLst>
              <a:gd name="adj1" fmla="val 41712"/>
              <a:gd name="adj2" fmla="val 1882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25B8FF-7ADF-E638-8BBA-261BDE683E71}"/>
              </a:ext>
            </a:extLst>
          </p:cNvPr>
          <p:cNvCxnSpPr>
            <a:stCxn id="77" idx="3"/>
            <a:endCxn id="54" idx="1"/>
          </p:cNvCxnSpPr>
          <p:nvPr/>
        </p:nvCxnSpPr>
        <p:spPr>
          <a:xfrm>
            <a:off x="10685265" y="2725743"/>
            <a:ext cx="177890" cy="5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E34671-E505-75C7-82D5-91F84615B7CD}"/>
              </a:ext>
            </a:extLst>
          </p:cNvPr>
          <p:cNvGrpSpPr/>
          <p:nvPr/>
        </p:nvGrpSpPr>
        <p:grpSpPr>
          <a:xfrm rot="348720">
            <a:off x="8358294" y="4285365"/>
            <a:ext cx="310181" cy="868589"/>
            <a:chOff x="4345493" y="2571265"/>
            <a:chExt cx="1134289" cy="15208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699F4F9-F13E-B5C8-4F04-2E2823A25DA6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F6B0245-591F-5D1A-E84A-E79C221A79DC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B57652-E231-FA79-BF57-A59821DA6F51}"/>
              </a:ext>
            </a:extLst>
          </p:cNvPr>
          <p:cNvGrpSpPr/>
          <p:nvPr/>
        </p:nvGrpSpPr>
        <p:grpSpPr>
          <a:xfrm>
            <a:off x="10107289" y="4926864"/>
            <a:ext cx="909319" cy="1566011"/>
            <a:chOff x="4518709" y="3324662"/>
            <a:chExt cx="844550" cy="1418397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865D0FC-79B2-A2DE-2BFF-74B3D5C41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8709" y="3339132"/>
              <a:ext cx="319104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612497-B134-F03B-D348-95A0D8524364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47" y="3339132"/>
              <a:ext cx="266212" cy="14039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0373818-C823-0A8E-4B4E-ABC254A333EC}"/>
                </a:ext>
              </a:extLst>
            </p:cNvPr>
            <p:cNvCxnSpPr>
              <a:cxnSpLocks/>
            </p:cNvCxnSpPr>
            <p:nvPr/>
          </p:nvCxnSpPr>
          <p:spPr>
            <a:xfrm>
              <a:off x="4953358" y="3324662"/>
              <a:ext cx="0" cy="14183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56BB9E6-B96B-F1A4-E76A-2497A24EE8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7358" y="4600186"/>
              <a:ext cx="7777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A6863B-0E50-38FC-BB4E-6529B7EE8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989" y="4278711"/>
              <a:ext cx="642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A88E8F-61CB-B3A2-21E4-FCB035AAE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527" y="4005280"/>
              <a:ext cx="5311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5AEA76-1ABA-2BAD-A8E3-405B02409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5015" y="3648092"/>
              <a:ext cx="3990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773E29-357E-74E3-5F20-4D539F772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0647" y="3379006"/>
              <a:ext cx="2725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7A384A4-0A02-00EA-9E57-56A515517556}"/>
              </a:ext>
            </a:extLst>
          </p:cNvPr>
          <p:cNvGrpSpPr/>
          <p:nvPr/>
        </p:nvGrpSpPr>
        <p:grpSpPr>
          <a:xfrm rot="11483015">
            <a:off x="10108637" y="5030214"/>
            <a:ext cx="255073" cy="685942"/>
            <a:chOff x="4345493" y="2571265"/>
            <a:chExt cx="1134289" cy="15208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BC7A729-6E4A-776A-8CF7-261F599BD998}"/>
                </a:ext>
              </a:extLst>
            </p:cNvPr>
            <p:cNvSpPr/>
            <p:nvPr/>
          </p:nvSpPr>
          <p:spPr>
            <a:xfrm>
              <a:off x="4345493" y="2571265"/>
              <a:ext cx="990600" cy="1501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752EAD8-75A6-B5A1-13E2-3F314C6AF191}"/>
                </a:ext>
              </a:extLst>
            </p:cNvPr>
            <p:cNvSpPr/>
            <p:nvPr/>
          </p:nvSpPr>
          <p:spPr>
            <a:xfrm>
              <a:off x="4489182" y="2590800"/>
              <a:ext cx="990600" cy="1501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CB54EF21-02D7-7585-D169-34D4D091134C}"/>
              </a:ext>
            </a:extLst>
          </p:cNvPr>
          <p:cNvSpPr txBox="1"/>
          <p:nvPr/>
        </p:nvSpPr>
        <p:spPr>
          <a:xfrm>
            <a:off x="10685997" y="3887445"/>
            <a:ext cx="139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 Unit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A0F81B-B24C-8EE1-FA21-75AB376AE484}"/>
              </a:ext>
            </a:extLst>
          </p:cNvPr>
          <p:cNvGrpSpPr/>
          <p:nvPr/>
        </p:nvGrpSpPr>
        <p:grpSpPr>
          <a:xfrm rot="1245345">
            <a:off x="8934279" y="4386273"/>
            <a:ext cx="975290" cy="1334920"/>
            <a:chOff x="8924185" y="4559264"/>
            <a:chExt cx="975290" cy="1334920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4570B62-84B8-B174-6327-9D18D5289D1F}"/>
                </a:ext>
              </a:extLst>
            </p:cNvPr>
            <p:cNvSpPr/>
            <p:nvPr/>
          </p:nvSpPr>
          <p:spPr>
            <a:xfrm>
              <a:off x="8924185" y="4559264"/>
              <a:ext cx="975290" cy="13349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Atmospheric</a:t>
              </a:r>
              <a:r>
                <a:rPr lang="de-DE" sz="800" dirty="0">
                  <a:solidFill>
                    <a:schemeClr val="tx1"/>
                  </a:solidFill>
                </a:rPr>
                <a:t>-link</a:t>
              </a:r>
              <a:endParaRPr lang="LID4096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D8F5CE3-8BEB-82B3-DE18-120EDF2ADF95}"/>
                </a:ext>
              </a:extLst>
            </p:cNvPr>
            <p:cNvGrpSpPr/>
            <p:nvPr/>
          </p:nvGrpSpPr>
          <p:grpSpPr>
            <a:xfrm>
              <a:off x="9220102" y="5049123"/>
              <a:ext cx="383455" cy="588315"/>
              <a:chOff x="6159150" y="4092338"/>
              <a:chExt cx="566687" cy="783789"/>
            </a:xfrm>
          </p:grpSpPr>
          <p:sp>
            <p:nvSpPr>
              <p:cNvPr id="112" name="Block Arc 111">
                <a:extLst>
                  <a:ext uri="{FF2B5EF4-FFF2-40B4-BE49-F238E27FC236}">
                    <a16:creationId xmlns:a16="http://schemas.microsoft.com/office/drawing/2014/main" id="{A9BA07BD-5661-F16E-4ACB-2476825754F6}"/>
                  </a:ext>
                </a:extLst>
              </p:cNvPr>
              <p:cNvSpPr/>
              <p:nvPr/>
            </p:nvSpPr>
            <p:spPr>
              <a:xfrm rot="5400000">
                <a:off x="6092293" y="4242583"/>
                <a:ext cx="783789" cy="483299"/>
              </a:xfrm>
              <a:prstGeom prst="blockArc">
                <a:avLst>
                  <a:gd name="adj1" fmla="val 10800000"/>
                  <a:gd name="adj2" fmla="val 21070430"/>
                  <a:gd name="adj3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Block Arc 112">
                <a:extLst>
                  <a:ext uri="{FF2B5EF4-FFF2-40B4-BE49-F238E27FC236}">
                    <a16:creationId xmlns:a16="http://schemas.microsoft.com/office/drawing/2014/main" id="{57102D65-00BA-59BE-17E1-9D0CA7D32D9E}"/>
                  </a:ext>
                </a:extLst>
              </p:cNvPr>
              <p:cNvSpPr/>
              <p:nvPr/>
            </p:nvSpPr>
            <p:spPr>
              <a:xfrm rot="5400000">
                <a:off x="6058675" y="4335456"/>
                <a:ext cx="467164" cy="266213"/>
              </a:xfrm>
              <a:prstGeom prst="blockArc">
                <a:avLst>
                  <a:gd name="adj1" fmla="val 10800000"/>
                  <a:gd name="adj2" fmla="val 21070430"/>
                  <a:gd name="adj3" fmla="val 0"/>
                </a:avLst>
              </a:prstGeom>
              <a:ln cap="rnd"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Block Arc 113">
                <a:extLst>
                  <a:ext uri="{FF2B5EF4-FFF2-40B4-BE49-F238E27FC236}">
                    <a16:creationId xmlns:a16="http://schemas.microsoft.com/office/drawing/2014/main" id="{9DF68156-0865-D659-2531-D441A544B3B9}"/>
                  </a:ext>
                </a:extLst>
              </p:cNvPr>
              <p:cNvSpPr/>
              <p:nvPr/>
            </p:nvSpPr>
            <p:spPr>
              <a:xfrm rot="5400000">
                <a:off x="6116113" y="4286638"/>
                <a:ext cx="577541" cy="384422"/>
              </a:xfrm>
              <a:prstGeom prst="blockArc">
                <a:avLst>
                  <a:gd name="adj1" fmla="val 10800000"/>
                  <a:gd name="adj2" fmla="val 21070430"/>
                  <a:gd name="adj3" fmla="val 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A277D25-CDE9-3292-F41E-8A126B33EA6C}"/>
                </a:ext>
              </a:extLst>
            </p:cNvPr>
            <p:cNvSpPr txBox="1"/>
            <p:nvPr/>
          </p:nvSpPr>
          <p:spPr>
            <a:xfrm>
              <a:off x="9170011" y="5637438"/>
              <a:ext cx="7203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ITU-R P.530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81EBE3-2FEC-1BB9-5457-6B6C822A25DA}"/>
              </a:ext>
            </a:extLst>
          </p:cNvPr>
          <p:cNvGrpSpPr/>
          <p:nvPr/>
        </p:nvGrpSpPr>
        <p:grpSpPr>
          <a:xfrm>
            <a:off x="10924422" y="5104572"/>
            <a:ext cx="918167" cy="740449"/>
            <a:chOff x="10988163" y="5180771"/>
            <a:chExt cx="918167" cy="740449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618F475-2E23-4DC2-6197-4A59057D66BA}"/>
                </a:ext>
              </a:extLst>
            </p:cNvPr>
            <p:cNvSpPr/>
            <p:nvPr/>
          </p:nvSpPr>
          <p:spPr>
            <a:xfrm>
              <a:off x="11003403" y="5180771"/>
              <a:ext cx="708638" cy="74044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DBDD3B-F443-ECAD-E48C-13A86AF75456}"/>
                </a:ext>
              </a:extLst>
            </p:cNvPr>
            <p:cNvSpPr/>
            <p:nvPr/>
          </p:nvSpPr>
          <p:spPr>
            <a:xfrm>
              <a:off x="11074442" y="5356421"/>
              <a:ext cx="558716" cy="2099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Carrier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947F3EE-5633-E6F5-E33F-FAB6AC49C3EA}"/>
                </a:ext>
              </a:extLst>
            </p:cNvPr>
            <p:cNvSpPr txBox="1"/>
            <p:nvPr/>
          </p:nvSpPr>
          <p:spPr>
            <a:xfrm>
              <a:off x="10988163" y="5674999"/>
              <a:ext cx="9181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Radio Unit</a:t>
              </a:r>
            </a:p>
          </p:txBody>
        </p:sp>
      </p:grp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30B1FF3B-E8DA-4752-2BE2-6263BA8B068A}"/>
              </a:ext>
            </a:extLst>
          </p:cNvPr>
          <p:cNvSpPr/>
          <p:nvPr/>
        </p:nvSpPr>
        <p:spPr>
          <a:xfrm rot="16200000">
            <a:off x="2940901" y="154183"/>
            <a:ext cx="246632" cy="3378925"/>
          </a:xfrm>
          <a:prstGeom prst="rightBrace">
            <a:avLst>
              <a:gd name="adj1" fmla="val 94842"/>
              <a:gd name="adj2" fmla="val 499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912E7B3-99CB-FB8B-3B3E-9DC637CB55CB}"/>
              </a:ext>
            </a:extLst>
          </p:cNvPr>
          <p:cNvSpPr txBox="1"/>
          <p:nvPr/>
        </p:nvSpPr>
        <p:spPr>
          <a:xfrm>
            <a:off x="2029890" y="1482105"/>
            <a:ext cx="206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 mount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9A30A2-FBA9-F050-E1D3-90D473D0E96A}"/>
              </a:ext>
            </a:extLst>
          </p:cNvPr>
          <p:cNvCxnSpPr>
            <a:cxnSpLocks/>
            <a:stCxn id="78" idx="3"/>
            <a:endCxn id="118" idx="1"/>
          </p:cNvCxnSpPr>
          <p:nvPr/>
        </p:nvCxnSpPr>
        <p:spPr>
          <a:xfrm>
            <a:off x="10606964" y="5385173"/>
            <a:ext cx="403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ight Brace 127">
            <a:extLst>
              <a:ext uri="{FF2B5EF4-FFF2-40B4-BE49-F238E27FC236}">
                <a16:creationId xmlns:a16="http://schemas.microsoft.com/office/drawing/2014/main" id="{8862F65A-E024-F582-699B-2910101C8CDA}"/>
              </a:ext>
            </a:extLst>
          </p:cNvPr>
          <p:cNvSpPr/>
          <p:nvPr/>
        </p:nvSpPr>
        <p:spPr>
          <a:xfrm rot="16200000">
            <a:off x="10694884" y="4309898"/>
            <a:ext cx="246632" cy="1071201"/>
          </a:xfrm>
          <a:prstGeom prst="rightBrace">
            <a:avLst>
              <a:gd name="adj1" fmla="val 94842"/>
              <a:gd name="adj2" fmla="val 499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3FE2E65-DB24-043B-B1D0-AABDD27D14D7}"/>
              </a:ext>
            </a:extLst>
          </p:cNvPr>
          <p:cNvSpPr txBox="1"/>
          <p:nvPr/>
        </p:nvSpPr>
        <p:spPr>
          <a:xfrm>
            <a:off x="9764804" y="4491237"/>
            <a:ext cx="206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Direct mount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382EAE02-0CCA-33BD-7158-91E8D4CD292C}"/>
              </a:ext>
            </a:extLst>
          </p:cNvPr>
          <p:cNvSpPr/>
          <p:nvPr/>
        </p:nvSpPr>
        <p:spPr>
          <a:xfrm rot="5400000">
            <a:off x="8473372" y="3764696"/>
            <a:ext cx="214795" cy="65142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HPA</a:t>
            </a:r>
            <a:endParaRPr lang="LID4096" sz="8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1A60913-1510-CCDC-B4D5-058B6F469E3A}"/>
              </a:ext>
            </a:extLst>
          </p:cNvPr>
          <p:cNvCxnSpPr>
            <a:stCxn id="42" idx="3"/>
            <a:endCxn id="145" idx="1"/>
          </p:cNvCxnSpPr>
          <p:nvPr/>
        </p:nvCxnSpPr>
        <p:spPr>
          <a:xfrm>
            <a:off x="8580769" y="3795226"/>
            <a:ext cx="0" cy="18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D3F1690-7C0F-2E4E-C4B9-2E73B575992B}"/>
              </a:ext>
            </a:extLst>
          </p:cNvPr>
          <p:cNvCxnSpPr>
            <a:stCxn id="145" idx="3"/>
            <a:endCxn id="89" idx="2"/>
          </p:cNvCxnSpPr>
          <p:nvPr/>
        </p:nvCxnSpPr>
        <p:spPr>
          <a:xfrm rot="5400000">
            <a:off x="8231355" y="4364069"/>
            <a:ext cx="515676" cy="183152"/>
          </a:xfrm>
          <a:prstGeom prst="bentConnector4">
            <a:avLst>
              <a:gd name="adj1" fmla="val 9400"/>
              <a:gd name="adj2" fmla="val 225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3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Passive Infrastructure  (Microwave – option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Mohammad Boroon</cp:lastModifiedBy>
  <cp:revision>17</cp:revision>
  <dcterms:created xsi:type="dcterms:W3CDTF">2024-11-26T15:42:07Z</dcterms:created>
  <dcterms:modified xsi:type="dcterms:W3CDTF">2025-02-11T16:28:11Z</dcterms:modified>
</cp:coreProperties>
</file>