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6AC39-D88B-4E51-AA3E-FCCC55C2F04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36D6A-B7C4-4A08-B353-884A8756C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NRP to OTN slicing (description)</a:t>
            </a:r>
          </a:p>
          <a:p>
            <a:pPr marL="228600" indent="-228600">
              <a:buAutoNum type="arabicPeriod"/>
            </a:pPr>
            <a:r>
              <a:rPr lang="en-US" dirty="0"/>
              <a:t>Mapping of NRP to abstract TE topology</a:t>
            </a:r>
          </a:p>
          <a:p>
            <a:pPr marL="228600" indent="-228600">
              <a:buAutoNum type="arabicPeriod"/>
            </a:pPr>
            <a:r>
              <a:rPr lang="en-US" dirty="0"/>
              <a:t>Augment ns-</a:t>
            </a:r>
            <a:r>
              <a:rPr lang="en-US" dirty="0" err="1"/>
              <a:t>nbi</a:t>
            </a:r>
            <a:r>
              <a:rPr lang="en-US" dirty="0"/>
              <a:t> YANG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36D6A-B7C4-4A08-B353-884A8756CD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3A0A-F211-4EEF-902B-01C6B13AD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1A9C8-CA96-465D-A13E-73445717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72F5-93D6-4DC0-B5F6-E45E3EE1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CFED-E37D-4B42-B5D9-4E39458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0521-DBA9-42B3-BA02-100C6F2B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2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104B-0196-4409-BA9B-4D5E9EA1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CFB42-EBA0-4CEB-8884-33B5CEF08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BA58-D578-4544-83A8-9E900DE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2598-0D6D-402F-A177-DE493C09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0C69-63B1-4CD2-997B-CE1EBFD3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3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95BB6-1B9D-4293-8895-1A509FFDB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AF4B9-A5BC-491C-B94B-8D59EF27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952E-6A82-4249-AEB9-ABFE4126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67B1-3577-40B3-BB2E-621D0EB0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4F55-3219-4F20-B52F-5884186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511F-A7B3-4954-BC8E-217A7CFA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DB93-773D-48CC-A9E2-1CA404F4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97B0-9B17-4C88-A2DE-6D505119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5652C-3687-4B47-8DAA-5BE80F5F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5D6D-EA18-4E03-BC54-1C629F2B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036-DE81-4341-8C6B-0AF6D727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0A71-24FE-40EC-B381-21614FDD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956E-2E25-4C25-9B5E-435207BB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D7E7-E41E-4075-AFC7-E1248A46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2F39-D535-4FFC-98AB-0A651EA6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FC99-7672-45AA-9961-D4330E44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B568-E3A4-4707-A8A6-F98C4B934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F0AC6-2300-451E-BA3D-43B21EBC0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E0F2A-7407-4B9F-937D-E6E8563B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AD91D-CDBF-4D5D-BBF9-637F0A44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0611-9650-4291-870E-D6A13C29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894E-7B71-46D6-8E26-C7B8E248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A296-6D04-45A8-87B7-BC7551AE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5EBB2-60E8-49D2-A521-0BF19F5C4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C021B-ADDC-4137-9950-E40F26232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695E4-4239-41AE-9A53-E44FB9F2F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3950E-EEBF-4DF8-B760-47E6AEC7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B7ED7-D722-48FC-8829-197ECD30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C124C-549D-450B-8E24-04AA3D39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5808-EC91-4D63-8EEC-FDEE6FB1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B1B31-F3EE-4986-81FA-2DFF8B94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98A3-A706-428E-88AC-84BB72DA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62AE3-EF14-4B09-8FD3-7A7EE4E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C6A47-A06B-45C5-9A7D-545464B8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E935B-BE1B-4157-8589-FEA127B5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0BF5-7AC0-47B4-859F-C20F464C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DF2C-F8C9-4069-9C1F-E6A70FB8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DF13-780B-4197-B2A5-F4C229BB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D19CE-50CB-4282-BCB7-0F8F8208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4F492-CC09-4BB9-8355-2E805A45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5FFB7-2567-474A-93DA-E486B62B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35CAD-2A00-47E9-AD8F-3FCFAA42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A0AC-0406-4C75-B9CB-A6DC6CD4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9C48C-B944-4455-B7D5-91718170B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34356-E4CF-4BC4-AA20-3B082B5D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0BC8D-BF09-437E-8423-1C19ADCD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374E0-B46B-4E44-9201-4950DE75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223D5-8579-4E21-B736-2D3D191E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4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92778-B84A-4665-93D6-A43EB8CC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732E-9696-446D-8270-3A0271582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147B-2672-406F-8417-EED95D7F8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46D1-0B96-4625-9473-C585D34EF98F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24A8-0A0F-4F2F-8C5D-910D470E1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91B4-B98F-40AC-9259-387D214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4F489-0A81-4E76-999D-B5E768436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084F3E-B670-4722-A62C-0461DE04E95E}"/>
              </a:ext>
            </a:extLst>
          </p:cNvPr>
          <p:cNvSpPr/>
          <p:nvPr/>
        </p:nvSpPr>
        <p:spPr>
          <a:xfrm>
            <a:off x="2321170" y="5672471"/>
            <a:ext cx="6655776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PNC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1A8057-94CF-4AEA-A194-A1B83D143AC6}"/>
              </a:ext>
            </a:extLst>
          </p:cNvPr>
          <p:cNvCxnSpPr>
            <a:cxnSpLocks/>
          </p:cNvCxnSpPr>
          <p:nvPr/>
        </p:nvCxnSpPr>
        <p:spPr>
          <a:xfrm flipV="1">
            <a:off x="6858000" y="3427683"/>
            <a:ext cx="0" cy="224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15D07-4F33-4DDE-9A31-E35F805797E8}"/>
              </a:ext>
            </a:extLst>
          </p:cNvPr>
          <p:cNvSpPr/>
          <p:nvPr/>
        </p:nvSpPr>
        <p:spPr>
          <a:xfrm>
            <a:off x="2321170" y="2372606"/>
            <a:ext cx="6655776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OTN-SC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3D98E6-2775-4224-A2B3-16CC8E8209F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649058" y="602079"/>
            <a:ext cx="0" cy="177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E700D0-5939-4963-98DD-1FA1A6D22752}"/>
              </a:ext>
            </a:extLst>
          </p:cNvPr>
          <p:cNvGrpSpPr/>
          <p:nvPr/>
        </p:nvGrpSpPr>
        <p:grpSpPr>
          <a:xfrm>
            <a:off x="7056419" y="252125"/>
            <a:ext cx="3397990" cy="1878439"/>
            <a:chOff x="7333510" y="3220611"/>
            <a:chExt cx="3397990" cy="1878439"/>
          </a:xfrm>
        </p:grpSpPr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C84424F9-D9BB-4B8D-8656-DC6CBBF6B615}"/>
                </a:ext>
              </a:extLst>
            </p:cNvPr>
            <p:cNvSpPr/>
            <p:nvPr/>
          </p:nvSpPr>
          <p:spPr>
            <a:xfrm>
              <a:off x="7333510" y="3220611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Red Slice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4D5D5DE-D20C-4B67-94A0-ABEE0BF793F2}"/>
                </a:ext>
              </a:extLst>
            </p:cNvPr>
            <p:cNvSpPr/>
            <p:nvPr/>
          </p:nvSpPr>
          <p:spPr>
            <a:xfrm>
              <a:off x="9754576" y="327980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12956FF-9FFA-4CC8-A76B-EBE21D122D5B}"/>
                </a:ext>
              </a:extLst>
            </p:cNvPr>
            <p:cNvSpPr/>
            <p:nvPr/>
          </p:nvSpPr>
          <p:spPr>
            <a:xfrm>
              <a:off x="7749930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32CC6D5-B88A-43EF-ABC2-747554674E5D}"/>
                </a:ext>
              </a:extLst>
            </p:cNvPr>
            <p:cNvSpPr/>
            <p:nvPr/>
          </p:nvSpPr>
          <p:spPr>
            <a:xfrm>
              <a:off x="9754576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4F6E17-5776-471A-BFA5-F5B30997E778}"/>
                </a:ext>
              </a:extLst>
            </p:cNvPr>
            <p:cNvCxnSpPr>
              <a:cxnSpLocks/>
              <a:stCxn id="73" idx="3"/>
              <a:endCxn id="74" idx="7"/>
            </p:cNvCxnSpPr>
            <p:nvPr/>
          </p:nvCxnSpPr>
          <p:spPr>
            <a:xfrm flipH="1">
              <a:off x="8107864" y="3637739"/>
              <a:ext cx="1708124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C8B62A8-E5F4-4845-BE1B-D2409A9C1C6D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8169276" y="4623684"/>
              <a:ext cx="158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BC95DE-5492-4BD4-8AE3-215323833A45}"/>
                </a:ext>
              </a:extLst>
            </p:cNvPr>
            <p:cNvCxnSpPr>
              <a:cxnSpLocks/>
              <a:stCxn id="73" idx="4"/>
              <a:endCxn id="75" idx="0"/>
            </p:cNvCxnSpPr>
            <p:nvPr/>
          </p:nvCxnSpPr>
          <p:spPr>
            <a:xfrm>
              <a:off x="9964249" y="3699151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A575FB-3E05-449F-9840-6CDEFA719241}"/>
              </a:ext>
            </a:extLst>
          </p:cNvPr>
          <p:cNvGrpSpPr/>
          <p:nvPr/>
        </p:nvGrpSpPr>
        <p:grpSpPr>
          <a:xfrm>
            <a:off x="7373992" y="3669725"/>
            <a:ext cx="3397990" cy="1878439"/>
            <a:chOff x="7373992" y="3669725"/>
            <a:chExt cx="3397990" cy="1878439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59B0771-84EC-40D1-8F6C-C6DB66DD5532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Abstract TE Topology (state)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3E3559-3A6A-4F80-A3A5-D199EA8F1C63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026F3B-E945-4B3B-AE8A-475369EF6161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C3DC6E-0D40-4021-B52D-FB06BBA68311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C9EB25-51BB-4BF8-AD27-7210BDA12578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148346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49CC1D-2C2C-45DA-A2E8-AB55C7F4F170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8358019" y="5072798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D63853-38F2-489A-93B5-CA07CF155CF9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E500773-314C-43B0-A95E-B2BA0DFC8F7B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C43658E-3450-43BF-AE07-797C76AF4399}"/>
                </a:ext>
              </a:extLst>
            </p:cNvPr>
            <p:cNvCxnSpPr>
              <a:cxnSpLocks/>
              <a:stCxn id="10" idx="0"/>
              <a:endCxn id="91" idx="4"/>
            </p:cNvCxnSpPr>
            <p:nvPr/>
          </p:nvCxnSpPr>
          <p:spPr>
            <a:xfrm flipV="1">
              <a:off x="10004731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678197E-17E2-4883-BD73-69D09C5F821C}"/>
                </a:ext>
              </a:extLst>
            </p:cNvPr>
            <p:cNvCxnSpPr>
              <a:cxnSpLocks/>
              <a:stCxn id="8" idx="6"/>
              <a:endCxn id="91" idx="2"/>
            </p:cNvCxnSpPr>
            <p:nvPr/>
          </p:nvCxnSpPr>
          <p:spPr>
            <a:xfrm>
              <a:off x="8358019" y="3938592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AFD011-8BC3-4F19-8454-8EE4E40BCB90}"/>
                </a:ext>
              </a:extLst>
            </p:cNvPr>
            <p:cNvCxnSpPr>
              <a:cxnSpLocks/>
              <a:stCxn id="9" idx="7"/>
              <a:endCxn id="91" idx="3"/>
            </p:cNvCxnSpPr>
            <p:nvPr/>
          </p:nvCxnSpPr>
          <p:spPr>
            <a:xfrm flipV="1"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49FC10E-675B-4668-9374-55B1E29DFBDC}"/>
              </a:ext>
            </a:extLst>
          </p:cNvPr>
          <p:cNvGrpSpPr/>
          <p:nvPr/>
        </p:nvGrpSpPr>
        <p:grpSpPr>
          <a:xfrm>
            <a:off x="1763982" y="252125"/>
            <a:ext cx="3397990" cy="1878439"/>
            <a:chOff x="7333510" y="3220611"/>
            <a:chExt cx="3397990" cy="1878439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0F87A739-EED3-4403-96C4-527B0EF3A470}"/>
                </a:ext>
              </a:extLst>
            </p:cNvPr>
            <p:cNvSpPr/>
            <p:nvPr/>
          </p:nvSpPr>
          <p:spPr>
            <a:xfrm>
              <a:off x="7333510" y="3220611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Blue Slice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B2B8D9-E83C-49DA-925E-2630F10AFDF6}"/>
                </a:ext>
              </a:extLst>
            </p:cNvPr>
            <p:cNvSpPr/>
            <p:nvPr/>
          </p:nvSpPr>
          <p:spPr>
            <a:xfrm>
              <a:off x="7927870" y="327980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8BF7B21-0DAF-4FD4-867B-3002F2E67BFC}"/>
                </a:ext>
              </a:extLst>
            </p:cNvPr>
            <p:cNvSpPr/>
            <p:nvPr/>
          </p:nvSpPr>
          <p:spPr>
            <a:xfrm>
              <a:off x="7927870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16E5D0-7B9B-4051-908F-C2D8D56D1D6B}"/>
                </a:ext>
              </a:extLst>
            </p:cNvPr>
            <p:cNvSpPr/>
            <p:nvPr/>
          </p:nvSpPr>
          <p:spPr>
            <a:xfrm>
              <a:off x="9754576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A9EF8B7-8F7F-4C0D-8C8F-4B1B5EC734C9}"/>
                </a:ext>
              </a:extLst>
            </p:cNvPr>
            <p:cNvCxnSpPr>
              <a:cxnSpLocks/>
              <a:stCxn id="117" idx="4"/>
              <a:endCxn id="118" idx="0"/>
            </p:cNvCxnSpPr>
            <p:nvPr/>
          </p:nvCxnSpPr>
          <p:spPr>
            <a:xfrm>
              <a:off x="8137543" y="3699151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D1E1DE-49ED-48F7-B755-3DF6F1C41B8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8285804" y="3637739"/>
              <a:ext cx="1530184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B3496E1-808A-4E2A-B8CA-E899813BE821}"/>
              </a:ext>
            </a:extLst>
          </p:cNvPr>
          <p:cNvGrpSpPr/>
          <p:nvPr/>
        </p:nvGrpSpPr>
        <p:grpSpPr>
          <a:xfrm>
            <a:off x="1023260" y="3683825"/>
            <a:ext cx="3397990" cy="1878439"/>
            <a:chOff x="7373992" y="3669725"/>
            <a:chExt cx="3397990" cy="1878439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89EA43F1-EABA-4801-B34F-CC194DBD6D30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Abstract TE Topology (config)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6943138-56F2-41C0-9813-44D0DEE68809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111872-9E52-4D21-84DA-37DF8D444A66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5D3EE80-AF29-4C9B-8A07-BAB5DB964D1B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86FFD1A-A5E1-40CD-8600-4EF8694B00BA}"/>
                </a:ext>
              </a:extLst>
            </p:cNvPr>
            <p:cNvCxnSpPr>
              <a:cxnSpLocks/>
              <a:stCxn id="136" idx="4"/>
              <a:endCxn id="137" idx="0"/>
            </p:cNvCxnSpPr>
            <p:nvPr/>
          </p:nvCxnSpPr>
          <p:spPr>
            <a:xfrm>
              <a:off x="8148346" y="4148265"/>
              <a:ext cx="0" cy="714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1BBF11-8536-4004-A6DF-C1CB23561C60}"/>
                </a:ext>
              </a:extLst>
            </p:cNvPr>
            <p:cNvCxnSpPr>
              <a:cxnSpLocks/>
              <a:stCxn id="137" idx="6"/>
              <a:endCxn id="138" idx="2"/>
            </p:cNvCxnSpPr>
            <p:nvPr/>
          </p:nvCxnSpPr>
          <p:spPr>
            <a:xfrm>
              <a:off x="8358019" y="5072798"/>
              <a:ext cx="143703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2F90D1-7799-4608-8927-BFB46C032CCA}"/>
                </a:ext>
              </a:extLst>
            </p:cNvPr>
            <p:cNvCxnSpPr>
              <a:cxnSpLocks/>
              <a:stCxn id="136" idx="5"/>
              <a:endCxn id="138" idx="1"/>
            </p:cNvCxnSpPr>
            <p:nvPr/>
          </p:nvCxnSpPr>
          <p:spPr>
            <a:xfrm>
              <a:off x="8296607" y="4086853"/>
              <a:ext cx="1559863" cy="8376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8266304-8AF2-4E8F-9024-7D63C1E78CA9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7A3E9E1-72F9-4F48-8813-81E67BE073A9}"/>
                </a:ext>
              </a:extLst>
            </p:cNvPr>
            <p:cNvCxnSpPr>
              <a:cxnSpLocks/>
              <a:stCxn id="138" idx="0"/>
              <a:endCxn id="142" idx="4"/>
            </p:cNvCxnSpPr>
            <p:nvPr/>
          </p:nvCxnSpPr>
          <p:spPr>
            <a:xfrm flipV="1">
              <a:off x="10004731" y="4148265"/>
              <a:ext cx="0" cy="71486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203DD17-E9B8-41E5-9CE7-4D8F8036A31D}"/>
                </a:ext>
              </a:extLst>
            </p:cNvPr>
            <p:cNvCxnSpPr>
              <a:cxnSpLocks/>
              <a:stCxn id="136" idx="6"/>
              <a:endCxn id="142" idx="2"/>
            </p:cNvCxnSpPr>
            <p:nvPr/>
          </p:nvCxnSpPr>
          <p:spPr>
            <a:xfrm>
              <a:off x="8358019" y="3938592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3F6D858-11EC-432F-AC73-8D2E017C6B8A}"/>
                </a:ext>
              </a:extLst>
            </p:cNvPr>
            <p:cNvCxnSpPr>
              <a:cxnSpLocks/>
              <a:stCxn id="137" idx="7"/>
              <a:endCxn id="142" idx="3"/>
            </p:cNvCxnSpPr>
            <p:nvPr/>
          </p:nvCxnSpPr>
          <p:spPr>
            <a:xfrm flipV="1">
              <a:off x="8296607" y="4086853"/>
              <a:ext cx="1559863" cy="83768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1AF0EF-F7FA-4BA8-813D-1C8D5A712124}"/>
              </a:ext>
            </a:extLst>
          </p:cNvPr>
          <p:cNvCxnSpPr>
            <a:cxnSpLocks/>
          </p:cNvCxnSpPr>
          <p:nvPr/>
        </p:nvCxnSpPr>
        <p:spPr>
          <a:xfrm>
            <a:off x="4915633" y="3427683"/>
            <a:ext cx="0" cy="224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3E59DF-E76A-4130-8A2D-F93B9F211EB6}"/>
              </a:ext>
            </a:extLst>
          </p:cNvPr>
          <p:cNvSpPr txBox="1"/>
          <p:nvPr/>
        </p:nvSpPr>
        <p:spPr>
          <a:xfrm>
            <a:off x="5264097" y="4828878"/>
            <a:ext cx="2091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MPI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084F3E-B670-4722-A62C-0461DE04E95E}"/>
              </a:ext>
            </a:extLst>
          </p:cNvPr>
          <p:cNvSpPr/>
          <p:nvPr/>
        </p:nvSpPr>
        <p:spPr>
          <a:xfrm>
            <a:off x="3587995" y="5672471"/>
            <a:ext cx="6655776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PNC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1A8057-94CF-4AEA-A194-A1B83D143AC6}"/>
              </a:ext>
            </a:extLst>
          </p:cNvPr>
          <p:cNvCxnSpPr>
            <a:cxnSpLocks/>
          </p:cNvCxnSpPr>
          <p:nvPr/>
        </p:nvCxnSpPr>
        <p:spPr>
          <a:xfrm flipV="1">
            <a:off x="8124825" y="3427683"/>
            <a:ext cx="0" cy="224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15D07-4F33-4DDE-9A31-E35F805797E8}"/>
              </a:ext>
            </a:extLst>
          </p:cNvPr>
          <p:cNvSpPr/>
          <p:nvPr/>
        </p:nvSpPr>
        <p:spPr>
          <a:xfrm>
            <a:off x="3587995" y="2372606"/>
            <a:ext cx="6655776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OTN-SC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3D98E6-2775-4224-A2B3-16CC8E8209F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15883" y="602079"/>
            <a:ext cx="0" cy="177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E700D0-5939-4963-98DD-1FA1A6D22752}"/>
              </a:ext>
            </a:extLst>
          </p:cNvPr>
          <p:cNvGrpSpPr/>
          <p:nvPr/>
        </p:nvGrpSpPr>
        <p:grpSpPr>
          <a:xfrm>
            <a:off x="8323244" y="252125"/>
            <a:ext cx="3397990" cy="1878439"/>
            <a:chOff x="7333510" y="3220611"/>
            <a:chExt cx="3397990" cy="1878439"/>
          </a:xfrm>
        </p:grpSpPr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C84424F9-D9BB-4B8D-8656-DC6CBBF6B615}"/>
                </a:ext>
              </a:extLst>
            </p:cNvPr>
            <p:cNvSpPr/>
            <p:nvPr/>
          </p:nvSpPr>
          <p:spPr>
            <a:xfrm>
              <a:off x="7333510" y="3220611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Blue NS Topology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4D5D5DE-D20C-4B67-94A0-ABEE0BF793F2}"/>
                </a:ext>
              </a:extLst>
            </p:cNvPr>
            <p:cNvSpPr/>
            <p:nvPr/>
          </p:nvSpPr>
          <p:spPr>
            <a:xfrm>
              <a:off x="9754576" y="327980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12956FF-9FFA-4CC8-A76B-EBE21D122D5B}"/>
                </a:ext>
              </a:extLst>
            </p:cNvPr>
            <p:cNvSpPr/>
            <p:nvPr/>
          </p:nvSpPr>
          <p:spPr>
            <a:xfrm>
              <a:off x="7749930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32CC6D5-B88A-43EF-ABC2-747554674E5D}"/>
                </a:ext>
              </a:extLst>
            </p:cNvPr>
            <p:cNvSpPr/>
            <p:nvPr/>
          </p:nvSpPr>
          <p:spPr>
            <a:xfrm>
              <a:off x="9754576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4F6E17-5776-471A-BFA5-F5B30997E778}"/>
                </a:ext>
              </a:extLst>
            </p:cNvPr>
            <p:cNvCxnSpPr>
              <a:cxnSpLocks/>
              <a:stCxn id="73" idx="3"/>
              <a:endCxn id="74" idx="7"/>
            </p:cNvCxnSpPr>
            <p:nvPr/>
          </p:nvCxnSpPr>
          <p:spPr>
            <a:xfrm flipH="1">
              <a:off x="8107864" y="3637739"/>
              <a:ext cx="1708124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C8B62A8-E5F4-4845-BE1B-D2409A9C1C6D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8169276" y="4623684"/>
              <a:ext cx="158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BC95DE-5492-4BD4-8AE3-215323833A45}"/>
                </a:ext>
              </a:extLst>
            </p:cNvPr>
            <p:cNvCxnSpPr>
              <a:cxnSpLocks/>
              <a:stCxn id="73" idx="4"/>
              <a:endCxn id="75" idx="0"/>
            </p:cNvCxnSpPr>
            <p:nvPr/>
          </p:nvCxnSpPr>
          <p:spPr>
            <a:xfrm>
              <a:off x="9964249" y="3699151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A575FB-3E05-449F-9840-6CDEFA719241}"/>
              </a:ext>
            </a:extLst>
          </p:cNvPr>
          <p:cNvGrpSpPr/>
          <p:nvPr/>
        </p:nvGrpSpPr>
        <p:grpSpPr>
          <a:xfrm>
            <a:off x="8640817" y="3669725"/>
            <a:ext cx="3397990" cy="1878439"/>
            <a:chOff x="7373992" y="3669725"/>
            <a:chExt cx="3397990" cy="1878439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59B0771-84EC-40D1-8F6C-C6DB66DD5532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Underlay TE Topology (state)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3E3559-3A6A-4F80-A3A5-D199EA8F1C63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026F3B-E945-4B3B-AE8A-475369EF6161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C3DC6E-0D40-4021-B52D-FB06BBA68311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C9EB25-51BB-4BF8-AD27-7210BDA12578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148346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49CC1D-2C2C-45DA-A2E8-AB55C7F4F170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8358019" y="5072798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D63853-38F2-489A-93B5-CA07CF155CF9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E500773-314C-43B0-A95E-B2BA0DFC8F7B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C43658E-3450-43BF-AE07-797C76AF4399}"/>
                </a:ext>
              </a:extLst>
            </p:cNvPr>
            <p:cNvCxnSpPr>
              <a:cxnSpLocks/>
              <a:stCxn id="10" idx="0"/>
              <a:endCxn id="91" idx="4"/>
            </p:cNvCxnSpPr>
            <p:nvPr/>
          </p:nvCxnSpPr>
          <p:spPr>
            <a:xfrm flipV="1">
              <a:off x="10004731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678197E-17E2-4883-BD73-69D09C5F821C}"/>
                </a:ext>
              </a:extLst>
            </p:cNvPr>
            <p:cNvCxnSpPr>
              <a:cxnSpLocks/>
              <a:stCxn id="8" idx="6"/>
              <a:endCxn id="91" idx="2"/>
            </p:cNvCxnSpPr>
            <p:nvPr/>
          </p:nvCxnSpPr>
          <p:spPr>
            <a:xfrm>
              <a:off x="8358019" y="3938592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AFD011-8BC3-4F19-8454-8EE4E40BCB90}"/>
                </a:ext>
              </a:extLst>
            </p:cNvPr>
            <p:cNvCxnSpPr>
              <a:cxnSpLocks/>
              <a:stCxn id="9" idx="7"/>
              <a:endCxn id="91" idx="3"/>
            </p:cNvCxnSpPr>
            <p:nvPr/>
          </p:nvCxnSpPr>
          <p:spPr>
            <a:xfrm flipV="1"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49FC10E-675B-4668-9374-55B1E29DFBDC}"/>
              </a:ext>
            </a:extLst>
          </p:cNvPr>
          <p:cNvGrpSpPr/>
          <p:nvPr/>
        </p:nvGrpSpPr>
        <p:grpSpPr>
          <a:xfrm>
            <a:off x="3030807" y="252125"/>
            <a:ext cx="3397990" cy="1878439"/>
            <a:chOff x="7333510" y="3220611"/>
            <a:chExt cx="3397990" cy="1878439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0F87A739-EED3-4403-96C4-527B0EF3A470}"/>
                </a:ext>
              </a:extLst>
            </p:cNvPr>
            <p:cNvSpPr/>
            <p:nvPr/>
          </p:nvSpPr>
          <p:spPr>
            <a:xfrm>
              <a:off x="7333510" y="3220611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Red NS Topology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B2B8D9-E83C-49DA-925E-2630F10AFDF6}"/>
                </a:ext>
              </a:extLst>
            </p:cNvPr>
            <p:cNvSpPr/>
            <p:nvPr/>
          </p:nvSpPr>
          <p:spPr>
            <a:xfrm>
              <a:off x="7927870" y="327980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8BF7B21-0DAF-4FD4-867B-3002F2E67BFC}"/>
                </a:ext>
              </a:extLst>
            </p:cNvPr>
            <p:cNvSpPr/>
            <p:nvPr/>
          </p:nvSpPr>
          <p:spPr>
            <a:xfrm>
              <a:off x="7927870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16E5D0-7B9B-4051-908F-C2D8D56D1D6B}"/>
                </a:ext>
              </a:extLst>
            </p:cNvPr>
            <p:cNvSpPr/>
            <p:nvPr/>
          </p:nvSpPr>
          <p:spPr>
            <a:xfrm>
              <a:off x="9754576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A9EF8B7-8F7F-4C0D-8C8F-4B1B5EC734C9}"/>
                </a:ext>
              </a:extLst>
            </p:cNvPr>
            <p:cNvCxnSpPr>
              <a:cxnSpLocks/>
              <a:stCxn id="117" idx="4"/>
              <a:endCxn id="118" idx="0"/>
            </p:cNvCxnSpPr>
            <p:nvPr/>
          </p:nvCxnSpPr>
          <p:spPr>
            <a:xfrm>
              <a:off x="8137543" y="3699151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D1E1DE-49ED-48F7-B755-3DF6F1C41B8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8285804" y="3637739"/>
              <a:ext cx="1530184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1AF0EF-F7FA-4BA8-813D-1C8D5A712124}"/>
              </a:ext>
            </a:extLst>
          </p:cNvPr>
          <p:cNvCxnSpPr>
            <a:cxnSpLocks/>
          </p:cNvCxnSpPr>
          <p:nvPr/>
        </p:nvCxnSpPr>
        <p:spPr>
          <a:xfrm>
            <a:off x="6182458" y="3427683"/>
            <a:ext cx="0" cy="224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DD78CA-F243-411D-B5A7-64771628BB4B}"/>
              </a:ext>
            </a:extLst>
          </p:cNvPr>
          <p:cNvGrpSpPr/>
          <p:nvPr/>
        </p:nvGrpSpPr>
        <p:grpSpPr>
          <a:xfrm>
            <a:off x="2345518" y="4467558"/>
            <a:ext cx="3397990" cy="1878439"/>
            <a:chOff x="7373992" y="3669725"/>
            <a:chExt cx="3397990" cy="1878439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AAD4135F-C7FB-445B-A220-58AD6D4B8A1E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Blue NRP topology(config)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AF469E-7D00-427C-81CC-2AED66D45FBF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75689E-07B3-46E1-92BC-BA91E42BDC5A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556D2B-6820-451E-A186-8D7045D34888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1278EC-1F27-4CF6-9D87-EA4C5D8055CE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8358019" y="5072798"/>
              <a:ext cx="143703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E2CBAA-2453-49D1-AF59-826AF7FC228D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4F94B1-7DCF-4E2C-894A-3E76665D223C}"/>
                </a:ext>
              </a:extLst>
            </p:cNvPr>
            <p:cNvCxnSpPr>
              <a:cxnSpLocks/>
              <a:stCxn id="50" idx="0"/>
              <a:endCxn id="54" idx="4"/>
            </p:cNvCxnSpPr>
            <p:nvPr/>
          </p:nvCxnSpPr>
          <p:spPr>
            <a:xfrm flipV="1">
              <a:off x="10004731" y="4148265"/>
              <a:ext cx="0" cy="71486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D1C0AE7-9926-4C9C-8069-A8BCA54ECBD3}"/>
                </a:ext>
              </a:extLst>
            </p:cNvPr>
            <p:cNvCxnSpPr>
              <a:cxnSpLocks/>
              <a:stCxn id="49" idx="7"/>
              <a:endCxn id="54" idx="3"/>
            </p:cNvCxnSpPr>
            <p:nvPr/>
          </p:nvCxnSpPr>
          <p:spPr>
            <a:xfrm flipV="1">
              <a:off x="8296607" y="4086853"/>
              <a:ext cx="1559863" cy="83768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B3496E1-808A-4E2A-B8CA-E899813BE821}"/>
              </a:ext>
            </a:extLst>
          </p:cNvPr>
          <p:cNvGrpSpPr/>
          <p:nvPr/>
        </p:nvGrpSpPr>
        <p:grpSpPr>
          <a:xfrm>
            <a:off x="1517764" y="2645138"/>
            <a:ext cx="3397990" cy="1878439"/>
            <a:chOff x="7373992" y="3669725"/>
            <a:chExt cx="3397990" cy="1878439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89EA43F1-EABA-4801-B34F-CC194DBD6D30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Red NRP topology(config)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6943138-56F2-41C0-9813-44D0DEE68809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111872-9E52-4D21-84DA-37DF8D444A66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5D3EE80-AF29-4C9B-8A07-BAB5DB964D1B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86FFD1A-A5E1-40CD-8600-4EF8694B00BA}"/>
                </a:ext>
              </a:extLst>
            </p:cNvPr>
            <p:cNvCxnSpPr>
              <a:cxnSpLocks/>
              <a:stCxn id="136" idx="4"/>
              <a:endCxn id="137" idx="0"/>
            </p:cNvCxnSpPr>
            <p:nvPr/>
          </p:nvCxnSpPr>
          <p:spPr>
            <a:xfrm>
              <a:off x="8148346" y="4148265"/>
              <a:ext cx="0" cy="714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2F90D1-7799-4608-8927-BFB46C032CCA}"/>
                </a:ext>
              </a:extLst>
            </p:cNvPr>
            <p:cNvCxnSpPr>
              <a:cxnSpLocks/>
              <a:stCxn id="136" idx="5"/>
              <a:endCxn id="138" idx="1"/>
            </p:cNvCxnSpPr>
            <p:nvPr/>
          </p:nvCxnSpPr>
          <p:spPr>
            <a:xfrm>
              <a:off x="8296607" y="4086853"/>
              <a:ext cx="1559863" cy="8376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8266304-8AF2-4E8F-9024-7D63C1E78CA9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AA96872-C397-4B1F-BBB3-C7F8B7463E8C}"/>
              </a:ext>
            </a:extLst>
          </p:cNvPr>
          <p:cNvSpPr txBox="1"/>
          <p:nvPr/>
        </p:nvSpPr>
        <p:spPr>
          <a:xfrm>
            <a:off x="6704604" y="4828878"/>
            <a:ext cx="2091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tx1"/>
                </a:solidFill>
              </a:rPr>
              <a:t>MPI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20DFAE-9EC3-4E59-BEEB-5B441F178E4B}"/>
              </a:ext>
            </a:extLst>
          </p:cNvPr>
          <p:cNvSpPr txBox="1"/>
          <p:nvPr/>
        </p:nvSpPr>
        <p:spPr>
          <a:xfrm>
            <a:off x="475994" y="4831769"/>
            <a:ext cx="2437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Create NRP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084F3E-B670-4722-A62C-0461DE04E95E}"/>
              </a:ext>
            </a:extLst>
          </p:cNvPr>
          <p:cNvSpPr/>
          <p:nvPr/>
        </p:nvSpPr>
        <p:spPr>
          <a:xfrm>
            <a:off x="3587995" y="5672471"/>
            <a:ext cx="2840801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PNC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1A8057-94CF-4AEA-A194-A1B83D143AC6}"/>
              </a:ext>
            </a:extLst>
          </p:cNvPr>
          <p:cNvCxnSpPr>
            <a:cxnSpLocks/>
          </p:cNvCxnSpPr>
          <p:nvPr/>
        </p:nvCxnSpPr>
        <p:spPr>
          <a:xfrm flipV="1">
            <a:off x="8124825" y="5282522"/>
            <a:ext cx="0" cy="38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715D07-4F33-4DDE-9A31-E35F805797E8}"/>
              </a:ext>
            </a:extLst>
          </p:cNvPr>
          <p:cNvSpPr/>
          <p:nvPr/>
        </p:nvSpPr>
        <p:spPr>
          <a:xfrm>
            <a:off x="3587995" y="2372606"/>
            <a:ext cx="6655776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OTN-SC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3D98E6-2775-4224-A2B3-16CC8E8209F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915883" y="602079"/>
            <a:ext cx="0" cy="177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0E700D0-5939-4963-98DD-1FA1A6D22752}"/>
              </a:ext>
            </a:extLst>
          </p:cNvPr>
          <p:cNvGrpSpPr/>
          <p:nvPr/>
        </p:nvGrpSpPr>
        <p:grpSpPr>
          <a:xfrm>
            <a:off x="8323244" y="252126"/>
            <a:ext cx="2607566" cy="1192158"/>
            <a:chOff x="7333510" y="3220611"/>
            <a:chExt cx="3397990" cy="1878439"/>
          </a:xfrm>
        </p:grpSpPr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C84424F9-D9BB-4B8D-8656-DC6CBBF6B615}"/>
                </a:ext>
              </a:extLst>
            </p:cNvPr>
            <p:cNvSpPr/>
            <p:nvPr/>
          </p:nvSpPr>
          <p:spPr>
            <a:xfrm>
              <a:off x="7333510" y="3220611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Blue NS Topology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4D5D5DE-D20C-4B67-94A0-ABEE0BF793F2}"/>
                </a:ext>
              </a:extLst>
            </p:cNvPr>
            <p:cNvSpPr/>
            <p:nvPr/>
          </p:nvSpPr>
          <p:spPr>
            <a:xfrm>
              <a:off x="9754576" y="327980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12956FF-9FFA-4CC8-A76B-EBE21D122D5B}"/>
                </a:ext>
              </a:extLst>
            </p:cNvPr>
            <p:cNvSpPr/>
            <p:nvPr/>
          </p:nvSpPr>
          <p:spPr>
            <a:xfrm>
              <a:off x="7749930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32CC6D5-B88A-43EF-ABC2-747554674E5D}"/>
                </a:ext>
              </a:extLst>
            </p:cNvPr>
            <p:cNvSpPr/>
            <p:nvPr/>
          </p:nvSpPr>
          <p:spPr>
            <a:xfrm>
              <a:off x="9754576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4F6E17-5776-471A-BFA5-F5B30997E778}"/>
                </a:ext>
              </a:extLst>
            </p:cNvPr>
            <p:cNvCxnSpPr>
              <a:cxnSpLocks/>
              <a:stCxn id="73" idx="3"/>
              <a:endCxn id="74" idx="7"/>
            </p:cNvCxnSpPr>
            <p:nvPr/>
          </p:nvCxnSpPr>
          <p:spPr>
            <a:xfrm flipH="1">
              <a:off x="8107864" y="3637739"/>
              <a:ext cx="1708124" cy="83768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C8B62A8-E5F4-4845-BE1B-D2409A9C1C6D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8169276" y="4623684"/>
              <a:ext cx="15853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BC95DE-5492-4BD4-8AE3-215323833A45}"/>
                </a:ext>
              </a:extLst>
            </p:cNvPr>
            <p:cNvCxnSpPr>
              <a:cxnSpLocks/>
              <a:stCxn id="73" idx="4"/>
              <a:endCxn id="75" idx="0"/>
            </p:cNvCxnSpPr>
            <p:nvPr/>
          </p:nvCxnSpPr>
          <p:spPr>
            <a:xfrm>
              <a:off x="9964249" y="3699151"/>
              <a:ext cx="0" cy="71486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EA575FB-3E05-449F-9840-6CDEFA719241}"/>
              </a:ext>
            </a:extLst>
          </p:cNvPr>
          <p:cNvGrpSpPr/>
          <p:nvPr/>
        </p:nvGrpSpPr>
        <p:grpSpPr>
          <a:xfrm>
            <a:off x="10125312" y="5257463"/>
            <a:ext cx="1903357" cy="1055077"/>
            <a:chOff x="7373992" y="3669725"/>
            <a:chExt cx="3397990" cy="1878439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59B0771-84EC-40D1-8F6C-C6DB66DD5532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Underlay TE Topology (state)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3E3559-3A6A-4F80-A3A5-D199EA8F1C63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026F3B-E945-4B3B-AE8A-475369EF6161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C3DC6E-0D40-4021-B52D-FB06BBA68311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C9EB25-51BB-4BF8-AD27-7210BDA12578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148346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49CC1D-2C2C-45DA-A2E8-AB55C7F4F170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8358019" y="5072798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D63853-38F2-489A-93B5-CA07CF155CF9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E500773-314C-43B0-A95E-B2BA0DFC8F7B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C43658E-3450-43BF-AE07-797C76AF4399}"/>
                </a:ext>
              </a:extLst>
            </p:cNvPr>
            <p:cNvCxnSpPr>
              <a:cxnSpLocks/>
              <a:stCxn id="10" idx="0"/>
              <a:endCxn id="91" idx="4"/>
            </p:cNvCxnSpPr>
            <p:nvPr/>
          </p:nvCxnSpPr>
          <p:spPr>
            <a:xfrm flipV="1">
              <a:off x="10004731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678197E-17E2-4883-BD73-69D09C5F821C}"/>
                </a:ext>
              </a:extLst>
            </p:cNvPr>
            <p:cNvCxnSpPr>
              <a:cxnSpLocks/>
              <a:stCxn id="8" idx="6"/>
              <a:endCxn id="91" idx="2"/>
            </p:cNvCxnSpPr>
            <p:nvPr/>
          </p:nvCxnSpPr>
          <p:spPr>
            <a:xfrm>
              <a:off x="8358019" y="3938592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AFD011-8BC3-4F19-8454-8EE4E40BCB90}"/>
                </a:ext>
              </a:extLst>
            </p:cNvPr>
            <p:cNvCxnSpPr>
              <a:cxnSpLocks/>
              <a:stCxn id="9" idx="7"/>
              <a:endCxn id="91" idx="3"/>
            </p:cNvCxnSpPr>
            <p:nvPr/>
          </p:nvCxnSpPr>
          <p:spPr>
            <a:xfrm flipV="1"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49FC10E-675B-4668-9374-55B1E29DFBDC}"/>
              </a:ext>
            </a:extLst>
          </p:cNvPr>
          <p:cNvGrpSpPr/>
          <p:nvPr/>
        </p:nvGrpSpPr>
        <p:grpSpPr>
          <a:xfrm>
            <a:off x="2992097" y="242518"/>
            <a:ext cx="2607569" cy="1254812"/>
            <a:chOff x="7333510" y="3220611"/>
            <a:chExt cx="3397990" cy="1878439"/>
          </a:xfrm>
        </p:grpSpPr>
        <p:sp>
          <p:nvSpPr>
            <p:cNvPr id="116" name="Parallelogram 115">
              <a:extLst>
                <a:ext uri="{FF2B5EF4-FFF2-40B4-BE49-F238E27FC236}">
                  <a16:creationId xmlns:a16="http://schemas.microsoft.com/office/drawing/2014/main" id="{0F87A739-EED3-4403-96C4-527B0EF3A470}"/>
                </a:ext>
              </a:extLst>
            </p:cNvPr>
            <p:cNvSpPr/>
            <p:nvPr/>
          </p:nvSpPr>
          <p:spPr>
            <a:xfrm>
              <a:off x="7333510" y="3220611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Red NS Topology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B2B8D9-E83C-49DA-925E-2630F10AFDF6}"/>
                </a:ext>
              </a:extLst>
            </p:cNvPr>
            <p:cNvSpPr/>
            <p:nvPr/>
          </p:nvSpPr>
          <p:spPr>
            <a:xfrm>
              <a:off x="7927870" y="327980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8BF7B21-0DAF-4FD4-867B-3002F2E67BFC}"/>
                </a:ext>
              </a:extLst>
            </p:cNvPr>
            <p:cNvSpPr/>
            <p:nvPr/>
          </p:nvSpPr>
          <p:spPr>
            <a:xfrm>
              <a:off x="7927870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16E5D0-7B9B-4051-908F-C2D8D56D1D6B}"/>
                </a:ext>
              </a:extLst>
            </p:cNvPr>
            <p:cNvSpPr/>
            <p:nvPr/>
          </p:nvSpPr>
          <p:spPr>
            <a:xfrm>
              <a:off x="9754576" y="4414011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A9EF8B7-8F7F-4C0D-8C8F-4B1B5EC734C9}"/>
                </a:ext>
              </a:extLst>
            </p:cNvPr>
            <p:cNvCxnSpPr>
              <a:cxnSpLocks/>
              <a:stCxn id="117" idx="4"/>
              <a:endCxn id="118" idx="0"/>
            </p:cNvCxnSpPr>
            <p:nvPr/>
          </p:nvCxnSpPr>
          <p:spPr>
            <a:xfrm>
              <a:off x="8137543" y="3699151"/>
              <a:ext cx="0" cy="714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9D1E1DE-49ED-48F7-B755-3DF6F1C41B8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8285804" y="3637739"/>
              <a:ext cx="1530184" cy="8376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41AF0EF-F7FA-4BA8-813D-1C8D5A712124}"/>
              </a:ext>
            </a:extLst>
          </p:cNvPr>
          <p:cNvCxnSpPr>
            <a:cxnSpLocks/>
          </p:cNvCxnSpPr>
          <p:nvPr/>
        </p:nvCxnSpPr>
        <p:spPr>
          <a:xfrm>
            <a:off x="6182458" y="5282522"/>
            <a:ext cx="0" cy="38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DA5741C-BEF7-4817-B99B-F20D450F346E}"/>
              </a:ext>
            </a:extLst>
          </p:cNvPr>
          <p:cNvSpPr/>
          <p:nvPr/>
        </p:nvSpPr>
        <p:spPr>
          <a:xfrm>
            <a:off x="7166627" y="5639397"/>
            <a:ext cx="2840801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PNC</a:t>
            </a:r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AD0183-94C7-44F0-96BA-ECFEF05730A4}"/>
              </a:ext>
            </a:extLst>
          </p:cNvPr>
          <p:cNvGrpSpPr/>
          <p:nvPr/>
        </p:nvGrpSpPr>
        <p:grpSpPr>
          <a:xfrm>
            <a:off x="1714005" y="5131505"/>
            <a:ext cx="1749439" cy="1055077"/>
            <a:chOff x="7373992" y="3669725"/>
            <a:chExt cx="3397990" cy="1878439"/>
          </a:xfrm>
        </p:grpSpPr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B665C002-943B-4A87-AFC6-388D582A0303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Underlay TE Topology (state)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FE79755-516C-4807-B9D8-BF22E305D8B4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4523BE3-9CCA-43B1-9C86-A4C8E6B3F78B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30666D3-283B-4B72-BAD5-378C3E2D596F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778CE31-3FE5-46A3-94A3-4401C558BC76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>
              <a:off x="8148346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C14A47-9045-43BD-8F72-B05653871C67}"/>
                </a:ext>
              </a:extLst>
            </p:cNvPr>
            <p:cNvCxnSpPr>
              <a:cxnSpLocks/>
              <a:stCxn id="59" idx="6"/>
              <a:endCxn id="60" idx="2"/>
            </p:cNvCxnSpPr>
            <p:nvPr/>
          </p:nvCxnSpPr>
          <p:spPr>
            <a:xfrm>
              <a:off x="8358019" y="5072798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782086D-9316-4249-AE61-36F2276718FE}"/>
                </a:ext>
              </a:extLst>
            </p:cNvPr>
            <p:cNvCxnSpPr>
              <a:cxnSpLocks/>
              <a:stCxn id="58" idx="5"/>
              <a:endCxn id="60" idx="1"/>
            </p:cNvCxnSpPr>
            <p:nvPr/>
          </p:nvCxnSpPr>
          <p:spPr>
            <a:xfrm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0A87B0C-4631-4A4C-83B9-5884E8D447CD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452AA5C-686C-40FF-978C-6DBCE8ED5AFA}"/>
                </a:ext>
              </a:extLst>
            </p:cNvPr>
            <p:cNvCxnSpPr>
              <a:cxnSpLocks/>
              <a:stCxn id="60" idx="0"/>
              <a:endCxn id="64" idx="4"/>
            </p:cNvCxnSpPr>
            <p:nvPr/>
          </p:nvCxnSpPr>
          <p:spPr>
            <a:xfrm flipV="1">
              <a:off x="10004731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CF4DA9-5C6F-4B82-A194-BFD14E0DDD50}"/>
                </a:ext>
              </a:extLst>
            </p:cNvPr>
            <p:cNvCxnSpPr>
              <a:cxnSpLocks/>
              <a:stCxn id="58" idx="6"/>
              <a:endCxn id="64" idx="2"/>
            </p:cNvCxnSpPr>
            <p:nvPr/>
          </p:nvCxnSpPr>
          <p:spPr>
            <a:xfrm>
              <a:off x="8358019" y="3938592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4CA439-0A7F-4425-8EC8-BED80E707871}"/>
                </a:ext>
              </a:extLst>
            </p:cNvPr>
            <p:cNvCxnSpPr>
              <a:cxnSpLocks/>
              <a:stCxn id="59" idx="7"/>
              <a:endCxn id="64" idx="3"/>
            </p:cNvCxnSpPr>
            <p:nvPr/>
          </p:nvCxnSpPr>
          <p:spPr>
            <a:xfrm flipV="1"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C989F9C-32AE-4A03-961F-F007D07CD398}"/>
              </a:ext>
            </a:extLst>
          </p:cNvPr>
          <p:cNvSpPr/>
          <p:nvPr/>
        </p:nvSpPr>
        <p:spPr>
          <a:xfrm>
            <a:off x="3765426" y="4240871"/>
            <a:ext cx="6159017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MDSC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8A0B79A-A62D-4770-AD22-204E7C84B42A}"/>
              </a:ext>
            </a:extLst>
          </p:cNvPr>
          <p:cNvGrpSpPr/>
          <p:nvPr/>
        </p:nvGrpSpPr>
        <p:grpSpPr>
          <a:xfrm>
            <a:off x="7371565" y="4260520"/>
            <a:ext cx="1903357" cy="1055077"/>
            <a:chOff x="7373992" y="3669725"/>
            <a:chExt cx="3397990" cy="1878439"/>
          </a:xfrm>
        </p:grpSpPr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D6319AE2-D4C7-4467-A60B-BBE4E610774D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Underlay TE Topology (state)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8C3FB11-B245-447E-A6C2-68308884B65D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9D6B513-B3C3-4898-85D6-145491C51C44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ABFF97E-D67B-44A6-96D3-65CF370577CC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41CEE2-9FB0-43DB-A2D5-4A429AB3F60D}"/>
                </a:ext>
              </a:extLst>
            </p:cNvPr>
            <p:cNvCxnSpPr>
              <a:cxnSpLocks/>
              <a:stCxn id="79" idx="4"/>
              <a:endCxn id="80" idx="0"/>
            </p:cNvCxnSpPr>
            <p:nvPr/>
          </p:nvCxnSpPr>
          <p:spPr>
            <a:xfrm>
              <a:off x="8148346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3A8D8D2-E8FD-4AF4-93DC-DA1C9009D206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>
            <a:xfrm>
              <a:off x="8358019" y="5072798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046B29D-2047-4CD3-AA84-9816AE7C2D79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8A79579-A940-4EA6-8620-D8DEBCCE1B7C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CBE1E38-55F6-4B70-8785-220DA4ED1164}"/>
                </a:ext>
              </a:extLst>
            </p:cNvPr>
            <p:cNvCxnSpPr>
              <a:cxnSpLocks/>
              <a:stCxn id="81" idx="0"/>
              <a:endCxn id="85" idx="4"/>
            </p:cNvCxnSpPr>
            <p:nvPr/>
          </p:nvCxnSpPr>
          <p:spPr>
            <a:xfrm flipV="1">
              <a:off x="10004731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DA75DFB-E4FF-44C7-BDBD-03BE7172BE5E}"/>
                </a:ext>
              </a:extLst>
            </p:cNvPr>
            <p:cNvCxnSpPr>
              <a:cxnSpLocks/>
              <a:stCxn id="79" idx="6"/>
              <a:endCxn id="85" idx="2"/>
            </p:cNvCxnSpPr>
            <p:nvPr/>
          </p:nvCxnSpPr>
          <p:spPr>
            <a:xfrm>
              <a:off x="8358019" y="3938592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BAC6A41-C46B-4A3F-B1E9-17C9136F9F01}"/>
                </a:ext>
              </a:extLst>
            </p:cNvPr>
            <p:cNvCxnSpPr>
              <a:cxnSpLocks/>
              <a:stCxn id="80" idx="7"/>
              <a:endCxn id="85" idx="3"/>
            </p:cNvCxnSpPr>
            <p:nvPr/>
          </p:nvCxnSpPr>
          <p:spPr>
            <a:xfrm flipV="1"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2ADEF8-2C2E-455C-8E0B-588BB93E36C1}"/>
              </a:ext>
            </a:extLst>
          </p:cNvPr>
          <p:cNvGrpSpPr/>
          <p:nvPr/>
        </p:nvGrpSpPr>
        <p:grpSpPr>
          <a:xfrm>
            <a:off x="8441128" y="4240871"/>
            <a:ext cx="1903357" cy="1055077"/>
            <a:chOff x="7373992" y="3669725"/>
            <a:chExt cx="3397990" cy="1878439"/>
          </a:xfrm>
        </p:grpSpPr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61A9C818-3E09-4401-938C-151F70088D84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Underlay TE Topology (state)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471A05E-D288-4829-86A1-3258DB1622E9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C1253C1-E187-41F6-A484-6281888096C1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C52703F-E2FD-4417-A97F-490FB9715E46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A7FE573-2412-4D2E-A80F-3AC6030F8D54}"/>
                </a:ext>
              </a:extLst>
            </p:cNvPr>
            <p:cNvCxnSpPr>
              <a:cxnSpLocks/>
              <a:stCxn id="92" idx="4"/>
              <a:endCxn id="94" idx="0"/>
            </p:cNvCxnSpPr>
            <p:nvPr/>
          </p:nvCxnSpPr>
          <p:spPr>
            <a:xfrm>
              <a:off x="8148346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84A8A1C-D56E-4FCB-A0C6-20DA2A386EF0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8358019" y="5072798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C719149-DB74-4AC6-BC3B-6FD6D68B63F2}"/>
                </a:ext>
              </a:extLst>
            </p:cNvPr>
            <p:cNvCxnSpPr>
              <a:cxnSpLocks/>
              <a:stCxn id="92" idx="5"/>
              <a:endCxn id="95" idx="1"/>
            </p:cNvCxnSpPr>
            <p:nvPr/>
          </p:nvCxnSpPr>
          <p:spPr>
            <a:xfrm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E619B07-5A21-490E-871D-7B98FCC083B5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9B71917-563F-4555-8433-5AFEABCB7DEB}"/>
                </a:ext>
              </a:extLst>
            </p:cNvPr>
            <p:cNvCxnSpPr>
              <a:cxnSpLocks/>
              <a:stCxn id="95" idx="0"/>
              <a:endCxn id="101" idx="4"/>
            </p:cNvCxnSpPr>
            <p:nvPr/>
          </p:nvCxnSpPr>
          <p:spPr>
            <a:xfrm flipV="1">
              <a:off x="10004731" y="4148265"/>
              <a:ext cx="0" cy="714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B14F0A-E6C3-40B1-989E-257E3877B754}"/>
                </a:ext>
              </a:extLst>
            </p:cNvPr>
            <p:cNvCxnSpPr>
              <a:cxnSpLocks/>
              <a:stCxn id="92" idx="6"/>
              <a:endCxn id="101" idx="2"/>
            </p:cNvCxnSpPr>
            <p:nvPr/>
          </p:nvCxnSpPr>
          <p:spPr>
            <a:xfrm>
              <a:off x="8358019" y="3938592"/>
              <a:ext cx="14370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BBBD501-7C9E-4603-98B7-6617AFB6558A}"/>
                </a:ext>
              </a:extLst>
            </p:cNvPr>
            <p:cNvCxnSpPr>
              <a:cxnSpLocks/>
              <a:stCxn id="94" idx="7"/>
              <a:endCxn id="101" idx="3"/>
            </p:cNvCxnSpPr>
            <p:nvPr/>
          </p:nvCxnSpPr>
          <p:spPr>
            <a:xfrm flipV="1">
              <a:off x="8296607" y="4086853"/>
              <a:ext cx="1559863" cy="837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5BD9049-E5C5-4BF1-B258-BF30707E164E}"/>
              </a:ext>
            </a:extLst>
          </p:cNvPr>
          <p:cNvCxnSpPr>
            <a:cxnSpLocks/>
          </p:cNvCxnSpPr>
          <p:nvPr/>
        </p:nvCxnSpPr>
        <p:spPr>
          <a:xfrm>
            <a:off x="6935666" y="3417948"/>
            <a:ext cx="0" cy="84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DD78CA-F243-411D-B5A7-64771628BB4B}"/>
              </a:ext>
            </a:extLst>
          </p:cNvPr>
          <p:cNvGrpSpPr/>
          <p:nvPr/>
        </p:nvGrpSpPr>
        <p:grpSpPr>
          <a:xfrm>
            <a:off x="3512835" y="2784320"/>
            <a:ext cx="2721761" cy="1552915"/>
            <a:chOff x="7373992" y="3669725"/>
            <a:chExt cx="3397990" cy="1878439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AAD4135F-C7FB-445B-A220-58AD6D4B8A1E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Blue NRP topology(config)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AF469E-7D00-427C-81CC-2AED66D45FBF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75689E-07B3-46E1-92BC-BA91E42BDC5A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556D2B-6820-451E-A186-8D7045D34888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1278EC-1F27-4CF6-9D87-EA4C5D8055CE}"/>
                </a:ext>
              </a:extLst>
            </p:cNvPr>
            <p:cNvCxnSpPr>
              <a:cxnSpLocks/>
              <a:stCxn id="49" idx="6"/>
              <a:endCxn id="50" idx="2"/>
            </p:cNvCxnSpPr>
            <p:nvPr/>
          </p:nvCxnSpPr>
          <p:spPr>
            <a:xfrm>
              <a:off x="8358019" y="5072798"/>
              <a:ext cx="143703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4E2CBAA-2453-49D1-AF59-826AF7FC228D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4F94B1-7DCF-4E2C-894A-3E76665D223C}"/>
                </a:ext>
              </a:extLst>
            </p:cNvPr>
            <p:cNvCxnSpPr>
              <a:cxnSpLocks/>
              <a:stCxn id="50" idx="0"/>
              <a:endCxn id="54" idx="4"/>
            </p:cNvCxnSpPr>
            <p:nvPr/>
          </p:nvCxnSpPr>
          <p:spPr>
            <a:xfrm flipV="1">
              <a:off x="10004731" y="4148265"/>
              <a:ext cx="0" cy="71486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D1C0AE7-9926-4C9C-8069-A8BCA54ECBD3}"/>
                </a:ext>
              </a:extLst>
            </p:cNvPr>
            <p:cNvCxnSpPr>
              <a:cxnSpLocks/>
              <a:stCxn id="49" idx="7"/>
              <a:endCxn id="54" idx="3"/>
            </p:cNvCxnSpPr>
            <p:nvPr/>
          </p:nvCxnSpPr>
          <p:spPr>
            <a:xfrm flipV="1">
              <a:off x="8296607" y="4086853"/>
              <a:ext cx="1559863" cy="83768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B3496E1-808A-4E2A-B8CA-E899813BE821}"/>
              </a:ext>
            </a:extLst>
          </p:cNvPr>
          <p:cNvGrpSpPr/>
          <p:nvPr/>
        </p:nvGrpSpPr>
        <p:grpSpPr>
          <a:xfrm>
            <a:off x="2795662" y="1862830"/>
            <a:ext cx="2721761" cy="1552915"/>
            <a:chOff x="7373992" y="3669725"/>
            <a:chExt cx="3397990" cy="1878439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89EA43F1-EABA-4801-B34F-CC194DBD6D30}"/>
                </a:ext>
              </a:extLst>
            </p:cNvPr>
            <p:cNvSpPr/>
            <p:nvPr/>
          </p:nvSpPr>
          <p:spPr>
            <a:xfrm>
              <a:off x="7373992" y="3669725"/>
              <a:ext cx="3397990" cy="1878439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72000" rIns="0" bIns="0" rtlCol="0" anchor="b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Red NRP topology(config)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6943138-56F2-41C0-9813-44D0DEE68809}"/>
                </a:ext>
              </a:extLst>
            </p:cNvPr>
            <p:cNvSpPr/>
            <p:nvPr/>
          </p:nvSpPr>
          <p:spPr>
            <a:xfrm>
              <a:off x="7938673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111872-9E52-4D21-84DA-37DF8D444A66}"/>
                </a:ext>
              </a:extLst>
            </p:cNvPr>
            <p:cNvSpPr/>
            <p:nvPr/>
          </p:nvSpPr>
          <p:spPr>
            <a:xfrm>
              <a:off x="7938673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NE3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5D3EE80-AF29-4C9B-8A07-BAB5DB964D1B}"/>
                </a:ext>
              </a:extLst>
            </p:cNvPr>
            <p:cNvSpPr/>
            <p:nvPr/>
          </p:nvSpPr>
          <p:spPr>
            <a:xfrm>
              <a:off x="9795058" y="4863125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NE4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86FFD1A-A5E1-40CD-8600-4EF8694B00BA}"/>
                </a:ext>
              </a:extLst>
            </p:cNvPr>
            <p:cNvCxnSpPr>
              <a:cxnSpLocks/>
              <a:stCxn id="136" idx="4"/>
              <a:endCxn id="137" idx="0"/>
            </p:cNvCxnSpPr>
            <p:nvPr/>
          </p:nvCxnSpPr>
          <p:spPr>
            <a:xfrm>
              <a:off x="8148346" y="4148265"/>
              <a:ext cx="0" cy="714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62F90D1-7799-4608-8927-BFB46C032CCA}"/>
                </a:ext>
              </a:extLst>
            </p:cNvPr>
            <p:cNvCxnSpPr>
              <a:cxnSpLocks/>
              <a:stCxn id="136" idx="5"/>
              <a:endCxn id="138" idx="1"/>
            </p:cNvCxnSpPr>
            <p:nvPr/>
          </p:nvCxnSpPr>
          <p:spPr>
            <a:xfrm>
              <a:off x="8296607" y="4086853"/>
              <a:ext cx="1559863" cy="8376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8266304-8AF2-4E8F-9024-7D63C1E78CA9}"/>
                </a:ext>
              </a:extLst>
            </p:cNvPr>
            <p:cNvSpPr/>
            <p:nvPr/>
          </p:nvSpPr>
          <p:spPr>
            <a:xfrm>
              <a:off x="9795058" y="3728919"/>
              <a:ext cx="419346" cy="41934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t-IT" sz="1100" dirty="0">
                  <a:solidFill>
                    <a:schemeClr val="tx1"/>
                  </a:solidFill>
                </a:rPr>
                <a:t>NE2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2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176</Words>
  <Application>Microsoft Office PowerPoint</Application>
  <PresentationFormat>Widescreen</PresentationFormat>
  <Paragraphs>94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Italo Busi</dc:creator>
  <cp:lastModifiedBy>Aihua Guo</cp:lastModifiedBy>
  <cp:revision>5</cp:revision>
  <dcterms:created xsi:type="dcterms:W3CDTF">2022-05-04T16:59:58Z</dcterms:created>
  <dcterms:modified xsi:type="dcterms:W3CDTF">2022-05-05T15:11:35Z</dcterms:modified>
</cp:coreProperties>
</file>