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4"/>
    <p:sldMasterId id="214748372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Poppins"/>
      <p:regular r:id="rId43"/>
      <p:bold r:id="rId44"/>
      <p:italic r:id="rId45"/>
      <p:boldItalic r:id="rId46"/>
    </p:embeddedFont>
    <p:embeddedFont>
      <p:font typeface="Barlow Condensed"/>
      <p:regular r:id="rId47"/>
      <p:bold r:id="rId48"/>
      <p:italic r:id="rId49"/>
      <p:boldItalic r:id="rId50"/>
    </p:embeddedFont>
    <p:embeddedFont>
      <p:font typeface="Rozha One"/>
      <p:regular r:id="rId51"/>
    </p:embeddedFont>
    <p:embeddedFont>
      <p:font typeface="Barlow Condensed Light"/>
      <p:regular r:id="rId52"/>
      <p:bold r:id="rId53"/>
      <p:italic r:id="rId54"/>
      <p:boldItalic r:id="rId55"/>
    </p:embeddedFont>
    <p:embeddedFont>
      <p:font typeface="Barlow"/>
      <p:regular r:id="rId56"/>
      <p:bold r:id="rId57"/>
      <p:italic r:id="rId58"/>
      <p:boldItalic r:id="rId59"/>
    </p:embeddedFont>
    <p:embeddedFont>
      <p:font typeface="Manjari"/>
      <p:regular r:id="rId60"/>
      <p:bold r:id="rId61"/>
    </p:embeddedFont>
    <p:embeddedFont>
      <p:font typeface="Nunito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68B2F8-94ED-461C-9E98-FFD3BBC9E858}">
  <a:tblStyle styleId="{4368B2F8-94ED-461C-9E98-FFD3BBC9E8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Condensed-bold.fntdata"/><Relationship Id="rId47" Type="http://schemas.openxmlformats.org/officeDocument/2006/relationships/font" Target="fonts/BarlowCondensed-regular.fntdata"/><Relationship Id="rId49" Type="http://schemas.openxmlformats.org/officeDocument/2006/relationships/font" Target="fonts/BarlowCondense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regular.fntdata"/><Relationship Id="rId38" Type="http://schemas.openxmlformats.org/officeDocument/2006/relationships/slide" Target="slides/slide32.xml"/><Relationship Id="rId62" Type="http://schemas.openxmlformats.org/officeDocument/2006/relationships/font" Target="fonts/NunitoSans-regular.fntdata"/><Relationship Id="rId61" Type="http://schemas.openxmlformats.org/officeDocument/2006/relationships/font" Target="fonts/Manjari-bold.fntdata"/><Relationship Id="rId20" Type="http://schemas.openxmlformats.org/officeDocument/2006/relationships/slide" Target="slides/slide14.xml"/><Relationship Id="rId64" Type="http://schemas.openxmlformats.org/officeDocument/2006/relationships/font" Target="fonts/NunitoSans-italic.fntdata"/><Relationship Id="rId63" Type="http://schemas.openxmlformats.org/officeDocument/2006/relationships/font" Target="fonts/NunitoSans-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Nunito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anjari-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zhaOne-regular.fntdata"/><Relationship Id="rId50" Type="http://schemas.openxmlformats.org/officeDocument/2006/relationships/font" Target="fonts/BarlowCondensed-boldItalic.fntdata"/><Relationship Id="rId53" Type="http://schemas.openxmlformats.org/officeDocument/2006/relationships/font" Target="fonts/BarlowCondensedLight-bold.fntdata"/><Relationship Id="rId52" Type="http://schemas.openxmlformats.org/officeDocument/2006/relationships/font" Target="fonts/BarlowCondensedLight-regular.fntdata"/><Relationship Id="rId11" Type="http://schemas.openxmlformats.org/officeDocument/2006/relationships/slide" Target="slides/slide5.xml"/><Relationship Id="rId55" Type="http://schemas.openxmlformats.org/officeDocument/2006/relationships/font" Target="fonts/BarlowCondensedLight-boldItalic.fntdata"/><Relationship Id="rId10" Type="http://schemas.openxmlformats.org/officeDocument/2006/relationships/slide" Target="slides/slide4.xml"/><Relationship Id="rId54" Type="http://schemas.openxmlformats.org/officeDocument/2006/relationships/font" Target="fonts/BarlowCondensedLight-italic.fntdata"/><Relationship Id="rId13" Type="http://schemas.openxmlformats.org/officeDocument/2006/relationships/slide" Target="slides/slide7.xml"/><Relationship Id="rId57" Type="http://schemas.openxmlformats.org/officeDocument/2006/relationships/font" Target="fonts/Barlow-bold.fntdata"/><Relationship Id="rId12" Type="http://schemas.openxmlformats.org/officeDocument/2006/relationships/slide" Target="slides/slide6.xml"/><Relationship Id="rId56" Type="http://schemas.openxmlformats.org/officeDocument/2006/relationships/font" Target="fonts/Barlow-regular.fntdata"/><Relationship Id="rId15" Type="http://schemas.openxmlformats.org/officeDocument/2006/relationships/slide" Target="slides/slide9.xml"/><Relationship Id="rId59" Type="http://schemas.openxmlformats.org/officeDocument/2006/relationships/font" Target="fonts/Barlow-boldItalic.fntdata"/><Relationship Id="rId14" Type="http://schemas.openxmlformats.org/officeDocument/2006/relationships/slide" Target="slides/slide8.xml"/><Relationship Id="rId58" Type="http://schemas.openxmlformats.org/officeDocument/2006/relationships/font" Target="fonts/Barlow-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33b2d619d_0_13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33b2d619d_0_13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8b0e229dd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8b0e229dd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will talk about the reasons for the expansion of Fuyao from china to America.</a:t>
            </a:r>
            <a:endParaRPr/>
          </a:p>
          <a:p>
            <a:pPr indent="0" lvl="0" marL="0" rtl="0" algn="l">
              <a:spcBef>
                <a:spcPts val="0"/>
              </a:spcBef>
              <a:spcAft>
                <a:spcPts val="0"/>
              </a:spcAft>
              <a:buNone/>
            </a:pPr>
            <a:r>
              <a:rPr lang="en"/>
              <a:t>What were the factors </a:t>
            </a:r>
            <a:r>
              <a:rPr lang="en"/>
              <a:t>behind</a:t>
            </a:r>
            <a:r>
              <a:rPr lang="en"/>
              <a:t> that:-</a:t>
            </a:r>
            <a:endParaRPr/>
          </a:p>
          <a:p>
            <a:pPr indent="-298450" lvl="0" marL="457200" rtl="0" algn="l">
              <a:spcBef>
                <a:spcPts val="0"/>
              </a:spcBef>
              <a:spcAft>
                <a:spcPts val="0"/>
              </a:spcAft>
              <a:buSzPts val="1100"/>
              <a:buAutoNum type="arabicPeriod"/>
            </a:pPr>
            <a:r>
              <a:rPr lang="en"/>
              <a:t>To be close to the customers here in </a:t>
            </a:r>
            <a:r>
              <a:rPr lang="en"/>
              <a:t>america an</a:t>
            </a:r>
            <a:r>
              <a:rPr lang="en" sz="1000"/>
              <a:t>d </a:t>
            </a:r>
            <a:r>
              <a:rPr lang="en">
                <a:solidFill>
                  <a:srgbClr val="202124"/>
                </a:solidFill>
                <a:highlight>
                  <a:srgbClr val="FFFFFF"/>
                </a:highlight>
                <a:latin typeface="Roboto"/>
                <a:ea typeface="Roboto"/>
                <a:cs typeface="Roboto"/>
                <a:sym typeface="Roboto"/>
              </a:rPr>
              <a:t>it creates value for the supply chain.</a:t>
            </a:r>
            <a:endParaRPr>
              <a:solidFill>
                <a:srgbClr val="202124"/>
              </a:solidFill>
              <a:highlight>
                <a:srgbClr val="FFFFFF"/>
              </a:highlight>
              <a:latin typeface="Roboto"/>
              <a:ea typeface="Roboto"/>
              <a:cs typeface="Roboto"/>
              <a:sym typeface="Roboto"/>
            </a:endParaRPr>
          </a:p>
          <a:p>
            <a:pPr indent="-298450" lvl="0" marL="457200" rtl="0" algn="l">
              <a:spcBef>
                <a:spcPts val="0"/>
              </a:spcBef>
              <a:spcAft>
                <a:spcPts val="0"/>
              </a:spcAft>
              <a:buClr>
                <a:srgbClr val="202124"/>
              </a:buClr>
              <a:buSzPts val="1100"/>
              <a:buFont typeface="Roboto"/>
              <a:buAutoNum type="arabicPeriod"/>
            </a:pPr>
            <a:r>
              <a:rPr lang="en">
                <a:solidFill>
                  <a:srgbClr val="202124"/>
                </a:solidFill>
                <a:highlight>
                  <a:srgbClr val="FFFFFF"/>
                </a:highlight>
                <a:latin typeface="Roboto"/>
                <a:ea typeface="Roboto"/>
                <a:cs typeface="Roboto"/>
                <a:sym typeface="Roboto"/>
              </a:rPr>
              <a:t>There were so many risks in the export process of the product from china to america.</a:t>
            </a:r>
            <a:endParaRPr>
              <a:solidFill>
                <a:srgbClr val="202124"/>
              </a:solidFill>
              <a:highlight>
                <a:srgbClr val="FFFFFF"/>
              </a:highlight>
              <a:latin typeface="Roboto"/>
              <a:ea typeface="Roboto"/>
              <a:cs typeface="Roboto"/>
              <a:sym typeface="Roboto"/>
            </a:endParaRPr>
          </a:p>
          <a:p>
            <a:pPr indent="-298450" lvl="0" marL="457200" rtl="0" algn="l">
              <a:spcBef>
                <a:spcPts val="0"/>
              </a:spcBef>
              <a:spcAft>
                <a:spcPts val="0"/>
              </a:spcAft>
              <a:buClr>
                <a:srgbClr val="202124"/>
              </a:buClr>
              <a:buSzPts val="1100"/>
              <a:buFont typeface="Roboto"/>
              <a:buAutoNum type="arabicPeriod"/>
            </a:pPr>
            <a:r>
              <a:rPr lang="en">
                <a:solidFill>
                  <a:srgbClr val="202124"/>
                </a:solidFill>
                <a:highlight>
                  <a:srgbClr val="FFFFFF"/>
                </a:highlight>
                <a:latin typeface="Roboto"/>
                <a:ea typeface="Roboto"/>
                <a:cs typeface="Roboto"/>
                <a:sym typeface="Roboto"/>
              </a:rPr>
              <a:t>There are customers having Just-In-Time supply chain process and need the product at specific time and delivery at that time is crucial</a:t>
            </a:r>
            <a:endParaRPr>
              <a:solidFill>
                <a:srgbClr val="202124"/>
              </a:solidFill>
              <a:highlight>
                <a:srgbClr val="FFFFFF"/>
              </a:highlight>
              <a:latin typeface="Roboto"/>
              <a:ea typeface="Roboto"/>
              <a:cs typeface="Roboto"/>
              <a:sym typeface="Roboto"/>
            </a:endParaRPr>
          </a:p>
          <a:p>
            <a:pPr indent="-298450" lvl="0" marL="457200" rtl="0" algn="l">
              <a:spcBef>
                <a:spcPts val="0"/>
              </a:spcBef>
              <a:spcAft>
                <a:spcPts val="0"/>
              </a:spcAft>
              <a:buClr>
                <a:srgbClr val="202124"/>
              </a:buClr>
              <a:buSzPts val="1100"/>
              <a:buFont typeface="Roboto"/>
              <a:buAutoNum type="arabicPeriod"/>
            </a:pPr>
            <a:r>
              <a:rPr lang="en">
                <a:solidFill>
                  <a:srgbClr val="202124"/>
                </a:solidFill>
                <a:highlight>
                  <a:srgbClr val="FFFFFF"/>
                </a:highlight>
                <a:latin typeface="Roboto"/>
                <a:ea typeface="Roboto"/>
                <a:cs typeface="Roboto"/>
                <a:sym typeface="Roboto"/>
              </a:rPr>
              <a:t>Again sourcing from Tianjin was leveraging substantial packaging and shipping costs which needed to be optimized</a:t>
            </a:r>
            <a:endParaRPr>
              <a:solidFill>
                <a:srgbClr val="202124"/>
              </a:solidFill>
              <a:highlight>
                <a:srgbClr val="FFFFFF"/>
              </a:highlight>
              <a:latin typeface="Roboto"/>
              <a:ea typeface="Roboto"/>
              <a:cs typeface="Roboto"/>
              <a:sym typeface="Roboto"/>
            </a:endParaRPr>
          </a:p>
          <a:p>
            <a:pPr indent="-298450" lvl="0" marL="457200" rtl="0" algn="l">
              <a:spcBef>
                <a:spcPts val="0"/>
              </a:spcBef>
              <a:spcAft>
                <a:spcPts val="0"/>
              </a:spcAft>
              <a:buClr>
                <a:srgbClr val="202124"/>
              </a:buClr>
              <a:buSzPts val="1100"/>
              <a:buFont typeface="Roboto"/>
              <a:buAutoNum type="arabicPeriod"/>
            </a:pPr>
            <a:r>
              <a:rPr lang="en">
                <a:solidFill>
                  <a:srgbClr val="202124"/>
                </a:solidFill>
                <a:highlight>
                  <a:srgbClr val="FFFFFF"/>
                </a:highlight>
                <a:latin typeface="Roboto"/>
                <a:ea typeface="Roboto"/>
                <a:cs typeface="Roboto"/>
                <a:sym typeface="Roboto"/>
              </a:rPr>
              <a:t>Lastly, there was uncertainty of container shipping rates as they were going to be higher</a:t>
            </a:r>
            <a:endParaRPr>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880ed06a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880ed06a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the biggest question:- Did they do a good job bringing up the production process in America:-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had valid reasons for it but the answer of this question is no. </a:t>
            </a:r>
            <a:endParaRPr/>
          </a:p>
          <a:p>
            <a:pPr indent="0" lvl="0" marL="0" rtl="0" algn="l">
              <a:spcBef>
                <a:spcPts val="0"/>
              </a:spcBef>
              <a:spcAft>
                <a:spcPts val="0"/>
              </a:spcAft>
              <a:buNone/>
            </a:pPr>
            <a:r>
              <a:rPr lang="en"/>
              <a:t>Why?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a33b2d619d_0_13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a33b2d619d_0_13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Because the total cost of the </a:t>
            </a:r>
            <a:r>
              <a:rPr lang="en"/>
              <a:t>windshield</a:t>
            </a:r>
            <a:r>
              <a:rPr lang="en"/>
              <a:t> here in american site was 20$ more than what was in tianjin</a:t>
            </a:r>
            <a:endParaRPr/>
          </a:p>
          <a:p>
            <a:pPr indent="-298450" lvl="0" marL="457200" rtl="0" algn="l">
              <a:spcBef>
                <a:spcPts val="0"/>
              </a:spcBef>
              <a:spcAft>
                <a:spcPts val="0"/>
              </a:spcAft>
              <a:buSzPts val="1100"/>
              <a:buAutoNum type="arabicPeriod"/>
            </a:pPr>
            <a:r>
              <a:rPr lang="en"/>
              <a:t>The process of </a:t>
            </a:r>
            <a:r>
              <a:rPr lang="en"/>
              <a:t>developing</a:t>
            </a:r>
            <a:r>
              <a:rPr lang="en"/>
              <a:t> upper management was very poor</a:t>
            </a:r>
            <a:endParaRPr/>
          </a:p>
          <a:p>
            <a:pPr indent="-298450" lvl="0" marL="457200" rtl="0" algn="l">
              <a:spcBef>
                <a:spcPts val="0"/>
              </a:spcBef>
              <a:spcAft>
                <a:spcPts val="0"/>
              </a:spcAft>
              <a:buSzPts val="1100"/>
              <a:buAutoNum type="arabicPeriod"/>
            </a:pPr>
            <a:r>
              <a:rPr lang="en"/>
              <a:t>The site of moraine was more automated than any other production sites but still it lacked proper </a:t>
            </a:r>
            <a:r>
              <a:rPr lang="en"/>
              <a:t>trainings of the employees to handle it</a:t>
            </a:r>
            <a:endParaRPr/>
          </a:p>
          <a:p>
            <a:pPr indent="-298450" lvl="0" marL="457200" rtl="0" algn="l">
              <a:spcBef>
                <a:spcPts val="0"/>
              </a:spcBef>
              <a:spcAft>
                <a:spcPts val="0"/>
              </a:spcAft>
              <a:buSzPts val="1100"/>
              <a:buAutoNum type="arabicPeriod"/>
            </a:pPr>
            <a:r>
              <a:rPr lang="en"/>
              <a:t>They couldn’t rely on moraine site to fulfill the big and important orders as they were scared of the huge fines if the order couldn’t be fulfilled by the site</a:t>
            </a:r>
            <a:endParaRPr/>
          </a:p>
          <a:p>
            <a:pPr indent="-298450" lvl="0" marL="457200" rtl="0" algn="l">
              <a:spcBef>
                <a:spcPts val="0"/>
              </a:spcBef>
              <a:spcAft>
                <a:spcPts val="0"/>
              </a:spcAft>
              <a:buSzPts val="1100"/>
              <a:buAutoNum type="arabicPeriod"/>
            </a:pPr>
            <a:r>
              <a:rPr lang="en"/>
              <a:t>Last they failed to create proper and consistent culture in the company among all the employees.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8b0e229dd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8b0e229dd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a33b2d619d_0_13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a33b2d619d_0_13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a33b2d619d_0_13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a33b2d619d_0_13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13-15 Jilliane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8af7498ab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8af7498ab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8af7498ab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8af7498ab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8afe0e1f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8afe0e1f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how can we expand our markets in terms of circular economy and safety?</a:t>
            </a:r>
            <a:endParaRPr/>
          </a:p>
          <a:p>
            <a:pPr indent="0" lvl="0" marL="0" rtl="0" algn="l">
              <a:spcBef>
                <a:spcPts val="0"/>
              </a:spcBef>
              <a:spcAft>
                <a:spcPts val="0"/>
              </a:spcAft>
              <a:buNone/>
            </a:pPr>
            <a:r>
              <a:rPr lang="en"/>
              <a:t>Why circular economy?</a:t>
            </a:r>
            <a:endParaRPr/>
          </a:p>
          <a:p>
            <a:pPr indent="0" lvl="0" marL="0" rtl="0" algn="l">
              <a:spcBef>
                <a:spcPts val="0"/>
              </a:spcBef>
              <a:spcAft>
                <a:spcPts val="0"/>
              </a:spcAft>
              <a:buNone/>
            </a:pPr>
            <a:r>
              <a:rPr b="1" lang="en" sz="1350">
                <a:solidFill>
                  <a:srgbClr val="141414"/>
                </a:solidFill>
              </a:rPr>
              <a:t>Shifting to a circular economy will help fuyao to reduce, reuse and recycle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8afe0e1f9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8afe0e1f9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383C"/>
                </a:solidFill>
              </a:rPr>
              <a:t>We can use reverse logistics to increase our market and also to create more jobs.</a:t>
            </a:r>
            <a:endParaRPr sz="1200">
              <a:solidFill>
                <a:srgbClr val="30383C"/>
              </a:solidFill>
            </a:endParaRPr>
          </a:p>
          <a:p>
            <a:pPr indent="0" lvl="0" marL="0" rtl="0" algn="l">
              <a:spcBef>
                <a:spcPts val="0"/>
              </a:spcBef>
              <a:spcAft>
                <a:spcPts val="0"/>
              </a:spcAft>
              <a:buNone/>
            </a:pPr>
            <a:r>
              <a:t/>
            </a:r>
            <a:endParaRPr sz="1200">
              <a:solidFill>
                <a:srgbClr val="30383C"/>
              </a:solidFill>
            </a:endParaRPr>
          </a:p>
          <a:p>
            <a:pPr indent="0" lvl="0" marL="0" rtl="0" algn="l">
              <a:spcBef>
                <a:spcPts val="0"/>
              </a:spcBef>
              <a:spcAft>
                <a:spcPts val="0"/>
              </a:spcAft>
              <a:buNone/>
            </a:pPr>
            <a:r>
              <a:t/>
            </a:r>
            <a:endParaRPr sz="1200">
              <a:solidFill>
                <a:srgbClr val="30383C"/>
              </a:solidFill>
            </a:endParaRPr>
          </a:p>
          <a:p>
            <a:pPr indent="0" lvl="0" marL="0" rtl="0" algn="l">
              <a:spcBef>
                <a:spcPts val="0"/>
              </a:spcBef>
              <a:spcAft>
                <a:spcPts val="0"/>
              </a:spcAft>
              <a:buNone/>
            </a:pPr>
            <a:r>
              <a:rPr lang="en" sz="1200">
                <a:solidFill>
                  <a:srgbClr val="30383C"/>
                </a:solidFill>
              </a:rPr>
              <a:t>There are multiple reverse logistics methods, depending on the product’s condition.</a:t>
            </a:r>
            <a:endParaRPr b="1" sz="1650">
              <a:solidFill>
                <a:srgbClr val="30383C"/>
              </a:solidFill>
            </a:endParaRPr>
          </a:p>
          <a:p>
            <a:pPr indent="0" lvl="0" marL="0" rtl="0" algn="l">
              <a:lnSpc>
                <a:spcPct val="141660"/>
              </a:lnSpc>
              <a:spcBef>
                <a:spcPts val="1900"/>
              </a:spcBef>
              <a:spcAft>
                <a:spcPts val="0"/>
              </a:spcAft>
              <a:buClr>
                <a:schemeClr val="dk1"/>
              </a:buClr>
              <a:buSzPts val="1100"/>
              <a:buFont typeface="Arial"/>
              <a:buNone/>
            </a:pPr>
            <a:r>
              <a:rPr b="1" lang="en" sz="1650">
                <a:solidFill>
                  <a:srgbClr val="30383C"/>
                </a:solidFill>
              </a:rPr>
              <a:t>The relative </a:t>
            </a:r>
            <a:r>
              <a:rPr b="1" lang="en" sz="1650">
                <a:solidFill>
                  <a:srgbClr val="30383C"/>
                </a:solidFill>
              </a:rPr>
              <a:t>proximity</a:t>
            </a:r>
            <a:r>
              <a:rPr b="1" lang="en" sz="1650">
                <a:solidFill>
                  <a:srgbClr val="30383C"/>
                </a:solidFill>
              </a:rPr>
              <a:t> of the maraine factory to its customer’s </a:t>
            </a:r>
            <a:r>
              <a:rPr b="1" lang="en" sz="1650">
                <a:solidFill>
                  <a:srgbClr val="30383C"/>
                </a:solidFill>
              </a:rPr>
              <a:t>assembly</a:t>
            </a:r>
            <a:r>
              <a:rPr b="1" lang="en" sz="1650">
                <a:solidFill>
                  <a:srgbClr val="30383C"/>
                </a:solidFill>
              </a:rPr>
              <a:t> plant is of great advantage for reverse logistics.</a:t>
            </a:r>
            <a:endParaRPr b="1" sz="1650">
              <a:solidFill>
                <a:srgbClr val="30383C"/>
              </a:solidFill>
            </a:endParaRPr>
          </a:p>
          <a:p>
            <a:pPr indent="0" lvl="0" marL="0" rtl="0" algn="l">
              <a:lnSpc>
                <a:spcPct val="141660"/>
              </a:lnSpc>
              <a:spcBef>
                <a:spcPts val="1900"/>
              </a:spcBef>
              <a:spcAft>
                <a:spcPts val="0"/>
              </a:spcAft>
              <a:buClr>
                <a:schemeClr val="dk1"/>
              </a:buClr>
              <a:buSzPts val="1100"/>
              <a:buFont typeface="Arial"/>
              <a:buNone/>
            </a:pPr>
            <a:r>
              <a:rPr b="1" lang="en" sz="1650">
                <a:solidFill>
                  <a:srgbClr val="30383C"/>
                </a:solidFill>
              </a:rPr>
              <a:t>Remanufacturing</a:t>
            </a:r>
            <a:endParaRPr b="1" sz="1650">
              <a:solidFill>
                <a:srgbClr val="30383C"/>
              </a:solidFill>
            </a:endParaRPr>
          </a:p>
          <a:p>
            <a:pPr indent="0" lvl="0" marL="0" rtl="0" algn="l">
              <a:lnSpc>
                <a:spcPct val="150000"/>
              </a:lnSpc>
              <a:spcBef>
                <a:spcPts val="2300"/>
              </a:spcBef>
              <a:spcAft>
                <a:spcPts val="0"/>
              </a:spcAft>
              <a:buClr>
                <a:schemeClr val="dk1"/>
              </a:buClr>
              <a:buSzPts val="1100"/>
              <a:buFont typeface="Arial"/>
              <a:buNone/>
            </a:pPr>
            <a:r>
              <a:rPr lang="en" sz="1200">
                <a:solidFill>
                  <a:srgbClr val="30383C"/>
                </a:solidFill>
              </a:rPr>
              <a:t>Some companies will take previously purchased, aged, or non-functional items or parts and restore them to a suitable condition for purchase again. </a:t>
            </a:r>
            <a:endParaRPr sz="1200">
              <a:solidFill>
                <a:srgbClr val="30383C"/>
              </a:solidFill>
            </a:endParaRPr>
          </a:p>
          <a:p>
            <a:pPr indent="0" lvl="0" marL="0" rtl="0" algn="l">
              <a:spcBef>
                <a:spcPts val="0"/>
              </a:spcBef>
              <a:spcAft>
                <a:spcPts val="0"/>
              </a:spcAft>
              <a:buNone/>
            </a:pPr>
            <a:r>
              <a:rPr b="1" lang="en" sz="1200">
                <a:solidFill>
                  <a:srgbClr val="30383C"/>
                </a:solidFill>
              </a:rPr>
              <a:t>Reburshing</a:t>
            </a:r>
            <a:r>
              <a:rPr lang="en" sz="1200">
                <a:solidFill>
                  <a:srgbClr val="30383C"/>
                </a:solidFill>
              </a:rPr>
              <a:t>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Refurbishing is the operation of upgrading old or updated products to meet new specifications and standards.</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After an item is tested and verified, the manufacturers improve its appearance and performance for resale. During the refurbishment process, the product is never dismantled.</a:t>
            </a:r>
            <a:endParaRPr sz="1200">
              <a:solidFill>
                <a:srgbClr val="30383C"/>
              </a:solidFill>
            </a:endParaRPr>
          </a:p>
          <a:p>
            <a:pPr indent="0" lvl="0" marL="0" rtl="0" algn="l">
              <a:spcBef>
                <a:spcPts val="0"/>
              </a:spcBef>
              <a:spcAft>
                <a:spcPts val="0"/>
              </a:spcAft>
              <a:buNone/>
            </a:pPr>
            <a:r>
              <a:rPr b="1" lang="en" sz="1200">
                <a:solidFill>
                  <a:srgbClr val="30383C"/>
                </a:solidFill>
              </a:rPr>
              <a:t>Packing</a:t>
            </a:r>
            <a:r>
              <a:rPr lang="en" sz="1200">
                <a:solidFill>
                  <a:srgbClr val="30383C"/>
                </a:solidFill>
              </a:rPr>
              <a:t>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million tons of containers and packaging goes to landfills. Landfills emit toxins which can cause pollution. With reusable packaging, a company can reduce packaging waste, labor and transportation costs, and inspection.</a:t>
            </a:r>
            <a:endParaRPr sz="1200">
              <a:solidFill>
                <a:srgbClr val="30383C"/>
              </a:solidFill>
            </a:endParaRPr>
          </a:p>
          <a:p>
            <a:pPr indent="0" lvl="0" marL="0" rtl="0" algn="l">
              <a:spcBef>
                <a:spcPts val="0"/>
              </a:spcBef>
              <a:spcAft>
                <a:spcPts val="0"/>
              </a:spcAft>
              <a:buNone/>
            </a:pPr>
            <a:r>
              <a:t/>
            </a:r>
            <a:endParaRPr sz="1200">
              <a:solidFill>
                <a:srgbClr val="30383C"/>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a33b2d619d_0_13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a33b2d619d_0_13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8afe0e1f9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8afe0e1f9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The first advantage of reverse logistics is that it creates a strong relationship between the business and its customers. Businesses can learn about their customers and that customer’s concerns about a purchase.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Fuyao can expand on the relationship with their consumers by addressing reverse logistics scenarios.</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Fuyao can help repair or replace damaged goods, which increases customer satisfaction and loyalty.</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Another advantage of reverse logistics is its positive impact on the environment. Used merchandise that is still in good condition can be restored and sold again to other customers.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0383C"/>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0383C"/>
                </a:solidFill>
              </a:rPr>
              <a:t>It is expensive for companies to buy new supplies for producing merchandise. However, reverse logistics decreases the supply cost because it provides companies with more raw materials from products that have been returned.</a:t>
            </a:r>
            <a:endParaRPr sz="1200">
              <a:solidFill>
                <a:srgbClr val="30383C"/>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8afe0e1f9d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8afe0e1f9d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12121"/>
                </a:solidFill>
                <a:highlight>
                  <a:srgbClr val="FFFFFF"/>
                </a:highlight>
              </a:rPr>
              <a:t>Fuyao has been imposed with 100’s of thousands of dollars of penalty for </a:t>
            </a:r>
            <a:r>
              <a:rPr lang="en" sz="1300">
                <a:solidFill>
                  <a:srgbClr val="212121"/>
                </a:solidFill>
                <a:highlight>
                  <a:srgbClr val="FFFFFF"/>
                </a:highlight>
              </a:rPr>
              <a:t>violating</a:t>
            </a:r>
            <a:r>
              <a:rPr lang="en" sz="1300">
                <a:solidFill>
                  <a:srgbClr val="212121"/>
                </a:solidFill>
                <a:highlight>
                  <a:srgbClr val="FFFFFF"/>
                </a:highlight>
              </a:rPr>
              <a:t> safety measure. The inspections found workers exposed to operating parts of machinery because Fuyao failed to implement energy control procedures and install adequate machine guarding, electrical safety violations,unmarked exits,lack of personal protective equipment, a failure to guard electrical wires to prevent contact with employees and improper use of electrical cords therefore taking safety measure.</a:t>
            </a:r>
            <a:endParaRPr sz="1300">
              <a:solidFill>
                <a:srgbClr val="21212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8afe0e1f9d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8afe0e1f9d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19-23 Surbhi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880ed06a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880ed06a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a33b2d619d_0_13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a33b2d619d_0_13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a33b2d619d_0_13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a33b2d619d_0_13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a33b2d619d_0_13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a33b2d619d_0_13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880ed06a5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880ed06a5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8b0e229dd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8b0e229dd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8ecfd26e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8ecfd26e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8af7498ab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8af7498ab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8ecfd26e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8ecfd26e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reflections and our </a:t>
            </a:r>
            <a:r>
              <a:rPr lang="en"/>
              <a:t>learnings from the Fuyao case:-</a:t>
            </a:r>
            <a:endParaRPr/>
          </a:p>
          <a:p>
            <a:pPr indent="-298450" lvl="0" marL="457200" rtl="0" algn="l">
              <a:spcBef>
                <a:spcPts val="0"/>
              </a:spcBef>
              <a:spcAft>
                <a:spcPts val="0"/>
              </a:spcAft>
              <a:buSzPts val="1100"/>
              <a:buAutoNum type="arabicPeriod"/>
            </a:pPr>
            <a:r>
              <a:rPr lang="en"/>
              <a:t>It is very important in treating all the employees as equal as they are very important part of the organization and </a:t>
            </a:r>
            <a:r>
              <a:rPr lang="en"/>
              <a:t>diversity</a:t>
            </a:r>
            <a:r>
              <a:rPr lang="en"/>
              <a:t> and inclusion should be respected.</a:t>
            </a:r>
            <a:endParaRPr/>
          </a:p>
          <a:p>
            <a:pPr indent="-298450" lvl="0" marL="457200" rtl="0" algn="l">
              <a:spcBef>
                <a:spcPts val="0"/>
              </a:spcBef>
              <a:spcAft>
                <a:spcPts val="0"/>
              </a:spcAft>
              <a:buSzPts val="1100"/>
              <a:buAutoNum type="arabicPeriod"/>
            </a:pPr>
            <a:r>
              <a:rPr lang="en"/>
              <a:t>Proper safety, security and protection measures should be taken for the well-being of the employees.</a:t>
            </a:r>
            <a:endParaRPr/>
          </a:p>
          <a:p>
            <a:pPr indent="-298450" lvl="0" marL="457200" rtl="0" algn="l">
              <a:spcBef>
                <a:spcPts val="0"/>
              </a:spcBef>
              <a:spcAft>
                <a:spcPts val="0"/>
              </a:spcAft>
              <a:buSzPts val="1100"/>
              <a:buAutoNum type="arabicPeriod"/>
            </a:pPr>
            <a:r>
              <a:rPr lang="en"/>
              <a:t>Training should be provided with proper time table and proper </a:t>
            </a:r>
            <a:r>
              <a:rPr lang="en"/>
              <a:t>investment</a:t>
            </a:r>
            <a:r>
              <a:rPr lang="en"/>
              <a:t> should be made in employee development.</a:t>
            </a:r>
            <a:endParaRPr/>
          </a:p>
          <a:p>
            <a:pPr indent="-298450" lvl="0" marL="457200" rtl="0" algn="l">
              <a:spcBef>
                <a:spcPts val="0"/>
              </a:spcBef>
              <a:spcAft>
                <a:spcPts val="0"/>
              </a:spcAft>
              <a:buSzPts val="1100"/>
              <a:buAutoNum type="arabicPeriod"/>
            </a:pPr>
            <a:r>
              <a:rPr lang="en"/>
              <a:t>Making proper sourcing strategies and </a:t>
            </a:r>
            <a:r>
              <a:rPr lang="en"/>
              <a:t>understanding</a:t>
            </a:r>
            <a:r>
              <a:rPr lang="en"/>
              <a:t> the business goals</a:t>
            </a:r>
            <a:endParaRPr/>
          </a:p>
          <a:p>
            <a:pPr indent="-298450" lvl="0" marL="457200" rtl="0" algn="l">
              <a:spcBef>
                <a:spcPts val="0"/>
              </a:spcBef>
              <a:spcAft>
                <a:spcPts val="0"/>
              </a:spcAft>
              <a:buSzPts val="1100"/>
              <a:buAutoNum type="arabicPeriod"/>
            </a:pPr>
            <a:r>
              <a:rPr lang="en"/>
              <a:t>Strategic planning </a:t>
            </a:r>
            <a:r>
              <a:rPr lang="en"/>
              <a:t>should</a:t>
            </a:r>
            <a:r>
              <a:rPr lang="en"/>
              <a:t> be done for the better functioning of the operations in the organization.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a33b2d619d_0_14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a33b2d619d_0_14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24-30 Udisha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a33b2d619d_0_14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a33b2d619d_0_14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33b2d619d_0_13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33b2d619d_0_13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a33b2d619d_0_13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a33b2d619d_0_13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880ed06a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880ed06a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a33b2d619d_0_13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a33b2d619d_0_13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a33b2d619d_0_13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a33b2d619d_0_13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 slides - Udisha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880ed06a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880ed06a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48100" y="-5308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2218775" y="1817663"/>
            <a:ext cx="4706400" cy="150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2931625" y="3585838"/>
            <a:ext cx="3280800" cy="24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2" type="subTitle"/>
          </p:nvPr>
        </p:nvSpPr>
        <p:spPr>
          <a:xfrm>
            <a:off x="3602575" y="922763"/>
            <a:ext cx="1938900" cy="2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Barlow Condensed"/>
              <a:buNone/>
              <a:defRPr sz="1400">
                <a:solidFill>
                  <a:schemeClr val="dk1"/>
                </a:solidFill>
                <a:latin typeface="Barlow Condensed"/>
                <a:ea typeface="Barlow Condensed"/>
                <a:cs typeface="Barlow Condensed"/>
                <a:sym typeface="Barlow Condense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11"/>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rect b="b" l="l" r="r" t="t"/>
            <a:pathLst>
              <a:path extrusionOk="0" h="110361" w="345592">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rect b="b" l="l" r="r" t="t"/>
            <a:pathLst>
              <a:path extrusionOk="0" h="55929" w="167757">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txBox="1"/>
          <p:nvPr>
            <p:ph hasCustomPrompt="1" type="title"/>
          </p:nvPr>
        </p:nvSpPr>
        <p:spPr>
          <a:xfrm>
            <a:off x="713250" y="1324600"/>
            <a:ext cx="7717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p:nvPr>
            <p:ph idx="1" type="body"/>
          </p:nvPr>
        </p:nvSpPr>
        <p:spPr>
          <a:xfrm>
            <a:off x="713250" y="3370700"/>
            <a:ext cx="7717500" cy="4482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solidFill>
                  <a:schemeClr val="dk1"/>
                </a:solidFill>
                <a:latin typeface="Barlow"/>
                <a:ea typeface="Barlow"/>
                <a:cs typeface="Barlow"/>
                <a:sym typeface="Barlow"/>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89" name="Google Shape;89;p11"/>
          <p:cNvSpPr txBox="1"/>
          <p:nvPr/>
        </p:nvSpPr>
        <p:spPr>
          <a:xfrm>
            <a:off x="2991700" y="1512225"/>
            <a:ext cx="55479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3"/>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Condensed"/>
              <a:ea typeface="Barlow Condensed"/>
              <a:cs typeface="Barlow Condensed"/>
              <a:sym typeface="Barlow Condensed"/>
            </a:endParaRPr>
          </a:p>
        </p:txBody>
      </p:sp>
      <p:sp>
        <p:nvSpPr>
          <p:cNvPr id="96" name="Google Shape;96;p13"/>
          <p:cNvSpPr txBox="1"/>
          <p:nvPr>
            <p:ph type="title"/>
          </p:nvPr>
        </p:nvSpPr>
        <p:spPr>
          <a:xfrm>
            <a:off x="1812158" y="2732375"/>
            <a:ext cx="22902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7" name="Google Shape;97;p13"/>
          <p:cNvSpPr txBox="1"/>
          <p:nvPr>
            <p:ph hasCustomPrompt="1" idx="2" type="title"/>
          </p:nvPr>
        </p:nvSpPr>
        <p:spPr>
          <a:xfrm>
            <a:off x="1812158" y="1291131"/>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8" name="Google Shape;98;p13"/>
          <p:cNvSpPr txBox="1"/>
          <p:nvPr>
            <p:ph hasCustomPrompt="1" idx="3" type="title"/>
          </p:nvPr>
        </p:nvSpPr>
        <p:spPr>
          <a:xfrm>
            <a:off x="1812158" y="2381856"/>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9" name="Google Shape;99;p13"/>
          <p:cNvSpPr txBox="1"/>
          <p:nvPr>
            <p:ph hasCustomPrompt="1" idx="4" type="title"/>
          </p:nvPr>
        </p:nvSpPr>
        <p:spPr>
          <a:xfrm>
            <a:off x="1812158" y="3470290"/>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0" name="Google Shape;100;p13"/>
          <p:cNvSpPr txBox="1"/>
          <p:nvPr>
            <p:ph idx="5" type="title"/>
          </p:nvPr>
        </p:nvSpPr>
        <p:spPr>
          <a:xfrm>
            <a:off x="5086498" y="2732375"/>
            <a:ext cx="22179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1" name="Google Shape;101;p13"/>
          <p:cNvSpPr txBox="1"/>
          <p:nvPr>
            <p:ph idx="6" type="title"/>
          </p:nvPr>
        </p:nvSpPr>
        <p:spPr>
          <a:xfrm>
            <a:off x="1812158" y="1641675"/>
            <a:ext cx="22902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2" name="Google Shape;102;p13"/>
          <p:cNvSpPr txBox="1"/>
          <p:nvPr>
            <p:ph idx="7" type="title"/>
          </p:nvPr>
        </p:nvSpPr>
        <p:spPr>
          <a:xfrm>
            <a:off x="1812158" y="3823250"/>
            <a:ext cx="22902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3" name="Google Shape;103;p13"/>
          <p:cNvSpPr txBox="1"/>
          <p:nvPr>
            <p:ph idx="8" type="title"/>
          </p:nvPr>
        </p:nvSpPr>
        <p:spPr>
          <a:xfrm>
            <a:off x="5086498" y="1641675"/>
            <a:ext cx="22179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4" name="Google Shape;104;p13"/>
          <p:cNvSpPr txBox="1"/>
          <p:nvPr>
            <p:ph idx="9" type="title"/>
          </p:nvPr>
        </p:nvSpPr>
        <p:spPr>
          <a:xfrm>
            <a:off x="5086498" y="3823250"/>
            <a:ext cx="22179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5" name="Google Shape;105;p13"/>
          <p:cNvSpPr txBox="1"/>
          <p:nvPr>
            <p:ph hasCustomPrompt="1" idx="13" type="title"/>
          </p:nvPr>
        </p:nvSpPr>
        <p:spPr>
          <a:xfrm>
            <a:off x="5086498" y="1291131"/>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6" name="Google Shape;106;p13"/>
          <p:cNvSpPr txBox="1"/>
          <p:nvPr>
            <p:ph hasCustomPrompt="1" idx="14" type="title"/>
          </p:nvPr>
        </p:nvSpPr>
        <p:spPr>
          <a:xfrm>
            <a:off x="5086498" y="2380070"/>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7" name="Google Shape;107;p13"/>
          <p:cNvSpPr txBox="1"/>
          <p:nvPr>
            <p:ph hasCustomPrompt="1" idx="15" type="title"/>
          </p:nvPr>
        </p:nvSpPr>
        <p:spPr>
          <a:xfrm>
            <a:off x="5086498" y="3470290"/>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8" name="Google Shape;108;p13"/>
          <p:cNvSpPr txBox="1"/>
          <p:nvPr>
            <p:ph idx="1" type="subTitle"/>
          </p:nvPr>
        </p:nvSpPr>
        <p:spPr>
          <a:xfrm>
            <a:off x="1812158" y="1987720"/>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3"/>
          <p:cNvSpPr txBox="1"/>
          <p:nvPr>
            <p:ph idx="16" type="subTitle"/>
          </p:nvPr>
        </p:nvSpPr>
        <p:spPr>
          <a:xfrm>
            <a:off x="1812158" y="4169397"/>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3"/>
          <p:cNvSpPr txBox="1"/>
          <p:nvPr>
            <p:ph idx="17" type="subTitle"/>
          </p:nvPr>
        </p:nvSpPr>
        <p:spPr>
          <a:xfrm>
            <a:off x="5086498" y="1987720"/>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3"/>
          <p:cNvSpPr txBox="1"/>
          <p:nvPr>
            <p:ph idx="18" type="subTitle"/>
          </p:nvPr>
        </p:nvSpPr>
        <p:spPr>
          <a:xfrm>
            <a:off x="5086498" y="4169397"/>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13"/>
          <p:cNvSpPr txBox="1"/>
          <p:nvPr>
            <p:ph idx="19" type="subTitle"/>
          </p:nvPr>
        </p:nvSpPr>
        <p:spPr>
          <a:xfrm>
            <a:off x="1812158" y="3078523"/>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13"/>
          <p:cNvSpPr txBox="1"/>
          <p:nvPr>
            <p:ph idx="20" type="subTitle"/>
          </p:nvPr>
        </p:nvSpPr>
        <p:spPr>
          <a:xfrm>
            <a:off x="5086498" y="3078523"/>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14" name="Google Shape;114;p13"/>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15" name="Google Shape;115;p13"/>
          <p:cNvSpPr txBox="1"/>
          <p:nvPr>
            <p:ph idx="21"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1">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14"/>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ph idx="1" type="body"/>
          </p:nvPr>
        </p:nvSpPr>
        <p:spPr>
          <a:xfrm>
            <a:off x="4968035" y="2381425"/>
            <a:ext cx="2547000" cy="798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122" name="Google Shape;122;p1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23" name="Google Shape;123;p1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blipFill>
          <a:blip r:embed="rId2">
            <a:alphaModFix/>
          </a:blip>
          <a:stretch>
            <a:fillRect/>
          </a:stretch>
        </a:blipFill>
      </p:bgPr>
    </p:bg>
    <p:spTree>
      <p:nvGrpSpPr>
        <p:cNvPr id="124"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31" name="Google Shape;131;p15"/>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16"/>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2048424"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38" name="Google Shape;138;p16"/>
          <p:cNvSpPr txBox="1"/>
          <p:nvPr>
            <p:ph idx="1" type="subTitle"/>
          </p:nvPr>
        </p:nvSpPr>
        <p:spPr>
          <a:xfrm>
            <a:off x="1557925" y="1849645"/>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6"/>
          <p:cNvSpPr txBox="1"/>
          <p:nvPr>
            <p:ph idx="2" type="title"/>
          </p:nvPr>
        </p:nvSpPr>
        <p:spPr>
          <a:xfrm>
            <a:off x="5663855"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40" name="Google Shape;140;p16"/>
          <p:cNvSpPr txBox="1"/>
          <p:nvPr>
            <p:ph idx="3" type="subTitle"/>
          </p:nvPr>
        </p:nvSpPr>
        <p:spPr>
          <a:xfrm>
            <a:off x="5173355" y="184964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6"/>
          <p:cNvSpPr txBox="1"/>
          <p:nvPr>
            <p:ph idx="4" type="title"/>
          </p:nvPr>
        </p:nvSpPr>
        <p:spPr>
          <a:xfrm>
            <a:off x="3742650" y="294096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42" name="Google Shape;142;p16"/>
          <p:cNvSpPr txBox="1"/>
          <p:nvPr>
            <p:ph idx="5" type="subTitle"/>
          </p:nvPr>
        </p:nvSpPr>
        <p:spPr>
          <a:xfrm>
            <a:off x="3252150" y="321994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43" name="Google Shape;143;p16"/>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44" name="Google Shape;144;p16"/>
          <p:cNvSpPr txBox="1"/>
          <p:nvPr>
            <p:ph idx="6"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17"/>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7"/>
          <p:cNvSpPr txBox="1"/>
          <p:nvPr>
            <p:ph idx="2" type="title"/>
          </p:nvPr>
        </p:nvSpPr>
        <p:spPr>
          <a:xfrm>
            <a:off x="2271525" y="158526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2" name="Google Shape;152;p17"/>
          <p:cNvSpPr txBox="1"/>
          <p:nvPr>
            <p:ph idx="1" type="subTitle"/>
          </p:nvPr>
        </p:nvSpPr>
        <p:spPr>
          <a:xfrm>
            <a:off x="1496175" y="1871761"/>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17"/>
          <p:cNvSpPr txBox="1"/>
          <p:nvPr>
            <p:ph idx="3" type="title"/>
          </p:nvPr>
        </p:nvSpPr>
        <p:spPr>
          <a:xfrm>
            <a:off x="2271525" y="309696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4" name="Google Shape;154;p17"/>
          <p:cNvSpPr txBox="1"/>
          <p:nvPr>
            <p:ph idx="4" type="subTitle"/>
          </p:nvPr>
        </p:nvSpPr>
        <p:spPr>
          <a:xfrm>
            <a:off x="1496175" y="3390397"/>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5" name="Google Shape;155;p17"/>
          <p:cNvSpPr txBox="1"/>
          <p:nvPr>
            <p:ph idx="5" type="title"/>
          </p:nvPr>
        </p:nvSpPr>
        <p:spPr>
          <a:xfrm>
            <a:off x="5690475" y="158526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6" name="Google Shape;156;p17"/>
          <p:cNvSpPr txBox="1"/>
          <p:nvPr>
            <p:ph idx="6" type="subTitle"/>
          </p:nvPr>
        </p:nvSpPr>
        <p:spPr>
          <a:xfrm>
            <a:off x="4915125" y="1871761"/>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7" name="Google Shape;157;p17"/>
          <p:cNvSpPr txBox="1"/>
          <p:nvPr>
            <p:ph idx="7" type="title"/>
          </p:nvPr>
        </p:nvSpPr>
        <p:spPr>
          <a:xfrm>
            <a:off x="5690475" y="309711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8" name="Google Shape;158;p17"/>
          <p:cNvSpPr txBox="1"/>
          <p:nvPr>
            <p:ph idx="8" type="subTitle"/>
          </p:nvPr>
        </p:nvSpPr>
        <p:spPr>
          <a:xfrm>
            <a:off x="4915125" y="3389952"/>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59" name="Google Shape;159;p1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bg>
      <p:bgPr>
        <a:blipFill>
          <a:blip r:embed="rId2">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p:nvPr/>
        </p:nvSpPr>
        <p:spPr>
          <a:xfrm flipH="1" rot="10800000">
            <a:off x="-74900" y="1635441"/>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flipH="1" rot="10800000">
            <a:off x="-74909" y="-74900"/>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flipH="1" rot="10800000">
            <a:off x="1672891" y="1385757"/>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ph type="title"/>
          </p:nvPr>
        </p:nvSpPr>
        <p:spPr>
          <a:xfrm>
            <a:off x="1974300" y="1897400"/>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cxnSp>
        <p:nvCxnSpPr>
          <p:cNvPr id="166" name="Google Shape;166;p18"/>
          <p:cNvCxnSpPr/>
          <p:nvPr/>
        </p:nvCxnSpPr>
        <p:spPr>
          <a:xfrm>
            <a:off x="4426663" y="1897400"/>
            <a:ext cx="290700" cy="0"/>
          </a:xfrm>
          <a:prstGeom prst="straightConnector1">
            <a:avLst/>
          </a:prstGeom>
          <a:noFill/>
          <a:ln cap="flat" cmpd="sng" w="19050">
            <a:solidFill>
              <a:schemeClr val="accent2"/>
            </a:solidFill>
            <a:prstDash val="solid"/>
            <a:round/>
            <a:headEnd len="med" w="med" type="none"/>
            <a:tailEnd len="med" w="med" type="none"/>
          </a:ln>
        </p:spPr>
      </p:cxnSp>
      <p:sp>
        <p:nvSpPr>
          <p:cNvPr id="167" name="Google Shape;167;p18"/>
          <p:cNvSpPr txBox="1"/>
          <p:nvPr>
            <p:ph idx="1" type="subTitle"/>
          </p:nvPr>
        </p:nvSpPr>
        <p:spPr>
          <a:xfrm>
            <a:off x="2607250" y="2777775"/>
            <a:ext cx="3699300" cy="25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19"/>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rect b="b" l="l" r="r" t="t"/>
            <a:pathLst>
              <a:path extrusionOk="0" h="102371" w="262572">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rect b="b" l="l" r="r" t="t"/>
            <a:pathLst>
              <a:path extrusionOk="0" h="85392" w="135828">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9"/>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75" name="Google Shape;175;p19"/>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bg>
      <p:bgPr>
        <a:blipFill>
          <a:blip r:embed="rId2">
            <a:alphaModFix/>
          </a:blip>
          <a:stretch>
            <a:fillRect/>
          </a:stretch>
        </a:blipFill>
      </p:bgPr>
    </p:bg>
    <p:spTree>
      <p:nvGrpSpPr>
        <p:cNvPr id="176"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rect b="b" l="l" r="r" t="t"/>
              <a:pathLst>
                <a:path extrusionOk="0" h="102371" w="263167">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rect b="b" l="l" r="r" t="t"/>
              <a:pathLst>
                <a:path extrusionOk="0" h="85167" w="13798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0"/>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84" name="Google Shape;184;p20"/>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2860200" y="2746192"/>
            <a:ext cx="3423600" cy="62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3850375" y="1276877"/>
            <a:ext cx="1443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 name="Google Shape;23;p3"/>
          <p:cNvSpPr txBox="1"/>
          <p:nvPr>
            <p:ph idx="1" type="subTitle"/>
          </p:nvPr>
        </p:nvSpPr>
        <p:spPr>
          <a:xfrm>
            <a:off x="2948550" y="3462208"/>
            <a:ext cx="32469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p:nvPr/>
        </p:nvSpPr>
        <p:spPr>
          <a:xfrm>
            <a:off x="-62425" y="-87400"/>
            <a:ext cx="4162700" cy="5280825"/>
          </a:xfrm>
          <a:custGeom>
            <a:rect b="b" l="l" r="r" t="t"/>
            <a:pathLst>
              <a:path extrusionOk="0" h="211233" w="166508">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rect b="b" l="l" r="r" t="t"/>
            <a:pathLst>
              <a:path extrusionOk="0" h="213730" w="233044">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1"/>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91" name="Google Shape;191;p21"/>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22"/>
          <p:cNvSpPr/>
          <p:nvPr/>
        </p:nvSpPr>
        <p:spPr>
          <a:xfrm>
            <a:off x="4919975" y="-87400"/>
            <a:ext cx="4293375" cy="5280825"/>
          </a:xfrm>
          <a:custGeom>
            <a:rect b="b" l="l" r="r" t="t"/>
            <a:pathLst>
              <a:path extrusionOk="0" h="211233" w="171735">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rect b="b" l="l" r="r" t="t"/>
            <a:pathLst>
              <a:path extrusionOk="0" h="213730" w="230209">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2"/>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98" name="Google Shape;198;p22"/>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23"/>
          <p:cNvSpPr/>
          <p:nvPr/>
        </p:nvSpPr>
        <p:spPr>
          <a:xfrm>
            <a:off x="-62416"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rect b="b" l="l" r="r" t="t"/>
            <a:pathLst>
              <a:path extrusionOk="0" h="213730" w="230643">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3"/>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05" name="Google Shape;205;p23"/>
          <p:cNvSpPr txBox="1"/>
          <p:nvPr>
            <p:ph type="title"/>
          </p:nvPr>
        </p:nvSpPr>
        <p:spPr>
          <a:xfrm>
            <a:off x="1415507" y="1754375"/>
            <a:ext cx="1602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06" name="Google Shape;206;p23"/>
          <p:cNvSpPr txBox="1"/>
          <p:nvPr>
            <p:ph idx="1" type="subTitle"/>
          </p:nvPr>
        </p:nvSpPr>
        <p:spPr>
          <a:xfrm>
            <a:off x="1283507" y="2121233"/>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3"/>
          <p:cNvSpPr txBox="1"/>
          <p:nvPr>
            <p:ph idx="2" type="title"/>
          </p:nvPr>
        </p:nvSpPr>
        <p:spPr>
          <a:xfrm>
            <a:off x="1415507" y="3204653"/>
            <a:ext cx="1602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08" name="Google Shape;208;p23"/>
          <p:cNvSpPr txBox="1"/>
          <p:nvPr>
            <p:ph idx="3" type="subTitle"/>
          </p:nvPr>
        </p:nvSpPr>
        <p:spPr>
          <a:xfrm>
            <a:off x="1283507" y="3595392"/>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23"/>
          <p:cNvSpPr txBox="1"/>
          <p:nvPr>
            <p:ph idx="4" type="title"/>
          </p:nvPr>
        </p:nvSpPr>
        <p:spPr>
          <a:xfrm>
            <a:off x="3777300" y="1754375"/>
            <a:ext cx="15894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0" name="Google Shape;210;p23"/>
          <p:cNvSpPr txBox="1"/>
          <p:nvPr>
            <p:ph idx="5" type="subTitle"/>
          </p:nvPr>
        </p:nvSpPr>
        <p:spPr>
          <a:xfrm>
            <a:off x="3638700"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1" name="Google Shape;211;p23"/>
          <p:cNvSpPr txBox="1"/>
          <p:nvPr>
            <p:ph idx="6" type="title"/>
          </p:nvPr>
        </p:nvSpPr>
        <p:spPr>
          <a:xfrm>
            <a:off x="3777300" y="3204653"/>
            <a:ext cx="15894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2" name="Google Shape;212;p23"/>
          <p:cNvSpPr txBox="1"/>
          <p:nvPr>
            <p:ph idx="7" type="subTitle"/>
          </p:nvPr>
        </p:nvSpPr>
        <p:spPr>
          <a:xfrm>
            <a:off x="3638700" y="3595392"/>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3" name="Google Shape;213;p23"/>
          <p:cNvSpPr txBox="1"/>
          <p:nvPr>
            <p:ph idx="8" type="title"/>
          </p:nvPr>
        </p:nvSpPr>
        <p:spPr>
          <a:xfrm>
            <a:off x="6141241" y="1754375"/>
            <a:ext cx="1584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4" name="Google Shape;214;p23"/>
          <p:cNvSpPr txBox="1"/>
          <p:nvPr>
            <p:ph idx="9" type="subTitle"/>
          </p:nvPr>
        </p:nvSpPr>
        <p:spPr>
          <a:xfrm>
            <a:off x="5999941"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3"/>
          <p:cNvSpPr txBox="1"/>
          <p:nvPr>
            <p:ph idx="13" type="title"/>
          </p:nvPr>
        </p:nvSpPr>
        <p:spPr>
          <a:xfrm>
            <a:off x="6141241" y="3204653"/>
            <a:ext cx="1584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6" name="Google Shape;216;p23"/>
          <p:cNvSpPr txBox="1"/>
          <p:nvPr>
            <p:ph idx="14" type="subTitle"/>
          </p:nvPr>
        </p:nvSpPr>
        <p:spPr>
          <a:xfrm>
            <a:off x="5999941" y="3595392"/>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3"/>
          <p:cNvSpPr txBox="1"/>
          <p:nvPr>
            <p:ph idx="15"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24"/>
          <p:cNvSpPr/>
          <p:nvPr/>
        </p:nvSpPr>
        <p:spPr>
          <a:xfrm>
            <a:off x="-55980" y="-27995"/>
            <a:ext cx="5691450" cy="5224950"/>
          </a:xfrm>
          <a:custGeom>
            <a:rect b="b" l="l" r="r" t="t"/>
            <a:pathLst>
              <a:path extrusionOk="0" h="208998" w="227658">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4"/>
          <p:cNvSpPr txBox="1"/>
          <p:nvPr>
            <p:ph idx="2" type="title"/>
          </p:nvPr>
        </p:nvSpPr>
        <p:spPr>
          <a:xfrm>
            <a:off x="1603221" y="15090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5" name="Google Shape;225;p24"/>
          <p:cNvSpPr txBox="1"/>
          <p:nvPr>
            <p:ph idx="1" type="subTitle"/>
          </p:nvPr>
        </p:nvSpPr>
        <p:spPr>
          <a:xfrm>
            <a:off x="1613925" y="1799405"/>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6" name="Google Shape;226;p24"/>
          <p:cNvSpPr txBox="1"/>
          <p:nvPr>
            <p:ph idx="3" type="title"/>
          </p:nvPr>
        </p:nvSpPr>
        <p:spPr>
          <a:xfrm>
            <a:off x="1603125" y="30969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7" name="Google Shape;227;p24"/>
          <p:cNvSpPr txBox="1"/>
          <p:nvPr>
            <p:ph idx="4" type="subTitle"/>
          </p:nvPr>
        </p:nvSpPr>
        <p:spPr>
          <a:xfrm>
            <a:off x="1613330" y="3483426"/>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8" name="Google Shape;228;p24"/>
          <p:cNvSpPr txBox="1"/>
          <p:nvPr>
            <p:ph idx="5" type="title"/>
          </p:nvPr>
        </p:nvSpPr>
        <p:spPr>
          <a:xfrm>
            <a:off x="5032000" y="15090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9" name="Google Shape;229;p24"/>
          <p:cNvSpPr txBox="1"/>
          <p:nvPr>
            <p:ph idx="6" type="subTitle"/>
          </p:nvPr>
        </p:nvSpPr>
        <p:spPr>
          <a:xfrm>
            <a:off x="5032825" y="1799405"/>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0" name="Google Shape;230;p24"/>
          <p:cNvSpPr txBox="1"/>
          <p:nvPr>
            <p:ph idx="7" type="title"/>
          </p:nvPr>
        </p:nvSpPr>
        <p:spPr>
          <a:xfrm>
            <a:off x="5022125" y="309712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1" name="Google Shape;231;p24"/>
          <p:cNvSpPr txBox="1"/>
          <p:nvPr>
            <p:ph idx="8" type="subTitle"/>
          </p:nvPr>
        </p:nvSpPr>
        <p:spPr>
          <a:xfrm>
            <a:off x="5032825" y="3482981"/>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232" name="Google Shape;232;p2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2">
    <p:bg>
      <p:bgPr>
        <a:blipFill>
          <a:blip r:embed="rId2">
            <a:alphaModFix/>
          </a:blip>
          <a:stretch>
            <a:fillRect/>
          </a:stretch>
        </a:blipFill>
      </p:bgPr>
    </p:bg>
    <p:spTree>
      <p:nvGrpSpPr>
        <p:cNvPr id="233" name="Shape 233"/>
        <p:cNvGrpSpPr/>
        <p:nvPr/>
      </p:nvGrpSpPr>
      <p:grpSpPr>
        <a:xfrm>
          <a:off x="0" y="0"/>
          <a:ext cx="0" cy="0"/>
          <a:chOff x="0" y="0"/>
          <a:chExt cx="0" cy="0"/>
        </a:xfrm>
      </p:grpSpPr>
      <p:sp>
        <p:nvSpPr>
          <p:cNvPr id="234" name="Google Shape;234;p25"/>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5"/>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40" name="Google Shape;240;p25"/>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3">
    <p:bg>
      <p:bgPr>
        <a:blipFill>
          <a:blip r:embed="rId2">
            <a:alphaModFix/>
          </a:blip>
          <a:stretch>
            <a:fillRect/>
          </a:stretch>
        </a:blipFill>
      </p:bgPr>
    </p:bg>
    <p:spTree>
      <p:nvGrpSpPr>
        <p:cNvPr id="241" name="Shape 241"/>
        <p:cNvGrpSpPr/>
        <p:nvPr/>
      </p:nvGrpSpPr>
      <p:grpSpPr>
        <a:xfrm>
          <a:off x="0" y="0"/>
          <a:ext cx="0" cy="0"/>
          <a:chOff x="0" y="0"/>
          <a:chExt cx="0" cy="0"/>
        </a:xfrm>
      </p:grpSpPr>
      <p:sp>
        <p:nvSpPr>
          <p:cNvPr id="242" name="Google Shape;242;p26"/>
          <p:cNvSpPr/>
          <p:nvPr/>
        </p:nvSpPr>
        <p:spPr>
          <a:xfrm>
            <a:off x="636700" y="-162275"/>
            <a:ext cx="8614100" cy="5530500"/>
          </a:xfrm>
          <a:custGeom>
            <a:rect b="b" l="l" r="r" t="t"/>
            <a:pathLst>
              <a:path extrusionOk="0" h="221220" w="344564">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rect b="b" l="l" r="r" t="t"/>
            <a:pathLst>
              <a:path extrusionOk="0" h="110361" w="34553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rect b="b" l="l" r="r" t="t"/>
            <a:pathLst>
              <a:path extrusionOk="0" h="57136" w="16115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rect b="b" l="l" r="r" t="t"/>
            <a:pathLst>
              <a:path extrusionOk="0" h="223218" w="136907">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48" name="Google Shape;248;p26"/>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bg>
      <p:bgPr>
        <a:blipFill>
          <a:blip r:embed="rId2">
            <a:alphaModFix/>
          </a:blip>
          <a:stretch>
            <a:fillRect/>
          </a:stretch>
        </a:blipFill>
      </p:bgPr>
    </p:bg>
    <p:spTree>
      <p:nvGrpSpPr>
        <p:cNvPr id="249" name="Shape 249"/>
        <p:cNvGrpSpPr/>
        <p:nvPr/>
      </p:nvGrpSpPr>
      <p:grpSpPr>
        <a:xfrm>
          <a:off x="0" y="0"/>
          <a:ext cx="0" cy="0"/>
          <a:chOff x="0" y="0"/>
          <a:chExt cx="0" cy="0"/>
        </a:xfrm>
      </p:grpSpPr>
      <p:sp>
        <p:nvSpPr>
          <p:cNvPr id="250" name="Google Shape;250;p27"/>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rect b="b" l="l" r="r" t="t"/>
            <a:pathLst>
              <a:path extrusionOk="0" h="110361" w="34422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55" name="Google Shape;255;p2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5">
    <p:bg>
      <p:bgPr>
        <a:blipFill>
          <a:blip r:embed="rId2">
            <a:alphaModFix/>
          </a:blip>
          <a:stretch>
            <a:fillRect/>
          </a:stretch>
        </a:blipFill>
      </p:bgPr>
    </p:bg>
    <p:spTree>
      <p:nvGrpSpPr>
        <p:cNvPr id="256" name="Shape 256"/>
        <p:cNvGrpSpPr/>
        <p:nvPr/>
      </p:nvGrpSpPr>
      <p:grpSpPr>
        <a:xfrm>
          <a:off x="0" y="0"/>
          <a:ext cx="0" cy="0"/>
          <a:chOff x="0" y="0"/>
          <a:chExt cx="0" cy="0"/>
        </a:xfrm>
      </p:grpSpPr>
      <p:sp>
        <p:nvSpPr>
          <p:cNvPr id="257" name="Google Shape;257;p28"/>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62" name="Google Shape;262;p28"/>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6">
    <p:bg>
      <p:bgPr>
        <a:blipFill>
          <a:blip r:embed="rId2">
            <a:alphaModFix/>
          </a:blip>
          <a:stretch>
            <a:fillRect/>
          </a:stretch>
        </a:blipFill>
      </p:bgPr>
    </p:bg>
    <p:spTree>
      <p:nvGrpSpPr>
        <p:cNvPr id="263" name="Shape 263"/>
        <p:cNvGrpSpPr/>
        <p:nvPr/>
      </p:nvGrpSpPr>
      <p:grpSpPr>
        <a:xfrm>
          <a:off x="0" y="0"/>
          <a:ext cx="0" cy="0"/>
          <a:chOff x="0" y="0"/>
          <a:chExt cx="0" cy="0"/>
        </a:xfrm>
      </p:grpSpPr>
      <p:sp>
        <p:nvSpPr>
          <p:cNvPr id="264" name="Google Shape;264;p29"/>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69" name="Google Shape;269;p29"/>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2_1_1_1_1_1_1_1_1">
    <p:bg>
      <p:bgPr>
        <a:blipFill>
          <a:blip r:embed="rId2">
            <a:alphaModFix/>
          </a:blip>
          <a:stretch>
            <a:fillRect/>
          </a:stretch>
        </a:blipFill>
      </p:bgPr>
    </p:bg>
    <p:spTree>
      <p:nvGrpSpPr>
        <p:cNvPr id="270" name="Shape 270"/>
        <p:cNvGrpSpPr/>
        <p:nvPr/>
      </p:nvGrpSpPr>
      <p:grpSpPr>
        <a:xfrm>
          <a:off x="0" y="0"/>
          <a:ext cx="0" cy="0"/>
          <a:chOff x="0" y="0"/>
          <a:chExt cx="0" cy="0"/>
        </a:xfrm>
      </p:grpSpPr>
      <p:sp>
        <p:nvSpPr>
          <p:cNvPr id="271" name="Google Shape;271;p30"/>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rect b="b" l="l" r="r" t="t"/>
            <a:pathLst>
              <a:path extrusionOk="0" h="111260" w="347772">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rect b="b" l="l" r="r" t="t"/>
            <a:pathLst>
              <a:path extrusionOk="0" h="55929" w="166789">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rect b="b" l="l" r="r" t="t"/>
            <a:pathLst>
              <a:path extrusionOk="0" h="226247" w="135329">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77" name="Google Shape;277;p30"/>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p:nvPr/>
        </p:nvSpPr>
        <p:spPr>
          <a:xfrm>
            <a:off x="-48100" y="-53085"/>
            <a:ext cx="4346950" cy="3402450"/>
          </a:xfrm>
          <a:custGeom>
            <a:rect b="b" l="l" r="r" t="t"/>
            <a:pathLst>
              <a:path extrusionOk="0" h="136098" w="173878">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713225" y="1348475"/>
            <a:ext cx="7717500" cy="32553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indent="-317500" lvl="1" marL="914400">
              <a:lnSpc>
                <a:spcPct val="100000"/>
              </a:lnSpc>
              <a:spcBef>
                <a:spcPts val="1600"/>
              </a:spcBef>
              <a:spcAft>
                <a:spcPts val="0"/>
              </a:spcAft>
              <a:buSzPts val="1400"/>
              <a:buChar char="○"/>
              <a:defRPr sz="1100">
                <a:latin typeface="Barlow"/>
                <a:ea typeface="Barlow"/>
                <a:cs typeface="Barlow"/>
                <a:sym typeface="Barlow"/>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1" name="Google Shape;31;p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32" name="Google Shape;32;p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blipFill>
          <a:blip r:embed="rId2">
            <a:alphaModFix/>
          </a:blip>
          <a:stretch>
            <a:fillRect/>
          </a:stretch>
        </a:blipFill>
      </p:bgPr>
    </p:bg>
    <p:spTree>
      <p:nvGrpSpPr>
        <p:cNvPr id="278"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ph idx="1" type="subTitle"/>
          </p:nvPr>
        </p:nvSpPr>
        <p:spPr>
          <a:xfrm>
            <a:off x="1367327" y="3680303"/>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 name="Google Shape;286;p31"/>
          <p:cNvSpPr txBox="1"/>
          <p:nvPr>
            <p:ph idx="2" type="subTitle"/>
          </p:nvPr>
        </p:nvSpPr>
        <p:spPr>
          <a:xfrm>
            <a:off x="4675873" y="3680303"/>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287" name="Google Shape;287;p31"/>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88" name="Google Shape;288;p31"/>
          <p:cNvSpPr txBox="1"/>
          <p:nvPr>
            <p:ph type="title"/>
          </p:nvPr>
        </p:nvSpPr>
        <p:spPr>
          <a:xfrm>
            <a:off x="1850627" y="34006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89" name="Google Shape;289;p31"/>
          <p:cNvSpPr txBox="1"/>
          <p:nvPr>
            <p:ph idx="3" type="title"/>
          </p:nvPr>
        </p:nvSpPr>
        <p:spPr>
          <a:xfrm>
            <a:off x="5159173" y="34006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90" name="Google Shape;290;p31"/>
          <p:cNvSpPr txBox="1"/>
          <p:nvPr>
            <p:ph idx="4"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9">
    <p:bg>
      <p:bgPr>
        <a:blipFill>
          <a:blip r:embed="rId2">
            <a:alphaModFix/>
          </a:blip>
          <a:stretch>
            <a:fillRect/>
          </a:stretch>
        </a:blipFill>
      </p:bgPr>
    </p:bg>
    <p:spTree>
      <p:nvGrpSpPr>
        <p:cNvPr id="29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rect b="b" l="l" r="r" t="t"/>
            <a:pathLst>
              <a:path extrusionOk="0" h="173780" w="149249">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txBox="1"/>
          <p:nvPr>
            <p:ph idx="1" type="body"/>
          </p:nvPr>
        </p:nvSpPr>
        <p:spPr>
          <a:xfrm>
            <a:off x="2078825" y="3802375"/>
            <a:ext cx="5229300" cy="6693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400">
                <a:latin typeface="Barlow"/>
                <a:ea typeface="Barlow"/>
                <a:cs typeface="Barlow"/>
                <a:sym typeface="Barlow"/>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297" name="Google Shape;297;p32"/>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32"/>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blipFill>
          <a:blip r:embed="rId2">
            <a:alphaModFix/>
          </a:blip>
          <a:stretch>
            <a:fillRect/>
          </a:stretch>
        </a:blipFill>
      </p:bgPr>
    </p:bg>
    <p:spTree>
      <p:nvGrpSpPr>
        <p:cNvPr id="299"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rect b="b" l="l" r="r" t="t"/>
              <a:pathLst>
                <a:path extrusionOk="0" h="165779" w="219336">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7" name="Google Shape;307;p33"/>
          <p:cNvSpPr txBox="1"/>
          <p:nvPr>
            <p:ph idx="1" type="body"/>
          </p:nvPr>
        </p:nvSpPr>
        <p:spPr>
          <a:xfrm>
            <a:off x="3068250" y="1958371"/>
            <a:ext cx="3007500" cy="1224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rgbClr val="1D262D"/>
              </a:buClr>
              <a:buSzPts val="1200"/>
              <a:buChar char="●"/>
              <a:defRPr sz="1400">
                <a:solidFill>
                  <a:srgbClr val="1D262D"/>
                </a:solidFill>
              </a:defRPr>
            </a:lvl1pPr>
            <a:lvl2pPr indent="-304800" lvl="1" marL="914400" rtl="0">
              <a:spcBef>
                <a:spcPts val="1600"/>
              </a:spcBef>
              <a:spcAft>
                <a:spcPts val="0"/>
              </a:spcAft>
              <a:buClr>
                <a:srgbClr val="1D262D"/>
              </a:buClr>
              <a:buSzPts val="1200"/>
              <a:buChar char="○"/>
              <a:defRPr sz="1200">
                <a:solidFill>
                  <a:srgbClr val="1D262D"/>
                </a:solidFill>
              </a:defRPr>
            </a:lvl2pPr>
            <a:lvl3pPr indent="-304800" lvl="2" marL="1371600" rtl="0">
              <a:spcBef>
                <a:spcPts val="1600"/>
              </a:spcBef>
              <a:spcAft>
                <a:spcPts val="0"/>
              </a:spcAft>
              <a:buClr>
                <a:srgbClr val="1D262D"/>
              </a:buClr>
              <a:buSzPts val="1200"/>
              <a:buChar char="■"/>
              <a:defRPr sz="1200">
                <a:solidFill>
                  <a:srgbClr val="1D262D"/>
                </a:solidFill>
              </a:defRPr>
            </a:lvl3pPr>
            <a:lvl4pPr indent="-304800" lvl="3" marL="1828800" rtl="0">
              <a:spcBef>
                <a:spcPts val="1600"/>
              </a:spcBef>
              <a:spcAft>
                <a:spcPts val="0"/>
              </a:spcAft>
              <a:buClr>
                <a:srgbClr val="1D262D"/>
              </a:buClr>
              <a:buSzPts val="1200"/>
              <a:buChar char="●"/>
              <a:defRPr sz="1200">
                <a:solidFill>
                  <a:srgbClr val="1D262D"/>
                </a:solidFill>
              </a:defRPr>
            </a:lvl4pPr>
            <a:lvl5pPr indent="-304800" lvl="4" marL="2286000" rtl="0">
              <a:spcBef>
                <a:spcPts val="1600"/>
              </a:spcBef>
              <a:spcAft>
                <a:spcPts val="0"/>
              </a:spcAft>
              <a:buClr>
                <a:srgbClr val="1D262D"/>
              </a:buClr>
              <a:buSzPts val="1200"/>
              <a:buChar char="○"/>
              <a:defRPr sz="1200">
                <a:solidFill>
                  <a:srgbClr val="1D262D"/>
                </a:solidFill>
              </a:defRPr>
            </a:lvl5pPr>
            <a:lvl6pPr indent="-304800" lvl="5" marL="2743200" rtl="0">
              <a:spcBef>
                <a:spcPts val="1600"/>
              </a:spcBef>
              <a:spcAft>
                <a:spcPts val="0"/>
              </a:spcAft>
              <a:buClr>
                <a:srgbClr val="1D262D"/>
              </a:buClr>
              <a:buSzPts val="1200"/>
              <a:buChar char="■"/>
              <a:defRPr sz="1200">
                <a:solidFill>
                  <a:srgbClr val="1D262D"/>
                </a:solidFill>
              </a:defRPr>
            </a:lvl6pPr>
            <a:lvl7pPr indent="-304800" lvl="6" marL="3200400" rtl="0">
              <a:spcBef>
                <a:spcPts val="1600"/>
              </a:spcBef>
              <a:spcAft>
                <a:spcPts val="0"/>
              </a:spcAft>
              <a:buClr>
                <a:srgbClr val="1D262D"/>
              </a:buClr>
              <a:buSzPts val="1200"/>
              <a:buChar char="●"/>
              <a:defRPr sz="1200">
                <a:solidFill>
                  <a:srgbClr val="1D262D"/>
                </a:solidFill>
              </a:defRPr>
            </a:lvl7pPr>
            <a:lvl8pPr indent="-304800" lvl="7" marL="3657600" rtl="0">
              <a:spcBef>
                <a:spcPts val="1600"/>
              </a:spcBef>
              <a:spcAft>
                <a:spcPts val="0"/>
              </a:spcAft>
              <a:buClr>
                <a:srgbClr val="1D262D"/>
              </a:buClr>
              <a:buSzPts val="1200"/>
              <a:buChar char="○"/>
              <a:defRPr sz="1200">
                <a:solidFill>
                  <a:srgbClr val="1D262D"/>
                </a:solidFill>
              </a:defRPr>
            </a:lvl8pPr>
            <a:lvl9pPr indent="-304800" lvl="8" marL="4114800" rtl="0">
              <a:spcBef>
                <a:spcPts val="1600"/>
              </a:spcBef>
              <a:spcAft>
                <a:spcPts val="1600"/>
              </a:spcAft>
              <a:buClr>
                <a:srgbClr val="1D262D"/>
              </a:buClr>
              <a:buSzPts val="1200"/>
              <a:buChar char="■"/>
              <a:defRPr sz="1200">
                <a:solidFill>
                  <a:srgbClr val="1D262D"/>
                </a:solidFill>
              </a:defRPr>
            </a:lvl9pPr>
          </a:lstStyle>
          <a:p/>
        </p:txBody>
      </p:sp>
      <p:sp>
        <p:nvSpPr>
          <p:cNvPr id="308" name="Google Shape;308;p33"/>
          <p:cNvSpPr txBox="1"/>
          <p:nvPr/>
        </p:nvSpPr>
        <p:spPr>
          <a:xfrm>
            <a:off x="2483550" y="322120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b="1" lang="en" sz="1100">
                <a:solidFill>
                  <a:schemeClr val="dk1"/>
                </a:solidFill>
                <a:uFill>
                  <a:noFill/>
                </a:uFill>
                <a:latin typeface="Barlow"/>
                <a:ea typeface="Barlow"/>
                <a:cs typeface="Barlow"/>
                <a:sym typeface="Barlow"/>
                <a:hlinkClick r:id="rId3">
                  <a:extLst>
                    <a:ext uri="{A12FA001-AC4F-418D-AE19-62706E023703}">
                      <ahyp:hlinkClr val="tx"/>
                    </a:ext>
                  </a:extLst>
                </a:hlinkClick>
              </a:rPr>
              <a:t>Slidesgo</a:t>
            </a:r>
            <a:r>
              <a:rPr lang="en" sz="1100">
                <a:solidFill>
                  <a:schemeClr val="dk1"/>
                </a:solidFill>
                <a:latin typeface="Barlow"/>
                <a:ea typeface="Barlow"/>
                <a:cs typeface="Barlow"/>
                <a:sym typeface="Barlow"/>
              </a:rPr>
              <a:t>, including icons by </a:t>
            </a:r>
            <a:r>
              <a:rPr b="1" lang="en" sz="1100">
                <a:solidFill>
                  <a:schemeClr val="dk1"/>
                </a:solidFill>
                <a:uFill>
                  <a:noFill/>
                </a:uFill>
                <a:latin typeface="Barlow"/>
                <a:ea typeface="Barlow"/>
                <a:cs typeface="Barlow"/>
                <a:sym typeface="Barlow"/>
                <a:hlinkClick r:id="rId4">
                  <a:extLst>
                    <a:ext uri="{A12FA001-AC4F-418D-AE19-62706E023703}">
                      <ahyp:hlinkClr val="tx"/>
                    </a:ext>
                  </a:extLst>
                </a:hlinkClick>
              </a:rPr>
              <a:t>Flaticon</a:t>
            </a:r>
            <a:r>
              <a:rPr lang="en" sz="1100">
                <a:solidFill>
                  <a:schemeClr val="dk1"/>
                </a:solidFill>
                <a:latin typeface="Barlow"/>
                <a:ea typeface="Barlow"/>
                <a:cs typeface="Barlow"/>
                <a:sym typeface="Barlow"/>
              </a:rPr>
              <a:t>, infographics &amp; images by </a:t>
            </a:r>
            <a:r>
              <a:rPr b="1" lang="en" sz="1100">
                <a:solidFill>
                  <a:schemeClr val="dk1"/>
                </a:solidFill>
                <a:uFill>
                  <a:noFill/>
                </a:uFill>
                <a:latin typeface="Barlow"/>
                <a:ea typeface="Barlow"/>
                <a:cs typeface="Barlow"/>
                <a:sym typeface="Barlow"/>
                <a:hlinkClick r:id="rId5">
                  <a:extLst>
                    <a:ext uri="{A12FA001-AC4F-418D-AE19-62706E023703}">
                      <ahyp:hlinkCl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CUSTOM_17">
    <p:bg>
      <p:bgPr>
        <a:blipFill>
          <a:blip r:embed="rId2">
            <a:alphaModFix/>
          </a:blip>
          <a:stretch>
            <a:fillRect/>
          </a:stretch>
        </a:blipFill>
      </p:bgPr>
    </p:bg>
    <p:spTree>
      <p:nvGrpSpPr>
        <p:cNvPr id="309" name="Shape 309"/>
        <p:cNvGrpSpPr/>
        <p:nvPr/>
      </p:nvGrpSpPr>
      <p:grpSpPr>
        <a:xfrm>
          <a:off x="0" y="0"/>
          <a:ext cx="0" cy="0"/>
          <a:chOff x="0" y="0"/>
          <a:chExt cx="0" cy="0"/>
        </a:xfrm>
      </p:grpSpPr>
      <p:grpSp>
        <p:nvGrpSpPr>
          <p:cNvPr id="310" name="Google Shape;310;p34"/>
          <p:cNvGrpSpPr/>
          <p:nvPr/>
        </p:nvGrpSpPr>
        <p:grpSpPr>
          <a:xfrm flipH="1" rot="10800000">
            <a:off x="-138833" y="-124843"/>
            <a:ext cx="9352183" cy="5430643"/>
            <a:chOff x="-138833" y="-124843"/>
            <a:chExt cx="9352183" cy="5430643"/>
          </a:xfrm>
        </p:grpSpPr>
        <p:sp>
          <p:nvSpPr>
            <p:cNvPr id="311" name="Google Shape;311;p34"/>
            <p:cNvSpPr/>
            <p:nvPr/>
          </p:nvSpPr>
          <p:spPr>
            <a:xfrm>
              <a:off x="-138833" y="1175449"/>
              <a:ext cx="5480575" cy="4128825"/>
            </a:xfrm>
            <a:custGeom>
              <a:rect b="b" l="l" r="r" t="t"/>
              <a:pathLst>
                <a:path extrusionOk="0" h="165153" w="219223">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txBox="1"/>
          <p:nvPr>
            <p:ph idx="1" type="body"/>
          </p:nvPr>
        </p:nvSpPr>
        <p:spPr>
          <a:xfrm>
            <a:off x="713225" y="1348475"/>
            <a:ext cx="7717500" cy="3255300"/>
          </a:xfrm>
          <a:prstGeom prst="rect">
            <a:avLst/>
          </a:prstGeom>
        </p:spPr>
        <p:txBody>
          <a:bodyPr anchorCtr="0" anchor="t" bIns="91425" lIns="91425" spcFirstLastPara="1" rIns="91425" wrap="square" tIns="91425">
            <a:noAutofit/>
          </a:bodyPr>
          <a:lstStyle>
            <a:lvl1pPr indent="-336550" lvl="0" marL="457200" rtl="0">
              <a:lnSpc>
                <a:spcPct val="100000"/>
              </a:lnSpc>
              <a:spcBef>
                <a:spcPts val="0"/>
              </a:spcBef>
              <a:spcAft>
                <a:spcPts val="0"/>
              </a:spcAft>
              <a:buSzPts val="1700"/>
              <a:buFont typeface="Barlow"/>
              <a:buChar char="●"/>
              <a:defRPr sz="1400">
                <a:latin typeface="Barlow"/>
                <a:ea typeface="Barlow"/>
                <a:cs typeface="Barlow"/>
                <a:sym typeface="Barlow"/>
              </a:defRPr>
            </a:lvl1pPr>
            <a:lvl2pPr indent="-317500" lvl="1" marL="914400" rtl="0">
              <a:lnSpc>
                <a:spcPct val="100000"/>
              </a:lnSpc>
              <a:spcBef>
                <a:spcPts val="1600"/>
              </a:spcBef>
              <a:spcAft>
                <a:spcPts val="0"/>
              </a:spcAft>
              <a:buSzPts val="1400"/>
              <a:buChar char="○"/>
              <a:defRPr sz="1100">
                <a:latin typeface="Barlow"/>
                <a:ea typeface="Barlow"/>
                <a:cs typeface="Barlow"/>
                <a:sym typeface="Barlow"/>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316" name="Google Shape;316;p3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317" name="Google Shape;317;p3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1_1_1_1_1_1">
    <p:bg>
      <p:bgPr>
        <a:blipFill>
          <a:blip r:embed="rId2">
            <a:alphaModFix/>
          </a:blip>
          <a:stretch>
            <a:fillRect/>
          </a:stretch>
        </a:blipFill>
      </p:bgPr>
    </p:bg>
    <p:spTree>
      <p:nvGrpSpPr>
        <p:cNvPr id="318" name="Shape 318"/>
        <p:cNvGrpSpPr/>
        <p:nvPr/>
      </p:nvGrpSpPr>
      <p:grpSpPr>
        <a:xfrm>
          <a:off x="0" y="0"/>
          <a:ext cx="0" cy="0"/>
          <a:chOff x="0" y="0"/>
          <a:chExt cx="0" cy="0"/>
        </a:xfrm>
      </p:grpSpPr>
      <p:sp>
        <p:nvSpPr>
          <p:cNvPr id="319" name="Google Shape;319;p35"/>
          <p:cNvSpPr/>
          <p:nvPr/>
        </p:nvSpPr>
        <p:spPr>
          <a:xfrm>
            <a:off x="-124850" y="-126358"/>
            <a:ext cx="8626600" cy="3433150"/>
          </a:xfrm>
          <a:custGeom>
            <a:rect b="b" l="l" r="r" t="t"/>
            <a:pathLst>
              <a:path extrusionOk="0" h="137326" w="345064">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rect b="b" l="l" r="r" t="t"/>
            <a:pathLst>
              <a:path extrusionOk="0" h="207238" w="137826">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rect b="b" l="l" r="r" t="t"/>
            <a:pathLst>
              <a:path extrusionOk="0" h="154805" w="150809">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rect b="b" l="l" r="r" t="t"/>
            <a:pathLst>
              <a:path extrusionOk="0" h="116688" w="214075">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_1_1_1_1_1_1_1_1">
    <p:bg>
      <p:bgPr>
        <a:blipFill>
          <a:blip r:embed="rId2">
            <a:alphaModFix/>
          </a:blip>
          <a:stretch>
            <a:fillRect/>
          </a:stretch>
        </a:blipFill>
      </p:bgPr>
    </p:bg>
    <p:spTree>
      <p:nvGrpSpPr>
        <p:cNvPr id="323"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rect b="b" l="l" r="r" t="t"/>
            <a:pathLst>
              <a:path extrusionOk="0" h="117352" w="265165">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rect b="b" l="l" r="r" t="t"/>
            <a:pathLst>
              <a:path extrusionOk="0" h="63920" w="254179">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rect b="b" l="l" r="r" t="t"/>
            <a:pathLst>
              <a:path extrusionOk="0" h="212731" w="157302">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_1_1_1_1_1_1_1_1_1">
    <p:bg>
      <p:bgPr>
        <a:blipFill>
          <a:blip r:embed="rId2">
            <a:alphaModFix/>
          </a:blip>
          <a:stretch>
            <a:fillRect/>
          </a:stretch>
        </a:blipFill>
      </p:bgPr>
    </p:bg>
    <p:spTree>
      <p:nvGrpSpPr>
        <p:cNvPr id="328" name="Shape 328"/>
        <p:cNvGrpSpPr/>
        <p:nvPr/>
      </p:nvGrpSpPr>
      <p:grpSpPr>
        <a:xfrm>
          <a:off x="0" y="0"/>
          <a:ext cx="0" cy="0"/>
          <a:chOff x="0" y="0"/>
          <a:chExt cx="0" cy="0"/>
        </a:xfrm>
      </p:grpSpPr>
      <p:sp>
        <p:nvSpPr>
          <p:cNvPr id="329" name="Google Shape;329;p37"/>
          <p:cNvSpPr/>
          <p:nvPr/>
        </p:nvSpPr>
        <p:spPr>
          <a:xfrm>
            <a:off x="-239800" y="-124825"/>
            <a:ext cx="4422355" cy="5368200"/>
          </a:xfrm>
          <a:custGeom>
            <a:rect b="b" l="l" r="r" t="t"/>
            <a:pathLst>
              <a:path extrusionOk="0" h="214728" w="17428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rect b="b" l="l" r="r" t="t"/>
            <a:pathLst>
              <a:path extrusionOk="0" h="131833" w="166289">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rect b="b" l="l" r="r" t="t"/>
            <a:pathLst>
              <a:path extrusionOk="0" h="124842" w="272655">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rect b="b" l="l" r="r" t="t"/>
            <a:pathLst>
              <a:path extrusionOk="0" h="132920" w="111424">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_1_1_1_1_1_1_1_2">
    <p:spTree>
      <p:nvGrpSpPr>
        <p:cNvPr id="333" name="Shape 333"/>
        <p:cNvGrpSpPr/>
        <p:nvPr/>
      </p:nvGrpSpPr>
      <p:grpSpPr>
        <a:xfrm>
          <a:off x="0" y="0"/>
          <a:ext cx="0" cy="0"/>
          <a:chOff x="0" y="0"/>
          <a:chExt cx="0" cy="0"/>
        </a:xfrm>
      </p:grpSpPr>
      <p:pic>
        <p:nvPicPr>
          <p:cNvPr id="334" name="Google Shape;334;p38"/>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338" name="Shape 338"/>
        <p:cNvGrpSpPr/>
        <p:nvPr/>
      </p:nvGrpSpPr>
      <p:grpSpPr>
        <a:xfrm>
          <a:off x="0" y="0"/>
          <a:ext cx="0" cy="0"/>
          <a:chOff x="0" y="0"/>
          <a:chExt cx="0" cy="0"/>
        </a:xfrm>
      </p:grpSpPr>
      <p:sp>
        <p:nvSpPr>
          <p:cNvPr id="339" name="Google Shape;339;p40"/>
          <p:cNvSpPr/>
          <p:nvPr/>
        </p:nvSpPr>
        <p:spPr>
          <a:xfrm>
            <a:off x="-48100" y="-5308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txBox="1"/>
          <p:nvPr>
            <p:ph type="ctrTitle"/>
          </p:nvPr>
        </p:nvSpPr>
        <p:spPr>
          <a:xfrm>
            <a:off x="2218775" y="1512863"/>
            <a:ext cx="4706400" cy="150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8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4" name="Google Shape;344;p40"/>
          <p:cNvSpPr txBox="1"/>
          <p:nvPr>
            <p:ph idx="1" type="subTitle"/>
          </p:nvPr>
        </p:nvSpPr>
        <p:spPr>
          <a:xfrm>
            <a:off x="2515500" y="3128650"/>
            <a:ext cx="4113000" cy="34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345" name="Google Shape;345;p4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4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47" name="Shape 347"/>
        <p:cNvGrpSpPr/>
        <p:nvPr/>
      </p:nvGrpSpPr>
      <p:grpSpPr>
        <a:xfrm>
          <a:off x="0" y="0"/>
          <a:ext cx="0" cy="0"/>
          <a:chOff x="0" y="0"/>
          <a:chExt cx="0" cy="0"/>
        </a:xfrm>
      </p:grpSpPr>
      <p:sp>
        <p:nvSpPr>
          <p:cNvPr id="348" name="Google Shape;348;p41"/>
          <p:cNvSpPr/>
          <p:nvPr/>
        </p:nvSpPr>
        <p:spPr>
          <a:xfrm rot="10800000">
            <a:off x="4919006" y="205783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349" name="Google Shape;349;p41"/>
          <p:cNvSpPr/>
          <p:nvPr/>
        </p:nvSpPr>
        <p:spPr>
          <a:xfrm rot="10800000">
            <a:off x="2472431" y="-7015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350" name="Google Shape;350;p41"/>
          <p:cNvSpPr/>
          <p:nvPr/>
        </p:nvSpPr>
        <p:spPr>
          <a:xfrm rot="10800000">
            <a:off x="-48100" y="21545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351" name="Google Shape;351;p4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txBox="1"/>
          <p:nvPr>
            <p:ph type="title"/>
          </p:nvPr>
        </p:nvSpPr>
        <p:spPr>
          <a:xfrm>
            <a:off x="2860200" y="2746192"/>
            <a:ext cx="3423600" cy="62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3" name="Google Shape;353;p41"/>
          <p:cNvSpPr txBox="1"/>
          <p:nvPr>
            <p:ph hasCustomPrompt="1" idx="2" type="title"/>
          </p:nvPr>
        </p:nvSpPr>
        <p:spPr>
          <a:xfrm>
            <a:off x="3850375" y="1276877"/>
            <a:ext cx="1443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4" name="Google Shape;354;p41"/>
          <p:cNvSpPr txBox="1"/>
          <p:nvPr>
            <p:ph idx="1" type="subTitle"/>
          </p:nvPr>
        </p:nvSpPr>
        <p:spPr>
          <a:xfrm>
            <a:off x="2948550" y="3462208"/>
            <a:ext cx="32469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5" name="Google Shape;355;p41"/>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356" name="Google Shape;356;p4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4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5"/>
          <p:cNvSpPr/>
          <p:nvPr/>
        </p:nvSpPr>
        <p:spPr>
          <a:xfrm>
            <a:off x="-77225" y="-142700"/>
            <a:ext cx="5097150" cy="4065975"/>
          </a:xfrm>
          <a:custGeom>
            <a:rect b="b" l="l" r="r" t="t"/>
            <a:pathLst>
              <a:path extrusionOk="0" h="162639" w="203886">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rect b="b" l="l" r="r" t="t"/>
            <a:pathLst>
              <a:path extrusionOk="0" h="164530" w="169099">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 type="subTitle"/>
          </p:nvPr>
        </p:nvSpPr>
        <p:spPr>
          <a:xfrm>
            <a:off x="1422548" y="2343557"/>
            <a:ext cx="31008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40" name="Google Shape;40;p5"/>
          <p:cNvSpPr txBox="1"/>
          <p:nvPr>
            <p:ph idx="2" type="subTitle"/>
          </p:nvPr>
        </p:nvSpPr>
        <p:spPr>
          <a:xfrm>
            <a:off x="5035895" y="2343557"/>
            <a:ext cx="31008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Char char="○"/>
              <a:defRPr sz="2800"/>
            </a:lvl2pPr>
            <a:lvl3pPr lvl="2" rtl="0" algn="ctr">
              <a:lnSpc>
                <a:spcPct val="100000"/>
              </a:lnSpc>
              <a:spcBef>
                <a:spcPts val="0"/>
              </a:spcBef>
              <a:spcAft>
                <a:spcPts val="0"/>
              </a:spcAft>
              <a:buClr>
                <a:schemeClr val="dk1"/>
              </a:buClr>
              <a:buSzPts val="2800"/>
              <a:buChar char="■"/>
              <a:defRPr sz="2800"/>
            </a:lvl3pPr>
            <a:lvl4pPr lvl="3" rtl="0" algn="ctr">
              <a:lnSpc>
                <a:spcPct val="100000"/>
              </a:lnSpc>
              <a:spcBef>
                <a:spcPts val="0"/>
              </a:spcBef>
              <a:spcAft>
                <a:spcPts val="0"/>
              </a:spcAft>
              <a:buClr>
                <a:schemeClr val="dk1"/>
              </a:buClr>
              <a:buSzPts val="2800"/>
              <a:buChar char="●"/>
              <a:defRPr sz="2800"/>
            </a:lvl4pPr>
            <a:lvl5pPr lvl="4" rtl="0" algn="ctr">
              <a:lnSpc>
                <a:spcPct val="100000"/>
              </a:lnSpc>
              <a:spcBef>
                <a:spcPts val="0"/>
              </a:spcBef>
              <a:spcAft>
                <a:spcPts val="0"/>
              </a:spcAft>
              <a:buClr>
                <a:schemeClr val="dk1"/>
              </a:buClr>
              <a:buSzPts val="2800"/>
              <a:buChar char="○"/>
              <a:defRPr sz="2800"/>
            </a:lvl5pPr>
            <a:lvl6pPr lvl="5" rtl="0" algn="ctr">
              <a:lnSpc>
                <a:spcPct val="100000"/>
              </a:lnSpc>
              <a:spcBef>
                <a:spcPts val="0"/>
              </a:spcBef>
              <a:spcAft>
                <a:spcPts val="0"/>
              </a:spcAft>
              <a:buClr>
                <a:schemeClr val="dk1"/>
              </a:buClr>
              <a:buSzPts val="2800"/>
              <a:buChar char="■"/>
              <a:defRPr sz="2800"/>
            </a:lvl6pPr>
            <a:lvl7pPr lvl="6" rtl="0" algn="ctr">
              <a:lnSpc>
                <a:spcPct val="100000"/>
              </a:lnSpc>
              <a:spcBef>
                <a:spcPts val="0"/>
              </a:spcBef>
              <a:spcAft>
                <a:spcPts val="0"/>
              </a:spcAft>
              <a:buClr>
                <a:schemeClr val="dk1"/>
              </a:buClr>
              <a:buSzPts val="2800"/>
              <a:buChar char="●"/>
              <a:defRPr sz="2800"/>
            </a:lvl7pPr>
            <a:lvl8pPr lvl="7" rtl="0" algn="ctr">
              <a:lnSpc>
                <a:spcPct val="100000"/>
              </a:lnSpc>
              <a:spcBef>
                <a:spcPts val="0"/>
              </a:spcBef>
              <a:spcAft>
                <a:spcPts val="0"/>
              </a:spcAft>
              <a:buClr>
                <a:schemeClr val="dk1"/>
              </a:buClr>
              <a:buSzPts val="2800"/>
              <a:buChar char="○"/>
              <a:defRPr sz="2800"/>
            </a:lvl8pPr>
            <a:lvl9pPr lvl="8" rtl="0" algn="ctr">
              <a:lnSpc>
                <a:spcPct val="100000"/>
              </a:lnSpc>
              <a:spcBef>
                <a:spcPts val="0"/>
              </a:spcBef>
              <a:spcAft>
                <a:spcPts val="0"/>
              </a:spcAft>
              <a:buClr>
                <a:schemeClr val="dk1"/>
              </a:buClr>
              <a:buSzPts val="2800"/>
              <a:buChar char="■"/>
              <a:defRPr sz="2800"/>
            </a:lvl9pPr>
          </a:lstStyle>
          <a:p/>
        </p:txBody>
      </p:sp>
      <p:cxnSp>
        <p:nvCxnSpPr>
          <p:cNvPr id="41" name="Google Shape;41;p5"/>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42" name="Google Shape;42;p5"/>
          <p:cNvSpPr txBox="1"/>
          <p:nvPr>
            <p:ph type="title"/>
          </p:nvPr>
        </p:nvSpPr>
        <p:spPr>
          <a:xfrm>
            <a:off x="1416555"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3" name="Google Shape;43;p5"/>
          <p:cNvSpPr txBox="1"/>
          <p:nvPr>
            <p:ph idx="3" type="title"/>
          </p:nvPr>
        </p:nvSpPr>
        <p:spPr>
          <a:xfrm>
            <a:off x="5029902"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4" name="Google Shape;44;p5"/>
          <p:cNvSpPr txBox="1"/>
          <p:nvPr>
            <p:ph idx="4"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58" name="Shape 358"/>
        <p:cNvGrpSpPr/>
        <p:nvPr/>
      </p:nvGrpSpPr>
      <p:grpSpPr>
        <a:xfrm>
          <a:off x="0" y="0"/>
          <a:ext cx="0" cy="0"/>
          <a:chOff x="0" y="0"/>
          <a:chExt cx="0" cy="0"/>
        </a:xfrm>
      </p:grpSpPr>
      <p:sp>
        <p:nvSpPr>
          <p:cNvPr id="359" name="Google Shape;359;p42"/>
          <p:cNvSpPr/>
          <p:nvPr/>
        </p:nvSpPr>
        <p:spPr>
          <a:xfrm flipH="1" rot="10800000">
            <a:off x="2023421" y="1359233"/>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rect b="b" l="l" r="r" t="t"/>
            <a:pathLst>
              <a:path extrusionOk="0" h="64004" w="211117">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rect b="b" l="l" r="r" t="t"/>
            <a:pathLst>
              <a:path extrusionOk="0" h="163321" w="203886">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flipH="1" rot="10800000">
            <a:off x="-61779"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flipH="1" rot="10800000">
            <a:off x="5483300" y="-30896"/>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txBox="1"/>
          <p:nvPr>
            <p:ph idx="1" type="body"/>
          </p:nvPr>
        </p:nvSpPr>
        <p:spPr>
          <a:xfrm>
            <a:off x="713225" y="1300925"/>
            <a:ext cx="7704000" cy="461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indent="-317500" lvl="1" marL="914400" rtl="0">
              <a:lnSpc>
                <a:spcPct val="100000"/>
              </a:lnSpc>
              <a:spcBef>
                <a:spcPts val="0"/>
              </a:spcBef>
              <a:spcAft>
                <a:spcPts val="0"/>
              </a:spcAft>
              <a:buSzPts val="1400"/>
              <a:buChar char="○"/>
              <a:defRPr sz="1100">
                <a:latin typeface="Barlow"/>
                <a:ea typeface="Barlow"/>
                <a:cs typeface="Barlow"/>
                <a:sym typeface="Barlow"/>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66" name="Google Shape;366;p42"/>
          <p:cNvSpPr txBox="1"/>
          <p:nvPr>
            <p:ph type="title"/>
          </p:nvPr>
        </p:nvSpPr>
        <p:spPr>
          <a:xfrm>
            <a:off x="1455750" y="683125"/>
            <a:ext cx="62325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67" name="Google Shape;367;p4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4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69" name="Shape 369"/>
        <p:cNvGrpSpPr/>
        <p:nvPr/>
      </p:nvGrpSpPr>
      <p:grpSpPr>
        <a:xfrm>
          <a:off x="0" y="0"/>
          <a:ext cx="0" cy="0"/>
          <a:chOff x="0" y="0"/>
          <a:chExt cx="0" cy="0"/>
        </a:xfrm>
      </p:grpSpPr>
      <p:sp>
        <p:nvSpPr>
          <p:cNvPr id="370" name="Google Shape;370;p43"/>
          <p:cNvSpPr/>
          <p:nvPr/>
        </p:nvSpPr>
        <p:spPr>
          <a:xfrm>
            <a:off x="-77225" y="-142700"/>
            <a:ext cx="5097150" cy="4065975"/>
          </a:xfrm>
          <a:custGeom>
            <a:rect b="b" l="l" r="r" t="t"/>
            <a:pathLst>
              <a:path extrusionOk="0" h="162639" w="203886">
                <a:moveTo>
                  <a:pt x="0" y="1383"/>
                </a:moveTo>
                <a:lnTo>
                  <a:pt x="0" y="100855"/>
                </a:lnTo>
                <a:lnTo>
                  <a:pt x="203886" y="162639"/>
                </a:lnTo>
                <a:lnTo>
                  <a:pt x="80108" y="0"/>
                </a:lnTo>
                <a:close/>
              </a:path>
            </a:pathLst>
          </a:custGeom>
          <a:solidFill>
            <a:srgbClr val="96B3C1">
              <a:alpha val="38840"/>
            </a:srgbClr>
          </a:solidFill>
          <a:ln>
            <a:noFill/>
          </a:ln>
        </p:spPr>
      </p:sp>
      <p:sp>
        <p:nvSpPr>
          <p:cNvPr id="371" name="Google Shape;371;p43"/>
          <p:cNvSpPr/>
          <p:nvPr/>
        </p:nvSpPr>
        <p:spPr>
          <a:xfrm>
            <a:off x="1884466" y="-196909"/>
            <a:ext cx="4243962" cy="4121888"/>
          </a:xfrm>
          <a:custGeom>
            <a:rect b="b" l="l" r="r" t="t"/>
            <a:pathLst>
              <a:path extrusionOk="0" h="164530" w="169099">
                <a:moveTo>
                  <a:pt x="0" y="0"/>
                </a:moveTo>
                <a:lnTo>
                  <a:pt x="169099" y="4510"/>
                </a:lnTo>
                <a:lnTo>
                  <a:pt x="123379" y="164530"/>
                </a:lnTo>
                <a:close/>
              </a:path>
            </a:pathLst>
          </a:custGeom>
          <a:solidFill>
            <a:srgbClr val="9EDDEF">
              <a:alpha val="29460"/>
            </a:srgbClr>
          </a:solidFill>
          <a:ln>
            <a:noFill/>
          </a:ln>
        </p:spPr>
      </p:sp>
      <p:sp>
        <p:nvSpPr>
          <p:cNvPr id="372" name="Google Shape;372;p43"/>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73" name="Google Shape;373;p43"/>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74" name="Google Shape;374;p4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txBox="1"/>
          <p:nvPr>
            <p:ph idx="1" type="subTitle"/>
          </p:nvPr>
        </p:nvSpPr>
        <p:spPr>
          <a:xfrm>
            <a:off x="1422550" y="2343550"/>
            <a:ext cx="27345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76" name="Google Shape;376;p43"/>
          <p:cNvSpPr txBox="1"/>
          <p:nvPr>
            <p:ph idx="2" type="subTitle"/>
          </p:nvPr>
        </p:nvSpPr>
        <p:spPr>
          <a:xfrm>
            <a:off x="5035899" y="2343550"/>
            <a:ext cx="27345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Char char="○"/>
              <a:defRPr sz="2800"/>
            </a:lvl2pPr>
            <a:lvl3pPr lvl="2" rtl="0" algn="ctr">
              <a:lnSpc>
                <a:spcPct val="100000"/>
              </a:lnSpc>
              <a:spcBef>
                <a:spcPts val="0"/>
              </a:spcBef>
              <a:spcAft>
                <a:spcPts val="0"/>
              </a:spcAft>
              <a:buClr>
                <a:schemeClr val="dk1"/>
              </a:buClr>
              <a:buSzPts val="2800"/>
              <a:buChar char="■"/>
              <a:defRPr sz="2800"/>
            </a:lvl3pPr>
            <a:lvl4pPr lvl="3" rtl="0" algn="ctr">
              <a:lnSpc>
                <a:spcPct val="100000"/>
              </a:lnSpc>
              <a:spcBef>
                <a:spcPts val="0"/>
              </a:spcBef>
              <a:spcAft>
                <a:spcPts val="0"/>
              </a:spcAft>
              <a:buClr>
                <a:schemeClr val="dk1"/>
              </a:buClr>
              <a:buSzPts val="2800"/>
              <a:buChar char="●"/>
              <a:defRPr sz="2800"/>
            </a:lvl4pPr>
            <a:lvl5pPr lvl="4" rtl="0" algn="ctr">
              <a:lnSpc>
                <a:spcPct val="100000"/>
              </a:lnSpc>
              <a:spcBef>
                <a:spcPts val="0"/>
              </a:spcBef>
              <a:spcAft>
                <a:spcPts val="0"/>
              </a:spcAft>
              <a:buClr>
                <a:schemeClr val="dk1"/>
              </a:buClr>
              <a:buSzPts val="2800"/>
              <a:buChar char="○"/>
              <a:defRPr sz="2800"/>
            </a:lvl5pPr>
            <a:lvl6pPr lvl="5" rtl="0" algn="ctr">
              <a:lnSpc>
                <a:spcPct val="100000"/>
              </a:lnSpc>
              <a:spcBef>
                <a:spcPts val="0"/>
              </a:spcBef>
              <a:spcAft>
                <a:spcPts val="0"/>
              </a:spcAft>
              <a:buClr>
                <a:schemeClr val="dk1"/>
              </a:buClr>
              <a:buSzPts val="2800"/>
              <a:buChar char="■"/>
              <a:defRPr sz="2800"/>
            </a:lvl6pPr>
            <a:lvl7pPr lvl="6" rtl="0" algn="ctr">
              <a:lnSpc>
                <a:spcPct val="100000"/>
              </a:lnSpc>
              <a:spcBef>
                <a:spcPts val="0"/>
              </a:spcBef>
              <a:spcAft>
                <a:spcPts val="0"/>
              </a:spcAft>
              <a:buClr>
                <a:schemeClr val="dk1"/>
              </a:buClr>
              <a:buSzPts val="2800"/>
              <a:buChar char="●"/>
              <a:defRPr sz="2800"/>
            </a:lvl7pPr>
            <a:lvl8pPr lvl="7" rtl="0" algn="ctr">
              <a:lnSpc>
                <a:spcPct val="100000"/>
              </a:lnSpc>
              <a:spcBef>
                <a:spcPts val="0"/>
              </a:spcBef>
              <a:spcAft>
                <a:spcPts val="0"/>
              </a:spcAft>
              <a:buClr>
                <a:schemeClr val="dk1"/>
              </a:buClr>
              <a:buSzPts val="2800"/>
              <a:buChar char="○"/>
              <a:defRPr sz="2800"/>
            </a:lvl8pPr>
            <a:lvl9pPr lvl="8" rtl="0" algn="ctr">
              <a:lnSpc>
                <a:spcPct val="100000"/>
              </a:lnSpc>
              <a:spcBef>
                <a:spcPts val="0"/>
              </a:spcBef>
              <a:spcAft>
                <a:spcPts val="0"/>
              </a:spcAft>
              <a:buClr>
                <a:schemeClr val="dk1"/>
              </a:buClr>
              <a:buSzPts val="2800"/>
              <a:buChar char="■"/>
              <a:defRPr sz="2800"/>
            </a:lvl9pPr>
          </a:lstStyle>
          <a:p/>
        </p:txBody>
      </p:sp>
      <p:sp>
        <p:nvSpPr>
          <p:cNvPr id="377" name="Google Shape;377;p43"/>
          <p:cNvSpPr txBox="1"/>
          <p:nvPr>
            <p:ph type="title"/>
          </p:nvPr>
        </p:nvSpPr>
        <p:spPr>
          <a:xfrm>
            <a:off x="1416555"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378" name="Google Shape;378;p43"/>
          <p:cNvSpPr txBox="1"/>
          <p:nvPr>
            <p:ph idx="3" type="title"/>
          </p:nvPr>
        </p:nvSpPr>
        <p:spPr>
          <a:xfrm>
            <a:off x="5029902"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379" name="Google Shape;379;p43"/>
          <p:cNvSpPr txBox="1"/>
          <p:nvPr>
            <p:ph idx="4"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80" name="Google Shape;380;p4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4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82" name="Shape 382"/>
        <p:cNvGrpSpPr/>
        <p:nvPr/>
      </p:nvGrpSpPr>
      <p:grpSpPr>
        <a:xfrm>
          <a:off x="0" y="0"/>
          <a:ext cx="0" cy="0"/>
          <a:chOff x="0" y="0"/>
          <a:chExt cx="0" cy="0"/>
        </a:xfrm>
      </p:grpSpPr>
      <p:sp>
        <p:nvSpPr>
          <p:cNvPr id="383" name="Google Shape;383;p44"/>
          <p:cNvSpPr/>
          <p:nvPr/>
        </p:nvSpPr>
        <p:spPr>
          <a:xfrm rot="10800000">
            <a:off x="4185871" y="1390129"/>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3047333" y="1337291"/>
            <a:ext cx="4169975" cy="4047325"/>
          </a:xfrm>
          <a:custGeom>
            <a:rect b="b" l="l" r="r" t="t"/>
            <a:pathLst>
              <a:path extrusionOk="0" h="161893" w="166799">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4340321"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77229" y="-108125"/>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30883" y="-68915"/>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90" name="Google Shape;390;p4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91" name="Google Shape;391;p4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92" name="Shape 392"/>
        <p:cNvGrpSpPr/>
        <p:nvPr/>
      </p:nvGrpSpPr>
      <p:grpSpPr>
        <a:xfrm>
          <a:off x="0" y="0"/>
          <a:ext cx="0" cy="0"/>
          <a:chOff x="0" y="0"/>
          <a:chExt cx="0" cy="0"/>
        </a:xfrm>
      </p:grpSpPr>
      <p:sp>
        <p:nvSpPr>
          <p:cNvPr id="393" name="Google Shape;393;p45"/>
          <p:cNvSpPr/>
          <p:nvPr/>
        </p:nvSpPr>
        <p:spPr>
          <a:xfrm flipH="1" rot="10800000">
            <a:off x="2023421" y="1359233"/>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rect b="b" l="l" r="r" t="t"/>
            <a:pathLst>
              <a:path extrusionOk="0" h="64004" w="211117">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rect b="b" l="l" r="r" t="t"/>
            <a:pathLst>
              <a:path extrusionOk="0" h="163321" w="203886">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flipH="1" rot="10800000">
            <a:off x="-61779"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flipH="1" rot="10800000">
            <a:off x="5483300" y="-30896"/>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400" name="Google Shape;400;p45"/>
          <p:cNvSpPr txBox="1"/>
          <p:nvPr>
            <p:ph idx="1" type="body"/>
          </p:nvPr>
        </p:nvSpPr>
        <p:spPr>
          <a:xfrm>
            <a:off x="1195150" y="1660550"/>
            <a:ext cx="3468900" cy="2070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400">
                <a:latin typeface="Barlow"/>
                <a:ea typeface="Barlow"/>
                <a:cs typeface="Barlow"/>
                <a:sym typeface="Barlow"/>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401" name="Google Shape;401;p4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4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403" name="Shape 403"/>
        <p:cNvGrpSpPr/>
        <p:nvPr/>
      </p:nvGrpSpPr>
      <p:grpSpPr>
        <a:xfrm>
          <a:off x="0" y="0"/>
          <a:ext cx="0" cy="0"/>
          <a:chOff x="0" y="0"/>
          <a:chExt cx="0" cy="0"/>
        </a:xfrm>
      </p:grpSpPr>
      <p:sp>
        <p:nvSpPr>
          <p:cNvPr id="404" name="Google Shape;404;p46"/>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405" name="Google Shape;405;p46"/>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406" name="Google Shape;406;p46"/>
          <p:cNvSpPr/>
          <p:nvPr/>
        </p:nvSpPr>
        <p:spPr>
          <a:xfrm>
            <a:off x="-77229" y="-108125"/>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407" name="Google Shape;407;p46"/>
          <p:cNvSpPr/>
          <p:nvPr/>
        </p:nvSpPr>
        <p:spPr>
          <a:xfrm>
            <a:off x="2012454" y="-24395"/>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408" name="Google Shape;408;p46"/>
          <p:cNvSpPr/>
          <p:nvPr/>
        </p:nvSpPr>
        <p:spPr>
          <a:xfrm>
            <a:off x="5472333" y="-13449"/>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409" name="Google Shape;409;p46"/>
          <p:cNvSpPr txBox="1"/>
          <p:nvPr>
            <p:ph type="title"/>
          </p:nvPr>
        </p:nvSpPr>
        <p:spPr>
          <a:xfrm>
            <a:off x="2257050" y="1103700"/>
            <a:ext cx="4629900" cy="293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0" name="Google Shape;410;p4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4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4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413"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rect b="b" l="l" r="r" t="t"/>
              <a:pathLst>
                <a:path extrusionOk="0" h="110361" w="345064">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txBox="1"/>
          <p:nvPr>
            <p:ph type="ctrTitle"/>
          </p:nvPr>
        </p:nvSpPr>
        <p:spPr>
          <a:xfrm>
            <a:off x="1871850" y="720392"/>
            <a:ext cx="5400300" cy="50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0" name="Google Shape;420;p47"/>
          <p:cNvSpPr txBox="1"/>
          <p:nvPr>
            <p:ph idx="1" type="subTitle"/>
          </p:nvPr>
        </p:nvSpPr>
        <p:spPr>
          <a:xfrm>
            <a:off x="4903550" y="2428050"/>
            <a:ext cx="25593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421" name="Google Shape;421;p4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4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23" name="Shape 423"/>
        <p:cNvGrpSpPr/>
        <p:nvPr/>
      </p:nvGrpSpPr>
      <p:grpSpPr>
        <a:xfrm>
          <a:off x="0" y="0"/>
          <a:ext cx="0" cy="0"/>
          <a:chOff x="0" y="0"/>
          <a:chExt cx="0" cy="0"/>
        </a:xfrm>
      </p:grpSpPr>
      <p:sp>
        <p:nvSpPr>
          <p:cNvPr id="424" name="Google Shape;424;p48"/>
          <p:cNvSpPr txBox="1"/>
          <p:nvPr>
            <p:ph type="title"/>
          </p:nvPr>
        </p:nvSpPr>
        <p:spPr>
          <a:xfrm>
            <a:off x="1621650" y="1143139"/>
            <a:ext cx="59007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25" name="Shape 425"/>
        <p:cNvGrpSpPr/>
        <p:nvPr/>
      </p:nvGrpSpPr>
      <p:grpSpPr>
        <a:xfrm>
          <a:off x="0" y="0"/>
          <a:ext cx="0" cy="0"/>
          <a:chOff x="0" y="0"/>
          <a:chExt cx="0" cy="0"/>
        </a:xfrm>
      </p:grpSpPr>
      <p:sp>
        <p:nvSpPr>
          <p:cNvPr id="426" name="Google Shape;426;p49"/>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27" name="Google Shape;427;p49"/>
          <p:cNvSpPr/>
          <p:nvPr/>
        </p:nvSpPr>
        <p:spPr>
          <a:xfrm>
            <a:off x="611000" y="2609200"/>
            <a:ext cx="8639800" cy="2759025"/>
          </a:xfrm>
          <a:custGeom>
            <a:rect b="b" l="l" r="r" t="t"/>
            <a:pathLst>
              <a:path extrusionOk="0" h="110361" w="345592">
                <a:moveTo>
                  <a:pt x="345592" y="4994"/>
                </a:moveTo>
                <a:lnTo>
                  <a:pt x="345592" y="110361"/>
                </a:lnTo>
                <a:lnTo>
                  <a:pt x="0" y="108971"/>
                </a:lnTo>
                <a:lnTo>
                  <a:pt x="166818" y="0"/>
                </a:lnTo>
                <a:close/>
              </a:path>
            </a:pathLst>
          </a:custGeom>
          <a:solidFill>
            <a:srgbClr val="EEEEEE">
              <a:alpha val="71880"/>
            </a:srgbClr>
          </a:solidFill>
          <a:ln>
            <a:noFill/>
          </a:ln>
        </p:spPr>
      </p:sp>
      <p:sp>
        <p:nvSpPr>
          <p:cNvPr id="428" name="Google Shape;428;p49"/>
          <p:cNvSpPr/>
          <p:nvPr/>
        </p:nvSpPr>
        <p:spPr>
          <a:xfrm>
            <a:off x="1810975" y="-199750"/>
            <a:ext cx="4193925" cy="1398225"/>
          </a:xfrm>
          <a:custGeom>
            <a:rect b="b" l="l" r="r" t="t"/>
            <a:pathLst>
              <a:path extrusionOk="0" h="55929" w="167757">
                <a:moveTo>
                  <a:pt x="167757" y="0"/>
                </a:moveTo>
                <a:lnTo>
                  <a:pt x="0" y="99"/>
                </a:lnTo>
                <a:lnTo>
                  <a:pt x="53402" y="55929"/>
                </a:lnTo>
                <a:close/>
              </a:path>
            </a:pathLst>
          </a:custGeom>
          <a:solidFill>
            <a:srgbClr val="F7E5B7">
              <a:alpha val="52679"/>
            </a:srgbClr>
          </a:solidFill>
          <a:ln>
            <a:noFill/>
          </a:ln>
        </p:spPr>
      </p:sp>
      <p:sp>
        <p:nvSpPr>
          <p:cNvPr id="429" name="Google Shape;429;p49"/>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30" name="Google Shape;430;p4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9"/>
          <p:cNvSpPr txBox="1"/>
          <p:nvPr>
            <p:ph hasCustomPrompt="1" type="title"/>
          </p:nvPr>
        </p:nvSpPr>
        <p:spPr>
          <a:xfrm>
            <a:off x="713250" y="13246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2" name="Google Shape;432;p49"/>
          <p:cNvSpPr txBox="1"/>
          <p:nvPr>
            <p:ph idx="1" type="body"/>
          </p:nvPr>
        </p:nvSpPr>
        <p:spPr>
          <a:xfrm>
            <a:off x="713250" y="3370700"/>
            <a:ext cx="7717500" cy="4482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solidFill>
                  <a:schemeClr val="dk1"/>
                </a:solidFill>
                <a:latin typeface="Barlow"/>
                <a:ea typeface="Barlow"/>
                <a:cs typeface="Barlow"/>
                <a:sym typeface="Barlow"/>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33" name="Google Shape;433;p49"/>
          <p:cNvSpPr txBox="1"/>
          <p:nvPr/>
        </p:nvSpPr>
        <p:spPr>
          <a:xfrm>
            <a:off x="2991700" y="1512225"/>
            <a:ext cx="55479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cxnSp>
        <p:nvCxnSpPr>
          <p:cNvPr id="434" name="Google Shape;434;p4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4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6" name="Shape 43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blipFill>
          <a:blip r:embed="rId2">
            <a:alphaModFix/>
          </a:blip>
          <a:stretch>
            <a:fillRect/>
          </a:stretch>
        </a:blipFill>
      </p:bgPr>
    </p:bg>
    <p:spTree>
      <p:nvGrpSpPr>
        <p:cNvPr id="437" name="Shape 437"/>
        <p:cNvGrpSpPr/>
        <p:nvPr/>
      </p:nvGrpSpPr>
      <p:grpSpPr>
        <a:xfrm>
          <a:off x="0" y="0"/>
          <a:ext cx="0" cy="0"/>
          <a:chOff x="0" y="0"/>
          <a:chExt cx="0" cy="0"/>
        </a:xfrm>
      </p:grpSpPr>
      <p:sp>
        <p:nvSpPr>
          <p:cNvPr id="438" name="Google Shape;438;p51"/>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39" name="Google Shape;439;p51"/>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440" name="Google Shape;440;p51"/>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41" name="Google Shape;441;p5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txBox="1"/>
          <p:nvPr>
            <p:ph type="title"/>
          </p:nvPr>
        </p:nvSpPr>
        <p:spPr>
          <a:xfrm>
            <a:off x="1484927" y="3341975"/>
            <a:ext cx="2290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3" name="Google Shape;443;p51"/>
          <p:cNvSpPr txBox="1"/>
          <p:nvPr>
            <p:ph hasCustomPrompt="1" idx="2" type="title"/>
          </p:nvPr>
        </p:nvSpPr>
        <p:spPr>
          <a:xfrm>
            <a:off x="2309177" y="1672125"/>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44" name="Google Shape;444;p51"/>
          <p:cNvSpPr txBox="1"/>
          <p:nvPr>
            <p:ph hasCustomPrompt="1" idx="3" type="title"/>
          </p:nvPr>
        </p:nvSpPr>
        <p:spPr>
          <a:xfrm>
            <a:off x="2309177" y="2991451"/>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445" name="Google Shape;445;p51"/>
          <p:cNvSpPr txBox="1"/>
          <p:nvPr>
            <p:ph idx="4" type="title"/>
          </p:nvPr>
        </p:nvSpPr>
        <p:spPr>
          <a:xfrm>
            <a:off x="5405023" y="3341975"/>
            <a:ext cx="22179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6" name="Google Shape;446;p51"/>
          <p:cNvSpPr txBox="1"/>
          <p:nvPr>
            <p:ph idx="5" type="title"/>
          </p:nvPr>
        </p:nvSpPr>
        <p:spPr>
          <a:xfrm>
            <a:off x="1484927" y="2022675"/>
            <a:ext cx="2290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7" name="Google Shape;447;p51"/>
          <p:cNvSpPr txBox="1"/>
          <p:nvPr>
            <p:ph idx="6" type="title"/>
          </p:nvPr>
        </p:nvSpPr>
        <p:spPr>
          <a:xfrm>
            <a:off x="5405023" y="2022675"/>
            <a:ext cx="22179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8" name="Google Shape;448;p51"/>
          <p:cNvSpPr txBox="1"/>
          <p:nvPr>
            <p:ph hasCustomPrompt="1" idx="7" type="title"/>
          </p:nvPr>
        </p:nvSpPr>
        <p:spPr>
          <a:xfrm>
            <a:off x="6193123" y="1672125"/>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49" name="Google Shape;449;p51"/>
          <p:cNvSpPr txBox="1"/>
          <p:nvPr>
            <p:ph hasCustomPrompt="1" idx="8" type="title"/>
          </p:nvPr>
        </p:nvSpPr>
        <p:spPr>
          <a:xfrm>
            <a:off x="6193123" y="2989672"/>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450" name="Google Shape;450;p51"/>
          <p:cNvSpPr txBox="1"/>
          <p:nvPr>
            <p:ph idx="1" type="subTitle"/>
          </p:nvPr>
        </p:nvSpPr>
        <p:spPr>
          <a:xfrm>
            <a:off x="1403027" y="2368720"/>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1" name="Google Shape;451;p51"/>
          <p:cNvSpPr txBox="1"/>
          <p:nvPr>
            <p:ph idx="9" type="subTitle"/>
          </p:nvPr>
        </p:nvSpPr>
        <p:spPr>
          <a:xfrm>
            <a:off x="5286973" y="2368720"/>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2" name="Google Shape;452;p51"/>
          <p:cNvSpPr txBox="1"/>
          <p:nvPr>
            <p:ph idx="13" type="subTitle"/>
          </p:nvPr>
        </p:nvSpPr>
        <p:spPr>
          <a:xfrm>
            <a:off x="1403027" y="3688123"/>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3" name="Google Shape;453;p51"/>
          <p:cNvSpPr txBox="1"/>
          <p:nvPr>
            <p:ph idx="14" type="subTitle"/>
          </p:nvPr>
        </p:nvSpPr>
        <p:spPr>
          <a:xfrm>
            <a:off x="5286973" y="3688123"/>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4" name="Google Shape;454;p51"/>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55" name="Google Shape;455;p5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56" name="Google Shape;456;p5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rect b="b" l="l" r="r" t="t"/>
            <a:pathLst>
              <a:path extrusionOk="0" h="161893" w="166799">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6"/>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53" name="Google Shape;53;p6"/>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3">
    <p:bg>
      <p:bgPr>
        <a:blipFill>
          <a:blip r:embed="rId2">
            <a:alphaModFix/>
          </a:blip>
          <a:stretch>
            <a:fillRect/>
          </a:stretch>
        </a:blipFill>
      </p:bgPr>
    </p:bg>
    <p:spTree>
      <p:nvGrpSpPr>
        <p:cNvPr id="457" name="Shape 457"/>
        <p:cNvGrpSpPr/>
        <p:nvPr/>
      </p:nvGrpSpPr>
      <p:grpSpPr>
        <a:xfrm>
          <a:off x="0" y="0"/>
          <a:ext cx="0" cy="0"/>
          <a:chOff x="0" y="0"/>
          <a:chExt cx="0" cy="0"/>
        </a:xfrm>
      </p:grpSpPr>
      <p:sp>
        <p:nvSpPr>
          <p:cNvPr id="458" name="Google Shape;458;p52"/>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59" name="Google Shape;459;p52"/>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460" name="Google Shape;460;p52"/>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61" name="Google Shape;461;p5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3" name="Google Shape;463;p5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64" name="Google Shape;464;p5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465" name="Google Shape;465;p52"/>
          <p:cNvSpPr txBox="1"/>
          <p:nvPr>
            <p:ph hasCustomPrompt="1" idx="2" type="title"/>
          </p:nvPr>
        </p:nvSpPr>
        <p:spPr>
          <a:xfrm>
            <a:off x="1573762" y="2002536"/>
            <a:ext cx="834000" cy="448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2600">
                <a:solidFill>
                  <a:schemeClr val="accent2"/>
                </a:solidFill>
              </a:defRPr>
            </a:lvl1pPr>
            <a:lvl2pPr lvl="1"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9pPr>
          </a:lstStyle>
          <a:p>
            <a:r>
              <a:t>xx%</a:t>
            </a:r>
          </a:p>
        </p:txBody>
      </p:sp>
      <p:sp>
        <p:nvSpPr>
          <p:cNvPr id="466" name="Google Shape;466;p52"/>
          <p:cNvSpPr txBox="1"/>
          <p:nvPr>
            <p:ph idx="1" type="subTitle"/>
          </p:nvPr>
        </p:nvSpPr>
        <p:spPr>
          <a:xfrm>
            <a:off x="1311225" y="3342150"/>
            <a:ext cx="13173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67" name="Google Shape;467;p52"/>
          <p:cNvSpPr txBox="1"/>
          <p:nvPr>
            <p:ph hasCustomPrompt="1" idx="3" type="title"/>
          </p:nvPr>
        </p:nvSpPr>
        <p:spPr>
          <a:xfrm>
            <a:off x="4155025" y="2002536"/>
            <a:ext cx="834000" cy="448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2600">
                <a:solidFill>
                  <a:schemeClr val="accent4"/>
                </a:solidFill>
              </a:defRPr>
            </a:lvl1pPr>
            <a:lvl2pPr lvl="1"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9pPr>
          </a:lstStyle>
          <a:p>
            <a:r>
              <a:t>xx%</a:t>
            </a:r>
          </a:p>
        </p:txBody>
      </p:sp>
      <p:sp>
        <p:nvSpPr>
          <p:cNvPr id="468" name="Google Shape;468;p52"/>
          <p:cNvSpPr txBox="1"/>
          <p:nvPr>
            <p:ph idx="4" type="subTitle"/>
          </p:nvPr>
        </p:nvSpPr>
        <p:spPr>
          <a:xfrm>
            <a:off x="3913801" y="3342150"/>
            <a:ext cx="13167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69" name="Google Shape;469;p52"/>
          <p:cNvSpPr txBox="1"/>
          <p:nvPr>
            <p:ph hasCustomPrompt="1" idx="5" type="title"/>
          </p:nvPr>
        </p:nvSpPr>
        <p:spPr>
          <a:xfrm>
            <a:off x="6736275" y="2002536"/>
            <a:ext cx="834000" cy="448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2600">
                <a:solidFill>
                  <a:schemeClr val="accent3"/>
                </a:solidFill>
              </a:defRPr>
            </a:lvl1pPr>
            <a:lvl2pPr lvl="1"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9pPr>
          </a:lstStyle>
          <a:p>
            <a:r>
              <a:t>xx%</a:t>
            </a:r>
          </a:p>
        </p:txBody>
      </p:sp>
      <p:sp>
        <p:nvSpPr>
          <p:cNvPr id="470" name="Google Shape;470;p52"/>
          <p:cNvSpPr txBox="1"/>
          <p:nvPr>
            <p:ph idx="6" type="subTitle"/>
          </p:nvPr>
        </p:nvSpPr>
        <p:spPr>
          <a:xfrm>
            <a:off x="6515776" y="3342150"/>
            <a:ext cx="13167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1">
    <p:bg>
      <p:bgPr>
        <a:blipFill>
          <a:blip r:embed="rId2">
            <a:alphaModFix/>
          </a:blip>
          <a:stretch>
            <a:fillRect/>
          </a:stretch>
        </a:blipFill>
      </p:bgPr>
    </p:bg>
    <p:spTree>
      <p:nvGrpSpPr>
        <p:cNvPr id="471" name="Shape 471"/>
        <p:cNvGrpSpPr/>
        <p:nvPr/>
      </p:nvGrpSpPr>
      <p:grpSpPr>
        <a:xfrm>
          <a:off x="0" y="0"/>
          <a:ext cx="0" cy="0"/>
          <a:chOff x="0" y="0"/>
          <a:chExt cx="0" cy="0"/>
        </a:xfrm>
      </p:grpSpPr>
      <p:sp>
        <p:nvSpPr>
          <p:cNvPr id="472" name="Google Shape;472;p53"/>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473" name="Google Shape;473;p53"/>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74" name="Google Shape;474;p53"/>
          <p:cNvSpPr/>
          <p:nvPr/>
        </p:nvSpPr>
        <p:spPr>
          <a:xfrm>
            <a:off x="118600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75" name="Google Shape;475;p5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txBox="1"/>
          <p:nvPr>
            <p:ph idx="1" type="body"/>
          </p:nvPr>
        </p:nvSpPr>
        <p:spPr>
          <a:xfrm>
            <a:off x="4968035" y="2381425"/>
            <a:ext cx="2547000" cy="798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dk1"/>
              </a:buClr>
              <a:buSzPts val="1200"/>
              <a:buChar char="●"/>
              <a:defRPr sz="1400">
                <a:solidFill>
                  <a:schemeClr val="dk1"/>
                </a:solidFill>
                <a:latin typeface="Barlow"/>
                <a:ea typeface="Barlow"/>
                <a:cs typeface="Barlow"/>
                <a:sym typeface="Barlow"/>
              </a:defRPr>
            </a:lvl1pPr>
            <a:lvl2pPr indent="-304800" lvl="1" marL="914400" rtl="0">
              <a:spcBef>
                <a:spcPts val="1600"/>
              </a:spcBef>
              <a:spcAft>
                <a:spcPts val="0"/>
              </a:spcAft>
              <a:buClr>
                <a:schemeClr val="dk1"/>
              </a:buClr>
              <a:buSzPts val="1200"/>
              <a:buChar char="○"/>
              <a:defRPr sz="1200">
                <a:solidFill>
                  <a:schemeClr val="dk1"/>
                </a:solidFill>
              </a:defRPr>
            </a:lvl2pPr>
            <a:lvl3pPr indent="-304800" lvl="2" marL="1371600" rtl="0">
              <a:spcBef>
                <a:spcPts val="1600"/>
              </a:spcBef>
              <a:spcAft>
                <a:spcPts val="0"/>
              </a:spcAft>
              <a:buClr>
                <a:schemeClr val="dk1"/>
              </a:buClr>
              <a:buSzPts val="1200"/>
              <a:buChar char="■"/>
              <a:defRPr sz="1200">
                <a:solidFill>
                  <a:schemeClr val="dk1"/>
                </a:solidFill>
              </a:defRPr>
            </a:lvl3pPr>
            <a:lvl4pPr indent="-304800" lvl="3" marL="1828800" rtl="0">
              <a:spcBef>
                <a:spcPts val="1600"/>
              </a:spcBef>
              <a:spcAft>
                <a:spcPts val="0"/>
              </a:spcAft>
              <a:buClr>
                <a:schemeClr val="dk1"/>
              </a:buClr>
              <a:buSzPts val="1200"/>
              <a:buChar char="●"/>
              <a:defRPr sz="1200">
                <a:solidFill>
                  <a:schemeClr val="dk1"/>
                </a:solidFill>
              </a:defRPr>
            </a:lvl4pPr>
            <a:lvl5pPr indent="-304800" lvl="4" marL="2286000" rtl="0">
              <a:spcBef>
                <a:spcPts val="1600"/>
              </a:spcBef>
              <a:spcAft>
                <a:spcPts val="0"/>
              </a:spcAft>
              <a:buClr>
                <a:schemeClr val="dk1"/>
              </a:buClr>
              <a:buSzPts val="1200"/>
              <a:buChar char="○"/>
              <a:defRPr sz="1200">
                <a:solidFill>
                  <a:schemeClr val="dk1"/>
                </a:solidFill>
              </a:defRPr>
            </a:lvl5pPr>
            <a:lvl6pPr indent="-304800" lvl="5" marL="2743200" rtl="0">
              <a:spcBef>
                <a:spcPts val="1600"/>
              </a:spcBef>
              <a:spcAft>
                <a:spcPts val="0"/>
              </a:spcAft>
              <a:buClr>
                <a:schemeClr val="dk1"/>
              </a:buClr>
              <a:buSzPts val="1200"/>
              <a:buChar char="■"/>
              <a:defRPr sz="1200">
                <a:solidFill>
                  <a:schemeClr val="dk1"/>
                </a:solidFill>
              </a:defRPr>
            </a:lvl6pPr>
            <a:lvl7pPr indent="-304800" lvl="6" marL="3200400" rtl="0">
              <a:spcBef>
                <a:spcPts val="1600"/>
              </a:spcBef>
              <a:spcAft>
                <a:spcPts val="0"/>
              </a:spcAft>
              <a:buClr>
                <a:schemeClr val="dk1"/>
              </a:buClr>
              <a:buSzPts val="1200"/>
              <a:buChar char="●"/>
              <a:defRPr sz="1200">
                <a:solidFill>
                  <a:schemeClr val="dk1"/>
                </a:solidFill>
              </a:defRPr>
            </a:lvl7pPr>
            <a:lvl8pPr indent="-304800" lvl="7" marL="3657600" rtl="0">
              <a:spcBef>
                <a:spcPts val="1600"/>
              </a:spcBef>
              <a:spcAft>
                <a:spcPts val="0"/>
              </a:spcAft>
              <a:buClr>
                <a:schemeClr val="dk1"/>
              </a:buClr>
              <a:buSzPts val="1200"/>
              <a:buChar char="○"/>
              <a:defRPr sz="1200">
                <a:solidFill>
                  <a:schemeClr val="dk1"/>
                </a:solidFill>
              </a:defRPr>
            </a:lvl8pPr>
            <a:lvl9pPr indent="-304800" lvl="8" marL="4114800" rtl="0">
              <a:spcBef>
                <a:spcPts val="1600"/>
              </a:spcBef>
              <a:spcAft>
                <a:spcPts val="1600"/>
              </a:spcAft>
              <a:buClr>
                <a:schemeClr val="dk1"/>
              </a:buClr>
              <a:buSzPts val="1200"/>
              <a:buChar char="■"/>
              <a:defRPr sz="1200">
                <a:solidFill>
                  <a:schemeClr val="dk1"/>
                </a:solidFill>
              </a:defRPr>
            </a:lvl9pPr>
          </a:lstStyle>
          <a:p/>
        </p:txBody>
      </p:sp>
      <p:sp>
        <p:nvSpPr>
          <p:cNvPr id="477" name="Google Shape;477;p53"/>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478" name="Google Shape;478;p5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79" name="Google Shape;479;p5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blipFill>
          <a:blip r:embed="rId2">
            <a:alphaModFix/>
          </a:blip>
          <a:stretch>
            <a:fillRect/>
          </a:stretch>
        </a:blipFill>
      </p:bgPr>
    </p:bg>
    <p:spTree>
      <p:nvGrpSpPr>
        <p:cNvPr id="480" name="Shape 480"/>
        <p:cNvGrpSpPr/>
        <p:nvPr/>
      </p:nvGrpSpPr>
      <p:grpSpPr>
        <a:xfrm>
          <a:off x="0" y="0"/>
          <a:ext cx="0" cy="0"/>
          <a:chOff x="0" y="0"/>
          <a:chExt cx="0" cy="0"/>
        </a:xfrm>
      </p:grpSpPr>
      <p:grpSp>
        <p:nvGrpSpPr>
          <p:cNvPr id="481" name="Google Shape;481;p54"/>
          <p:cNvGrpSpPr/>
          <p:nvPr/>
        </p:nvGrpSpPr>
        <p:grpSpPr>
          <a:xfrm>
            <a:off x="-299629" y="-137325"/>
            <a:ext cx="9550450" cy="5418141"/>
            <a:chOff x="-124850" y="-137325"/>
            <a:chExt cx="9550450" cy="5418141"/>
          </a:xfrm>
        </p:grpSpPr>
        <p:sp>
          <p:nvSpPr>
            <p:cNvPr id="482" name="Google Shape;482;p54"/>
            <p:cNvSpPr/>
            <p:nvPr/>
          </p:nvSpPr>
          <p:spPr>
            <a:xfrm flipH="1">
              <a:off x="51809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83" name="Google Shape;483;p54"/>
            <p:cNvSpPr/>
            <p:nvPr/>
          </p:nvSpPr>
          <p:spPr>
            <a:xfrm flipH="1">
              <a:off x="-12485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84" name="Google Shape;484;p54"/>
            <p:cNvSpPr/>
            <p:nvPr/>
          </p:nvSpPr>
          <p:spPr>
            <a:xfrm flipH="1">
              <a:off x="8740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grpSp>
      <p:sp>
        <p:nvSpPr>
          <p:cNvPr id="485" name="Google Shape;485;p5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87" name="Google Shape;487;p5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88" name="Google Shape;488;p5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blipFill>
          <a:blip r:embed="rId2">
            <a:alphaModFix/>
          </a:blip>
          <a:stretch>
            <a:fillRect/>
          </a:stretch>
        </a:blipFill>
      </p:bgPr>
    </p:bg>
    <p:spTree>
      <p:nvGrpSpPr>
        <p:cNvPr id="489" name="Shape 489"/>
        <p:cNvGrpSpPr/>
        <p:nvPr/>
      </p:nvGrpSpPr>
      <p:grpSpPr>
        <a:xfrm>
          <a:off x="0" y="0"/>
          <a:ext cx="0" cy="0"/>
          <a:chOff x="0" y="0"/>
          <a:chExt cx="0" cy="0"/>
        </a:xfrm>
      </p:grpSpPr>
      <p:sp>
        <p:nvSpPr>
          <p:cNvPr id="490" name="Google Shape;490;p55"/>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491" name="Google Shape;491;p55"/>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492" name="Google Shape;492;p55"/>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493" name="Google Shape;493;p5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5"/>
          <p:cNvSpPr txBox="1"/>
          <p:nvPr>
            <p:ph type="title"/>
          </p:nvPr>
        </p:nvSpPr>
        <p:spPr>
          <a:xfrm>
            <a:off x="2048424"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95" name="Google Shape;495;p55"/>
          <p:cNvSpPr txBox="1"/>
          <p:nvPr>
            <p:ph idx="1" type="subTitle"/>
          </p:nvPr>
        </p:nvSpPr>
        <p:spPr>
          <a:xfrm>
            <a:off x="1557925" y="1849666"/>
            <a:ext cx="2639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96" name="Google Shape;496;p55"/>
          <p:cNvSpPr txBox="1"/>
          <p:nvPr>
            <p:ph idx="2" type="title"/>
          </p:nvPr>
        </p:nvSpPr>
        <p:spPr>
          <a:xfrm>
            <a:off x="5663855"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97" name="Google Shape;497;p55"/>
          <p:cNvSpPr txBox="1"/>
          <p:nvPr>
            <p:ph idx="3" type="subTitle"/>
          </p:nvPr>
        </p:nvSpPr>
        <p:spPr>
          <a:xfrm>
            <a:off x="5173352" y="1849660"/>
            <a:ext cx="2639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98" name="Google Shape;498;p55"/>
          <p:cNvSpPr txBox="1"/>
          <p:nvPr>
            <p:ph idx="4" type="title"/>
          </p:nvPr>
        </p:nvSpPr>
        <p:spPr>
          <a:xfrm>
            <a:off x="3742650" y="294096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99" name="Google Shape;499;p55"/>
          <p:cNvSpPr txBox="1"/>
          <p:nvPr>
            <p:ph idx="5" type="subTitle"/>
          </p:nvPr>
        </p:nvSpPr>
        <p:spPr>
          <a:xfrm>
            <a:off x="3252150" y="3219961"/>
            <a:ext cx="2639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00" name="Google Shape;500;p55"/>
          <p:cNvSpPr txBox="1"/>
          <p:nvPr>
            <p:ph idx="6"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501" name="Google Shape;501;p5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02" name="Google Shape;502;p5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blipFill>
          <a:blip r:embed="rId2">
            <a:alphaModFix/>
          </a:blip>
          <a:stretch>
            <a:fillRect/>
          </a:stretch>
        </a:blipFill>
      </p:bgPr>
    </p:bg>
    <p:spTree>
      <p:nvGrpSpPr>
        <p:cNvPr id="503" name="Shape 503"/>
        <p:cNvGrpSpPr/>
        <p:nvPr/>
      </p:nvGrpSpPr>
      <p:grpSpPr>
        <a:xfrm>
          <a:off x="0" y="0"/>
          <a:ext cx="0" cy="0"/>
          <a:chOff x="0" y="0"/>
          <a:chExt cx="0" cy="0"/>
        </a:xfrm>
      </p:grpSpPr>
      <p:sp>
        <p:nvSpPr>
          <p:cNvPr id="504" name="Google Shape;504;p56"/>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505" name="Google Shape;505;p56"/>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506" name="Google Shape;506;p56"/>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507" name="Google Shape;507;p5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6"/>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9" name="Google Shape;509;p56"/>
          <p:cNvSpPr txBox="1"/>
          <p:nvPr>
            <p:ph idx="2" type="title"/>
          </p:nvPr>
        </p:nvSpPr>
        <p:spPr>
          <a:xfrm>
            <a:off x="2271525" y="158527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10" name="Google Shape;510;p56"/>
          <p:cNvSpPr txBox="1"/>
          <p:nvPr>
            <p:ph idx="1" type="subTitle"/>
          </p:nvPr>
        </p:nvSpPr>
        <p:spPr>
          <a:xfrm>
            <a:off x="1496175" y="1871730"/>
            <a:ext cx="2732700" cy="5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11" name="Google Shape;511;p56"/>
          <p:cNvSpPr txBox="1"/>
          <p:nvPr>
            <p:ph idx="3" type="title"/>
          </p:nvPr>
        </p:nvSpPr>
        <p:spPr>
          <a:xfrm>
            <a:off x="2271525" y="309697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12" name="Google Shape;512;p56"/>
          <p:cNvSpPr txBox="1"/>
          <p:nvPr>
            <p:ph idx="4" type="subTitle"/>
          </p:nvPr>
        </p:nvSpPr>
        <p:spPr>
          <a:xfrm>
            <a:off x="1496175" y="3391207"/>
            <a:ext cx="2732700" cy="58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13" name="Google Shape;513;p56"/>
          <p:cNvSpPr txBox="1"/>
          <p:nvPr>
            <p:ph idx="5" type="title"/>
          </p:nvPr>
        </p:nvSpPr>
        <p:spPr>
          <a:xfrm>
            <a:off x="5601525" y="158527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14" name="Google Shape;514;p56"/>
          <p:cNvSpPr txBox="1"/>
          <p:nvPr>
            <p:ph idx="6" type="subTitle"/>
          </p:nvPr>
        </p:nvSpPr>
        <p:spPr>
          <a:xfrm>
            <a:off x="4915125" y="1871730"/>
            <a:ext cx="2732700" cy="5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15" name="Google Shape;515;p56"/>
          <p:cNvSpPr txBox="1"/>
          <p:nvPr>
            <p:ph idx="7" type="title"/>
          </p:nvPr>
        </p:nvSpPr>
        <p:spPr>
          <a:xfrm>
            <a:off x="5601525" y="309712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16" name="Google Shape;516;p56"/>
          <p:cNvSpPr txBox="1"/>
          <p:nvPr>
            <p:ph idx="8" type="subTitle"/>
          </p:nvPr>
        </p:nvSpPr>
        <p:spPr>
          <a:xfrm>
            <a:off x="4915125" y="3389946"/>
            <a:ext cx="2732700" cy="58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cxnSp>
        <p:nvCxnSpPr>
          <p:cNvPr id="517" name="Google Shape;517;p5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18" name="Google Shape;518;p5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bg>
      <p:bgPr>
        <a:blipFill>
          <a:blip r:embed="rId2">
            <a:alphaModFix/>
          </a:blip>
          <a:stretch>
            <a:fillRect/>
          </a:stretch>
        </a:blipFill>
      </p:bgPr>
    </p:bg>
    <p:spTree>
      <p:nvGrpSpPr>
        <p:cNvPr id="519" name="Shape 519"/>
        <p:cNvGrpSpPr/>
        <p:nvPr/>
      </p:nvGrpSpPr>
      <p:grpSpPr>
        <a:xfrm>
          <a:off x="0" y="0"/>
          <a:ext cx="0" cy="0"/>
          <a:chOff x="0" y="0"/>
          <a:chExt cx="0" cy="0"/>
        </a:xfrm>
      </p:grpSpPr>
      <p:sp>
        <p:nvSpPr>
          <p:cNvPr id="520" name="Google Shape;520;p57"/>
          <p:cNvSpPr/>
          <p:nvPr/>
        </p:nvSpPr>
        <p:spPr>
          <a:xfrm flipH="1" rot="10800000">
            <a:off x="-74900" y="1635441"/>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521" name="Google Shape;521;p57"/>
          <p:cNvSpPr/>
          <p:nvPr/>
        </p:nvSpPr>
        <p:spPr>
          <a:xfrm flipH="1" rot="10800000">
            <a:off x="-74909" y="-74900"/>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522" name="Google Shape;522;p57"/>
          <p:cNvSpPr/>
          <p:nvPr/>
        </p:nvSpPr>
        <p:spPr>
          <a:xfrm flipH="1" rot="10800000">
            <a:off x="1672891" y="1385757"/>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523" name="Google Shape;523;p5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7"/>
          <p:cNvSpPr txBox="1"/>
          <p:nvPr>
            <p:ph type="title"/>
          </p:nvPr>
        </p:nvSpPr>
        <p:spPr>
          <a:xfrm>
            <a:off x="1695750" y="1784933"/>
            <a:ext cx="57525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25" name="Google Shape;525;p57"/>
          <p:cNvSpPr txBox="1"/>
          <p:nvPr>
            <p:ph idx="1" type="subTitle"/>
          </p:nvPr>
        </p:nvSpPr>
        <p:spPr>
          <a:xfrm>
            <a:off x="2607250" y="2837758"/>
            <a:ext cx="3699300" cy="25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526" name="Google Shape;526;p5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27" name="Google Shape;527;p5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bg>
      <p:bgPr>
        <a:blipFill>
          <a:blip r:embed="rId2">
            <a:alphaModFix/>
          </a:blip>
          <a:stretch>
            <a:fillRect/>
          </a:stretch>
        </a:blipFill>
      </p:bgPr>
    </p:bg>
    <p:spTree>
      <p:nvGrpSpPr>
        <p:cNvPr id="528" name="Shape 528"/>
        <p:cNvGrpSpPr/>
        <p:nvPr/>
      </p:nvGrpSpPr>
      <p:grpSpPr>
        <a:xfrm>
          <a:off x="0" y="0"/>
          <a:ext cx="0" cy="0"/>
          <a:chOff x="0" y="0"/>
          <a:chExt cx="0" cy="0"/>
        </a:xfrm>
      </p:grpSpPr>
      <p:sp>
        <p:nvSpPr>
          <p:cNvPr id="529" name="Google Shape;529;p58"/>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530" name="Google Shape;530;p58"/>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531" name="Google Shape;531;p58"/>
          <p:cNvSpPr/>
          <p:nvPr/>
        </p:nvSpPr>
        <p:spPr>
          <a:xfrm>
            <a:off x="-124825" y="2696600"/>
            <a:ext cx="6564300" cy="2559275"/>
          </a:xfrm>
          <a:custGeom>
            <a:rect b="b" l="l" r="r" t="t"/>
            <a:pathLst>
              <a:path extrusionOk="0" h="102371" w="262572">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532" name="Google Shape;532;p58"/>
          <p:cNvSpPr/>
          <p:nvPr/>
        </p:nvSpPr>
        <p:spPr>
          <a:xfrm>
            <a:off x="5930009" y="3160026"/>
            <a:ext cx="3395700" cy="2134800"/>
          </a:xfrm>
          <a:custGeom>
            <a:rect b="b" l="l" r="r" t="t"/>
            <a:pathLst>
              <a:path extrusionOk="0" h="85392" w="135828">
                <a:moveTo>
                  <a:pt x="0" y="0"/>
                </a:moveTo>
                <a:lnTo>
                  <a:pt x="135828" y="40449"/>
                </a:lnTo>
                <a:lnTo>
                  <a:pt x="135828" y="85392"/>
                </a:lnTo>
                <a:lnTo>
                  <a:pt x="20973" y="85392"/>
                </a:lnTo>
                <a:close/>
              </a:path>
            </a:pathLst>
          </a:custGeom>
          <a:solidFill>
            <a:srgbClr val="595959">
              <a:alpha val="16960"/>
            </a:srgbClr>
          </a:solidFill>
          <a:ln>
            <a:noFill/>
          </a:ln>
        </p:spPr>
      </p:sp>
      <p:sp>
        <p:nvSpPr>
          <p:cNvPr id="533" name="Google Shape;533;p5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8"/>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cxnSp>
        <p:nvCxnSpPr>
          <p:cNvPr id="535" name="Google Shape;535;p5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36" name="Google Shape;536;p5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bg>
      <p:bgPr>
        <a:blipFill>
          <a:blip r:embed="rId2">
            <a:alphaModFix/>
          </a:blip>
          <a:stretch>
            <a:fillRect/>
          </a:stretch>
        </a:blipFill>
      </p:bgPr>
    </p:bg>
    <p:spTree>
      <p:nvGrpSpPr>
        <p:cNvPr id="537" name="Shape 537"/>
        <p:cNvGrpSpPr/>
        <p:nvPr/>
      </p:nvGrpSpPr>
      <p:grpSpPr>
        <a:xfrm>
          <a:off x="0" y="0"/>
          <a:ext cx="0" cy="0"/>
          <a:chOff x="0" y="0"/>
          <a:chExt cx="0" cy="0"/>
        </a:xfrm>
      </p:grpSpPr>
      <p:grpSp>
        <p:nvGrpSpPr>
          <p:cNvPr id="538" name="Google Shape;538;p59"/>
          <p:cNvGrpSpPr/>
          <p:nvPr/>
        </p:nvGrpSpPr>
        <p:grpSpPr>
          <a:xfrm flipH="1">
            <a:off x="-136250" y="-74900"/>
            <a:ext cx="9461959" cy="5380700"/>
            <a:chOff x="-124834" y="-74900"/>
            <a:chExt cx="9461959" cy="5380700"/>
          </a:xfrm>
        </p:grpSpPr>
        <p:sp>
          <p:nvSpPr>
            <p:cNvPr id="539" name="Google Shape;539;p59"/>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540" name="Google Shape;540;p59"/>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541" name="Google Shape;541;p59"/>
            <p:cNvSpPr/>
            <p:nvPr/>
          </p:nvSpPr>
          <p:spPr>
            <a:xfrm>
              <a:off x="-124834" y="2696591"/>
              <a:ext cx="6579175" cy="2559275"/>
            </a:xfrm>
            <a:custGeom>
              <a:rect b="b" l="l" r="r" t="t"/>
              <a:pathLst>
                <a:path extrusionOk="0" h="102371" w="263167">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542" name="Google Shape;542;p59"/>
            <p:cNvSpPr/>
            <p:nvPr/>
          </p:nvSpPr>
          <p:spPr>
            <a:xfrm>
              <a:off x="5887625" y="3176625"/>
              <a:ext cx="3449500" cy="2129175"/>
            </a:xfrm>
            <a:custGeom>
              <a:rect b="b" l="l" r="r" t="t"/>
              <a:pathLst>
                <a:path extrusionOk="0" h="85167" w="137980">
                  <a:moveTo>
                    <a:pt x="0" y="0"/>
                  </a:moveTo>
                  <a:lnTo>
                    <a:pt x="137980" y="39627"/>
                  </a:lnTo>
                  <a:lnTo>
                    <a:pt x="137523" y="85167"/>
                  </a:lnTo>
                  <a:lnTo>
                    <a:pt x="22885" y="83685"/>
                  </a:lnTo>
                  <a:close/>
                </a:path>
              </a:pathLst>
            </a:custGeom>
            <a:solidFill>
              <a:srgbClr val="595959">
                <a:alpha val="16960"/>
              </a:srgbClr>
            </a:solidFill>
            <a:ln>
              <a:noFill/>
            </a:ln>
          </p:spPr>
        </p:sp>
      </p:grpSp>
      <p:sp>
        <p:nvSpPr>
          <p:cNvPr id="543" name="Google Shape;543;p5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9"/>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cxnSp>
        <p:nvCxnSpPr>
          <p:cNvPr id="545" name="Google Shape;545;p5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46" name="Google Shape;546;p5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bg>
      <p:bgPr>
        <a:blipFill>
          <a:blip r:embed="rId2">
            <a:alphaModFix/>
          </a:blip>
          <a:stretch>
            <a:fillRect/>
          </a:stretch>
        </a:blipFill>
      </p:bgPr>
    </p:bg>
    <p:spTree>
      <p:nvGrpSpPr>
        <p:cNvPr id="547" name="Shape 547"/>
        <p:cNvGrpSpPr/>
        <p:nvPr/>
      </p:nvGrpSpPr>
      <p:grpSpPr>
        <a:xfrm>
          <a:off x="0" y="0"/>
          <a:ext cx="0" cy="0"/>
          <a:chOff x="0" y="0"/>
          <a:chExt cx="0" cy="0"/>
        </a:xfrm>
      </p:grpSpPr>
      <p:sp>
        <p:nvSpPr>
          <p:cNvPr id="548" name="Google Shape;548;p60"/>
          <p:cNvSpPr/>
          <p:nvPr/>
        </p:nvSpPr>
        <p:spPr>
          <a:xfrm>
            <a:off x="-62425" y="-87400"/>
            <a:ext cx="4162700" cy="5280825"/>
          </a:xfrm>
          <a:custGeom>
            <a:rect b="b" l="l" r="r" t="t"/>
            <a:pathLst>
              <a:path extrusionOk="0" h="211233" w="166508">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549" name="Google Shape;549;p60"/>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550" name="Google Shape;550;p60"/>
          <p:cNvSpPr/>
          <p:nvPr/>
        </p:nvSpPr>
        <p:spPr>
          <a:xfrm>
            <a:off x="3387250" y="-62425"/>
            <a:ext cx="5826100" cy="5343250"/>
          </a:xfrm>
          <a:custGeom>
            <a:rect b="b" l="l" r="r" t="t"/>
            <a:pathLst>
              <a:path extrusionOk="0" h="213730" w="233044">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551" name="Google Shape;551;p6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0"/>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53" name="Google Shape;553;p6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6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bg>
      <p:bgPr>
        <a:blipFill>
          <a:blip r:embed="rId2">
            <a:alphaModFix/>
          </a:blip>
          <a:stretch>
            <a:fillRect/>
          </a:stretch>
        </a:blipFill>
      </p:bgPr>
    </p:bg>
    <p:spTree>
      <p:nvGrpSpPr>
        <p:cNvPr id="555" name="Shape 555"/>
        <p:cNvGrpSpPr/>
        <p:nvPr/>
      </p:nvGrpSpPr>
      <p:grpSpPr>
        <a:xfrm>
          <a:off x="0" y="0"/>
          <a:ext cx="0" cy="0"/>
          <a:chOff x="0" y="0"/>
          <a:chExt cx="0" cy="0"/>
        </a:xfrm>
      </p:grpSpPr>
      <p:sp>
        <p:nvSpPr>
          <p:cNvPr id="556" name="Google Shape;556;p61"/>
          <p:cNvSpPr/>
          <p:nvPr/>
        </p:nvSpPr>
        <p:spPr>
          <a:xfrm>
            <a:off x="4919975" y="-87400"/>
            <a:ext cx="4293375" cy="5280825"/>
          </a:xfrm>
          <a:custGeom>
            <a:rect b="b" l="l" r="r" t="t"/>
            <a:pathLst>
              <a:path extrusionOk="0" h="211233" w="171735">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557" name="Google Shape;557;p61"/>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558" name="Google Shape;558;p61"/>
          <p:cNvSpPr/>
          <p:nvPr/>
        </p:nvSpPr>
        <p:spPr>
          <a:xfrm>
            <a:off x="-62425" y="-62425"/>
            <a:ext cx="5755225" cy="5343250"/>
          </a:xfrm>
          <a:custGeom>
            <a:rect b="b" l="l" r="r" t="t"/>
            <a:pathLst>
              <a:path extrusionOk="0" h="213730" w="230209">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559" name="Google Shape;559;p6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1"/>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61" name="Google Shape;561;p6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62" name="Google Shape;562;p6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7"/>
          <p:cNvSpPr/>
          <p:nvPr/>
        </p:nvSpPr>
        <p:spPr>
          <a:xfrm>
            <a:off x="3956575" y="-131581"/>
            <a:ext cx="5277925" cy="1600100"/>
          </a:xfrm>
          <a:custGeom>
            <a:rect b="b" l="l" r="r" t="t"/>
            <a:pathLst>
              <a:path extrusionOk="0" h="64004" w="211117">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rect b="b" l="l" r="r" t="t"/>
            <a:pathLst>
              <a:path extrusionOk="0" h="163321" w="203886">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flipH="1" rot="10800000">
            <a:off x="2023421" y="1359233"/>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flipH="1" rot="10800000">
            <a:off x="-61779"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flipH="1" rot="10800000">
            <a:off x="5483300" y="-30896"/>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1195150" y="1660550"/>
            <a:ext cx="3468900" cy="2070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62" name="Google Shape;62;p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63" name="Google Shape;63;p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bg>
      <p:bgPr>
        <a:blipFill>
          <a:blip r:embed="rId2">
            <a:alphaModFix/>
          </a:blip>
          <a:stretch>
            <a:fillRect/>
          </a:stretch>
        </a:blipFill>
      </p:bgPr>
    </p:bg>
    <p:spTree>
      <p:nvGrpSpPr>
        <p:cNvPr id="563" name="Shape 563"/>
        <p:cNvGrpSpPr/>
        <p:nvPr/>
      </p:nvGrpSpPr>
      <p:grpSpPr>
        <a:xfrm>
          <a:off x="0" y="0"/>
          <a:ext cx="0" cy="0"/>
          <a:chOff x="0" y="0"/>
          <a:chExt cx="0" cy="0"/>
        </a:xfrm>
      </p:grpSpPr>
      <p:cxnSp>
        <p:nvCxnSpPr>
          <p:cNvPr id="564" name="Google Shape;564;p6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sp>
        <p:nvSpPr>
          <p:cNvPr id="565" name="Google Shape;565;p62"/>
          <p:cNvSpPr/>
          <p:nvPr/>
        </p:nvSpPr>
        <p:spPr>
          <a:xfrm>
            <a:off x="-62416"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566" name="Google Shape;566;p62"/>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567" name="Google Shape;567;p62"/>
          <p:cNvSpPr/>
          <p:nvPr/>
        </p:nvSpPr>
        <p:spPr>
          <a:xfrm>
            <a:off x="3447275" y="-62425"/>
            <a:ext cx="5766075" cy="5343250"/>
          </a:xfrm>
          <a:custGeom>
            <a:rect b="b" l="l" r="r" t="t"/>
            <a:pathLst>
              <a:path extrusionOk="0" h="213730" w="230643">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568" name="Google Shape;568;p6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2"/>
          <p:cNvSpPr txBox="1"/>
          <p:nvPr>
            <p:ph type="title"/>
          </p:nvPr>
        </p:nvSpPr>
        <p:spPr>
          <a:xfrm>
            <a:off x="1051489" y="1754375"/>
            <a:ext cx="2133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70" name="Google Shape;570;p62"/>
          <p:cNvSpPr txBox="1"/>
          <p:nvPr>
            <p:ph idx="1" type="subTitle"/>
          </p:nvPr>
        </p:nvSpPr>
        <p:spPr>
          <a:xfrm>
            <a:off x="1184989" y="2121233"/>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1" name="Google Shape;571;p62"/>
          <p:cNvSpPr txBox="1"/>
          <p:nvPr>
            <p:ph idx="2" type="title"/>
          </p:nvPr>
        </p:nvSpPr>
        <p:spPr>
          <a:xfrm>
            <a:off x="1051489" y="3204650"/>
            <a:ext cx="2133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72" name="Google Shape;572;p62"/>
          <p:cNvSpPr txBox="1"/>
          <p:nvPr>
            <p:ph idx="3" type="subTitle"/>
          </p:nvPr>
        </p:nvSpPr>
        <p:spPr>
          <a:xfrm>
            <a:off x="1184989" y="3595392"/>
            <a:ext cx="1866600" cy="52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3" name="Google Shape;573;p62"/>
          <p:cNvSpPr txBox="1"/>
          <p:nvPr>
            <p:ph idx="4" type="title"/>
          </p:nvPr>
        </p:nvSpPr>
        <p:spPr>
          <a:xfrm>
            <a:off x="3470378" y="1754375"/>
            <a:ext cx="21162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74" name="Google Shape;574;p62"/>
          <p:cNvSpPr txBox="1"/>
          <p:nvPr>
            <p:ph idx="5" type="subTitle"/>
          </p:nvPr>
        </p:nvSpPr>
        <p:spPr>
          <a:xfrm>
            <a:off x="3595178"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5" name="Google Shape;575;p62"/>
          <p:cNvSpPr txBox="1"/>
          <p:nvPr>
            <p:ph idx="6" type="title"/>
          </p:nvPr>
        </p:nvSpPr>
        <p:spPr>
          <a:xfrm>
            <a:off x="3470378" y="3204650"/>
            <a:ext cx="21162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76" name="Google Shape;576;p62"/>
          <p:cNvSpPr txBox="1"/>
          <p:nvPr>
            <p:ph idx="7" type="subTitle"/>
          </p:nvPr>
        </p:nvSpPr>
        <p:spPr>
          <a:xfrm>
            <a:off x="3595178" y="3595392"/>
            <a:ext cx="1866600" cy="52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7" name="Google Shape;577;p62"/>
          <p:cNvSpPr txBox="1"/>
          <p:nvPr>
            <p:ph idx="8" type="title"/>
          </p:nvPr>
        </p:nvSpPr>
        <p:spPr>
          <a:xfrm>
            <a:off x="5983511" y="1754375"/>
            <a:ext cx="2109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78" name="Google Shape;578;p62"/>
          <p:cNvSpPr txBox="1"/>
          <p:nvPr>
            <p:ph idx="9" type="subTitle"/>
          </p:nvPr>
        </p:nvSpPr>
        <p:spPr>
          <a:xfrm>
            <a:off x="6104711"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9" name="Google Shape;579;p62"/>
          <p:cNvSpPr txBox="1"/>
          <p:nvPr>
            <p:ph idx="13" type="title"/>
          </p:nvPr>
        </p:nvSpPr>
        <p:spPr>
          <a:xfrm>
            <a:off x="5983511" y="3204650"/>
            <a:ext cx="2109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80" name="Google Shape;580;p62"/>
          <p:cNvSpPr txBox="1"/>
          <p:nvPr>
            <p:ph idx="14" type="subTitle"/>
          </p:nvPr>
        </p:nvSpPr>
        <p:spPr>
          <a:xfrm>
            <a:off x="6104711" y="3595392"/>
            <a:ext cx="1866600" cy="52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cxnSp>
        <p:nvCxnSpPr>
          <p:cNvPr id="581" name="Google Shape;581;p6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82" name="Google Shape;582;p6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583" name="Google Shape;583;p62"/>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bg>
      <p:bgPr>
        <a:blipFill>
          <a:blip r:embed="rId2">
            <a:alphaModFix/>
          </a:blip>
          <a:stretch>
            <a:fillRect/>
          </a:stretch>
        </a:blipFill>
      </p:bgPr>
    </p:bg>
    <p:spTree>
      <p:nvGrpSpPr>
        <p:cNvPr id="584" name="Shape 584"/>
        <p:cNvGrpSpPr/>
        <p:nvPr/>
      </p:nvGrpSpPr>
      <p:grpSpPr>
        <a:xfrm>
          <a:off x="0" y="0"/>
          <a:ext cx="0" cy="0"/>
          <a:chOff x="0" y="0"/>
          <a:chExt cx="0" cy="0"/>
        </a:xfrm>
      </p:grpSpPr>
      <p:sp>
        <p:nvSpPr>
          <p:cNvPr id="585" name="Google Shape;585;p63"/>
          <p:cNvSpPr/>
          <p:nvPr/>
        </p:nvSpPr>
        <p:spPr>
          <a:xfrm>
            <a:off x="-55980" y="-27995"/>
            <a:ext cx="5691450" cy="5224950"/>
          </a:xfrm>
          <a:custGeom>
            <a:rect b="b" l="l" r="r" t="t"/>
            <a:pathLst>
              <a:path extrusionOk="0" h="208998" w="227658">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586" name="Google Shape;586;p63"/>
          <p:cNvSpPr/>
          <p:nvPr/>
        </p:nvSpPr>
        <p:spPr>
          <a:xfrm flipH="1">
            <a:off x="4881322"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587" name="Google Shape;587;p63"/>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588" name="Google Shape;588;p6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3"/>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0" name="Google Shape;590;p63"/>
          <p:cNvSpPr txBox="1"/>
          <p:nvPr>
            <p:ph idx="2" type="title"/>
          </p:nvPr>
        </p:nvSpPr>
        <p:spPr>
          <a:xfrm>
            <a:off x="1848226" y="150907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591" name="Google Shape;591;p63"/>
          <p:cNvSpPr txBox="1"/>
          <p:nvPr>
            <p:ph idx="1" type="subTitle"/>
          </p:nvPr>
        </p:nvSpPr>
        <p:spPr>
          <a:xfrm>
            <a:off x="1608525" y="1799405"/>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2" name="Google Shape;592;p63"/>
          <p:cNvSpPr txBox="1"/>
          <p:nvPr>
            <p:ph idx="3" type="title"/>
          </p:nvPr>
        </p:nvSpPr>
        <p:spPr>
          <a:xfrm>
            <a:off x="1848226" y="309697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593" name="Google Shape;593;p63"/>
          <p:cNvSpPr txBox="1"/>
          <p:nvPr>
            <p:ph idx="4" type="subTitle"/>
          </p:nvPr>
        </p:nvSpPr>
        <p:spPr>
          <a:xfrm>
            <a:off x="1608525" y="3483426"/>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4" name="Google Shape;594;p63"/>
          <p:cNvSpPr txBox="1"/>
          <p:nvPr>
            <p:ph idx="5" type="title"/>
          </p:nvPr>
        </p:nvSpPr>
        <p:spPr>
          <a:xfrm>
            <a:off x="5272526" y="150907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595" name="Google Shape;595;p63"/>
          <p:cNvSpPr txBox="1"/>
          <p:nvPr>
            <p:ph idx="6" type="subTitle"/>
          </p:nvPr>
        </p:nvSpPr>
        <p:spPr>
          <a:xfrm>
            <a:off x="5032825" y="1799405"/>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6" name="Google Shape;596;p63"/>
          <p:cNvSpPr txBox="1"/>
          <p:nvPr>
            <p:ph idx="7" type="title"/>
          </p:nvPr>
        </p:nvSpPr>
        <p:spPr>
          <a:xfrm>
            <a:off x="5272526" y="309712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597" name="Google Shape;597;p63"/>
          <p:cNvSpPr txBox="1"/>
          <p:nvPr>
            <p:ph idx="8" type="subTitle"/>
          </p:nvPr>
        </p:nvSpPr>
        <p:spPr>
          <a:xfrm>
            <a:off x="5032825" y="3482981"/>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98" name="Google Shape;598;p6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99" name="Google Shape;599;p6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_2_1">
    <p:bg>
      <p:bgPr>
        <a:blipFill>
          <a:blip r:embed="rId2">
            <a:alphaModFix/>
          </a:blip>
          <a:stretch>
            <a:fillRect/>
          </a:stretch>
        </a:blipFill>
      </p:bgPr>
    </p:bg>
    <p:spTree>
      <p:nvGrpSpPr>
        <p:cNvPr id="600" name="Shape 600"/>
        <p:cNvGrpSpPr/>
        <p:nvPr/>
      </p:nvGrpSpPr>
      <p:grpSpPr>
        <a:xfrm>
          <a:off x="0" y="0"/>
          <a:ext cx="0" cy="0"/>
          <a:chOff x="0" y="0"/>
          <a:chExt cx="0" cy="0"/>
        </a:xfrm>
      </p:grpSpPr>
      <p:sp>
        <p:nvSpPr>
          <p:cNvPr id="601" name="Google Shape;601;p64"/>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602" name="Google Shape;602;p64"/>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03" name="Google Shape;603;p64"/>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04" name="Google Shape;604;p64"/>
          <p:cNvSpPr/>
          <p:nvPr/>
        </p:nvSpPr>
        <p:spPr>
          <a:xfrm>
            <a:off x="5867575"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05" name="Google Shape;605;p6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4"/>
          <p:cNvSpPr txBox="1"/>
          <p:nvPr>
            <p:ph type="title"/>
          </p:nvPr>
        </p:nvSpPr>
        <p:spPr>
          <a:xfrm>
            <a:off x="1974300" y="675662"/>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07" name="Google Shape;607;p6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6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609" name="Google Shape;609;p64"/>
          <p:cNvSpPr txBox="1"/>
          <p:nvPr>
            <p:ph idx="1" type="subTitle"/>
          </p:nvPr>
        </p:nvSpPr>
        <p:spPr>
          <a:xfrm>
            <a:off x="1761150" y="3852275"/>
            <a:ext cx="5621700" cy="62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2">
    <p:bg>
      <p:bgPr>
        <a:blipFill>
          <a:blip r:embed="rId2">
            <a:alphaModFix/>
          </a:blip>
          <a:stretch>
            <a:fillRect/>
          </a:stretch>
        </a:blipFill>
      </p:bgPr>
    </p:bg>
    <p:spTree>
      <p:nvGrpSpPr>
        <p:cNvPr id="610" name="Shape 610"/>
        <p:cNvGrpSpPr/>
        <p:nvPr/>
      </p:nvGrpSpPr>
      <p:grpSpPr>
        <a:xfrm>
          <a:off x="0" y="0"/>
          <a:ext cx="0" cy="0"/>
          <a:chOff x="0" y="0"/>
          <a:chExt cx="0" cy="0"/>
        </a:xfrm>
      </p:grpSpPr>
      <p:sp>
        <p:nvSpPr>
          <p:cNvPr id="611" name="Google Shape;611;p65"/>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612" name="Google Shape;612;p65"/>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13" name="Google Shape;613;p65"/>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14" name="Google Shape;614;p65"/>
          <p:cNvSpPr/>
          <p:nvPr/>
        </p:nvSpPr>
        <p:spPr>
          <a:xfrm>
            <a:off x="5867575"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15" name="Google Shape;615;p6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17" name="Google Shape;617;p6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18" name="Google Shape;618;p6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3">
    <p:bg>
      <p:bgPr>
        <a:blipFill>
          <a:blip r:embed="rId2">
            <a:alphaModFix/>
          </a:blip>
          <a:stretch>
            <a:fillRect/>
          </a:stretch>
        </a:blipFill>
      </p:bgPr>
    </p:bg>
    <p:spTree>
      <p:nvGrpSpPr>
        <p:cNvPr id="619" name="Shape 619"/>
        <p:cNvGrpSpPr/>
        <p:nvPr/>
      </p:nvGrpSpPr>
      <p:grpSpPr>
        <a:xfrm>
          <a:off x="0" y="0"/>
          <a:ext cx="0" cy="0"/>
          <a:chOff x="0" y="0"/>
          <a:chExt cx="0" cy="0"/>
        </a:xfrm>
      </p:grpSpPr>
      <p:sp>
        <p:nvSpPr>
          <p:cNvPr id="620" name="Google Shape;620;p66"/>
          <p:cNvSpPr/>
          <p:nvPr/>
        </p:nvSpPr>
        <p:spPr>
          <a:xfrm>
            <a:off x="1974642" y="3927350"/>
            <a:ext cx="4028750" cy="1428400"/>
          </a:xfrm>
          <a:custGeom>
            <a:rect b="b" l="l" r="r" t="t"/>
            <a:pathLst>
              <a:path extrusionOk="0" h="57136" w="161150">
                <a:moveTo>
                  <a:pt x="161150" y="57136"/>
                </a:moveTo>
                <a:lnTo>
                  <a:pt x="0" y="50398"/>
                </a:lnTo>
                <a:lnTo>
                  <a:pt x="46254" y="0"/>
                </a:lnTo>
                <a:close/>
              </a:path>
            </a:pathLst>
          </a:custGeom>
          <a:solidFill>
            <a:srgbClr val="96B3C1">
              <a:alpha val="38840"/>
            </a:srgbClr>
          </a:solidFill>
          <a:ln>
            <a:noFill/>
          </a:ln>
        </p:spPr>
      </p:sp>
      <p:sp>
        <p:nvSpPr>
          <p:cNvPr id="621" name="Google Shape;621;p66"/>
          <p:cNvSpPr/>
          <p:nvPr/>
        </p:nvSpPr>
        <p:spPr>
          <a:xfrm>
            <a:off x="636700" y="-162275"/>
            <a:ext cx="8614100" cy="5530500"/>
          </a:xfrm>
          <a:custGeom>
            <a:rect b="b" l="l" r="r" t="t"/>
            <a:pathLst>
              <a:path extrusionOk="0" h="221220" w="344564">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622" name="Google Shape;622;p66"/>
          <p:cNvSpPr/>
          <p:nvPr/>
        </p:nvSpPr>
        <p:spPr>
          <a:xfrm>
            <a:off x="600075" y="-199725"/>
            <a:ext cx="8638250" cy="2759025"/>
          </a:xfrm>
          <a:custGeom>
            <a:rect b="b" l="l" r="r" t="t"/>
            <a:pathLst>
              <a:path extrusionOk="0" h="110361" w="345530">
                <a:moveTo>
                  <a:pt x="345373" y="104648"/>
                </a:moveTo>
                <a:lnTo>
                  <a:pt x="345530" y="0"/>
                </a:lnTo>
                <a:lnTo>
                  <a:pt x="0" y="534"/>
                </a:lnTo>
                <a:lnTo>
                  <a:pt x="166756" y="110361"/>
                </a:lnTo>
                <a:close/>
              </a:path>
            </a:pathLst>
          </a:custGeom>
          <a:solidFill>
            <a:srgbClr val="9EDDEF">
              <a:alpha val="29460"/>
            </a:srgbClr>
          </a:solidFill>
          <a:ln>
            <a:noFill/>
          </a:ln>
        </p:spPr>
      </p:sp>
      <p:sp>
        <p:nvSpPr>
          <p:cNvPr id="623" name="Google Shape;623;p66"/>
          <p:cNvSpPr/>
          <p:nvPr/>
        </p:nvSpPr>
        <p:spPr>
          <a:xfrm>
            <a:off x="-237200" y="-212225"/>
            <a:ext cx="3422675" cy="5580450"/>
          </a:xfrm>
          <a:custGeom>
            <a:rect b="b" l="l" r="r" t="t"/>
            <a:pathLst>
              <a:path extrusionOk="0" h="223218" w="136907">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624" name="Google Shape;624;p6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6"/>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26" name="Google Shape;626;p6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27" name="Google Shape;627;p6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bg>
      <p:bgPr>
        <a:blipFill>
          <a:blip r:embed="rId2">
            <a:alphaModFix/>
          </a:blip>
          <a:stretch>
            <a:fillRect/>
          </a:stretch>
        </a:blipFill>
      </p:bgPr>
    </p:bg>
    <p:spTree>
      <p:nvGrpSpPr>
        <p:cNvPr id="628" name="Shape 628"/>
        <p:cNvGrpSpPr/>
        <p:nvPr/>
      </p:nvGrpSpPr>
      <p:grpSpPr>
        <a:xfrm>
          <a:off x="0" y="0"/>
          <a:ext cx="0" cy="0"/>
          <a:chOff x="0" y="0"/>
          <a:chExt cx="0" cy="0"/>
        </a:xfrm>
      </p:grpSpPr>
      <p:sp>
        <p:nvSpPr>
          <p:cNvPr id="629" name="Google Shape;629;p67"/>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30" name="Google Shape;630;p67"/>
          <p:cNvSpPr/>
          <p:nvPr/>
        </p:nvSpPr>
        <p:spPr>
          <a:xfrm>
            <a:off x="632825" y="2596700"/>
            <a:ext cx="8605500" cy="2759025"/>
          </a:xfrm>
          <a:custGeom>
            <a:rect b="b" l="l" r="r" t="t"/>
            <a:pathLst>
              <a:path extrusionOk="0" h="110361" w="344220">
                <a:moveTo>
                  <a:pt x="344220" y="4994"/>
                </a:moveTo>
                <a:lnTo>
                  <a:pt x="344220" y="110361"/>
                </a:lnTo>
                <a:lnTo>
                  <a:pt x="0" y="109035"/>
                </a:lnTo>
                <a:lnTo>
                  <a:pt x="165446" y="0"/>
                </a:lnTo>
                <a:close/>
              </a:path>
            </a:pathLst>
          </a:custGeom>
          <a:solidFill>
            <a:srgbClr val="9EDDEF">
              <a:alpha val="29460"/>
            </a:srgbClr>
          </a:solidFill>
          <a:ln>
            <a:noFill/>
          </a:ln>
        </p:spPr>
      </p:sp>
      <p:sp>
        <p:nvSpPr>
          <p:cNvPr id="631" name="Google Shape;631;p67"/>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32" name="Google Shape;632;p6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7"/>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34" name="Google Shape;634;p6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35" name="Google Shape;635;p6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5">
    <p:bg>
      <p:bgPr>
        <a:blipFill>
          <a:blip r:embed="rId2">
            <a:alphaModFix/>
          </a:blip>
          <a:stretch>
            <a:fillRect/>
          </a:stretch>
        </a:blipFill>
      </p:bgPr>
    </p:bg>
    <p:spTree>
      <p:nvGrpSpPr>
        <p:cNvPr id="636" name="Shape 636"/>
        <p:cNvGrpSpPr/>
        <p:nvPr/>
      </p:nvGrpSpPr>
      <p:grpSpPr>
        <a:xfrm>
          <a:off x="0" y="0"/>
          <a:ext cx="0" cy="0"/>
          <a:chOff x="0" y="0"/>
          <a:chExt cx="0" cy="0"/>
        </a:xfrm>
      </p:grpSpPr>
      <p:sp>
        <p:nvSpPr>
          <p:cNvPr id="637" name="Google Shape;637;p68"/>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638" name="Google Shape;638;p68"/>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639" name="Google Shape;639;p68"/>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640" name="Google Shape;640;p6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8"/>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42" name="Google Shape;642;p6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43" name="Google Shape;643;p6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6">
    <p:bg>
      <p:bgPr>
        <a:blipFill>
          <a:blip r:embed="rId2">
            <a:alphaModFix/>
          </a:blip>
          <a:stretch>
            <a:fillRect/>
          </a:stretch>
        </a:blipFill>
      </p:bgPr>
    </p:bg>
    <p:spTree>
      <p:nvGrpSpPr>
        <p:cNvPr id="644" name="Shape 644"/>
        <p:cNvGrpSpPr/>
        <p:nvPr/>
      </p:nvGrpSpPr>
      <p:grpSpPr>
        <a:xfrm>
          <a:off x="0" y="0"/>
          <a:ext cx="0" cy="0"/>
          <a:chOff x="0" y="0"/>
          <a:chExt cx="0" cy="0"/>
        </a:xfrm>
      </p:grpSpPr>
      <p:sp>
        <p:nvSpPr>
          <p:cNvPr id="645" name="Google Shape;645;p69"/>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646" name="Google Shape;646;p69"/>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647" name="Google Shape;647;p69"/>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648" name="Google Shape;648;p6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9"/>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0" name="Google Shape;650;p6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51" name="Google Shape;651;p6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2_1_1_1_1_1_1_1_1">
    <p:bg>
      <p:bgPr>
        <a:blipFill>
          <a:blip r:embed="rId2">
            <a:alphaModFix/>
          </a:blip>
          <a:stretch>
            <a:fillRect/>
          </a:stretch>
        </a:blipFill>
      </p:bgPr>
    </p:bg>
    <p:spTree>
      <p:nvGrpSpPr>
        <p:cNvPr id="652" name="Shape 652"/>
        <p:cNvGrpSpPr/>
        <p:nvPr/>
      </p:nvGrpSpPr>
      <p:grpSpPr>
        <a:xfrm>
          <a:off x="0" y="0"/>
          <a:ext cx="0" cy="0"/>
          <a:chOff x="0" y="0"/>
          <a:chExt cx="0" cy="0"/>
        </a:xfrm>
      </p:grpSpPr>
      <p:sp>
        <p:nvSpPr>
          <p:cNvPr id="653" name="Google Shape;653;p70"/>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54" name="Google Shape;654;p70"/>
          <p:cNvSpPr/>
          <p:nvPr/>
        </p:nvSpPr>
        <p:spPr>
          <a:xfrm>
            <a:off x="545550" y="2596700"/>
            <a:ext cx="8694300" cy="2781500"/>
          </a:xfrm>
          <a:custGeom>
            <a:rect b="b" l="l" r="r" t="t"/>
            <a:pathLst>
              <a:path extrusionOk="0" h="111260" w="347772">
                <a:moveTo>
                  <a:pt x="347772" y="6056"/>
                </a:moveTo>
                <a:lnTo>
                  <a:pt x="347711" y="110361"/>
                </a:lnTo>
                <a:lnTo>
                  <a:pt x="0" y="111260"/>
                </a:lnTo>
                <a:lnTo>
                  <a:pt x="168937" y="0"/>
                </a:lnTo>
                <a:close/>
              </a:path>
            </a:pathLst>
          </a:custGeom>
          <a:solidFill>
            <a:srgbClr val="9EDDEF">
              <a:alpha val="29460"/>
            </a:srgbClr>
          </a:solidFill>
          <a:ln>
            <a:noFill/>
          </a:ln>
        </p:spPr>
      </p:sp>
      <p:sp>
        <p:nvSpPr>
          <p:cNvPr id="655" name="Google Shape;655;p70"/>
          <p:cNvSpPr/>
          <p:nvPr/>
        </p:nvSpPr>
        <p:spPr>
          <a:xfrm flipH="1">
            <a:off x="1816614" y="-199750"/>
            <a:ext cx="4203083" cy="1398225"/>
          </a:xfrm>
          <a:custGeom>
            <a:rect b="b" l="l" r="r" t="t"/>
            <a:pathLst>
              <a:path extrusionOk="0" h="55929" w="166789">
                <a:moveTo>
                  <a:pt x="0" y="0"/>
                </a:moveTo>
                <a:lnTo>
                  <a:pt x="166789" y="0"/>
                </a:lnTo>
                <a:lnTo>
                  <a:pt x="114355" y="55929"/>
                </a:lnTo>
                <a:close/>
              </a:path>
            </a:pathLst>
          </a:custGeom>
          <a:solidFill>
            <a:srgbClr val="96B3C1">
              <a:alpha val="38840"/>
            </a:srgbClr>
          </a:solidFill>
          <a:ln>
            <a:noFill/>
          </a:ln>
        </p:spPr>
      </p:sp>
      <p:sp>
        <p:nvSpPr>
          <p:cNvPr id="656" name="Google Shape;656;p70"/>
          <p:cNvSpPr/>
          <p:nvPr/>
        </p:nvSpPr>
        <p:spPr>
          <a:xfrm>
            <a:off x="-226275" y="-287950"/>
            <a:ext cx="3383225" cy="5656175"/>
          </a:xfrm>
          <a:custGeom>
            <a:rect b="b" l="l" r="r" t="t"/>
            <a:pathLst>
              <a:path extrusionOk="0" h="226247" w="135329">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657" name="Google Shape;657;p7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0"/>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9" name="Google Shape;659;p7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60" name="Google Shape;660;p7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blipFill>
          <a:blip r:embed="rId2">
            <a:alphaModFix/>
          </a:blip>
          <a:stretch>
            <a:fillRect/>
          </a:stretch>
        </a:blipFill>
      </p:bgPr>
    </p:bg>
    <p:spTree>
      <p:nvGrpSpPr>
        <p:cNvPr id="661" name="Shape 661"/>
        <p:cNvGrpSpPr/>
        <p:nvPr/>
      </p:nvGrpSpPr>
      <p:grpSpPr>
        <a:xfrm>
          <a:off x="0" y="0"/>
          <a:ext cx="0" cy="0"/>
          <a:chOff x="0" y="0"/>
          <a:chExt cx="0" cy="0"/>
        </a:xfrm>
      </p:grpSpPr>
      <p:grpSp>
        <p:nvGrpSpPr>
          <p:cNvPr id="662" name="Google Shape;662;p71"/>
          <p:cNvGrpSpPr/>
          <p:nvPr/>
        </p:nvGrpSpPr>
        <p:grpSpPr>
          <a:xfrm>
            <a:off x="-149800" y="-124843"/>
            <a:ext cx="9363150" cy="5430643"/>
            <a:chOff x="-149800" y="-124843"/>
            <a:chExt cx="9363150" cy="5430643"/>
          </a:xfrm>
        </p:grpSpPr>
        <p:sp>
          <p:nvSpPr>
            <p:cNvPr id="663" name="Google Shape;663;p71"/>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664" name="Google Shape;664;p71"/>
            <p:cNvSpPr/>
            <p:nvPr/>
          </p:nvSpPr>
          <p:spPr>
            <a:xfrm>
              <a:off x="-149800" y="1164482"/>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665" name="Google Shape;665;p71"/>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9EDDEF">
                <a:alpha val="29460"/>
              </a:srgbClr>
            </a:solidFill>
            <a:ln>
              <a:noFill/>
            </a:ln>
          </p:spPr>
        </p:sp>
        <p:sp>
          <p:nvSpPr>
            <p:cNvPr id="666" name="Google Shape;666;p71"/>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667" name="Google Shape;667;p7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1"/>
          <p:cNvSpPr txBox="1"/>
          <p:nvPr>
            <p:ph idx="1" type="subTitle"/>
          </p:nvPr>
        </p:nvSpPr>
        <p:spPr>
          <a:xfrm>
            <a:off x="1367325" y="3680301"/>
            <a:ext cx="3100800" cy="64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9" name="Google Shape;669;p71"/>
          <p:cNvSpPr txBox="1"/>
          <p:nvPr>
            <p:ph idx="2" type="subTitle"/>
          </p:nvPr>
        </p:nvSpPr>
        <p:spPr>
          <a:xfrm>
            <a:off x="4675875" y="3680301"/>
            <a:ext cx="3100800" cy="64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0" name="Google Shape;670;p71"/>
          <p:cNvSpPr txBox="1"/>
          <p:nvPr>
            <p:ph type="title"/>
          </p:nvPr>
        </p:nvSpPr>
        <p:spPr>
          <a:xfrm>
            <a:off x="1371550" y="3400650"/>
            <a:ext cx="3100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solidFill>
                  <a:schemeClr val="accent1"/>
                </a:solidFill>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71" name="Google Shape;671;p71"/>
          <p:cNvSpPr txBox="1"/>
          <p:nvPr>
            <p:ph idx="3" type="title"/>
          </p:nvPr>
        </p:nvSpPr>
        <p:spPr>
          <a:xfrm>
            <a:off x="4675875" y="3400650"/>
            <a:ext cx="3100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solidFill>
                  <a:schemeClr val="accent1"/>
                </a:solidFill>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72" name="Google Shape;672;p71"/>
          <p:cNvSpPr txBox="1"/>
          <p:nvPr>
            <p:ph idx="4"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cxnSp>
        <p:nvCxnSpPr>
          <p:cNvPr id="673" name="Google Shape;673;p7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74" name="Google Shape;674;p7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8"/>
          <p:cNvSpPr/>
          <p:nvPr/>
        </p:nvSpPr>
        <p:spPr>
          <a:xfrm>
            <a:off x="-77229" y="-108125"/>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title"/>
          </p:nvPr>
        </p:nvSpPr>
        <p:spPr>
          <a:xfrm>
            <a:off x="2257050" y="1103700"/>
            <a:ext cx="4629900" cy="293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CUSTOM_17">
    <p:bg>
      <p:bgPr>
        <a:blipFill>
          <a:blip r:embed="rId2">
            <a:alphaModFix/>
          </a:blip>
          <a:stretch>
            <a:fillRect/>
          </a:stretch>
        </a:blipFill>
      </p:bgPr>
    </p:bg>
    <p:spTree>
      <p:nvGrpSpPr>
        <p:cNvPr id="675" name="Shape 675"/>
        <p:cNvGrpSpPr/>
        <p:nvPr/>
      </p:nvGrpSpPr>
      <p:grpSpPr>
        <a:xfrm>
          <a:off x="0" y="0"/>
          <a:ext cx="0" cy="0"/>
          <a:chOff x="0" y="0"/>
          <a:chExt cx="0" cy="0"/>
        </a:xfrm>
      </p:grpSpPr>
      <p:grpSp>
        <p:nvGrpSpPr>
          <p:cNvPr id="676" name="Google Shape;676;p72"/>
          <p:cNvGrpSpPr/>
          <p:nvPr/>
        </p:nvGrpSpPr>
        <p:grpSpPr>
          <a:xfrm flipH="1" rot="10800000">
            <a:off x="-138833" y="-124843"/>
            <a:ext cx="9352183" cy="5430643"/>
            <a:chOff x="-138833" y="-124843"/>
            <a:chExt cx="9352183" cy="5430643"/>
          </a:xfrm>
        </p:grpSpPr>
        <p:sp>
          <p:nvSpPr>
            <p:cNvPr id="677" name="Google Shape;677;p72"/>
            <p:cNvSpPr/>
            <p:nvPr/>
          </p:nvSpPr>
          <p:spPr>
            <a:xfrm>
              <a:off x="-138833" y="1175449"/>
              <a:ext cx="5480575" cy="4128825"/>
            </a:xfrm>
            <a:custGeom>
              <a:rect b="b" l="l" r="r" t="t"/>
              <a:pathLst>
                <a:path extrusionOk="0" h="165153" w="219223">
                  <a:moveTo>
                    <a:pt x="0" y="40311"/>
                  </a:moveTo>
                  <a:lnTo>
                    <a:pt x="0" y="165153"/>
                  </a:lnTo>
                  <a:lnTo>
                    <a:pt x="219223" y="165153"/>
                  </a:lnTo>
                  <a:lnTo>
                    <a:pt x="123872" y="0"/>
                  </a:lnTo>
                  <a:close/>
                </a:path>
              </a:pathLst>
            </a:custGeom>
            <a:solidFill>
              <a:srgbClr val="96B3C1">
                <a:alpha val="38840"/>
              </a:srgbClr>
            </a:solidFill>
            <a:ln>
              <a:noFill/>
            </a:ln>
          </p:spPr>
        </p:sp>
        <p:sp>
          <p:nvSpPr>
            <p:cNvPr id="678" name="Google Shape;678;p72"/>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679" name="Google Shape;679;p72"/>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680" name="Google Shape;680;p7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2"/>
          <p:cNvSpPr txBox="1"/>
          <p:nvPr>
            <p:ph idx="1" type="body"/>
          </p:nvPr>
        </p:nvSpPr>
        <p:spPr>
          <a:xfrm>
            <a:off x="713225" y="1348475"/>
            <a:ext cx="7717500" cy="325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arlow"/>
              <a:buChar char="●"/>
              <a:defRPr sz="1400">
                <a:latin typeface="Barlow"/>
                <a:ea typeface="Barlow"/>
                <a:cs typeface="Barlow"/>
                <a:sym typeface="Barlow"/>
              </a:defRPr>
            </a:lvl1pPr>
            <a:lvl2pPr indent="-317500" lvl="1" marL="914400" rtl="0">
              <a:lnSpc>
                <a:spcPct val="100000"/>
              </a:lnSpc>
              <a:spcBef>
                <a:spcPts val="1600"/>
              </a:spcBef>
              <a:spcAft>
                <a:spcPts val="0"/>
              </a:spcAft>
              <a:buSzPts val="1400"/>
              <a:buChar char="○"/>
              <a:defRPr sz="1100">
                <a:latin typeface="Barlow"/>
                <a:ea typeface="Barlow"/>
                <a:cs typeface="Barlow"/>
                <a:sym typeface="Barlow"/>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2" name="Google Shape;682;p72"/>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83" name="Google Shape;683;p7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84" name="Google Shape;684;p7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8_1">
    <p:bg>
      <p:bgPr>
        <a:blipFill>
          <a:blip r:embed="rId2">
            <a:alphaModFix/>
          </a:blip>
          <a:stretch>
            <a:fillRect/>
          </a:stretch>
        </a:blipFill>
      </p:bgPr>
    </p:bg>
    <p:spTree>
      <p:nvGrpSpPr>
        <p:cNvPr id="685" name="Shape 685"/>
        <p:cNvGrpSpPr/>
        <p:nvPr/>
      </p:nvGrpSpPr>
      <p:grpSpPr>
        <a:xfrm>
          <a:off x="0" y="0"/>
          <a:ext cx="0" cy="0"/>
          <a:chOff x="0" y="0"/>
          <a:chExt cx="0" cy="0"/>
        </a:xfrm>
      </p:grpSpPr>
      <p:grpSp>
        <p:nvGrpSpPr>
          <p:cNvPr id="686" name="Google Shape;686;p73"/>
          <p:cNvGrpSpPr/>
          <p:nvPr/>
        </p:nvGrpSpPr>
        <p:grpSpPr>
          <a:xfrm>
            <a:off x="-152625" y="-124843"/>
            <a:ext cx="9355008" cy="5419676"/>
            <a:chOff x="-152625" y="-124843"/>
            <a:chExt cx="9355008" cy="5419676"/>
          </a:xfrm>
        </p:grpSpPr>
        <p:sp>
          <p:nvSpPr>
            <p:cNvPr id="687" name="Google Shape;687;p73"/>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F7E5B7">
                <a:alpha val="52679"/>
              </a:srgbClr>
            </a:solidFill>
            <a:ln>
              <a:noFill/>
            </a:ln>
          </p:spPr>
        </p:sp>
        <p:sp>
          <p:nvSpPr>
            <p:cNvPr id="688" name="Google Shape;688;p73"/>
            <p:cNvSpPr/>
            <p:nvPr/>
          </p:nvSpPr>
          <p:spPr>
            <a:xfrm>
              <a:off x="-152625" y="1148825"/>
              <a:ext cx="5483400" cy="4144475"/>
            </a:xfrm>
            <a:custGeom>
              <a:rect b="b" l="l" r="r" t="t"/>
              <a:pathLst>
                <a:path extrusionOk="0" h="165779" w="219336">
                  <a:moveTo>
                    <a:pt x="0" y="40581"/>
                  </a:moveTo>
                  <a:lnTo>
                    <a:pt x="113" y="165779"/>
                  </a:lnTo>
                  <a:lnTo>
                    <a:pt x="219336" y="165779"/>
                  </a:lnTo>
                  <a:lnTo>
                    <a:pt x="125233" y="0"/>
                  </a:lnTo>
                  <a:close/>
                </a:path>
              </a:pathLst>
            </a:custGeom>
            <a:solidFill>
              <a:srgbClr val="96B3C1">
                <a:alpha val="38840"/>
              </a:srgbClr>
            </a:solidFill>
            <a:ln>
              <a:noFill/>
            </a:ln>
          </p:spPr>
        </p:sp>
        <p:sp>
          <p:nvSpPr>
            <p:cNvPr id="689" name="Google Shape;689;p73"/>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690" name="Google Shape;690;p73"/>
            <p:cNvSpPr/>
            <p:nvPr/>
          </p:nvSpPr>
          <p:spPr>
            <a:xfrm>
              <a:off x="2972758" y="401008"/>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691" name="Google Shape;691;p7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3"/>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3" name="Google Shape;693;p73"/>
          <p:cNvSpPr txBox="1"/>
          <p:nvPr>
            <p:ph idx="1" type="body"/>
          </p:nvPr>
        </p:nvSpPr>
        <p:spPr>
          <a:xfrm>
            <a:off x="3068250" y="1958371"/>
            <a:ext cx="3007500" cy="1224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rgbClr val="1D262D"/>
              </a:buClr>
              <a:buSzPts val="1200"/>
              <a:buChar char="●"/>
              <a:defRPr sz="1400">
                <a:solidFill>
                  <a:srgbClr val="1D262D"/>
                </a:solidFill>
              </a:defRPr>
            </a:lvl1pPr>
            <a:lvl2pPr indent="-304800" lvl="1" marL="914400" rtl="0">
              <a:spcBef>
                <a:spcPts val="1600"/>
              </a:spcBef>
              <a:spcAft>
                <a:spcPts val="0"/>
              </a:spcAft>
              <a:buClr>
                <a:srgbClr val="1D262D"/>
              </a:buClr>
              <a:buSzPts val="1200"/>
              <a:buChar char="○"/>
              <a:defRPr sz="1200">
                <a:solidFill>
                  <a:srgbClr val="1D262D"/>
                </a:solidFill>
              </a:defRPr>
            </a:lvl2pPr>
            <a:lvl3pPr indent="-304800" lvl="2" marL="1371600" rtl="0">
              <a:spcBef>
                <a:spcPts val="1600"/>
              </a:spcBef>
              <a:spcAft>
                <a:spcPts val="0"/>
              </a:spcAft>
              <a:buClr>
                <a:srgbClr val="1D262D"/>
              </a:buClr>
              <a:buSzPts val="1200"/>
              <a:buChar char="■"/>
              <a:defRPr sz="1200">
                <a:solidFill>
                  <a:srgbClr val="1D262D"/>
                </a:solidFill>
              </a:defRPr>
            </a:lvl3pPr>
            <a:lvl4pPr indent="-304800" lvl="3" marL="1828800" rtl="0">
              <a:spcBef>
                <a:spcPts val="1600"/>
              </a:spcBef>
              <a:spcAft>
                <a:spcPts val="0"/>
              </a:spcAft>
              <a:buClr>
                <a:srgbClr val="1D262D"/>
              </a:buClr>
              <a:buSzPts val="1200"/>
              <a:buChar char="●"/>
              <a:defRPr sz="1200">
                <a:solidFill>
                  <a:srgbClr val="1D262D"/>
                </a:solidFill>
              </a:defRPr>
            </a:lvl4pPr>
            <a:lvl5pPr indent="-304800" lvl="4" marL="2286000" rtl="0">
              <a:spcBef>
                <a:spcPts val="1600"/>
              </a:spcBef>
              <a:spcAft>
                <a:spcPts val="0"/>
              </a:spcAft>
              <a:buClr>
                <a:srgbClr val="1D262D"/>
              </a:buClr>
              <a:buSzPts val="1200"/>
              <a:buChar char="○"/>
              <a:defRPr sz="1200">
                <a:solidFill>
                  <a:srgbClr val="1D262D"/>
                </a:solidFill>
              </a:defRPr>
            </a:lvl5pPr>
            <a:lvl6pPr indent="-304800" lvl="5" marL="2743200" rtl="0">
              <a:spcBef>
                <a:spcPts val="1600"/>
              </a:spcBef>
              <a:spcAft>
                <a:spcPts val="0"/>
              </a:spcAft>
              <a:buClr>
                <a:srgbClr val="1D262D"/>
              </a:buClr>
              <a:buSzPts val="1200"/>
              <a:buChar char="■"/>
              <a:defRPr sz="1200">
                <a:solidFill>
                  <a:srgbClr val="1D262D"/>
                </a:solidFill>
              </a:defRPr>
            </a:lvl6pPr>
            <a:lvl7pPr indent="-304800" lvl="6" marL="3200400" rtl="0">
              <a:spcBef>
                <a:spcPts val="1600"/>
              </a:spcBef>
              <a:spcAft>
                <a:spcPts val="0"/>
              </a:spcAft>
              <a:buClr>
                <a:srgbClr val="1D262D"/>
              </a:buClr>
              <a:buSzPts val="1200"/>
              <a:buChar char="●"/>
              <a:defRPr sz="1200">
                <a:solidFill>
                  <a:srgbClr val="1D262D"/>
                </a:solidFill>
              </a:defRPr>
            </a:lvl7pPr>
            <a:lvl8pPr indent="-304800" lvl="7" marL="3657600" rtl="0">
              <a:spcBef>
                <a:spcPts val="1600"/>
              </a:spcBef>
              <a:spcAft>
                <a:spcPts val="0"/>
              </a:spcAft>
              <a:buClr>
                <a:srgbClr val="1D262D"/>
              </a:buClr>
              <a:buSzPts val="1200"/>
              <a:buChar char="○"/>
              <a:defRPr sz="1200">
                <a:solidFill>
                  <a:srgbClr val="1D262D"/>
                </a:solidFill>
              </a:defRPr>
            </a:lvl8pPr>
            <a:lvl9pPr indent="-304800" lvl="8" marL="4114800" rtl="0">
              <a:spcBef>
                <a:spcPts val="1600"/>
              </a:spcBef>
              <a:spcAft>
                <a:spcPts val="1600"/>
              </a:spcAft>
              <a:buClr>
                <a:srgbClr val="1D262D"/>
              </a:buClr>
              <a:buSzPts val="1200"/>
              <a:buChar char="■"/>
              <a:defRPr sz="1200">
                <a:solidFill>
                  <a:srgbClr val="1D262D"/>
                </a:solidFill>
              </a:defRPr>
            </a:lvl9pPr>
          </a:lstStyle>
          <a:p/>
        </p:txBody>
      </p:sp>
      <p:sp>
        <p:nvSpPr>
          <p:cNvPr id="694" name="Google Shape;694;p73"/>
          <p:cNvSpPr txBox="1"/>
          <p:nvPr/>
        </p:nvSpPr>
        <p:spPr>
          <a:xfrm>
            <a:off x="2353650" y="3221200"/>
            <a:ext cx="4443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b="1" lang="en" sz="1100">
                <a:solidFill>
                  <a:schemeClr val="dk1"/>
                </a:solidFill>
                <a:uFill>
                  <a:noFill/>
                </a:uFill>
                <a:latin typeface="Barlow"/>
                <a:ea typeface="Barlow"/>
                <a:cs typeface="Barlow"/>
                <a:sym typeface="Barlow"/>
                <a:hlinkClick r:id="rId3">
                  <a:extLst>
                    <a:ext uri="{A12FA001-AC4F-418D-AE19-62706E023703}">
                      <ahyp:hlinkClr val="tx"/>
                    </a:ext>
                  </a:extLst>
                </a:hlinkClick>
              </a:rPr>
              <a:t>Slidesgo</a:t>
            </a:r>
            <a:r>
              <a:rPr lang="en" sz="1100">
                <a:solidFill>
                  <a:schemeClr val="dk1"/>
                </a:solidFill>
                <a:latin typeface="Barlow"/>
                <a:ea typeface="Barlow"/>
                <a:cs typeface="Barlow"/>
                <a:sym typeface="Barlow"/>
              </a:rPr>
              <a:t>, and includes icons by </a:t>
            </a:r>
            <a:r>
              <a:rPr b="1" lang="en" sz="1100">
                <a:solidFill>
                  <a:schemeClr val="dk1"/>
                </a:solidFill>
                <a:uFill>
                  <a:noFill/>
                </a:uFill>
                <a:latin typeface="Barlow"/>
                <a:ea typeface="Barlow"/>
                <a:cs typeface="Barlow"/>
                <a:sym typeface="Barlow"/>
                <a:hlinkClick r:id="rId4">
                  <a:extLst>
                    <a:ext uri="{A12FA001-AC4F-418D-AE19-62706E023703}">
                      <ahyp:hlinkClr val="tx"/>
                    </a:ext>
                  </a:extLst>
                </a:hlinkClick>
              </a:rPr>
              <a:t>Flaticon</a:t>
            </a:r>
            <a:r>
              <a:rPr lang="en" sz="1100">
                <a:solidFill>
                  <a:schemeClr val="dk1"/>
                </a:solidFill>
                <a:latin typeface="Barlow"/>
                <a:ea typeface="Barlow"/>
                <a:cs typeface="Barlow"/>
                <a:sym typeface="Barlow"/>
              </a:rPr>
              <a:t>, and infographics &amp; images by </a:t>
            </a:r>
            <a:r>
              <a:rPr b="1" lang="en" sz="1100">
                <a:solidFill>
                  <a:schemeClr val="dk1"/>
                </a:solidFill>
                <a:uFill>
                  <a:noFill/>
                </a:uFill>
                <a:latin typeface="Barlow"/>
                <a:ea typeface="Barlow"/>
                <a:cs typeface="Barlow"/>
                <a:sym typeface="Barlow"/>
                <a:hlinkClick r:id="rId5">
                  <a:extLst>
                    <a:ext uri="{A12FA001-AC4F-418D-AE19-62706E023703}">
                      <ahyp:hlinkCl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cxnSp>
        <p:nvCxnSpPr>
          <p:cNvPr id="695" name="Google Shape;695;p7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96" name="Google Shape;696;p7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1_1_1_1_1_1">
    <p:bg>
      <p:bgPr>
        <a:blipFill>
          <a:blip r:embed="rId2">
            <a:alphaModFix/>
          </a:blip>
          <a:stretch>
            <a:fillRect/>
          </a:stretch>
        </a:blipFill>
      </p:bgPr>
    </p:bg>
    <p:spTree>
      <p:nvGrpSpPr>
        <p:cNvPr id="697" name="Shape 697"/>
        <p:cNvGrpSpPr/>
        <p:nvPr/>
      </p:nvGrpSpPr>
      <p:grpSpPr>
        <a:xfrm>
          <a:off x="0" y="0"/>
          <a:ext cx="0" cy="0"/>
          <a:chOff x="0" y="0"/>
          <a:chExt cx="0" cy="0"/>
        </a:xfrm>
      </p:grpSpPr>
      <p:sp>
        <p:nvSpPr>
          <p:cNvPr id="698" name="Google Shape;698;p74"/>
          <p:cNvSpPr/>
          <p:nvPr/>
        </p:nvSpPr>
        <p:spPr>
          <a:xfrm>
            <a:off x="-124850" y="-126358"/>
            <a:ext cx="8626600" cy="3433150"/>
          </a:xfrm>
          <a:custGeom>
            <a:rect b="b" l="l" r="r" t="t"/>
            <a:pathLst>
              <a:path extrusionOk="0" h="137326" w="345064">
                <a:moveTo>
                  <a:pt x="0" y="0"/>
                </a:moveTo>
                <a:lnTo>
                  <a:pt x="215728" y="137326"/>
                </a:lnTo>
                <a:lnTo>
                  <a:pt x="345064" y="0"/>
                </a:lnTo>
                <a:close/>
              </a:path>
            </a:pathLst>
          </a:custGeom>
          <a:solidFill>
            <a:srgbClr val="9EDDEF">
              <a:alpha val="29460"/>
            </a:srgbClr>
          </a:solidFill>
          <a:ln>
            <a:noFill/>
          </a:ln>
        </p:spPr>
      </p:sp>
      <p:sp>
        <p:nvSpPr>
          <p:cNvPr id="699" name="Google Shape;699;p74"/>
          <p:cNvSpPr/>
          <p:nvPr/>
        </p:nvSpPr>
        <p:spPr>
          <a:xfrm>
            <a:off x="5836207" y="-82490"/>
            <a:ext cx="3445650" cy="5180950"/>
          </a:xfrm>
          <a:custGeom>
            <a:rect b="b" l="l" r="r" t="t"/>
            <a:pathLst>
              <a:path extrusionOk="0" h="207238" w="137826">
                <a:moveTo>
                  <a:pt x="104368" y="0"/>
                </a:moveTo>
                <a:lnTo>
                  <a:pt x="137826" y="0"/>
                </a:lnTo>
                <a:lnTo>
                  <a:pt x="137826" y="207238"/>
                </a:lnTo>
                <a:lnTo>
                  <a:pt x="0" y="111859"/>
                </a:lnTo>
                <a:close/>
              </a:path>
            </a:pathLst>
          </a:custGeom>
          <a:solidFill>
            <a:srgbClr val="595959">
              <a:alpha val="16960"/>
            </a:srgbClr>
          </a:solidFill>
          <a:ln>
            <a:noFill/>
          </a:ln>
        </p:spPr>
      </p:sp>
      <p:sp>
        <p:nvSpPr>
          <p:cNvPr id="700" name="Google Shape;700;p74"/>
          <p:cNvSpPr/>
          <p:nvPr/>
        </p:nvSpPr>
        <p:spPr>
          <a:xfrm>
            <a:off x="-137325" y="-124850"/>
            <a:ext cx="3770225" cy="3870125"/>
          </a:xfrm>
          <a:custGeom>
            <a:rect b="b" l="l" r="r" t="t"/>
            <a:pathLst>
              <a:path extrusionOk="0" h="154805" w="150809">
                <a:moveTo>
                  <a:pt x="1498" y="0"/>
                </a:moveTo>
                <a:lnTo>
                  <a:pt x="150809" y="95879"/>
                </a:lnTo>
                <a:lnTo>
                  <a:pt x="51435" y="154805"/>
                </a:lnTo>
                <a:lnTo>
                  <a:pt x="0" y="154805"/>
                </a:lnTo>
                <a:close/>
              </a:path>
            </a:pathLst>
          </a:custGeom>
          <a:solidFill>
            <a:srgbClr val="96B3C1">
              <a:alpha val="38840"/>
            </a:srgbClr>
          </a:solidFill>
          <a:ln>
            <a:noFill/>
          </a:ln>
        </p:spPr>
      </p:sp>
      <p:sp>
        <p:nvSpPr>
          <p:cNvPr id="701" name="Google Shape;701;p74"/>
          <p:cNvSpPr/>
          <p:nvPr/>
        </p:nvSpPr>
        <p:spPr>
          <a:xfrm>
            <a:off x="-65800" y="2281125"/>
            <a:ext cx="5351875" cy="2917200"/>
          </a:xfrm>
          <a:custGeom>
            <a:rect b="b" l="l" r="r" t="t"/>
            <a:pathLst>
              <a:path extrusionOk="0" h="116688" w="214075">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_1_1_1_1_1_1_1_1">
    <p:bg>
      <p:bgPr>
        <a:blipFill>
          <a:blip r:embed="rId2">
            <a:alphaModFix/>
          </a:blip>
          <a:stretch>
            <a:fillRect/>
          </a:stretch>
        </a:blipFill>
      </p:bgPr>
    </p:bg>
    <p:spTree>
      <p:nvGrpSpPr>
        <p:cNvPr id="702" name="Shape 702"/>
        <p:cNvGrpSpPr/>
        <p:nvPr/>
      </p:nvGrpSpPr>
      <p:grpSpPr>
        <a:xfrm>
          <a:off x="0" y="0"/>
          <a:ext cx="0" cy="0"/>
          <a:chOff x="0" y="0"/>
          <a:chExt cx="0" cy="0"/>
        </a:xfrm>
      </p:grpSpPr>
      <p:sp>
        <p:nvSpPr>
          <p:cNvPr id="703" name="Google Shape;703;p75"/>
          <p:cNvSpPr/>
          <p:nvPr/>
        </p:nvSpPr>
        <p:spPr>
          <a:xfrm rot="10800000">
            <a:off x="2684116" y="-137325"/>
            <a:ext cx="6629125" cy="2933800"/>
          </a:xfrm>
          <a:custGeom>
            <a:rect b="b" l="l" r="r" t="t"/>
            <a:pathLst>
              <a:path extrusionOk="0" h="117352" w="265165">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704" name="Google Shape;704;p75"/>
          <p:cNvSpPr/>
          <p:nvPr/>
        </p:nvSpPr>
        <p:spPr>
          <a:xfrm>
            <a:off x="2883850" y="3632900"/>
            <a:ext cx="6354475" cy="1598000"/>
          </a:xfrm>
          <a:custGeom>
            <a:rect b="b" l="l" r="r" t="t"/>
            <a:pathLst>
              <a:path extrusionOk="0" h="63920" w="254179">
                <a:moveTo>
                  <a:pt x="153806" y="0"/>
                </a:moveTo>
                <a:lnTo>
                  <a:pt x="0" y="63920"/>
                </a:lnTo>
                <a:lnTo>
                  <a:pt x="254179" y="63920"/>
                </a:lnTo>
                <a:close/>
              </a:path>
            </a:pathLst>
          </a:custGeom>
          <a:solidFill>
            <a:srgbClr val="96B3C1">
              <a:alpha val="38840"/>
            </a:srgbClr>
          </a:solidFill>
          <a:ln>
            <a:noFill/>
          </a:ln>
        </p:spPr>
      </p:sp>
      <p:sp>
        <p:nvSpPr>
          <p:cNvPr id="705" name="Google Shape;705;p75"/>
          <p:cNvSpPr/>
          <p:nvPr/>
        </p:nvSpPr>
        <p:spPr>
          <a:xfrm>
            <a:off x="-87400" y="-112350"/>
            <a:ext cx="3932550" cy="5318275"/>
          </a:xfrm>
          <a:custGeom>
            <a:rect b="b" l="l" r="r" t="t"/>
            <a:pathLst>
              <a:path extrusionOk="0" h="212731" w="157302">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706" name="Google Shape;706;p75"/>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9"/>
          <p:cNvSpPr/>
          <p:nvPr/>
        </p:nvSpPr>
        <p:spPr>
          <a:xfrm>
            <a:off x="-237175" y="2127600"/>
            <a:ext cx="8462695" cy="3196882"/>
          </a:xfrm>
          <a:custGeom>
            <a:rect b="b" l="l" r="r" t="t"/>
            <a:pathLst>
              <a:path extrusionOk="0" h="110361" w="345064">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ctrTitle"/>
          </p:nvPr>
        </p:nvSpPr>
        <p:spPr>
          <a:xfrm>
            <a:off x="3082050" y="1564604"/>
            <a:ext cx="29799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10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9"/>
          <p:cNvSpPr txBox="1"/>
          <p:nvPr>
            <p:ph idx="1" type="subTitle"/>
          </p:nvPr>
        </p:nvSpPr>
        <p:spPr>
          <a:xfrm>
            <a:off x="2689650" y="2783829"/>
            <a:ext cx="37647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0"/>
          <p:cNvSpPr txBox="1"/>
          <p:nvPr>
            <p:ph type="title"/>
          </p:nvPr>
        </p:nvSpPr>
        <p:spPr>
          <a:xfrm>
            <a:off x="1886250" y="1105650"/>
            <a:ext cx="53715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3.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theme" Target="../theme/theme2.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indent="-317500" lvl="1" marL="9144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indent="-317500" lvl="2" marL="13716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indent="-317500" lvl="3" marL="18288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indent="-317500" lvl="4" marL="22860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indent="-317500" lvl="5" marL="27432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indent="-317500" lvl="6" marL="32004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indent="-317500" lvl="7" marL="36576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indent="-317500" lvl="8" marL="41148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35" name="Shape 335"/>
        <p:cNvGrpSpPr/>
        <p:nvPr/>
      </p:nvGrpSpPr>
      <p:grpSpPr>
        <a:xfrm>
          <a:off x="0" y="0"/>
          <a:ext cx="0" cy="0"/>
          <a:chOff x="0" y="0"/>
          <a:chExt cx="0" cy="0"/>
        </a:xfrm>
      </p:grpSpPr>
      <p:sp>
        <p:nvSpPr>
          <p:cNvPr id="336" name="Google Shape;336;p39"/>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Rozha One"/>
              <a:buNone/>
              <a:defRPr sz="2800">
                <a:solidFill>
                  <a:schemeClr val="dk2"/>
                </a:solidFill>
                <a:latin typeface="Rozha One"/>
                <a:ea typeface="Rozha One"/>
                <a:cs typeface="Rozha One"/>
                <a:sym typeface="Rozha One"/>
              </a:defRPr>
            </a:lvl1pPr>
            <a:lvl2pPr lvl="1"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2pPr>
            <a:lvl3pPr lvl="2"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3pPr>
            <a:lvl4pPr lvl="3"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4pPr>
            <a:lvl5pPr lvl="4"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5pPr>
            <a:lvl6pPr lvl="5"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6pPr>
            <a:lvl7pPr lvl="6"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7pPr>
            <a:lvl8pPr lvl="7"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8pPr>
            <a:lvl9pPr lvl="8"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9pPr>
          </a:lstStyle>
          <a:p/>
        </p:txBody>
      </p:sp>
      <p:sp>
        <p:nvSpPr>
          <p:cNvPr id="337" name="Google Shape;337;p39"/>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Manjari"/>
              <a:buChar char="●"/>
              <a:defRPr sz="1800">
                <a:solidFill>
                  <a:schemeClr val="dk1"/>
                </a:solidFill>
                <a:latin typeface="Manjari"/>
                <a:ea typeface="Manjari"/>
                <a:cs typeface="Manjari"/>
                <a:sym typeface="Manjari"/>
              </a:defRPr>
            </a:lvl1pPr>
            <a:lvl2pPr indent="-317500" lvl="1" marL="9144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indent="-317500" lvl="2" marL="13716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indent="-317500" lvl="3" marL="18288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indent="-317500" lvl="4" marL="22860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indent="-317500" lvl="5" marL="27432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indent="-317500" lvl="6" marL="32004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indent="-317500" lvl="7" marL="36576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indent="-317500" lvl="8" marL="4114800" rtl="0">
              <a:lnSpc>
                <a:spcPct val="115000"/>
              </a:lnSpc>
              <a:spcBef>
                <a:spcPts val="1600"/>
              </a:spcBef>
              <a:spcAft>
                <a:spcPts val="1600"/>
              </a:spcAft>
              <a:buClr>
                <a:schemeClr val="dk1"/>
              </a:buClr>
              <a:buSzPts val="1400"/>
              <a:buFont typeface="Manjari"/>
              <a:buChar char="■"/>
              <a:defRPr>
                <a:solidFill>
                  <a:schemeClr val="dk1"/>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5.xml"/><Relationship Id="rId3" Type="http://schemas.openxmlformats.org/officeDocument/2006/relationships/hyperlink" Target="http://drive.google.com/file/d/13pjPqG3hQg9KJlMI_NrA4fUanzm5n2ar/view"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1.xml"/><Relationship Id="rId3" Type="http://schemas.openxmlformats.org/officeDocument/2006/relationships/image" Target="../media/image6.jpg"/><Relationship Id="rId4" Type="http://schemas.openxmlformats.org/officeDocument/2006/relationships/image" Target="../media/image17.jpg"/><Relationship Id="rId5"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6"/>
          <p:cNvSpPr txBox="1"/>
          <p:nvPr>
            <p:ph type="ctrTitle"/>
          </p:nvPr>
        </p:nvSpPr>
        <p:spPr>
          <a:xfrm>
            <a:off x="2218775" y="1512863"/>
            <a:ext cx="4706400" cy="150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134F5C"/>
                </a:solidFill>
              </a:rPr>
              <a:t>FUYAO CASE STUDY</a:t>
            </a:r>
            <a:endParaRPr sz="4000">
              <a:solidFill>
                <a:srgbClr val="134F5C"/>
              </a:solidFill>
            </a:endParaRPr>
          </a:p>
        </p:txBody>
      </p:sp>
      <p:sp>
        <p:nvSpPr>
          <p:cNvPr id="712" name="Google Shape;712;p76"/>
          <p:cNvSpPr txBox="1"/>
          <p:nvPr>
            <p:ph idx="1" type="subTitle"/>
          </p:nvPr>
        </p:nvSpPr>
        <p:spPr>
          <a:xfrm>
            <a:off x="2515500" y="3128650"/>
            <a:ext cx="4113000" cy="3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134F5C"/>
                </a:solidFill>
              </a:rPr>
              <a:t>MISSION  POSSIBLE</a:t>
            </a:r>
            <a:endParaRPr b="1" sz="2000">
              <a:solidFill>
                <a:srgbClr val="134F5C"/>
              </a:solidFill>
            </a:endParaRPr>
          </a:p>
        </p:txBody>
      </p:sp>
      <p:sp>
        <p:nvSpPr>
          <p:cNvPr id="713" name="Google Shape;713;p76"/>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6">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5"/>
          <p:cNvSpPr/>
          <p:nvPr/>
        </p:nvSpPr>
        <p:spPr>
          <a:xfrm>
            <a:off x="4747500" y="1784300"/>
            <a:ext cx="3088500" cy="886800"/>
          </a:xfrm>
          <a:prstGeom prst="roundRect">
            <a:avLst>
              <a:gd fmla="val 16667" name="adj"/>
            </a:avLst>
          </a:prstGeom>
          <a:solidFill>
            <a:srgbClr val="D9D9D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5"/>
          <p:cNvSpPr/>
          <p:nvPr/>
        </p:nvSpPr>
        <p:spPr>
          <a:xfrm>
            <a:off x="4747575" y="3074775"/>
            <a:ext cx="3088500" cy="886800"/>
          </a:xfrm>
          <a:prstGeom prst="roundRect">
            <a:avLst>
              <a:gd fmla="val 16667" name="adj"/>
            </a:avLst>
          </a:prstGeom>
          <a:solidFill>
            <a:srgbClr val="D9D9D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rgbClr val="30383C"/>
              </a:solidFill>
            </a:endParaRPr>
          </a:p>
        </p:txBody>
      </p:sp>
      <p:sp>
        <p:nvSpPr>
          <p:cNvPr id="857" name="Google Shape;857;p85"/>
          <p:cNvSpPr/>
          <p:nvPr/>
        </p:nvSpPr>
        <p:spPr>
          <a:xfrm>
            <a:off x="859925" y="1784300"/>
            <a:ext cx="3267600" cy="678900"/>
          </a:xfrm>
          <a:prstGeom prst="roundRect">
            <a:avLst>
              <a:gd fmla="val 16667" name="adj"/>
            </a:avLst>
          </a:prstGeom>
          <a:solidFill>
            <a:srgbClr val="C1E1D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5"/>
          <p:cNvSpPr/>
          <p:nvPr/>
        </p:nvSpPr>
        <p:spPr>
          <a:xfrm>
            <a:off x="859925" y="2671100"/>
            <a:ext cx="3267600" cy="678900"/>
          </a:xfrm>
          <a:prstGeom prst="roundRect">
            <a:avLst>
              <a:gd fmla="val 16667" name="adj"/>
            </a:avLst>
          </a:prstGeom>
          <a:solidFill>
            <a:srgbClr val="C1E1D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5"/>
          <p:cNvSpPr txBox="1"/>
          <p:nvPr>
            <p:ph idx="15" type="title"/>
          </p:nvPr>
        </p:nvSpPr>
        <p:spPr>
          <a:xfrm>
            <a:off x="957725" y="683125"/>
            <a:ext cx="7194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12121"/>
                </a:solidFill>
              </a:rPr>
              <a:t>REASONS FOR EXPANSION</a:t>
            </a:r>
            <a:endParaRPr sz="2400">
              <a:solidFill>
                <a:srgbClr val="212121"/>
              </a:solidFill>
            </a:endParaRPr>
          </a:p>
        </p:txBody>
      </p:sp>
      <p:sp>
        <p:nvSpPr>
          <p:cNvPr id="860" name="Google Shape;860;p85"/>
          <p:cNvSpPr txBox="1"/>
          <p:nvPr>
            <p:ph idx="5" type="title"/>
          </p:nvPr>
        </p:nvSpPr>
        <p:spPr>
          <a:xfrm>
            <a:off x="974780" y="1811855"/>
            <a:ext cx="3088500" cy="56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30383C"/>
                </a:solidFill>
                <a:latin typeface="Arial"/>
                <a:ea typeface="Arial"/>
                <a:cs typeface="Arial"/>
                <a:sym typeface="Arial"/>
              </a:rPr>
              <a:t>Main purpose was to be </a:t>
            </a:r>
            <a:r>
              <a:rPr b="1" lang="en" sz="1200">
                <a:solidFill>
                  <a:srgbClr val="30383C"/>
                </a:solidFill>
                <a:latin typeface="Arial"/>
                <a:ea typeface="Arial"/>
                <a:cs typeface="Arial"/>
                <a:sym typeface="Arial"/>
              </a:rPr>
              <a:t>close</a:t>
            </a:r>
            <a:r>
              <a:rPr b="1" lang="en" sz="1200">
                <a:solidFill>
                  <a:srgbClr val="30383C"/>
                </a:solidFill>
                <a:latin typeface="Arial"/>
                <a:ea typeface="Arial"/>
                <a:cs typeface="Arial"/>
                <a:sym typeface="Arial"/>
              </a:rPr>
              <a:t> to the US </a:t>
            </a:r>
            <a:r>
              <a:rPr b="1" lang="en" sz="1200">
                <a:solidFill>
                  <a:srgbClr val="30383C"/>
                </a:solidFill>
                <a:latin typeface="Arial"/>
                <a:ea typeface="Arial"/>
                <a:cs typeface="Arial"/>
                <a:sym typeface="Arial"/>
              </a:rPr>
              <a:t>customers</a:t>
            </a:r>
            <a:endParaRPr b="1">
              <a:solidFill>
                <a:srgbClr val="45818E"/>
              </a:solidFill>
            </a:endParaRPr>
          </a:p>
        </p:txBody>
      </p:sp>
      <p:sp>
        <p:nvSpPr>
          <p:cNvPr id="861" name="Google Shape;861;p85"/>
          <p:cNvSpPr txBox="1"/>
          <p:nvPr>
            <p:ph type="title"/>
          </p:nvPr>
        </p:nvSpPr>
        <p:spPr>
          <a:xfrm>
            <a:off x="917350" y="2839236"/>
            <a:ext cx="2689500" cy="45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30383C"/>
                </a:solidFill>
                <a:latin typeface="Arial"/>
                <a:ea typeface="Arial"/>
                <a:cs typeface="Arial"/>
                <a:sym typeface="Arial"/>
              </a:rPr>
              <a:t>Exports from US to China had so many risks that were hard to protect</a:t>
            </a:r>
            <a:endParaRPr sz="1500">
              <a:solidFill>
                <a:srgbClr val="134F5C"/>
              </a:solidFill>
              <a:latin typeface="Arial"/>
              <a:ea typeface="Arial"/>
              <a:cs typeface="Arial"/>
              <a:sym typeface="Arial"/>
            </a:endParaRPr>
          </a:p>
          <a:p>
            <a:pPr indent="0" lvl="0" marL="0" rtl="0" algn="ctr">
              <a:spcBef>
                <a:spcPts val="0"/>
              </a:spcBef>
              <a:spcAft>
                <a:spcPts val="0"/>
              </a:spcAft>
              <a:buNone/>
            </a:pPr>
            <a:r>
              <a:t/>
            </a:r>
            <a:endParaRPr b="1" sz="1200">
              <a:solidFill>
                <a:srgbClr val="30383C"/>
              </a:solidFill>
              <a:latin typeface="Arial"/>
              <a:ea typeface="Arial"/>
              <a:cs typeface="Arial"/>
              <a:sym typeface="Arial"/>
            </a:endParaRPr>
          </a:p>
        </p:txBody>
      </p:sp>
      <p:sp>
        <p:nvSpPr>
          <p:cNvPr id="862" name="Google Shape;862;p85"/>
          <p:cNvSpPr txBox="1"/>
          <p:nvPr>
            <p:ph idx="6" type="title"/>
          </p:nvPr>
        </p:nvSpPr>
        <p:spPr>
          <a:xfrm>
            <a:off x="4873475" y="1931574"/>
            <a:ext cx="2958300" cy="6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Sourcing from Tianjin incurred substantial packaging, and shipping costs</a:t>
            </a:r>
            <a:endParaRPr sz="1500">
              <a:solidFill>
                <a:srgbClr val="134F5C"/>
              </a:solidFill>
              <a:latin typeface="Arial"/>
              <a:ea typeface="Arial"/>
              <a:cs typeface="Arial"/>
              <a:sym typeface="Arial"/>
            </a:endParaRPr>
          </a:p>
          <a:p>
            <a:pPr indent="0" lvl="0" marL="0" rtl="0" algn="ctr">
              <a:spcBef>
                <a:spcPts val="0"/>
              </a:spcBef>
              <a:spcAft>
                <a:spcPts val="0"/>
              </a:spcAft>
              <a:buNone/>
            </a:pPr>
            <a:r>
              <a:t/>
            </a:r>
            <a:endParaRPr b="1" sz="1200">
              <a:solidFill>
                <a:srgbClr val="30383C"/>
              </a:solidFill>
              <a:latin typeface="Arial"/>
              <a:ea typeface="Arial"/>
              <a:cs typeface="Arial"/>
              <a:sym typeface="Arial"/>
            </a:endParaRPr>
          </a:p>
        </p:txBody>
      </p:sp>
      <p:sp>
        <p:nvSpPr>
          <p:cNvPr id="863" name="Google Shape;863;p85"/>
          <p:cNvSpPr txBox="1"/>
          <p:nvPr>
            <p:ph idx="4" type="title"/>
          </p:nvPr>
        </p:nvSpPr>
        <p:spPr>
          <a:xfrm>
            <a:off x="4873475" y="3181275"/>
            <a:ext cx="28857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Unsustainability of low container shipping rates </a:t>
            </a:r>
            <a:endParaRPr b="1" sz="1200">
              <a:solidFill>
                <a:srgbClr val="30383C"/>
              </a:solidFill>
              <a:latin typeface="Arial"/>
              <a:ea typeface="Arial"/>
              <a:cs typeface="Arial"/>
              <a:sym typeface="Arial"/>
            </a:endParaRPr>
          </a:p>
        </p:txBody>
      </p:sp>
      <p:sp>
        <p:nvSpPr>
          <p:cNvPr id="864" name="Google Shape;864;p85"/>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865" name="Google Shape;865;p85">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866" name="Google Shape;866;p85">
            <a:hlinkClick action="ppaction://hlinkshowjump?jump=nextslide"/>
          </p:cNvPr>
          <p:cNvSpPr/>
          <p:nvPr/>
        </p:nvSpPr>
        <p:spPr>
          <a:xfrm>
            <a:off x="78360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867" name="Google Shape;867;p85"/>
          <p:cNvSpPr/>
          <p:nvPr/>
        </p:nvSpPr>
        <p:spPr>
          <a:xfrm>
            <a:off x="870850" y="3557900"/>
            <a:ext cx="3267600" cy="568200"/>
          </a:xfrm>
          <a:prstGeom prst="roundRect">
            <a:avLst>
              <a:gd fmla="val 16667" name="adj"/>
            </a:avLst>
          </a:prstGeom>
          <a:solidFill>
            <a:srgbClr val="C1E1D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5"/>
          <p:cNvSpPr txBox="1"/>
          <p:nvPr>
            <p:ph idx="5" type="title"/>
          </p:nvPr>
        </p:nvSpPr>
        <p:spPr>
          <a:xfrm>
            <a:off x="949480" y="3557905"/>
            <a:ext cx="3088500" cy="56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30383C"/>
                </a:solidFill>
                <a:latin typeface="Arial"/>
                <a:ea typeface="Arial"/>
                <a:cs typeface="Arial"/>
                <a:sym typeface="Arial"/>
              </a:rPr>
              <a:t>For customers having Just-In-Time supply chains</a:t>
            </a:r>
            <a:endParaRPr b="1" sz="1200">
              <a:solidFill>
                <a:srgbClr val="30383C"/>
              </a:solidFill>
              <a:latin typeface="Arial"/>
              <a:ea typeface="Arial"/>
              <a:cs typeface="Arial"/>
              <a:sym typeface="Arial"/>
            </a:endParaRPr>
          </a:p>
        </p:txBody>
      </p:sp>
      <p:sp>
        <p:nvSpPr>
          <p:cNvPr id="869" name="Google Shape;869;p85"/>
          <p:cNvSpPr txBox="1"/>
          <p:nvPr>
            <p:ph idx="15" type="title"/>
          </p:nvPr>
        </p:nvSpPr>
        <p:spPr>
          <a:xfrm>
            <a:off x="885225" y="1283250"/>
            <a:ext cx="32676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212121"/>
                </a:solidFill>
              </a:rPr>
              <a:t>Proximity</a:t>
            </a:r>
            <a:endParaRPr sz="2000">
              <a:solidFill>
                <a:srgbClr val="212121"/>
              </a:solidFill>
            </a:endParaRPr>
          </a:p>
        </p:txBody>
      </p:sp>
      <p:sp>
        <p:nvSpPr>
          <p:cNvPr id="870" name="Google Shape;870;p85"/>
          <p:cNvSpPr txBox="1"/>
          <p:nvPr>
            <p:ph idx="15" type="title"/>
          </p:nvPr>
        </p:nvSpPr>
        <p:spPr>
          <a:xfrm>
            <a:off x="4568475" y="1305988"/>
            <a:ext cx="32676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212121"/>
                </a:solidFill>
              </a:rPr>
              <a:t>Cost</a:t>
            </a:r>
            <a:endParaRPr sz="2000">
              <a:solidFill>
                <a:srgbClr val="21212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86"/>
          <p:cNvSpPr txBox="1"/>
          <p:nvPr>
            <p:ph type="title"/>
          </p:nvPr>
        </p:nvSpPr>
        <p:spPr>
          <a:xfrm>
            <a:off x="861525" y="1260150"/>
            <a:ext cx="7569300" cy="211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Did they do a good job bringing up the production process?</a:t>
            </a:r>
            <a:endParaRPr>
              <a:solidFill>
                <a:srgbClr val="134F5C"/>
              </a:solidFill>
            </a:endParaRPr>
          </a:p>
        </p:txBody>
      </p:sp>
      <p:sp>
        <p:nvSpPr>
          <p:cNvPr id="876" name="Google Shape;876;p86"/>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6">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6"/>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6">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6"/>
          <p:cNvSpPr txBox="1"/>
          <p:nvPr>
            <p:ph idx="2" type="title"/>
          </p:nvPr>
        </p:nvSpPr>
        <p:spPr>
          <a:xfrm>
            <a:off x="3617013" y="2909950"/>
            <a:ext cx="20583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NO.</a:t>
            </a:r>
            <a:endParaRPr sz="10000">
              <a:solidFill>
                <a:srgbClr val="134F5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7"/>
          <p:cNvSpPr/>
          <p:nvPr/>
        </p:nvSpPr>
        <p:spPr>
          <a:xfrm>
            <a:off x="896550" y="1594225"/>
            <a:ext cx="7350900" cy="12612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7"/>
          <p:cNvSpPr/>
          <p:nvPr/>
        </p:nvSpPr>
        <p:spPr>
          <a:xfrm>
            <a:off x="2372313" y="3121200"/>
            <a:ext cx="4884000" cy="1261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7"/>
          <p:cNvSpPr txBox="1"/>
          <p:nvPr>
            <p:ph idx="8" type="title"/>
          </p:nvPr>
        </p:nvSpPr>
        <p:spPr>
          <a:xfrm>
            <a:off x="5930911" y="1594225"/>
            <a:ext cx="21090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TRAINING</a:t>
            </a:r>
            <a:endParaRPr>
              <a:solidFill>
                <a:srgbClr val="134F5C"/>
              </a:solidFill>
              <a:latin typeface="Rozha One"/>
              <a:ea typeface="Rozha One"/>
              <a:cs typeface="Rozha One"/>
              <a:sym typeface="Rozha One"/>
            </a:endParaRPr>
          </a:p>
        </p:txBody>
      </p:sp>
      <p:sp>
        <p:nvSpPr>
          <p:cNvPr id="888" name="Google Shape;888;p87"/>
          <p:cNvSpPr txBox="1"/>
          <p:nvPr>
            <p:ph type="title"/>
          </p:nvPr>
        </p:nvSpPr>
        <p:spPr>
          <a:xfrm>
            <a:off x="1051489" y="1594225"/>
            <a:ext cx="21336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COST</a:t>
            </a:r>
            <a:endParaRPr sz="2000">
              <a:solidFill>
                <a:srgbClr val="134F5C"/>
              </a:solidFill>
              <a:latin typeface="Rozha One"/>
              <a:ea typeface="Rozha One"/>
              <a:cs typeface="Rozha One"/>
              <a:sym typeface="Rozha One"/>
            </a:endParaRPr>
          </a:p>
        </p:txBody>
      </p:sp>
      <p:sp>
        <p:nvSpPr>
          <p:cNvPr id="889" name="Google Shape;889;p87"/>
          <p:cNvSpPr txBox="1"/>
          <p:nvPr>
            <p:ph idx="1" type="subTitle"/>
          </p:nvPr>
        </p:nvSpPr>
        <p:spPr>
          <a:xfrm>
            <a:off x="1101300" y="2121225"/>
            <a:ext cx="21090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Arial"/>
                <a:ea typeface="Arial"/>
                <a:cs typeface="Arial"/>
                <a:sym typeface="Arial"/>
              </a:rPr>
              <a:t>Total cost per windshield was approx. 20$ more in moraine</a:t>
            </a:r>
            <a:endParaRPr>
              <a:solidFill>
                <a:srgbClr val="134F5C"/>
              </a:solidFill>
              <a:latin typeface="Arial"/>
              <a:ea typeface="Arial"/>
              <a:cs typeface="Arial"/>
              <a:sym typeface="Arial"/>
            </a:endParaRPr>
          </a:p>
        </p:txBody>
      </p:sp>
      <p:sp>
        <p:nvSpPr>
          <p:cNvPr id="890" name="Google Shape;890;p87"/>
          <p:cNvSpPr txBox="1"/>
          <p:nvPr>
            <p:ph idx="4" type="title"/>
          </p:nvPr>
        </p:nvSpPr>
        <p:spPr>
          <a:xfrm>
            <a:off x="3513903" y="1594225"/>
            <a:ext cx="21162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MANAGEMENT</a:t>
            </a:r>
            <a:endParaRPr sz="2000">
              <a:solidFill>
                <a:srgbClr val="134F5C"/>
              </a:solidFill>
              <a:latin typeface="Rozha One"/>
              <a:ea typeface="Rozha One"/>
              <a:cs typeface="Rozha One"/>
              <a:sym typeface="Rozha One"/>
            </a:endParaRPr>
          </a:p>
        </p:txBody>
      </p:sp>
      <p:sp>
        <p:nvSpPr>
          <p:cNvPr id="891" name="Google Shape;891;p87"/>
          <p:cNvSpPr txBox="1"/>
          <p:nvPr>
            <p:ph idx="5" type="subTitle"/>
          </p:nvPr>
        </p:nvSpPr>
        <p:spPr>
          <a:xfrm>
            <a:off x="3513900" y="2121225"/>
            <a:ext cx="20253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Arial"/>
                <a:ea typeface="Arial"/>
                <a:cs typeface="Arial"/>
                <a:sym typeface="Arial"/>
              </a:rPr>
              <a:t>Very poor upper management</a:t>
            </a:r>
            <a:endParaRPr sz="1700">
              <a:solidFill>
                <a:srgbClr val="134F5C"/>
              </a:solidFill>
              <a:latin typeface="Arial"/>
              <a:ea typeface="Arial"/>
              <a:cs typeface="Arial"/>
              <a:sym typeface="Arial"/>
            </a:endParaRPr>
          </a:p>
          <a:p>
            <a:pPr indent="0" lvl="0" marL="0" rtl="0" algn="ctr">
              <a:spcBef>
                <a:spcPts val="0"/>
              </a:spcBef>
              <a:spcAft>
                <a:spcPts val="0"/>
              </a:spcAft>
              <a:buNone/>
            </a:pPr>
            <a:r>
              <a:t/>
            </a:r>
            <a:endParaRPr>
              <a:solidFill>
                <a:srgbClr val="134F5C"/>
              </a:solidFill>
              <a:latin typeface="Arial"/>
              <a:ea typeface="Arial"/>
              <a:cs typeface="Arial"/>
              <a:sym typeface="Arial"/>
            </a:endParaRPr>
          </a:p>
        </p:txBody>
      </p:sp>
      <p:sp>
        <p:nvSpPr>
          <p:cNvPr id="892" name="Google Shape;892;p87"/>
          <p:cNvSpPr txBox="1"/>
          <p:nvPr>
            <p:ph idx="3" type="subTitle"/>
          </p:nvPr>
        </p:nvSpPr>
        <p:spPr>
          <a:xfrm>
            <a:off x="2527250" y="3801600"/>
            <a:ext cx="2133600" cy="52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Arial"/>
                <a:ea typeface="Arial"/>
                <a:cs typeface="Arial"/>
                <a:sym typeface="Arial"/>
              </a:rPr>
              <a:t>Failed to create proper and consistent culture in the company</a:t>
            </a:r>
            <a:endParaRPr>
              <a:solidFill>
                <a:srgbClr val="134F5C"/>
              </a:solidFill>
              <a:latin typeface="Arial"/>
              <a:ea typeface="Arial"/>
              <a:cs typeface="Arial"/>
              <a:sym typeface="Arial"/>
            </a:endParaRPr>
          </a:p>
        </p:txBody>
      </p:sp>
      <p:sp>
        <p:nvSpPr>
          <p:cNvPr id="893" name="Google Shape;893;p87"/>
          <p:cNvSpPr txBox="1"/>
          <p:nvPr>
            <p:ph idx="2" type="title"/>
          </p:nvPr>
        </p:nvSpPr>
        <p:spPr>
          <a:xfrm>
            <a:off x="2555276" y="3127950"/>
            <a:ext cx="21336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CULTURE</a:t>
            </a:r>
            <a:endParaRPr sz="2000">
              <a:solidFill>
                <a:srgbClr val="134F5C"/>
              </a:solidFill>
              <a:latin typeface="Rozha One"/>
              <a:ea typeface="Rozha One"/>
              <a:cs typeface="Rozha One"/>
              <a:sym typeface="Rozha One"/>
            </a:endParaRPr>
          </a:p>
        </p:txBody>
      </p:sp>
      <p:sp>
        <p:nvSpPr>
          <p:cNvPr id="894" name="Google Shape;894;p87"/>
          <p:cNvSpPr txBox="1"/>
          <p:nvPr>
            <p:ph idx="6" type="title"/>
          </p:nvPr>
        </p:nvSpPr>
        <p:spPr>
          <a:xfrm>
            <a:off x="4989666" y="3088875"/>
            <a:ext cx="21162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SITE </a:t>
            </a:r>
            <a:endParaRPr>
              <a:solidFill>
                <a:srgbClr val="134F5C"/>
              </a:solidFill>
              <a:latin typeface="Rozha One"/>
              <a:ea typeface="Rozha One"/>
              <a:cs typeface="Rozha One"/>
              <a:sym typeface="Rozha One"/>
            </a:endParaRPr>
          </a:p>
        </p:txBody>
      </p:sp>
      <p:sp>
        <p:nvSpPr>
          <p:cNvPr id="895" name="Google Shape;895;p87"/>
          <p:cNvSpPr txBox="1"/>
          <p:nvPr>
            <p:ph idx="7" type="subTitle"/>
          </p:nvPr>
        </p:nvSpPr>
        <p:spPr>
          <a:xfrm>
            <a:off x="4989675" y="3723425"/>
            <a:ext cx="2025300" cy="52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Arial"/>
                <a:ea typeface="Arial"/>
                <a:cs typeface="Arial"/>
                <a:sym typeface="Arial"/>
              </a:rPr>
              <a:t>The site was not ready to fulfill big and important orders</a:t>
            </a:r>
            <a:endParaRPr>
              <a:solidFill>
                <a:srgbClr val="134F5C"/>
              </a:solidFill>
              <a:latin typeface="Arial"/>
              <a:ea typeface="Arial"/>
              <a:cs typeface="Arial"/>
              <a:sym typeface="Arial"/>
            </a:endParaRPr>
          </a:p>
        </p:txBody>
      </p:sp>
      <p:sp>
        <p:nvSpPr>
          <p:cNvPr id="896" name="Google Shape;896;p87"/>
          <p:cNvSpPr txBox="1"/>
          <p:nvPr>
            <p:ph idx="9" type="subTitle"/>
          </p:nvPr>
        </p:nvSpPr>
        <p:spPr>
          <a:xfrm>
            <a:off x="5930900" y="2236950"/>
            <a:ext cx="21162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latin typeface="Arial"/>
                <a:ea typeface="Arial"/>
                <a:cs typeface="Arial"/>
                <a:sym typeface="Arial"/>
              </a:rPr>
              <a:t>It was automated still it lacked proper trainings of the employees</a:t>
            </a:r>
            <a:endParaRPr sz="1600">
              <a:solidFill>
                <a:srgbClr val="134F5C"/>
              </a:solidFill>
              <a:latin typeface="Arial"/>
              <a:ea typeface="Arial"/>
              <a:cs typeface="Arial"/>
              <a:sym typeface="Arial"/>
            </a:endParaRPr>
          </a:p>
          <a:p>
            <a:pPr indent="0" lvl="0" marL="0" rtl="0" algn="ctr">
              <a:spcBef>
                <a:spcPts val="0"/>
              </a:spcBef>
              <a:spcAft>
                <a:spcPts val="0"/>
              </a:spcAft>
              <a:buNone/>
            </a:pPr>
            <a:r>
              <a:t/>
            </a:r>
            <a:endParaRPr>
              <a:solidFill>
                <a:srgbClr val="134F5C"/>
              </a:solidFill>
              <a:latin typeface="Arial"/>
              <a:ea typeface="Arial"/>
              <a:cs typeface="Arial"/>
              <a:sym typeface="Arial"/>
            </a:endParaRPr>
          </a:p>
        </p:txBody>
      </p:sp>
      <p:cxnSp>
        <p:nvCxnSpPr>
          <p:cNvPr id="897" name="Google Shape;897;p87"/>
          <p:cNvCxnSpPr/>
          <p:nvPr/>
        </p:nvCxnSpPr>
        <p:spPr>
          <a:xfrm>
            <a:off x="3363506" y="1771650"/>
            <a:ext cx="0" cy="895200"/>
          </a:xfrm>
          <a:prstGeom prst="straightConnector1">
            <a:avLst/>
          </a:prstGeom>
          <a:noFill/>
          <a:ln cap="flat" cmpd="sng" w="9525">
            <a:solidFill>
              <a:schemeClr val="accent2"/>
            </a:solidFill>
            <a:prstDash val="solid"/>
            <a:round/>
            <a:headEnd len="med" w="med" type="none"/>
            <a:tailEnd len="med" w="med" type="none"/>
          </a:ln>
        </p:spPr>
      </p:cxnSp>
      <p:cxnSp>
        <p:nvCxnSpPr>
          <p:cNvPr id="898" name="Google Shape;898;p87"/>
          <p:cNvCxnSpPr/>
          <p:nvPr/>
        </p:nvCxnSpPr>
        <p:spPr>
          <a:xfrm>
            <a:off x="5780494" y="1771650"/>
            <a:ext cx="0" cy="895200"/>
          </a:xfrm>
          <a:prstGeom prst="straightConnector1">
            <a:avLst/>
          </a:prstGeom>
          <a:noFill/>
          <a:ln cap="flat" cmpd="sng" w="9525">
            <a:solidFill>
              <a:schemeClr val="accent2"/>
            </a:solidFill>
            <a:prstDash val="solid"/>
            <a:round/>
            <a:headEnd len="med" w="med" type="none"/>
            <a:tailEnd len="med" w="med" type="none"/>
          </a:ln>
        </p:spPr>
      </p:cxnSp>
      <p:cxnSp>
        <p:nvCxnSpPr>
          <p:cNvPr id="899" name="Google Shape;899;p87"/>
          <p:cNvCxnSpPr/>
          <p:nvPr/>
        </p:nvCxnSpPr>
        <p:spPr>
          <a:xfrm>
            <a:off x="4839269" y="3304200"/>
            <a:ext cx="0" cy="895200"/>
          </a:xfrm>
          <a:prstGeom prst="straightConnector1">
            <a:avLst/>
          </a:prstGeom>
          <a:noFill/>
          <a:ln cap="flat" cmpd="sng" w="9525">
            <a:solidFill>
              <a:schemeClr val="accent1"/>
            </a:solidFill>
            <a:prstDash val="solid"/>
            <a:round/>
            <a:headEnd len="med" w="med" type="none"/>
            <a:tailEnd len="med" w="med" type="none"/>
          </a:ln>
        </p:spPr>
      </p:cxnSp>
      <p:cxnSp>
        <p:nvCxnSpPr>
          <p:cNvPr id="900" name="Google Shape;900;p87"/>
          <p:cNvCxnSpPr/>
          <p:nvPr/>
        </p:nvCxnSpPr>
        <p:spPr>
          <a:xfrm>
            <a:off x="7256256" y="3304200"/>
            <a:ext cx="0" cy="895200"/>
          </a:xfrm>
          <a:prstGeom prst="straightConnector1">
            <a:avLst/>
          </a:prstGeom>
          <a:noFill/>
          <a:ln cap="flat" cmpd="sng" w="9525">
            <a:solidFill>
              <a:schemeClr val="accent1"/>
            </a:solidFill>
            <a:prstDash val="solid"/>
            <a:round/>
            <a:headEnd len="med" w="med" type="none"/>
            <a:tailEnd len="med" w="med" type="none"/>
          </a:ln>
        </p:spPr>
      </p:cxnSp>
      <p:sp>
        <p:nvSpPr>
          <p:cNvPr id="901" name="Google Shape;901;p87"/>
          <p:cNvSpPr/>
          <p:nvPr/>
        </p:nvSpPr>
        <p:spPr>
          <a:xfrm rot="10800000">
            <a:off x="337637"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7">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7"/>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7">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7"/>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REASONS FOR FAILURE</a:t>
            </a:r>
            <a:endParaRPr>
              <a:solidFill>
                <a:srgbClr val="2121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88"/>
          <p:cNvSpPr txBox="1"/>
          <p:nvPr>
            <p:ph type="title"/>
          </p:nvPr>
        </p:nvSpPr>
        <p:spPr>
          <a:xfrm>
            <a:off x="2706025" y="2746200"/>
            <a:ext cx="4019100" cy="622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34F5C"/>
                </a:solidFill>
              </a:rPr>
              <a:t>Moraine’s Success Plan</a:t>
            </a:r>
            <a:endParaRPr>
              <a:solidFill>
                <a:srgbClr val="134F5C"/>
              </a:solidFill>
            </a:endParaRPr>
          </a:p>
        </p:txBody>
      </p:sp>
      <p:sp>
        <p:nvSpPr>
          <p:cNvPr id="911" name="Google Shape;911;p88"/>
          <p:cNvSpPr txBox="1"/>
          <p:nvPr>
            <p:ph idx="2" type="title"/>
          </p:nvPr>
        </p:nvSpPr>
        <p:spPr>
          <a:xfrm>
            <a:off x="3850375" y="1276875"/>
            <a:ext cx="17304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03</a:t>
            </a:r>
            <a:endParaRPr sz="10000">
              <a:solidFill>
                <a:srgbClr val="134F5C"/>
              </a:solidFill>
            </a:endParaRPr>
          </a:p>
        </p:txBody>
      </p:sp>
      <p:sp>
        <p:nvSpPr>
          <p:cNvPr id="912" name="Google Shape;912;p88"/>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8">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8"/>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8">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89"/>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212121"/>
                </a:solidFill>
              </a:rPr>
              <a:t>Moraine’s Path to Success</a:t>
            </a:r>
            <a:endParaRPr>
              <a:solidFill>
                <a:srgbClr val="212121"/>
              </a:solidFill>
            </a:endParaRPr>
          </a:p>
        </p:txBody>
      </p:sp>
      <p:sp>
        <p:nvSpPr>
          <p:cNvPr id="921" name="Google Shape;921;p89"/>
          <p:cNvSpPr txBox="1"/>
          <p:nvPr/>
        </p:nvSpPr>
        <p:spPr>
          <a:xfrm>
            <a:off x="815125" y="1466625"/>
            <a:ext cx="3778500" cy="226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4F5C"/>
              </a:buClr>
              <a:buSzPts val="1600"/>
              <a:buFont typeface="Barlow"/>
              <a:buChar char="●"/>
            </a:pPr>
            <a:r>
              <a:rPr lang="en" sz="1600">
                <a:solidFill>
                  <a:srgbClr val="134F5C"/>
                </a:solidFill>
                <a:latin typeface="Barlow"/>
                <a:ea typeface="Barlow"/>
                <a:cs typeface="Barlow"/>
                <a:sym typeface="Barlow"/>
              </a:rPr>
              <a:t>Take advantage of the location being closer to US customers</a:t>
            </a:r>
            <a:endParaRPr sz="1600">
              <a:solidFill>
                <a:srgbClr val="134F5C"/>
              </a:solidFill>
              <a:latin typeface="Barlow"/>
              <a:ea typeface="Barlow"/>
              <a:cs typeface="Barlow"/>
              <a:sym typeface="Barlow"/>
            </a:endParaRPr>
          </a:p>
          <a:p>
            <a:pPr indent="-330200" lvl="0" marL="457200" rtl="0" algn="l">
              <a:lnSpc>
                <a:spcPct val="115000"/>
              </a:lnSpc>
              <a:spcBef>
                <a:spcPts val="0"/>
              </a:spcBef>
              <a:spcAft>
                <a:spcPts val="0"/>
              </a:spcAft>
              <a:buClr>
                <a:srgbClr val="134F5C"/>
              </a:buClr>
              <a:buSzPts val="1600"/>
              <a:buFont typeface="Barlow"/>
              <a:buChar char="●"/>
            </a:pPr>
            <a:r>
              <a:rPr lang="en" sz="1600">
                <a:solidFill>
                  <a:srgbClr val="134F5C"/>
                </a:solidFill>
                <a:latin typeface="Barlow"/>
                <a:ea typeface="Barlow"/>
                <a:cs typeface="Barlow"/>
                <a:sym typeface="Barlow"/>
              </a:rPr>
              <a:t>Adapt to the difference in Moraine’s automation vs. Tianjin’s labor</a:t>
            </a:r>
            <a:endParaRPr sz="1600">
              <a:solidFill>
                <a:srgbClr val="134F5C"/>
              </a:solidFill>
              <a:latin typeface="Barlow"/>
              <a:ea typeface="Barlow"/>
              <a:cs typeface="Barlow"/>
              <a:sym typeface="Barlow"/>
            </a:endParaRPr>
          </a:p>
          <a:p>
            <a:pPr indent="-330200" lvl="0" marL="457200" rtl="0" algn="l">
              <a:lnSpc>
                <a:spcPct val="115000"/>
              </a:lnSpc>
              <a:spcBef>
                <a:spcPts val="0"/>
              </a:spcBef>
              <a:spcAft>
                <a:spcPts val="0"/>
              </a:spcAft>
              <a:buClr>
                <a:srgbClr val="134F5C"/>
              </a:buClr>
              <a:buSzPts val="1600"/>
              <a:buFont typeface="Barlow"/>
              <a:buChar char="●"/>
            </a:pPr>
            <a:r>
              <a:rPr lang="en" sz="1600">
                <a:solidFill>
                  <a:srgbClr val="134F5C"/>
                </a:solidFill>
                <a:latin typeface="Barlow"/>
                <a:ea typeface="Barlow"/>
                <a:cs typeface="Barlow"/>
                <a:sym typeface="Barlow"/>
              </a:rPr>
              <a:t>Better management that aligns with an American company’s culture</a:t>
            </a:r>
            <a:endParaRPr sz="1600">
              <a:solidFill>
                <a:srgbClr val="134F5C"/>
              </a:solidFill>
              <a:latin typeface="Barlow"/>
              <a:ea typeface="Barlow"/>
              <a:cs typeface="Barlow"/>
              <a:sym typeface="Barlow"/>
            </a:endParaRPr>
          </a:p>
          <a:p>
            <a:pPr indent="-330200" lvl="0" marL="457200" rtl="0" algn="l">
              <a:lnSpc>
                <a:spcPct val="115000"/>
              </a:lnSpc>
              <a:spcBef>
                <a:spcPts val="0"/>
              </a:spcBef>
              <a:spcAft>
                <a:spcPts val="0"/>
              </a:spcAft>
              <a:buClr>
                <a:srgbClr val="134F5C"/>
              </a:buClr>
              <a:buSzPts val="1600"/>
              <a:buFont typeface="Barlow"/>
              <a:buChar char="●"/>
            </a:pPr>
            <a:r>
              <a:rPr lang="en" sz="1600">
                <a:solidFill>
                  <a:srgbClr val="134F5C"/>
                </a:solidFill>
                <a:latin typeface="Barlow"/>
                <a:ea typeface="Barlow"/>
                <a:cs typeface="Barlow"/>
                <a:sym typeface="Barlow"/>
              </a:rPr>
              <a:t>Have a smoothly run domestic supply chain</a:t>
            </a:r>
            <a:endParaRPr sz="1600">
              <a:solidFill>
                <a:srgbClr val="134F5C"/>
              </a:solidFill>
              <a:latin typeface="Barlow"/>
              <a:ea typeface="Barlow"/>
              <a:cs typeface="Barlow"/>
              <a:sym typeface="Barlow"/>
            </a:endParaRPr>
          </a:p>
        </p:txBody>
      </p:sp>
      <p:sp>
        <p:nvSpPr>
          <p:cNvPr id="922" name="Google Shape;922;p89"/>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9">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9"/>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9">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Operations Inside The Fuyao Glass Facility As China Rises In The American Heartland" id="926" name="Google Shape;926;p89"/>
          <p:cNvPicPr preferRelativeResize="0"/>
          <p:nvPr/>
        </p:nvPicPr>
        <p:blipFill>
          <a:blip r:embed="rId3">
            <a:alphaModFix/>
          </a:blip>
          <a:stretch>
            <a:fillRect/>
          </a:stretch>
        </p:blipFill>
        <p:spPr>
          <a:xfrm>
            <a:off x="4945020" y="1531575"/>
            <a:ext cx="3387455" cy="2261100"/>
          </a:xfrm>
          <a:prstGeom prst="rect">
            <a:avLst/>
          </a:prstGeom>
          <a:noFill/>
          <a:ln>
            <a:noFill/>
          </a:ln>
        </p:spPr>
      </p:pic>
      <p:grpSp>
        <p:nvGrpSpPr>
          <p:cNvPr id="927" name="Google Shape;927;p89"/>
          <p:cNvGrpSpPr/>
          <p:nvPr/>
        </p:nvGrpSpPr>
        <p:grpSpPr>
          <a:xfrm>
            <a:off x="4757750" y="1367139"/>
            <a:ext cx="3778399" cy="2618951"/>
            <a:chOff x="1780525" y="1444600"/>
            <a:chExt cx="2767450" cy="2766400"/>
          </a:xfrm>
        </p:grpSpPr>
        <p:cxnSp>
          <p:nvCxnSpPr>
            <p:cNvPr id="928" name="Google Shape;928;p89"/>
            <p:cNvCxnSpPr/>
            <p:nvPr/>
          </p:nvCxnSpPr>
          <p:spPr>
            <a:xfrm>
              <a:off x="1945175" y="1444600"/>
              <a:ext cx="2450400" cy="0"/>
            </a:xfrm>
            <a:prstGeom prst="straightConnector1">
              <a:avLst/>
            </a:prstGeom>
            <a:noFill/>
            <a:ln cap="flat" cmpd="sng" w="19050">
              <a:solidFill>
                <a:schemeClr val="accent1"/>
              </a:solidFill>
              <a:prstDash val="solid"/>
              <a:round/>
              <a:headEnd len="med" w="med" type="none"/>
              <a:tailEnd len="med" w="med" type="none"/>
            </a:ln>
          </p:spPr>
        </p:cxnSp>
        <p:cxnSp>
          <p:nvCxnSpPr>
            <p:cNvPr id="929" name="Google Shape;929;p89"/>
            <p:cNvCxnSpPr/>
            <p:nvPr/>
          </p:nvCxnSpPr>
          <p:spPr>
            <a:xfrm>
              <a:off x="1945175" y="4211000"/>
              <a:ext cx="2450400" cy="0"/>
            </a:xfrm>
            <a:prstGeom prst="straightConnector1">
              <a:avLst/>
            </a:prstGeom>
            <a:noFill/>
            <a:ln cap="flat" cmpd="sng" w="19050">
              <a:solidFill>
                <a:schemeClr val="accent1"/>
              </a:solidFill>
              <a:prstDash val="solid"/>
              <a:round/>
              <a:headEnd len="med" w="med" type="none"/>
              <a:tailEnd len="med" w="med" type="none"/>
            </a:ln>
          </p:spPr>
        </p:cxnSp>
        <p:cxnSp>
          <p:nvCxnSpPr>
            <p:cNvPr id="930" name="Google Shape;930;p89"/>
            <p:cNvCxnSpPr/>
            <p:nvPr/>
          </p:nvCxnSpPr>
          <p:spPr>
            <a:xfrm>
              <a:off x="4547975" y="1597000"/>
              <a:ext cx="0" cy="2461800"/>
            </a:xfrm>
            <a:prstGeom prst="straightConnector1">
              <a:avLst/>
            </a:prstGeom>
            <a:noFill/>
            <a:ln cap="flat" cmpd="sng" w="19050">
              <a:solidFill>
                <a:schemeClr val="accent1"/>
              </a:solidFill>
              <a:prstDash val="solid"/>
              <a:round/>
              <a:headEnd len="med" w="med" type="none"/>
              <a:tailEnd len="med" w="med" type="none"/>
            </a:ln>
          </p:spPr>
        </p:cxnSp>
        <p:cxnSp>
          <p:nvCxnSpPr>
            <p:cNvPr id="931" name="Google Shape;931;p89"/>
            <p:cNvCxnSpPr/>
            <p:nvPr/>
          </p:nvCxnSpPr>
          <p:spPr>
            <a:xfrm>
              <a:off x="1780525" y="1597000"/>
              <a:ext cx="0" cy="2461800"/>
            </a:xfrm>
            <a:prstGeom prst="straightConnector1">
              <a:avLst/>
            </a:prstGeom>
            <a:noFill/>
            <a:ln cap="flat" cmpd="sng" w="19050">
              <a:solidFill>
                <a:schemeClr val="accent1"/>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90"/>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0">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0"/>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90">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0" name="Google Shape;940;p90" title="video2555723476.mp4">
            <a:hlinkClick r:id="rId3"/>
          </p:cNvPr>
          <p:cNvPicPr preferRelativeResize="0"/>
          <p:nvPr/>
        </p:nvPicPr>
        <p:blipFill>
          <a:blip r:embed="rId4">
            <a:alphaModFix/>
          </a:blip>
          <a:stretch>
            <a:fillRect/>
          </a:stretch>
        </p:blipFill>
        <p:spPr>
          <a:xfrm>
            <a:off x="1989013" y="634525"/>
            <a:ext cx="5165926" cy="387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1"/>
          <p:cNvSpPr txBox="1"/>
          <p:nvPr>
            <p:ph type="title"/>
          </p:nvPr>
        </p:nvSpPr>
        <p:spPr>
          <a:xfrm>
            <a:off x="2706025" y="2746200"/>
            <a:ext cx="40191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SOURCING STRATEGY</a:t>
            </a:r>
            <a:endParaRPr>
              <a:solidFill>
                <a:srgbClr val="134F5C"/>
              </a:solidFill>
            </a:endParaRPr>
          </a:p>
        </p:txBody>
      </p:sp>
      <p:sp>
        <p:nvSpPr>
          <p:cNvPr id="946" name="Google Shape;946;p91"/>
          <p:cNvSpPr txBox="1"/>
          <p:nvPr>
            <p:ph idx="2" type="title"/>
          </p:nvPr>
        </p:nvSpPr>
        <p:spPr>
          <a:xfrm>
            <a:off x="3850375" y="1276875"/>
            <a:ext cx="17304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04</a:t>
            </a:r>
            <a:endParaRPr sz="10000">
              <a:solidFill>
                <a:srgbClr val="134F5C"/>
              </a:solidFill>
            </a:endParaRPr>
          </a:p>
        </p:txBody>
      </p:sp>
      <p:sp>
        <p:nvSpPr>
          <p:cNvPr id="947" name="Google Shape;947;p91"/>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1">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1"/>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1">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2"/>
          <p:cNvSpPr txBox="1"/>
          <p:nvPr>
            <p:ph type="title"/>
          </p:nvPr>
        </p:nvSpPr>
        <p:spPr>
          <a:xfrm>
            <a:off x="238925" y="694650"/>
            <a:ext cx="83190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Should the glass be sourced from Moraine or Tianjin?</a:t>
            </a:r>
            <a:endParaRPr>
              <a:solidFill>
                <a:srgbClr val="212121"/>
              </a:solidFill>
            </a:endParaRPr>
          </a:p>
          <a:p>
            <a:pPr indent="0" lvl="0" marL="0" rtl="0" algn="ctr">
              <a:spcBef>
                <a:spcPts val="0"/>
              </a:spcBef>
              <a:spcAft>
                <a:spcPts val="0"/>
              </a:spcAft>
              <a:buNone/>
            </a:pPr>
            <a:r>
              <a:t/>
            </a:r>
            <a:endParaRPr>
              <a:solidFill>
                <a:srgbClr val="212121"/>
              </a:solidFill>
            </a:endParaRPr>
          </a:p>
        </p:txBody>
      </p:sp>
      <p:sp>
        <p:nvSpPr>
          <p:cNvPr id="956" name="Google Shape;956;p92"/>
          <p:cNvSpPr txBox="1"/>
          <p:nvPr>
            <p:ph idx="1" type="body"/>
          </p:nvPr>
        </p:nvSpPr>
        <p:spPr>
          <a:xfrm>
            <a:off x="238925" y="1612225"/>
            <a:ext cx="87531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C343D"/>
                </a:solidFill>
              </a:rPr>
              <a:t>We recommend sourcing glass from Moraine based on the </a:t>
            </a:r>
            <a:r>
              <a:rPr b="1" lang="en" sz="1600">
                <a:solidFill>
                  <a:srgbClr val="0C343D"/>
                </a:solidFill>
              </a:rPr>
              <a:t>following</a:t>
            </a:r>
            <a:r>
              <a:rPr b="1" lang="en" sz="1600">
                <a:solidFill>
                  <a:srgbClr val="0C343D"/>
                </a:solidFill>
              </a:rPr>
              <a:t> circular economy factors-</a:t>
            </a:r>
            <a:endParaRPr b="1" sz="1600">
              <a:solidFill>
                <a:srgbClr val="0C343D"/>
              </a:solidFill>
            </a:endParaRPr>
          </a:p>
          <a:p>
            <a:pPr indent="0" lvl="0" marL="0" rtl="0" algn="l">
              <a:spcBef>
                <a:spcPts val="0"/>
              </a:spcBef>
              <a:spcAft>
                <a:spcPts val="0"/>
              </a:spcAft>
              <a:buNone/>
            </a:pPr>
            <a:r>
              <a:t/>
            </a:r>
            <a:endParaRPr b="1" sz="1600">
              <a:solidFill>
                <a:srgbClr val="0C343D"/>
              </a:solidFill>
            </a:endParaRPr>
          </a:p>
          <a:p>
            <a:pPr indent="0" lvl="0" marL="0" rtl="0" algn="l">
              <a:spcBef>
                <a:spcPts val="0"/>
              </a:spcBef>
              <a:spcAft>
                <a:spcPts val="0"/>
              </a:spcAft>
              <a:buNone/>
            </a:pPr>
            <a:r>
              <a:rPr b="1" lang="en" sz="1600">
                <a:solidFill>
                  <a:srgbClr val="0C343D"/>
                </a:solidFill>
              </a:rPr>
              <a:t>Refurbishment/Recycling: </a:t>
            </a:r>
            <a:endParaRPr b="1" sz="1600">
              <a:solidFill>
                <a:srgbClr val="0C343D"/>
              </a:solidFill>
            </a:endParaRPr>
          </a:p>
          <a:p>
            <a:pPr indent="0" lvl="0" marL="0" rtl="0" algn="l">
              <a:spcBef>
                <a:spcPts val="0"/>
              </a:spcBef>
              <a:spcAft>
                <a:spcPts val="0"/>
              </a:spcAft>
              <a:buNone/>
            </a:pPr>
            <a:r>
              <a:rPr lang="en" sz="1400">
                <a:solidFill>
                  <a:srgbClr val="0C343D"/>
                </a:solidFill>
              </a:rPr>
              <a:t>Easy to refurbish/recycle materials at Moraine because its high automation</a:t>
            </a:r>
            <a:endParaRPr sz="1400">
              <a:solidFill>
                <a:srgbClr val="0C343D"/>
              </a:solidFill>
            </a:endParaRPr>
          </a:p>
          <a:p>
            <a:pPr indent="0" lvl="0" marL="0" rtl="0" algn="l">
              <a:spcBef>
                <a:spcPts val="0"/>
              </a:spcBef>
              <a:spcAft>
                <a:spcPts val="0"/>
              </a:spcAft>
              <a:buNone/>
            </a:pPr>
            <a:r>
              <a:rPr lang="en" sz="1400">
                <a:solidFill>
                  <a:srgbClr val="0C343D"/>
                </a:solidFill>
              </a:rPr>
              <a:t>Less wastage</a:t>
            </a:r>
            <a:endParaRPr sz="1400">
              <a:solidFill>
                <a:srgbClr val="0C343D"/>
              </a:solidFill>
            </a:endParaRPr>
          </a:p>
          <a:p>
            <a:pPr indent="0" lvl="0" marL="0" rtl="0" algn="l">
              <a:spcBef>
                <a:spcPts val="0"/>
              </a:spcBef>
              <a:spcAft>
                <a:spcPts val="0"/>
              </a:spcAft>
              <a:buNone/>
            </a:pPr>
            <a:r>
              <a:rPr lang="en" sz="1400">
                <a:solidFill>
                  <a:srgbClr val="0C343D"/>
                </a:solidFill>
              </a:rPr>
              <a:t>Decreases cost of raw materials and avoid transportation costs (much higher if we have transport  it from Tianjin).</a:t>
            </a:r>
            <a:endParaRPr sz="1400">
              <a:solidFill>
                <a:srgbClr val="0C343D"/>
              </a:solidFill>
            </a:endParaRPr>
          </a:p>
          <a:p>
            <a:pPr indent="0" lvl="0" marL="0" rtl="0" algn="l">
              <a:spcBef>
                <a:spcPts val="0"/>
              </a:spcBef>
              <a:spcAft>
                <a:spcPts val="0"/>
              </a:spcAft>
              <a:buNone/>
            </a:pPr>
            <a:r>
              <a:t/>
            </a:r>
            <a:endParaRPr sz="1600">
              <a:solidFill>
                <a:srgbClr val="0C343D"/>
              </a:solidFill>
            </a:endParaRPr>
          </a:p>
          <a:p>
            <a:pPr indent="0" lvl="0" marL="0" rtl="0" algn="l">
              <a:spcBef>
                <a:spcPts val="0"/>
              </a:spcBef>
              <a:spcAft>
                <a:spcPts val="0"/>
              </a:spcAft>
              <a:buNone/>
            </a:pPr>
            <a:r>
              <a:rPr b="1" lang="en" sz="1600">
                <a:solidFill>
                  <a:srgbClr val="0C343D"/>
                </a:solidFill>
              </a:rPr>
              <a:t>New Markets:</a:t>
            </a:r>
            <a:r>
              <a:rPr lang="en" sz="1600">
                <a:solidFill>
                  <a:srgbClr val="0C343D"/>
                </a:solidFill>
              </a:rPr>
              <a:t> </a:t>
            </a:r>
            <a:r>
              <a:rPr lang="en" sz="1500">
                <a:solidFill>
                  <a:srgbClr val="0C343D"/>
                </a:solidFill>
              </a:rPr>
              <a:t>While China automobile market is the largest, US market has more </a:t>
            </a:r>
            <a:r>
              <a:rPr lang="en" sz="1500">
                <a:solidFill>
                  <a:srgbClr val="0C343D"/>
                </a:solidFill>
              </a:rPr>
              <a:t>appetite</a:t>
            </a:r>
            <a:r>
              <a:rPr lang="en" sz="1500">
                <a:solidFill>
                  <a:srgbClr val="0C343D"/>
                </a:solidFill>
              </a:rPr>
              <a:t> for circular economy (demand for sustainability, lesser carbon emissions). </a:t>
            </a:r>
            <a:endParaRPr sz="1500">
              <a:solidFill>
                <a:srgbClr val="0C343D"/>
              </a:solidFill>
            </a:endParaRPr>
          </a:p>
          <a:p>
            <a:pPr indent="0" lvl="0" marL="0" rtl="0" algn="l">
              <a:spcBef>
                <a:spcPts val="0"/>
              </a:spcBef>
              <a:spcAft>
                <a:spcPts val="0"/>
              </a:spcAft>
              <a:buNone/>
            </a:pPr>
            <a:r>
              <a:t/>
            </a:r>
            <a:endParaRPr sz="1600">
              <a:solidFill>
                <a:srgbClr val="0C343D"/>
              </a:solidFill>
            </a:endParaRPr>
          </a:p>
          <a:p>
            <a:pPr indent="0" lvl="0" marL="0" rtl="0" algn="l">
              <a:spcBef>
                <a:spcPts val="0"/>
              </a:spcBef>
              <a:spcAft>
                <a:spcPts val="0"/>
              </a:spcAft>
              <a:buNone/>
            </a:pPr>
            <a:r>
              <a:rPr b="1" lang="en" sz="1600">
                <a:solidFill>
                  <a:srgbClr val="0C343D"/>
                </a:solidFill>
              </a:rPr>
              <a:t>Tradability: </a:t>
            </a:r>
            <a:r>
              <a:rPr lang="en" sz="1400">
                <a:solidFill>
                  <a:srgbClr val="0C343D"/>
                </a:solidFill>
              </a:rPr>
              <a:t>US made windshield is better in quality.</a:t>
            </a:r>
            <a:endParaRPr sz="1600">
              <a:solidFill>
                <a:srgbClr val="0C343D"/>
              </a:solidFill>
            </a:endParaRPr>
          </a:p>
          <a:p>
            <a:pPr indent="0" lvl="0" marL="0" rtl="0" algn="l">
              <a:spcBef>
                <a:spcPts val="0"/>
              </a:spcBef>
              <a:spcAft>
                <a:spcPts val="0"/>
              </a:spcAft>
              <a:buNone/>
            </a:pPr>
            <a:r>
              <a:t/>
            </a:r>
            <a:endParaRPr sz="1600">
              <a:solidFill>
                <a:srgbClr val="0C343D"/>
              </a:solidFill>
            </a:endParaRPr>
          </a:p>
          <a:p>
            <a:pPr indent="0" lvl="0" marL="0" rtl="0" algn="l">
              <a:spcBef>
                <a:spcPts val="0"/>
              </a:spcBef>
              <a:spcAft>
                <a:spcPts val="0"/>
              </a:spcAft>
              <a:buNone/>
            </a:pPr>
            <a:r>
              <a:t/>
            </a:r>
            <a:endParaRPr sz="1600">
              <a:solidFill>
                <a:srgbClr val="0C343D"/>
              </a:solidFill>
            </a:endParaRPr>
          </a:p>
          <a:p>
            <a:pPr indent="0" lvl="0" marL="0" rtl="0" algn="l">
              <a:spcBef>
                <a:spcPts val="0"/>
              </a:spcBef>
              <a:spcAft>
                <a:spcPts val="0"/>
              </a:spcAft>
              <a:buNone/>
            </a:pPr>
            <a:r>
              <a:t/>
            </a:r>
            <a:endParaRPr sz="1600">
              <a:solidFill>
                <a:srgbClr val="0C343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3"/>
          <p:cNvSpPr txBox="1"/>
          <p:nvPr>
            <p:ph type="title"/>
          </p:nvPr>
        </p:nvSpPr>
        <p:spPr>
          <a:xfrm>
            <a:off x="2706025" y="2746200"/>
            <a:ext cx="40191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Circular Economy and Safety </a:t>
            </a:r>
            <a:endParaRPr>
              <a:solidFill>
                <a:srgbClr val="134F5C"/>
              </a:solidFill>
            </a:endParaRPr>
          </a:p>
        </p:txBody>
      </p:sp>
      <p:sp>
        <p:nvSpPr>
          <p:cNvPr id="962" name="Google Shape;962;p93"/>
          <p:cNvSpPr txBox="1"/>
          <p:nvPr>
            <p:ph idx="2" type="title"/>
          </p:nvPr>
        </p:nvSpPr>
        <p:spPr>
          <a:xfrm>
            <a:off x="3850375" y="1276875"/>
            <a:ext cx="17304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05</a:t>
            </a:r>
            <a:endParaRPr sz="10000">
              <a:solidFill>
                <a:srgbClr val="134F5C"/>
              </a:solidFill>
            </a:endParaRPr>
          </a:p>
        </p:txBody>
      </p:sp>
      <p:sp>
        <p:nvSpPr>
          <p:cNvPr id="963" name="Google Shape;963;p93"/>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3">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3"/>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3">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4"/>
          <p:cNvSpPr/>
          <p:nvPr/>
        </p:nvSpPr>
        <p:spPr>
          <a:xfrm>
            <a:off x="896550" y="1594225"/>
            <a:ext cx="7350900" cy="25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4"/>
          <p:cNvSpPr txBox="1"/>
          <p:nvPr>
            <p:ph idx="8" type="title"/>
          </p:nvPr>
        </p:nvSpPr>
        <p:spPr>
          <a:xfrm>
            <a:off x="5944711" y="1594225"/>
            <a:ext cx="21090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34F5C"/>
                </a:solidFill>
              </a:rPr>
              <a:t>PACKAGING</a:t>
            </a:r>
            <a:endParaRPr sz="1700">
              <a:solidFill>
                <a:srgbClr val="134F5C"/>
              </a:solidFill>
              <a:latin typeface="Rozha One"/>
              <a:ea typeface="Rozha One"/>
              <a:cs typeface="Rozha One"/>
              <a:sym typeface="Rozha One"/>
            </a:endParaRPr>
          </a:p>
        </p:txBody>
      </p:sp>
      <p:sp>
        <p:nvSpPr>
          <p:cNvPr id="973" name="Google Shape;973;p94"/>
          <p:cNvSpPr txBox="1"/>
          <p:nvPr>
            <p:ph type="title"/>
          </p:nvPr>
        </p:nvSpPr>
        <p:spPr>
          <a:xfrm>
            <a:off x="1051489" y="1594225"/>
            <a:ext cx="21336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34F5C"/>
                </a:solidFill>
              </a:rPr>
              <a:t>REMANUFACTURING</a:t>
            </a:r>
            <a:endParaRPr sz="1500">
              <a:solidFill>
                <a:srgbClr val="134F5C"/>
              </a:solidFill>
              <a:latin typeface="Rozha One"/>
              <a:ea typeface="Rozha One"/>
              <a:cs typeface="Rozha One"/>
              <a:sym typeface="Rozha One"/>
            </a:endParaRPr>
          </a:p>
        </p:txBody>
      </p:sp>
      <p:sp>
        <p:nvSpPr>
          <p:cNvPr id="974" name="Google Shape;974;p94"/>
          <p:cNvSpPr txBox="1"/>
          <p:nvPr>
            <p:ph idx="1" type="subTitle"/>
          </p:nvPr>
        </p:nvSpPr>
        <p:spPr>
          <a:xfrm>
            <a:off x="1185000" y="1900199"/>
            <a:ext cx="1866600" cy="22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30383C"/>
                </a:solidFill>
                <a:latin typeface="Arial"/>
                <a:ea typeface="Arial"/>
                <a:cs typeface="Arial"/>
                <a:sym typeface="Arial"/>
              </a:rPr>
              <a:t>Take previously purchased, aged, or non-functional items or parts and restore them to a suitable condition for purchase again</a:t>
            </a:r>
            <a:endParaRPr sz="1800">
              <a:solidFill>
                <a:srgbClr val="134F5C"/>
              </a:solidFill>
              <a:latin typeface="Arial"/>
              <a:ea typeface="Arial"/>
              <a:cs typeface="Arial"/>
              <a:sym typeface="Arial"/>
            </a:endParaRPr>
          </a:p>
        </p:txBody>
      </p:sp>
      <p:sp>
        <p:nvSpPr>
          <p:cNvPr id="975" name="Google Shape;975;p94"/>
          <p:cNvSpPr txBox="1"/>
          <p:nvPr>
            <p:ph idx="4" type="title"/>
          </p:nvPr>
        </p:nvSpPr>
        <p:spPr>
          <a:xfrm>
            <a:off x="3513903" y="1594225"/>
            <a:ext cx="2116200" cy="4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134F5C"/>
                </a:solidFill>
              </a:rPr>
              <a:t>REFURBISHING</a:t>
            </a:r>
            <a:endParaRPr sz="1700">
              <a:solidFill>
                <a:srgbClr val="134F5C"/>
              </a:solidFill>
              <a:latin typeface="Rozha One"/>
              <a:ea typeface="Rozha One"/>
              <a:cs typeface="Rozha One"/>
              <a:sym typeface="Rozha One"/>
            </a:endParaRPr>
          </a:p>
        </p:txBody>
      </p:sp>
      <p:sp>
        <p:nvSpPr>
          <p:cNvPr id="976" name="Google Shape;976;p94"/>
          <p:cNvSpPr txBox="1"/>
          <p:nvPr>
            <p:ph idx="5" type="subTitle"/>
          </p:nvPr>
        </p:nvSpPr>
        <p:spPr>
          <a:xfrm>
            <a:off x="3624700" y="1995325"/>
            <a:ext cx="1866600" cy="21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30383C"/>
                </a:solidFill>
                <a:latin typeface="Arial"/>
                <a:ea typeface="Arial"/>
                <a:cs typeface="Arial"/>
                <a:sym typeface="Arial"/>
              </a:rPr>
              <a:t>Operation of upgrading old or updated products to meet new specifications and standards.</a:t>
            </a:r>
            <a:endParaRPr sz="2100">
              <a:solidFill>
                <a:srgbClr val="30383C"/>
              </a:solidFill>
              <a:latin typeface="Arial"/>
              <a:ea typeface="Arial"/>
              <a:cs typeface="Arial"/>
              <a:sym typeface="Arial"/>
            </a:endParaRPr>
          </a:p>
        </p:txBody>
      </p:sp>
      <p:sp>
        <p:nvSpPr>
          <p:cNvPr id="977" name="Google Shape;977;p94"/>
          <p:cNvSpPr txBox="1"/>
          <p:nvPr>
            <p:ph idx="9" type="subTitle"/>
          </p:nvPr>
        </p:nvSpPr>
        <p:spPr>
          <a:xfrm>
            <a:off x="6099225" y="2466775"/>
            <a:ext cx="1866600" cy="136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30383C"/>
                </a:solidFill>
                <a:latin typeface="Arial"/>
                <a:ea typeface="Arial"/>
                <a:cs typeface="Arial"/>
                <a:sym typeface="Arial"/>
              </a:rPr>
              <a:t>With reusable packaging, a company can reduce packaging waste, labor and transportation costs, and inspection</a:t>
            </a:r>
            <a:endParaRPr sz="1800">
              <a:solidFill>
                <a:srgbClr val="134F5C"/>
              </a:solidFill>
              <a:latin typeface="Arial"/>
              <a:ea typeface="Arial"/>
              <a:cs typeface="Arial"/>
              <a:sym typeface="Arial"/>
            </a:endParaRPr>
          </a:p>
        </p:txBody>
      </p:sp>
      <p:cxnSp>
        <p:nvCxnSpPr>
          <p:cNvPr id="978" name="Google Shape;978;p94"/>
          <p:cNvCxnSpPr/>
          <p:nvPr/>
        </p:nvCxnSpPr>
        <p:spPr>
          <a:xfrm flipH="1">
            <a:off x="3348506" y="1771650"/>
            <a:ext cx="15000" cy="2385300"/>
          </a:xfrm>
          <a:prstGeom prst="straightConnector1">
            <a:avLst/>
          </a:prstGeom>
          <a:noFill/>
          <a:ln cap="flat" cmpd="sng" w="9525">
            <a:solidFill>
              <a:schemeClr val="accent2"/>
            </a:solidFill>
            <a:prstDash val="solid"/>
            <a:round/>
            <a:headEnd len="med" w="med" type="none"/>
            <a:tailEnd len="med" w="med" type="none"/>
          </a:ln>
        </p:spPr>
      </p:cxnSp>
      <p:cxnSp>
        <p:nvCxnSpPr>
          <p:cNvPr id="979" name="Google Shape;979;p94"/>
          <p:cNvCxnSpPr/>
          <p:nvPr/>
        </p:nvCxnSpPr>
        <p:spPr>
          <a:xfrm>
            <a:off x="5780494" y="1771650"/>
            <a:ext cx="13800" cy="2416500"/>
          </a:xfrm>
          <a:prstGeom prst="straightConnector1">
            <a:avLst/>
          </a:prstGeom>
          <a:noFill/>
          <a:ln cap="flat" cmpd="sng" w="9525">
            <a:solidFill>
              <a:schemeClr val="accent2"/>
            </a:solidFill>
            <a:prstDash val="solid"/>
            <a:round/>
            <a:headEnd len="med" w="med" type="none"/>
            <a:tailEnd len="med" w="med" type="none"/>
          </a:ln>
        </p:spPr>
      </p:cxnSp>
      <p:sp>
        <p:nvSpPr>
          <p:cNvPr id="980" name="Google Shape;980;p94"/>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4">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4"/>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4">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4"/>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REVERSE LOGISTICS</a:t>
            </a:r>
            <a:endParaRPr>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7"/>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TABLE OF CONTENTS</a:t>
            </a:r>
            <a:endParaRPr>
              <a:solidFill>
                <a:srgbClr val="212121"/>
              </a:solidFill>
            </a:endParaRPr>
          </a:p>
        </p:txBody>
      </p:sp>
      <p:sp>
        <p:nvSpPr>
          <p:cNvPr id="720" name="Google Shape;720;p77"/>
          <p:cNvSpPr txBox="1"/>
          <p:nvPr>
            <p:ph idx="5" type="title"/>
          </p:nvPr>
        </p:nvSpPr>
        <p:spPr>
          <a:xfrm>
            <a:off x="957727" y="2065375"/>
            <a:ext cx="22902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818E"/>
                </a:solidFill>
              </a:rPr>
              <a:t>ABOUT US</a:t>
            </a:r>
            <a:endParaRPr>
              <a:solidFill>
                <a:srgbClr val="45818E"/>
              </a:solidFill>
              <a:latin typeface="Rozha One"/>
              <a:ea typeface="Rozha One"/>
              <a:cs typeface="Rozha One"/>
              <a:sym typeface="Rozha One"/>
            </a:endParaRPr>
          </a:p>
        </p:txBody>
      </p:sp>
      <p:sp>
        <p:nvSpPr>
          <p:cNvPr id="721" name="Google Shape;721;p77"/>
          <p:cNvSpPr txBox="1"/>
          <p:nvPr>
            <p:ph type="title"/>
          </p:nvPr>
        </p:nvSpPr>
        <p:spPr>
          <a:xfrm>
            <a:off x="957727" y="3384675"/>
            <a:ext cx="22902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818E"/>
                </a:solidFill>
              </a:rPr>
              <a:t>PRODUCTION PROCESS</a:t>
            </a:r>
            <a:endParaRPr>
              <a:solidFill>
                <a:srgbClr val="45818E"/>
              </a:solidFill>
              <a:latin typeface="Rozha One"/>
              <a:ea typeface="Rozha One"/>
              <a:cs typeface="Rozha One"/>
              <a:sym typeface="Rozha One"/>
            </a:endParaRPr>
          </a:p>
        </p:txBody>
      </p:sp>
      <p:sp>
        <p:nvSpPr>
          <p:cNvPr id="722" name="Google Shape;722;p77"/>
          <p:cNvSpPr txBox="1"/>
          <p:nvPr>
            <p:ph idx="2" type="title"/>
          </p:nvPr>
        </p:nvSpPr>
        <p:spPr>
          <a:xfrm>
            <a:off x="1781977" y="1714825"/>
            <a:ext cx="641700" cy="2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latin typeface="Rozha One"/>
                <a:ea typeface="Rozha One"/>
                <a:cs typeface="Rozha One"/>
                <a:sym typeface="Rozha One"/>
              </a:rPr>
              <a:t>01</a:t>
            </a:r>
            <a:endParaRPr>
              <a:solidFill>
                <a:srgbClr val="0C343D"/>
              </a:solidFill>
              <a:latin typeface="Rozha One"/>
              <a:ea typeface="Rozha One"/>
              <a:cs typeface="Rozha One"/>
              <a:sym typeface="Rozha One"/>
            </a:endParaRPr>
          </a:p>
        </p:txBody>
      </p:sp>
      <p:sp>
        <p:nvSpPr>
          <p:cNvPr id="723" name="Google Shape;723;p77"/>
          <p:cNvSpPr txBox="1"/>
          <p:nvPr>
            <p:ph idx="3" type="title"/>
          </p:nvPr>
        </p:nvSpPr>
        <p:spPr>
          <a:xfrm>
            <a:off x="1781977" y="3034151"/>
            <a:ext cx="641700" cy="2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latin typeface="Rozha One"/>
                <a:ea typeface="Rozha One"/>
                <a:cs typeface="Rozha One"/>
                <a:sym typeface="Rozha One"/>
              </a:rPr>
              <a:t>02</a:t>
            </a:r>
            <a:endParaRPr>
              <a:solidFill>
                <a:srgbClr val="0C343D"/>
              </a:solidFill>
              <a:latin typeface="Rozha One"/>
              <a:ea typeface="Rozha One"/>
              <a:cs typeface="Rozha One"/>
              <a:sym typeface="Rozha One"/>
            </a:endParaRPr>
          </a:p>
        </p:txBody>
      </p:sp>
      <p:sp>
        <p:nvSpPr>
          <p:cNvPr id="724" name="Google Shape;724;p77"/>
          <p:cNvSpPr txBox="1"/>
          <p:nvPr>
            <p:ph idx="6" type="title"/>
          </p:nvPr>
        </p:nvSpPr>
        <p:spPr>
          <a:xfrm>
            <a:off x="3437648" y="2065375"/>
            <a:ext cx="22179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818E"/>
                </a:solidFill>
              </a:rPr>
              <a:t>MORAINE’S SUCCESS </a:t>
            </a:r>
            <a:r>
              <a:rPr lang="en">
                <a:solidFill>
                  <a:srgbClr val="45818E"/>
                </a:solidFill>
                <a:latin typeface="Rozha One"/>
                <a:ea typeface="Rozha One"/>
                <a:cs typeface="Rozha One"/>
                <a:sym typeface="Rozha One"/>
              </a:rPr>
              <a:t>PLAN</a:t>
            </a:r>
            <a:endParaRPr>
              <a:solidFill>
                <a:srgbClr val="45818E"/>
              </a:solidFill>
              <a:latin typeface="Rozha One"/>
              <a:ea typeface="Rozha One"/>
              <a:cs typeface="Rozha One"/>
              <a:sym typeface="Rozha One"/>
            </a:endParaRPr>
          </a:p>
        </p:txBody>
      </p:sp>
      <p:sp>
        <p:nvSpPr>
          <p:cNvPr id="725" name="Google Shape;725;p77"/>
          <p:cNvSpPr txBox="1"/>
          <p:nvPr>
            <p:ph idx="4" type="title"/>
          </p:nvPr>
        </p:nvSpPr>
        <p:spPr>
          <a:xfrm>
            <a:off x="3437648" y="3384675"/>
            <a:ext cx="22179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818E"/>
                </a:solidFill>
              </a:rPr>
              <a:t>SOURCING STRATEGY</a:t>
            </a:r>
            <a:endParaRPr>
              <a:solidFill>
                <a:srgbClr val="45818E"/>
              </a:solidFill>
              <a:latin typeface="Rozha One"/>
              <a:ea typeface="Rozha One"/>
              <a:cs typeface="Rozha One"/>
              <a:sym typeface="Rozha One"/>
            </a:endParaRPr>
          </a:p>
        </p:txBody>
      </p:sp>
      <p:sp>
        <p:nvSpPr>
          <p:cNvPr id="726" name="Google Shape;726;p77"/>
          <p:cNvSpPr txBox="1"/>
          <p:nvPr>
            <p:ph idx="7" type="title"/>
          </p:nvPr>
        </p:nvSpPr>
        <p:spPr>
          <a:xfrm>
            <a:off x="4225748" y="1714825"/>
            <a:ext cx="641700" cy="2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latin typeface="Rozha One"/>
                <a:ea typeface="Rozha One"/>
                <a:cs typeface="Rozha One"/>
                <a:sym typeface="Rozha One"/>
              </a:rPr>
              <a:t>0</a:t>
            </a:r>
            <a:r>
              <a:rPr lang="en">
                <a:solidFill>
                  <a:srgbClr val="0C343D"/>
                </a:solidFill>
              </a:rPr>
              <a:t>3</a:t>
            </a:r>
            <a:endParaRPr>
              <a:solidFill>
                <a:srgbClr val="0C343D"/>
              </a:solidFill>
              <a:latin typeface="Rozha One"/>
              <a:ea typeface="Rozha One"/>
              <a:cs typeface="Rozha One"/>
              <a:sym typeface="Rozha One"/>
            </a:endParaRPr>
          </a:p>
        </p:txBody>
      </p:sp>
      <p:sp>
        <p:nvSpPr>
          <p:cNvPr id="727" name="Google Shape;727;p77"/>
          <p:cNvSpPr txBox="1"/>
          <p:nvPr>
            <p:ph idx="8" type="title"/>
          </p:nvPr>
        </p:nvSpPr>
        <p:spPr>
          <a:xfrm>
            <a:off x="4225748" y="3032372"/>
            <a:ext cx="641700" cy="2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latin typeface="Rozha One"/>
                <a:ea typeface="Rozha One"/>
                <a:cs typeface="Rozha One"/>
                <a:sym typeface="Rozha One"/>
              </a:rPr>
              <a:t>0</a:t>
            </a:r>
            <a:r>
              <a:rPr lang="en">
                <a:solidFill>
                  <a:srgbClr val="0C343D"/>
                </a:solidFill>
              </a:rPr>
              <a:t>4</a:t>
            </a:r>
            <a:endParaRPr>
              <a:solidFill>
                <a:srgbClr val="0C343D"/>
              </a:solidFill>
              <a:latin typeface="Rozha One"/>
              <a:ea typeface="Rozha One"/>
              <a:cs typeface="Rozha One"/>
              <a:sym typeface="Rozha One"/>
            </a:endParaRPr>
          </a:p>
        </p:txBody>
      </p:sp>
      <p:sp>
        <p:nvSpPr>
          <p:cNvPr id="728" name="Google Shape;728;p77"/>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729" name="Google Shape;729;p77">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730" name="Google Shape;730;p77"/>
          <p:cNvSpPr/>
          <p:nvPr/>
        </p:nvSpPr>
        <p:spPr>
          <a:xfrm>
            <a:off x="77618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731" name="Google Shape;731;p77">
            <a:hlinkClick action="ppaction://hlinkshowjump?jump=nextslide"/>
          </p:cNvPr>
          <p:cNvSpPr/>
          <p:nvPr/>
        </p:nvSpPr>
        <p:spPr>
          <a:xfrm>
            <a:off x="78360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732" name="Google Shape;732;p77"/>
          <p:cNvSpPr txBox="1"/>
          <p:nvPr>
            <p:ph idx="6" type="title"/>
          </p:nvPr>
        </p:nvSpPr>
        <p:spPr>
          <a:xfrm>
            <a:off x="5845273" y="2065363"/>
            <a:ext cx="22179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818E"/>
                </a:solidFill>
              </a:rPr>
              <a:t>CIRCULAR ECONOMY</a:t>
            </a:r>
            <a:endParaRPr>
              <a:solidFill>
                <a:srgbClr val="45818E"/>
              </a:solidFill>
              <a:latin typeface="Rozha One"/>
              <a:ea typeface="Rozha One"/>
              <a:cs typeface="Rozha One"/>
              <a:sym typeface="Rozha One"/>
            </a:endParaRPr>
          </a:p>
        </p:txBody>
      </p:sp>
      <p:sp>
        <p:nvSpPr>
          <p:cNvPr id="733" name="Google Shape;733;p77"/>
          <p:cNvSpPr txBox="1"/>
          <p:nvPr>
            <p:ph idx="4" type="title"/>
          </p:nvPr>
        </p:nvSpPr>
        <p:spPr>
          <a:xfrm>
            <a:off x="5845273" y="3384663"/>
            <a:ext cx="22179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5818E"/>
                </a:solidFill>
              </a:rPr>
              <a:t>QUANTITATIVE ANALYSIS</a:t>
            </a:r>
            <a:endParaRPr>
              <a:solidFill>
                <a:srgbClr val="45818E"/>
              </a:solidFill>
              <a:latin typeface="Rozha One"/>
              <a:ea typeface="Rozha One"/>
              <a:cs typeface="Rozha One"/>
              <a:sym typeface="Rozha One"/>
            </a:endParaRPr>
          </a:p>
        </p:txBody>
      </p:sp>
      <p:sp>
        <p:nvSpPr>
          <p:cNvPr id="734" name="Google Shape;734;p77"/>
          <p:cNvSpPr txBox="1"/>
          <p:nvPr>
            <p:ph idx="7" type="title"/>
          </p:nvPr>
        </p:nvSpPr>
        <p:spPr>
          <a:xfrm>
            <a:off x="6633373" y="1714813"/>
            <a:ext cx="641700" cy="2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latin typeface="Rozha One"/>
                <a:ea typeface="Rozha One"/>
                <a:cs typeface="Rozha One"/>
                <a:sym typeface="Rozha One"/>
              </a:rPr>
              <a:t>0</a:t>
            </a:r>
            <a:r>
              <a:rPr lang="en">
                <a:solidFill>
                  <a:srgbClr val="0C343D"/>
                </a:solidFill>
              </a:rPr>
              <a:t>5</a:t>
            </a:r>
            <a:endParaRPr>
              <a:solidFill>
                <a:srgbClr val="0C343D"/>
              </a:solidFill>
              <a:latin typeface="Rozha One"/>
              <a:ea typeface="Rozha One"/>
              <a:cs typeface="Rozha One"/>
              <a:sym typeface="Rozha One"/>
            </a:endParaRPr>
          </a:p>
        </p:txBody>
      </p:sp>
      <p:sp>
        <p:nvSpPr>
          <p:cNvPr id="735" name="Google Shape;735;p77"/>
          <p:cNvSpPr txBox="1"/>
          <p:nvPr>
            <p:ph idx="8" type="title"/>
          </p:nvPr>
        </p:nvSpPr>
        <p:spPr>
          <a:xfrm>
            <a:off x="6633373" y="3032359"/>
            <a:ext cx="641700" cy="2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latin typeface="Rozha One"/>
                <a:ea typeface="Rozha One"/>
                <a:cs typeface="Rozha One"/>
                <a:sym typeface="Rozha One"/>
              </a:rPr>
              <a:t>0</a:t>
            </a:r>
            <a:r>
              <a:rPr lang="en">
                <a:solidFill>
                  <a:srgbClr val="0C343D"/>
                </a:solidFill>
              </a:rPr>
              <a:t>6</a:t>
            </a:r>
            <a:endParaRPr>
              <a:solidFill>
                <a:srgbClr val="0C343D"/>
              </a:solidFill>
              <a:latin typeface="Rozha One"/>
              <a:ea typeface="Rozha One"/>
              <a:cs typeface="Rozha One"/>
              <a:sym typeface="Rozh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95"/>
          <p:cNvSpPr/>
          <p:nvPr/>
        </p:nvSpPr>
        <p:spPr>
          <a:xfrm>
            <a:off x="6071075" y="1784300"/>
            <a:ext cx="2081400" cy="1027800"/>
          </a:xfrm>
          <a:prstGeom prst="roundRect">
            <a:avLst>
              <a:gd fmla="val 16667" name="adj"/>
            </a:avLst>
          </a:prstGeom>
          <a:solidFill>
            <a:srgbClr val="C1CFE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5"/>
          <p:cNvSpPr/>
          <p:nvPr/>
        </p:nvSpPr>
        <p:spPr>
          <a:xfrm>
            <a:off x="6071075" y="3049275"/>
            <a:ext cx="2081400" cy="1027800"/>
          </a:xfrm>
          <a:prstGeom prst="roundRect">
            <a:avLst>
              <a:gd fmla="val 16667" name="adj"/>
            </a:avLst>
          </a:prstGeom>
          <a:solidFill>
            <a:srgbClr val="C1CFE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5"/>
          <p:cNvSpPr/>
          <p:nvPr/>
        </p:nvSpPr>
        <p:spPr>
          <a:xfrm>
            <a:off x="3514400" y="1784300"/>
            <a:ext cx="2290200" cy="1027800"/>
          </a:xfrm>
          <a:prstGeom prst="roundRect">
            <a:avLst>
              <a:gd fmla="val 16667" name="adj"/>
            </a:avLst>
          </a:prstGeom>
          <a:solidFill>
            <a:srgbClr val="D9D9D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5"/>
          <p:cNvSpPr/>
          <p:nvPr/>
        </p:nvSpPr>
        <p:spPr>
          <a:xfrm>
            <a:off x="3514400" y="3074775"/>
            <a:ext cx="2290200" cy="1027800"/>
          </a:xfrm>
          <a:prstGeom prst="roundRect">
            <a:avLst>
              <a:gd fmla="val 16667" name="adj"/>
            </a:avLst>
          </a:prstGeom>
          <a:solidFill>
            <a:srgbClr val="D9D9D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5"/>
          <p:cNvSpPr/>
          <p:nvPr/>
        </p:nvSpPr>
        <p:spPr>
          <a:xfrm>
            <a:off x="859925" y="1784300"/>
            <a:ext cx="2388000" cy="1027800"/>
          </a:xfrm>
          <a:prstGeom prst="roundRect">
            <a:avLst>
              <a:gd fmla="val 16667" name="adj"/>
            </a:avLst>
          </a:prstGeom>
          <a:solidFill>
            <a:srgbClr val="C1E1D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5"/>
          <p:cNvSpPr/>
          <p:nvPr/>
        </p:nvSpPr>
        <p:spPr>
          <a:xfrm>
            <a:off x="859925" y="3086600"/>
            <a:ext cx="2388000" cy="1027800"/>
          </a:xfrm>
          <a:prstGeom prst="roundRect">
            <a:avLst>
              <a:gd fmla="val 16667" name="adj"/>
            </a:avLst>
          </a:prstGeom>
          <a:solidFill>
            <a:srgbClr val="C1E1D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5"/>
          <p:cNvSpPr txBox="1"/>
          <p:nvPr>
            <p:ph idx="15" type="title"/>
          </p:nvPr>
        </p:nvSpPr>
        <p:spPr>
          <a:xfrm>
            <a:off x="957725" y="683125"/>
            <a:ext cx="7194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12121"/>
                </a:solidFill>
              </a:rPr>
              <a:t>How can Reverse Logistics help fuyao expand?</a:t>
            </a:r>
            <a:endParaRPr sz="2400">
              <a:solidFill>
                <a:srgbClr val="212121"/>
              </a:solidFill>
            </a:endParaRPr>
          </a:p>
        </p:txBody>
      </p:sp>
      <p:sp>
        <p:nvSpPr>
          <p:cNvPr id="996" name="Google Shape;996;p95"/>
          <p:cNvSpPr txBox="1"/>
          <p:nvPr>
            <p:ph idx="5" type="title"/>
          </p:nvPr>
        </p:nvSpPr>
        <p:spPr>
          <a:xfrm>
            <a:off x="957725" y="2033900"/>
            <a:ext cx="22902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Strong relationship between the business and its customers</a:t>
            </a:r>
            <a:endParaRPr b="1">
              <a:solidFill>
                <a:srgbClr val="45818E"/>
              </a:solidFill>
            </a:endParaRPr>
          </a:p>
        </p:txBody>
      </p:sp>
      <p:sp>
        <p:nvSpPr>
          <p:cNvPr id="997" name="Google Shape;997;p95"/>
          <p:cNvSpPr txBox="1"/>
          <p:nvPr>
            <p:ph type="title"/>
          </p:nvPr>
        </p:nvSpPr>
        <p:spPr>
          <a:xfrm>
            <a:off x="908825" y="3306225"/>
            <a:ext cx="2290200" cy="5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Businesses can learn about their customers and that customer’s concerns about a purchase</a:t>
            </a:r>
            <a:endParaRPr b="1">
              <a:solidFill>
                <a:srgbClr val="45818E"/>
              </a:solidFill>
            </a:endParaRPr>
          </a:p>
        </p:txBody>
      </p:sp>
      <p:sp>
        <p:nvSpPr>
          <p:cNvPr id="998" name="Google Shape;998;p95"/>
          <p:cNvSpPr txBox="1"/>
          <p:nvPr>
            <p:ph idx="6" type="title"/>
          </p:nvPr>
        </p:nvSpPr>
        <p:spPr>
          <a:xfrm>
            <a:off x="3509950" y="1928850"/>
            <a:ext cx="22902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Businesses can repair or replace damaged goods, which increases customer satisfaction and loyalty</a:t>
            </a:r>
            <a:endParaRPr b="1">
              <a:solidFill>
                <a:srgbClr val="45818E"/>
              </a:solidFill>
            </a:endParaRPr>
          </a:p>
        </p:txBody>
      </p:sp>
      <p:sp>
        <p:nvSpPr>
          <p:cNvPr id="999" name="Google Shape;999;p95"/>
          <p:cNvSpPr txBox="1"/>
          <p:nvPr>
            <p:ph idx="4" type="title"/>
          </p:nvPr>
        </p:nvSpPr>
        <p:spPr>
          <a:xfrm>
            <a:off x="3514400" y="3384675"/>
            <a:ext cx="22134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Positive impact on the environment</a:t>
            </a:r>
            <a:endParaRPr b="1">
              <a:solidFill>
                <a:srgbClr val="212121"/>
              </a:solidFill>
            </a:endParaRPr>
          </a:p>
        </p:txBody>
      </p:sp>
      <p:sp>
        <p:nvSpPr>
          <p:cNvPr id="1000" name="Google Shape;1000;p95"/>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1001" name="Google Shape;1001;p95">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1002" name="Google Shape;1002;p95"/>
          <p:cNvSpPr/>
          <p:nvPr/>
        </p:nvSpPr>
        <p:spPr>
          <a:xfrm>
            <a:off x="77618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1003" name="Google Shape;1003;p95">
            <a:hlinkClick action="ppaction://hlinkshowjump?jump=nextslide"/>
          </p:cNvPr>
          <p:cNvSpPr/>
          <p:nvPr/>
        </p:nvSpPr>
        <p:spPr>
          <a:xfrm>
            <a:off x="78360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1004" name="Google Shape;1004;p95"/>
          <p:cNvSpPr txBox="1"/>
          <p:nvPr>
            <p:ph idx="6" type="title"/>
          </p:nvPr>
        </p:nvSpPr>
        <p:spPr>
          <a:xfrm>
            <a:off x="6096650" y="1932200"/>
            <a:ext cx="20409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Reverse logistics decreases the supply cost</a:t>
            </a:r>
            <a:endParaRPr b="1">
              <a:solidFill>
                <a:srgbClr val="45818E"/>
              </a:solidFill>
            </a:endParaRPr>
          </a:p>
        </p:txBody>
      </p:sp>
      <p:sp>
        <p:nvSpPr>
          <p:cNvPr id="1005" name="Google Shape;1005;p95"/>
          <p:cNvSpPr txBox="1"/>
          <p:nvPr>
            <p:ph idx="4" type="title"/>
          </p:nvPr>
        </p:nvSpPr>
        <p:spPr>
          <a:xfrm>
            <a:off x="6071075" y="3238575"/>
            <a:ext cx="20409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383C"/>
                </a:solidFill>
                <a:latin typeface="Arial"/>
                <a:ea typeface="Arial"/>
                <a:cs typeface="Arial"/>
                <a:sym typeface="Arial"/>
              </a:rPr>
              <a:t>Pay close attention to customer service.</a:t>
            </a:r>
            <a:endParaRPr b="1">
              <a:solidFill>
                <a:srgbClr val="45818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96"/>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Safety Measure</a:t>
            </a:r>
            <a:endParaRPr sz="2700">
              <a:solidFill>
                <a:srgbClr val="212121"/>
              </a:solidFill>
            </a:endParaRPr>
          </a:p>
        </p:txBody>
      </p:sp>
      <p:sp>
        <p:nvSpPr>
          <p:cNvPr id="1011" name="Google Shape;1011;p96"/>
          <p:cNvSpPr txBox="1"/>
          <p:nvPr/>
        </p:nvSpPr>
        <p:spPr>
          <a:xfrm>
            <a:off x="1021023" y="2054171"/>
            <a:ext cx="1509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rgbClr val="134F5C"/>
              </a:solidFill>
              <a:latin typeface="Rozha One"/>
              <a:ea typeface="Rozha One"/>
              <a:cs typeface="Rozha One"/>
              <a:sym typeface="Rozha One"/>
            </a:endParaRPr>
          </a:p>
        </p:txBody>
      </p:sp>
      <p:sp>
        <p:nvSpPr>
          <p:cNvPr id="1012" name="Google Shape;1012;p96"/>
          <p:cNvSpPr txBox="1"/>
          <p:nvPr/>
        </p:nvSpPr>
        <p:spPr>
          <a:xfrm>
            <a:off x="962525" y="3068350"/>
            <a:ext cx="16266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700">
                <a:solidFill>
                  <a:schemeClr val="dk1"/>
                </a:solidFill>
                <a:latin typeface="Barlow"/>
                <a:ea typeface="Barlow"/>
                <a:cs typeface="Barlow"/>
                <a:sym typeface="Barlow"/>
              </a:rPr>
              <a:t>Better Equipments</a:t>
            </a:r>
            <a:endParaRPr b="1" sz="1700">
              <a:solidFill>
                <a:schemeClr val="dk1"/>
              </a:solidFill>
              <a:latin typeface="Barlow"/>
              <a:ea typeface="Barlow"/>
              <a:cs typeface="Barlow"/>
              <a:sym typeface="Barlow"/>
            </a:endParaRPr>
          </a:p>
        </p:txBody>
      </p:sp>
      <p:sp>
        <p:nvSpPr>
          <p:cNvPr id="1013" name="Google Shape;1013;p96"/>
          <p:cNvSpPr txBox="1"/>
          <p:nvPr/>
        </p:nvSpPr>
        <p:spPr>
          <a:xfrm>
            <a:off x="3747325" y="3068350"/>
            <a:ext cx="18360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700">
                <a:solidFill>
                  <a:schemeClr val="dk1"/>
                </a:solidFill>
                <a:latin typeface="Barlow"/>
                <a:ea typeface="Barlow"/>
                <a:cs typeface="Barlow"/>
                <a:sym typeface="Barlow"/>
              </a:rPr>
              <a:t>Improved Procedures</a:t>
            </a:r>
            <a:endParaRPr b="1" sz="1700">
              <a:solidFill>
                <a:schemeClr val="dk1"/>
              </a:solidFill>
              <a:latin typeface="Barlow"/>
              <a:ea typeface="Barlow"/>
              <a:cs typeface="Barlow"/>
              <a:sym typeface="Barlow"/>
            </a:endParaRPr>
          </a:p>
        </p:txBody>
      </p:sp>
      <p:sp>
        <p:nvSpPr>
          <p:cNvPr id="1014" name="Google Shape;1014;p96"/>
          <p:cNvSpPr txBox="1"/>
          <p:nvPr/>
        </p:nvSpPr>
        <p:spPr>
          <a:xfrm>
            <a:off x="6588000" y="2054171"/>
            <a:ext cx="1626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rgbClr val="134F5C"/>
              </a:solidFill>
              <a:latin typeface="Rozha One"/>
              <a:ea typeface="Rozha One"/>
              <a:cs typeface="Rozha One"/>
              <a:sym typeface="Rozha One"/>
            </a:endParaRPr>
          </a:p>
        </p:txBody>
      </p:sp>
      <p:sp>
        <p:nvSpPr>
          <p:cNvPr id="1015" name="Google Shape;1015;p96"/>
          <p:cNvSpPr txBox="1"/>
          <p:nvPr/>
        </p:nvSpPr>
        <p:spPr>
          <a:xfrm>
            <a:off x="6383475" y="3068350"/>
            <a:ext cx="205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700">
                <a:solidFill>
                  <a:schemeClr val="dk1"/>
                </a:solidFill>
                <a:latin typeface="Barlow"/>
                <a:ea typeface="Barlow"/>
                <a:cs typeface="Barlow"/>
                <a:sym typeface="Barlow"/>
              </a:rPr>
              <a:t>Continuous Employee training</a:t>
            </a:r>
            <a:endParaRPr b="1" sz="1700">
              <a:solidFill>
                <a:schemeClr val="dk1"/>
              </a:solidFill>
              <a:latin typeface="Barlow"/>
              <a:ea typeface="Barlow"/>
              <a:cs typeface="Barlow"/>
              <a:sym typeface="Barlow"/>
            </a:endParaRPr>
          </a:p>
        </p:txBody>
      </p:sp>
      <p:sp>
        <p:nvSpPr>
          <p:cNvPr id="1016" name="Google Shape;1016;p96"/>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6">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6"/>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6">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96"/>
          <p:cNvGrpSpPr/>
          <p:nvPr/>
        </p:nvGrpSpPr>
        <p:grpSpPr>
          <a:xfrm>
            <a:off x="1173550" y="1915883"/>
            <a:ext cx="1179495" cy="1080115"/>
            <a:chOff x="7101317" y="2441655"/>
            <a:chExt cx="367925" cy="352380"/>
          </a:xfrm>
        </p:grpSpPr>
        <p:sp>
          <p:nvSpPr>
            <p:cNvPr id="1021" name="Google Shape;1021;p96"/>
            <p:cNvSpPr/>
            <p:nvPr/>
          </p:nvSpPr>
          <p:spPr>
            <a:xfrm>
              <a:off x="7101317" y="2441655"/>
              <a:ext cx="367925" cy="352380"/>
            </a:xfrm>
            <a:custGeom>
              <a:rect b="b" l="l" r="r" t="t"/>
              <a:pathLst>
                <a:path extrusionOk="0" h="11062" w="1155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6"/>
            <p:cNvSpPr/>
            <p:nvPr/>
          </p:nvSpPr>
          <p:spPr>
            <a:xfrm>
              <a:off x="7222302" y="2588443"/>
              <a:ext cx="124426" cy="124043"/>
            </a:xfrm>
            <a:custGeom>
              <a:rect b="b" l="l" r="r" t="t"/>
              <a:pathLst>
                <a:path extrusionOk="0" h="3894" w="3906">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96"/>
          <p:cNvGrpSpPr/>
          <p:nvPr/>
        </p:nvGrpSpPr>
        <p:grpSpPr>
          <a:xfrm>
            <a:off x="4075586" y="1915875"/>
            <a:ext cx="1179498" cy="1080128"/>
            <a:chOff x="4721450" y="1509475"/>
            <a:chExt cx="79350" cy="74325"/>
          </a:xfrm>
        </p:grpSpPr>
        <p:sp>
          <p:nvSpPr>
            <p:cNvPr id="1024" name="Google Shape;1024;p96"/>
            <p:cNvSpPr/>
            <p:nvPr/>
          </p:nvSpPr>
          <p:spPr>
            <a:xfrm>
              <a:off x="4729025" y="1509475"/>
              <a:ext cx="27050" cy="26725"/>
            </a:xfrm>
            <a:custGeom>
              <a:rect b="b" l="l" r="r" t="t"/>
              <a:pathLst>
                <a:path extrusionOk="0" h="1069" w="1082">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6"/>
            <p:cNvSpPr/>
            <p:nvPr/>
          </p:nvSpPr>
          <p:spPr>
            <a:xfrm>
              <a:off x="4721450" y="1533275"/>
              <a:ext cx="32300" cy="42600"/>
            </a:xfrm>
            <a:custGeom>
              <a:rect b="b" l="l" r="r" t="t"/>
              <a:pathLst>
                <a:path extrusionOk="0" h="1704" w="1292">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6"/>
            <p:cNvSpPr/>
            <p:nvPr/>
          </p:nvSpPr>
          <p:spPr>
            <a:xfrm>
              <a:off x="4750650" y="1551675"/>
              <a:ext cx="42950" cy="32125"/>
            </a:xfrm>
            <a:custGeom>
              <a:rect b="b" l="l" r="r" t="t"/>
              <a:pathLst>
                <a:path extrusionOk="0" h="1285" w="1718">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6"/>
            <p:cNvSpPr/>
            <p:nvPr/>
          </p:nvSpPr>
          <p:spPr>
            <a:xfrm>
              <a:off x="4761300" y="1510025"/>
              <a:ext cx="39500" cy="44375"/>
            </a:xfrm>
            <a:custGeom>
              <a:rect b="b" l="l" r="r" t="t"/>
              <a:pathLst>
                <a:path extrusionOk="0" h="1775" w="158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8" name="Google Shape;1028;p96"/>
          <p:cNvGrpSpPr/>
          <p:nvPr/>
        </p:nvGrpSpPr>
        <p:grpSpPr>
          <a:xfrm>
            <a:off x="6800034" y="1915855"/>
            <a:ext cx="1179539" cy="1047881"/>
            <a:chOff x="1190625" y="435475"/>
            <a:chExt cx="5219200" cy="4824500"/>
          </a:xfrm>
        </p:grpSpPr>
        <p:sp>
          <p:nvSpPr>
            <p:cNvPr id="1029" name="Google Shape;1029;p96"/>
            <p:cNvSpPr/>
            <p:nvPr/>
          </p:nvSpPr>
          <p:spPr>
            <a:xfrm>
              <a:off x="1833225" y="2311100"/>
              <a:ext cx="2187175" cy="2294025"/>
            </a:xfrm>
            <a:custGeom>
              <a:rect b="b" l="l" r="r" t="t"/>
              <a:pathLst>
                <a:path extrusionOk="0" h="91761" w="87487">
                  <a:moveTo>
                    <a:pt x="0" y="1"/>
                  </a:moveTo>
                  <a:lnTo>
                    <a:pt x="0" y="91760"/>
                  </a:lnTo>
                  <a:lnTo>
                    <a:pt x="87487" y="91760"/>
                  </a:lnTo>
                  <a:lnTo>
                    <a:pt x="874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6"/>
            <p:cNvSpPr/>
            <p:nvPr/>
          </p:nvSpPr>
          <p:spPr>
            <a:xfrm>
              <a:off x="1190625" y="435475"/>
              <a:ext cx="5219200" cy="4824500"/>
            </a:xfrm>
            <a:custGeom>
              <a:rect b="b" l="l" r="r" t="t"/>
              <a:pathLst>
                <a:path extrusionOk="0" h="192980" w="208768">
                  <a:moveTo>
                    <a:pt x="117007" y="8155"/>
                  </a:moveTo>
                  <a:lnTo>
                    <a:pt x="117007" y="28412"/>
                  </a:lnTo>
                  <a:lnTo>
                    <a:pt x="91890" y="28412"/>
                  </a:lnTo>
                  <a:lnTo>
                    <a:pt x="91760" y="8155"/>
                  </a:lnTo>
                  <a:close/>
                  <a:moveTo>
                    <a:pt x="159935" y="26618"/>
                  </a:moveTo>
                  <a:cubicBezTo>
                    <a:pt x="162023" y="26618"/>
                    <a:pt x="163719" y="28249"/>
                    <a:pt x="163719" y="30271"/>
                  </a:cubicBezTo>
                  <a:lnTo>
                    <a:pt x="163719" y="44004"/>
                  </a:lnTo>
                  <a:lnTo>
                    <a:pt x="45407" y="44004"/>
                  </a:lnTo>
                  <a:lnTo>
                    <a:pt x="45407" y="30271"/>
                  </a:lnTo>
                  <a:cubicBezTo>
                    <a:pt x="45407" y="28249"/>
                    <a:pt x="47103" y="26618"/>
                    <a:pt x="49191" y="26618"/>
                  </a:cubicBezTo>
                  <a:lnTo>
                    <a:pt x="83605" y="26618"/>
                  </a:lnTo>
                  <a:lnTo>
                    <a:pt x="83605" y="32489"/>
                  </a:lnTo>
                  <a:cubicBezTo>
                    <a:pt x="83605" y="33109"/>
                    <a:pt x="83735" y="33696"/>
                    <a:pt x="83996" y="34218"/>
                  </a:cubicBezTo>
                  <a:cubicBezTo>
                    <a:pt x="84583" y="35784"/>
                    <a:pt x="86051" y="36860"/>
                    <a:pt x="87813" y="36860"/>
                  </a:cubicBezTo>
                  <a:lnTo>
                    <a:pt x="121313" y="36860"/>
                  </a:lnTo>
                  <a:cubicBezTo>
                    <a:pt x="123564" y="36860"/>
                    <a:pt x="125391" y="35034"/>
                    <a:pt x="125391" y="32783"/>
                  </a:cubicBezTo>
                  <a:lnTo>
                    <a:pt x="125391" y="26618"/>
                  </a:lnTo>
                  <a:close/>
                  <a:moveTo>
                    <a:pt x="194773" y="52159"/>
                  </a:moveTo>
                  <a:cubicBezTo>
                    <a:pt x="198003" y="52159"/>
                    <a:pt x="200612" y="54769"/>
                    <a:pt x="200612" y="57998"/>
                  </a:cubicBezTo>
                  <a:lnTo>
                    <a:pt x="200612" y="179018"/>
                  </a:lnTo>
                  <a:cubicBezTo>
                    <a:pt x="200612" y="182215"/>
                    <a:pt x="198003" y="184824"/>
                    <a:pt x="194773" y="184824"/>
                  </a:cubicBezTo>
                  <a:lnTo>
                    <a:pt x="13994" y="184824"/>
                  </a:lnTo>
                  <a:cubicBezTo>
                    <a:pt x="10765" y="184824"/>
                    <a:pt x="8155" y="182215"/>
                    <a:pt x="8155" y="179018"/>
                  </a:cubicBezTo>
                  <a:lnTo>
                    <a:pt x="8155" y="57998"/>
                  </a:lnTo>
                  <a:cubicBezTo>
                    <a:pt x="8155" y="54769"/>
                    <a:pt x="10765" y="52159"/>
                    <a:pt x="13994" y="52159"/>
                  </a:cubicBezTo>
                  <a:lnTo>
                    <a:pt x="40579" y="52159"/>
                  </a:lnTo>
                  <a:cubicBezTo>
                    <a:pt x="40840" y="52224"/>
                    <a:pt x="41068" y="52224"/>
                    <a:pt x="41329" y="52224"/>
                  </a:cubicBezTo>
                  <a:lnTo>
                    <a:pt x="167797" y="52224"/>
                  </a:lnTo>
                  <a:cubicBezTo>
                    <a:pt x="168025" y="52224"/>
                    <a:pt x="168286" y="52224"/>
                    <a:pt x="168514" y="52159"/>
                  </a:cubicBezTo>
                  <a:close/>
                  <a:moveTo>
                    <a:pt x="87682" y="0"/>
                  </a:moveTo>
                  <a:cubicBezTo>
                    <a:pt x="85431" y="0"/>
                    <a:pt x="83605" y="1827"/>
                    <a:pt x="83605" y="4077"/>
                  </a:cubicBezTo>
                  <a:lnTo>
                    <a:pt x="83605" y="18463"/>
                  </a:lnTo>
                  <a:lnTo>
                    <a:pt x="49191" y="18463"/>
                  </a:lnTo>
                  <a:cubicBezTo>
                    <a:pt x="42602" y="18463"/>
                    <a:pt x="37252" y="23780"/>
                    <a:pt x="37252" y="30271"/>
                  </a:cubicBezTo>
                  <a:lnTo>
                    <a:pt x="37252" y="44004"/>
                  </a:lnTo>
                  <a:lnTo>
                    <a:pt x="13994" y="44004"/>
                  </a:lnTo>
                  <a:cubicBezTo>
                    <a:pt x="6263" y="44004"/>
                    <a:pt x="0" y="50267"/>
                    <a:pt x="0" y="57998"/>
                  </a:cubicBezTo>
                  <a:lnTo>
                    <a:pt x="0" y="179018"/>
                  </a:lnTo>
                  <a:cubicBezTo>
                    <a:pt x="0" y="186716"/>
                    <a:pt x="6263" y="192979"/>
                    <a:pt x="13994" y="192979"/>
                  </a:cubicBezTo>
                  <a:lnTo>
                    <a:pt x="194773" y="192979"/>
                  </a:lnTo>
                  <a:cubicBezTo>
                    <a:pt x="202504" y="192979"/>
                    <a:pt x="208767" y="186716"/>
                    <a:pt x="208767" y="179018"/>
                  </a:cubicBezTo>
                  <a:lnTo>
                    <a:pt x="208767" y="57998"/>
                  </a:lnTo>
                  <a:cubicBezTo>
                    <a:pt x="208767" y="50267"/>
                    <a:pt x="202504" y="44004"/>
                    <a:pt x="194773" y="44004"/>
                  </a:cubicBezTo>
                  <a:lnTo>
                    <a:pt x="171874" y="44004"/>
                  </a:lnTo>
                  <a:lnTo>
                    <a:pt x="171874" y="30271"/>
                  </a:lnTo>
                  <a:cubicBezTo>
                    <a:pt x="171874" y="23780"/>
                    <a:pt x="166492" y="18463"/>
                    <a:pt x="159935" y="18463"/>
                  </a:cubicBezTo>
                  <a:lnTo>
                    <a:pt x="125162" y="18463"/>
                  </a:lnTo>
                  <a:lnTo>
                    <a:pt x="125162" y="4077"/>
                  </a:lnTo>
                  <a:cubicBezTo>
                    <a:pt x="125162" y="1827"/>
                    <a:pt x="123336" y="0"/>
                    <a:pt x="12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6"/>
            <p:cNvSpPr/>
            <p:nvPr/>
          </p:nvSpPr>
          <p:spPr>
            <a:xfrm>
              <a:off x="2324150" y="2672375"/>
              <a:ext cx="1205325" cy="1570675"/>
            </a:xfrm>
            <a:custGeom>
              <a:rect b="b" l="l" r="r" t="t"/>
              <a:pathLst>
                <a:path extrusionOk="0" h="62827" w="48213">
                  <a:moveTo>
                    <a:pt x="24107" y="8155"/>
                  </a:moveTo>
                  <a:cubicBezTo>
                    <a:pt x="29880" y="8155"/>
                    <a:pt x="34578" y="12853"/>
                    <a:pt x="34578" y="18659"/>
                  </a:cubicBezTo>
                  <a:cubicBezTo>
                    <a:pt x="34578" y="24433"/>
                    <a:pt x="29880" y="29130"/>
                    <a:pt x="24107" y="29130"/>
                  </a:cubicBezTo>
                  <a:cubicBezTo>
                    <a:pt x="18366" y="29130"/>
                    <a:pt x="13668" y="24433"/>
                    <a:pt x="13668" y="18659"/>
                  </a:cubicBezTo>
                  <a:cubicBezTo>
                    <a:pt x="13668" y="12853"/>
                    <a:pt x="18366" y="8155"/>
                    <a:pt x="24107" y="8155"/>
                  </a:cubicBezTo>
                  <a:close/>
                  <a:moveTo>
                    <a:pt x="37970" y="37285"/>
                  </a:moveTo>
                  <a:cubicBezTo>
                    <a:pt x="39144" y="37285"/>
                    <a:pt x="40058" y="38231"/>
                    <a:pt x="40058" y="39372"/>
                  </a:cubicBezTo>
                  <a:lnTo>
                    <a:pt x="40058" y="54671"/>
                  </a:lnTo>
                  <a:lnTo>
                    <a:pt x="8156" y="54671"/>
                  </a:lnTo>
                  <a:lnTo>
                    <a:pt x="8156" y="39372"/>
                  </a:lnTo>
                  <a:cubicBezTo>
                    <a:pt x="8156" y="38231"/>
                    <a:pt x="9102" y="37285"/>
                    <a:pt x="10243" y="37285"/>
                  </a:cubicBezTo>
                  <a:close/>
                  <a:moveTo>
                    <a:pt x="24107" y="0"/>
                  </a:moveTo>
                  <a:cubicBezTo>
                    <a:pt x="13864" y="0"/>
                    <a:pt x="5513" y="8351"/>
                    <a:pt x="5513" y="18659"/>
                  </a:cubicBezTo>
                  <a:cubicBezTo>
                    <a:pt x="5513" y="22573"/>
                    <a:pt x="6720" y="26227"/>
                    <a:pt x="8808" y="29228"/>
                  </a:cubicBezTo>
                  <a:cubicBezTo>
                    <a:pt x="3850" y="29945"/>
                    <a:pt x="1" y="34219"/>
                    <a:pt x="1" y="39372"/>
                  </a:cubicBezTo>
                  <a:lnTo>
                    <a:pt x="1" y="58749"/>
                  </a:lnTo>
                  <a:cubicBezTo>
                    <a:pt x="1" y="60999"/>
                    <a:pt x="1827" y="62826"/>
                    <a:pt x="4078" y="62826"/>
                  </a:cubicBezTo>
                  <a:lnTo>
                    <a:pt x="44135" y="62826"/>
                  </a:lnTo>
                  <a:cubicBezTo>
                    <a:pt x="46386" y="62826"/>
                    <a:pt x="48213" y="60999"/>
                    <a:pt x="48213" y="58749"/>
                  </a:cubicBezTo>
                  <a:lnTo>
                    <a:pt x="48213" y="39372"/>
                  </a:lnTo>
                  <a:cubicBezTo>
                    <a:pt x="48213" y="34219"/>
                    <a:pt x="44396" y="29945"/>
                    <a:pt x="39438" y="29228"/>
                  </a:cubicBezTo>
                  <a:cubicBezTo>
                    <a:pt x="41493" y="26227"/>
                    <a:pt x="42733" y="22573"/>
                    <a:pt x="42733" y="18659"/>
                  </a:cubicBezTo>
                  <a:cubicBezTo>
                    <a:pt x="42733" y="8351"/>
                    <a:pt x="34382" y="0"/>
                    <a:pt x="24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6"/>
            <p:cNvSpPr/>
            <p:nvPr/>
          </p:nvSpPr>
          <p:spPr>
            <a:xfrm>
              <a:off x="4464825" y="2895000"/>
              <a:ext cx="906875" cy="203900"/>
            </a:xfrm>
            <a:custGeom>
              <a:rect b="b" l="l" r="r" t="t"/>
              <a:pathLst>
                <a:path extrusionOk="0" h="8156" w="36275">
                  <a:moveTo>
                    <a:pt x="4078" y="1"/>
                  </a:moveTo>
                  <a:cubicBezTo>
                    <a:pt x="1827" y="1"/>
                    <a:pt x="1" y="1827"/>
                    <a:pt x="1" y="4078"/>
                  </a:cubicBezTo>
                  <a:cubicBezTo>
                    <a:pt x="1" y="6361"/>
                    <a:pt x="1827" y="8155"/>
                    <a:pt x="4078" y="8155"/>
                  </a:cubicBezTo>
                  <a:lnTo>
                    <a:pt x="32197" y="8155"/>
                  </a:lnTo>
                  <a:cubicBezTo>
                    <a:pt x="34447" y="8155"/>
                    <a:pt x="36274" y="6361"/>
                    <a:pt x="36274" y="4078"/>
                  </a:cubicBezTo>
                  <a:cubicBezTo>
                    <a:pt x="36274" y="1827"/>
                    <a:pt x="34447" y="1"/>
                    <a:pt x="321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6"/>
            <p:cNvSpPr/>
            <p:nvPr/>
          </p:nvSpPr>
          <p:spPr>
            <a:xfrm>
              <a:off x="4464825" y="3355750"/>
              <a:ext cx="1295850" cy="203900"/>
            </a:xfrm>
            <a:custGeom>
              <a:rect b="b" l="l" r="r" t="t"/>
              <a:pathLst>
                <a:path extrusionOk="0" h="8156" w="51834">
                  <a:moveTo>
                    <a:pt x="4078" y="1"/>
                  </a:moveTo>
                  <a:cubicBezTo>
                    <a:pt x="1827" y="1"/>
                    <a:pt x="1" y="1827"/>
                    <a:pt x="1" y="4078"/>
                  </a:cubicBezTo>
                  <a:cubicBezTo>
                    <a:pt x="1" y="6329"/>
                    <a:pt x="1827" y="8156"/>
                    <a:pt x="4078" y="8156"/>
                  </a:cubicBezTo>
                  <a:lnTo>
                    <a:pt x="47756" y="8156"/>
                  </a:lnTo>
                  <a:cubicBezTo>
                    <a:pt x="50007" y="8156"/>
                    <a:pt x="51834" y="6329"/>
                    <a:pt x="51834" y="4078"/>
                  </a:cubicBezTo>
                  <a:cubicBezTo>
                    <a:pt x="51834" y="1827"/>
                    <a:pt x="50007" y="1"/>
                    <a:pt x="47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6"/>
            <p:cNvSpPr/>
            <p:nvPr/>
          </p:nvSpPr>
          <p:spPr>
            <a:xfrm>
              <a:off x="4464825" y="3816500"/>
              <a:ext cx="1295850" cy="203900"/>
            </a:xfrm>
            <a:custGeom>
              <a:rect b="b" l="l" r="r" t="t"/>
              <a:pathLst>
                <a:path extrusionOk="0" h="8156" w="51834">
                  <a:moveTo>
                    <a:pt x="4078" y="1"/>
                  </a:moveTo>
                  <a:cubicBezTo>
                    <a:pt x="1827" y="1"/>
                    <a:pt x="1" y="1828"/>
                    <a:pt x="1" y="4078"/>
                  </a:cubicBezTo>
                  <a:cubicBezTo>
                    <a:pt x="1" y="6329"/>
                    <a:pt x="1827" y="8156"/>
                    <a:pt x="4078" y="8156"/>
                  </a:cubicBezTo>
                  <a:lnTo>
                    <a:pt x="47756" y="8156"/>
                  </a:lnTo>
                  <a:cubicBezTo>
                    <a:pt x="50007" y="8156"/>
                    <a:pt x="51834" y="6329"/>
                    <a:pt x="51834" y="4078"/>
                  </a:cubicBezTo>
                  <a:cubicBezTo>
                    <a:pt x="51834" y="1828"/>
                    <a:pt x="50007" y="1"/>
                    <a:pt x="47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7"/>
          <p:cNvSpPr txBox="1"/>
          <p:nvPr>
            <p:ph type="title"/>
          </p:nvPr>
        </p:nvSpPr>
        <p:spPr>
          <a:xfrm>
            <a:off x="514350" y="683125"/>
            <a:ext cx="834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How can Safety measures help fuyao expand?</a:t>
            </a:r>
            <a:endParaRPr sz="2700">
              <a:solidFill>
                <a:srgbClr val="212121"/>
              </a:solidFill>
            </a:endParaRPr>
          </a:p>
        </p:txBody>
      </p:sp>
      <p:sp>
        <p:nvSpPr>
          <p:cNvPr id="1040" name="Google Shape;1040;p97"/>
          <p:cNvSpPr txBox="1"/>
          <p:nvPr/>
        </p:nvSpPr>
        <p:spPr>
          <a:xfrm>
            <a:off x="1241750" y="2054171"/>
            <a:ext cx="1658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rgbClr val="134F5C"/>
              </a:solidFill>
              <a:latin typeface="Rozha One"/>
              <a:ea typeface="Rozha One"/>
              <a:cs typeface="Rozha One"/>
              <a:sym typeface="Rozha One"/>
            </a:endParaRPr>
          </a:p>
        </p:txBody>
      </p:sp>
      <p:sp>
        <p:nvSpPr>
          <p:cNvPr id="1041" name="Google Shape;1041;p97"/>
          <p:cNvSpPr txBox="1"/>
          <p:nvPr/>
        </p:nvSpPr>
        <p:spPr>
          <a:xfrm>
            <a:off x="1366888" y="1794275"/>
            <a:ext cx="25170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500">
                <a:solidFill>
                  <a:schemeClr val="dk1"/>
                </a:solidFill>
                <a:latin typeface="Barlow"/>
                <a:ea typeface="Barlow"/>
                <a:cs typeface="Barlow"/>
                <a:sym typeface="Barlow"/>
              </a:rPr>
              <a:t>Increased Employee Efficiency</a:t>
            </a:r>
            <a:endParaRPr b="1" sz="1500">
              <a:solidFill>
                <a:schemeClr val="dk1"/>
              </a:solidFill>
              <a:latin typeface="Barlow"/>
              <a:ea typeface="Barlow"/>
              <a:cs typeface="Barlow"/>
              <a:sym typeface="Barlow"/>
            </a:endParaRPr>
          </a:p>
        </p:txBody>
      </p:sp>
      <p:sp>
        <p:nvSpPr>
          <p:cNvPr id="1042" name="Google Shape;1042;p97"/>
          <p:cNvSpPr txBox="1"/>
          <p:nvPr/>
        </p:nvSpPr>
        <p:spPr>
          <a:xfrm>
            <a:off x="4410319" y="2054171"/>
            <a:ext cx="14760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latin typeface="Barlow"/>
              <a:ea typeface="Barlow"/>
              <a:cs typeface="Barlow"/>
              <a:sym typeface="Barlow"/>
            </a:endParaRPr>
          </a:p>
        </p:txBody>
      </p:sp>
      <p:sp>
        <p:nvSpPr>
          <p:cNvPr id="1043" name="Google Shape;1043;p97"/>
          <p:cNvSpPr txBox="1"/>
          <p:nvPr/>
        </p:nvSpPr>
        <p:spPr>
          <a:xfrm>
            <a:off x="3190917" y="3621950"/>
            <a:ext cx="2354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500">
                <a:solidFill>
                  <a:schemeClr val="dk1"/>
                </a:solidFill>
                <a:latin typeface="Barlow"/>
                <a:ea typeface="Barlow"/>
                <a:cs typeface="Barlow"/>
                <a:sym typeface="Barlow"/>
              </a:rPr>
              <a:t>Decreased Rate of Errors</a:t>
            </a:r>
            <a:endParaRPr b="1" sz="1500">
              <a:solidFill>
                <a:schemeClr val="dk1"/>
              </a:solidFill>
              <a:latin typeface="Barlow"/>
              <a:ea typeface="Barlow"/>
              <a:cs typeface="Barlow"/>
              <a:sym typeface="Barlow"/>
            </a:endParaRPr>
          </a:p>
        </p:txBody>
      </p:sp>
      <p:sp>
        <p:nvSpPr>
          <p:cNvPr id="1044" name="Google Shape;1044;p97"/>
          <p:cNvSpPr txBox="1"/>
          <p:nvPr/>
        </p:nvSpPr>
        <p:spPr>
          <a:xfrm>
            <a:off x="7357203" y="2054171"/>
            <a:ext cx="17868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rgbClr val="134F5C"/>
              </a:solidFill>
              <a:latin typeface="Rozha One"/>
              <a:ea typeface="Rozha One"/>
              <a:cs typeface="Rozha One"/>
              <a:sym typeface="Rozha One"/>
            </a:endParaRPr>
          </a:p>
        </p:txBody>
      </p:sp>
      <p:sp>
        <p:nvSpPr>
          <p:cNvPr id="1045" name="Google Shape;1045;p97"/>
          <p:cNvSpPr txBox="1"/>
          <p:nvPr/>
        </p:nvSpPr>
        <p:spPr>
          <a:xfrm>
            <a:off x="4900521" y="1794275"/>
            <a:ext cx="24186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500">
                <a:solidFill>
                  <a:schemeClr val="dk1"/>
                </a:solidFill>
                <a:latin typeface="Barlow"/>
                <a:ea typeface="Barlow"/>
                <a:cs typeface="Barlow"/>
                <a:sym typeface="Barlow"/>
              </a:rPr>
              <a:t>Increased Quality of products</a:t>
            </a:r>
            <a:endParaRPr b="1" sz="1500">
              <a:solidFill>
                <a:schemeClr val="dk1"/>
              </a:solidFill>
              <a:latin typeface="Barlow"/>
              <a:ea typeface="Barlow"/>
              <a:cs typeface="Barlow"/>
              <a:sym typeface="Barlow"/>
            </a:endParaRPr>
          </a:p>
        </p:txBody>
      </p:sp>
      <p:sp>
        <p:nvSpPr>
          <p:cNvPr id="1046" name="Google Shape;1046;p97"/>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7">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8" name="Google Shape;1048;p97"/>
          <p:cNvGrpSpPr/>
          <p:nvPr/>
        </p:nvGrpSpPr>
        <p:grpSpPr>
          <a:xfrm>
            <a:off x="2194070" y="2365199"/>
            <a:ext cx="4347791" cy="1314708"/>
            <a:chOff x="3512551" y="2358282"/>
            <a:chExt cx="1139866" cy="378649"/>
          </a:xfrm>
        </p:grpSpPr>
        <p:grpSp>
          <p:nvGrpSpPr>
            <p:cNvPr id="1049" name="Google Shape;1049;p97"/>
            <p:cNvGrpSpPr/>
            <p:nvPr/>
          </p:nvGrpSpPr>
          <p:grpSpPr>
            <a:xfrm>
              <a:off x="3738198" y="2553002"/>
              <a:ext cx="688796" cy="117"/>
              <a:chOff x="3738198" y="2553002"/>
              <a:chExt cx="688796" cy="117"/>
            </a:xfrm>
          </p:grpSpPr>
          <p:cxnSp>
            <p:nvCxnSpPr>
              <p:cNvPr id="1050" name="Google Shape;1050;p97"/>
              <p:cNvCxnSpPr/>
              <p:nvPr/>
            </p:nvCxnSpPr>
            <p:spPr>
              <a:xfrm>
                <a:off x="4195395" y="2553002"/>
                <a:ext cx="231600" cy="0"/>
              </a:xfrm>
              <a:prstGeom prst="straightConnector1">
                <a:avLst/>
              </a:prstGeom>
              <a:noFill/>
              <a:ln cap="flat" cmpd="sng" w="19050">
                <a:solidFill>
                  <a:schemeClr val="accent1"/>
                </a:solidFill>
                <a:prstDash val="solid"/>
                <a:round/>
                <a:headEnd len="med" w="med" type="none"/>
                <a:tailEnd len="med" w="med" type="none"/>
              </a:ln>
            </p:spPr>
          </p:cxnSp>
          <p:cxnSp>
            <p:nvCxnSpPr>
              <p:cNvPr id="1051" name="Google Shape;1051;p97"/>
              <p:cNvCxnSpPr>
                <a:stCxn id="1052" idx="6"/>
                <a:endCxn id="1053" idx="2"/>
              </p:cNvCxnSpPr>
              <p:nvPr/>
            </p:nvCxnSpPr>
            <p:spPr>
              <a:xfrm>
                <a:off x="3738198" y="2553118"/>
                <a:ext cx="231300" cy="0"/>
              </a:xfrm>
              <a:prstGeom prst="straightConnector1">
                <a:avLst/>
              </a:prstGeom>
              <a:noFill/>
              <a:ln cap="flat" cmpd="sng" w="19050">
                <a:solidFill>
                  <a:schemeClr val="accent1"/>
                </a:solidFill>
                <a:prstDash val="solid"/>
                <a:round/>
                <a:headEnd len="med" w="med" type="none"/>
                <a:tailEnd len="med" w="med" type="none"/>
              </a:ln>
            </p:spPr>
          </p:cxnSp>
        </p:grpSp>
        <p:grpSp>
          <p:nvGrpSpPr>
            <p:cNvPr id="1054" name="Google Shape;1054;p97"/>
            <p:cNvGrpSpPr/>
            <p:nvPr/>
          </p:nvGrpSpPr>
          <p:grpSpPr>
            <a:xfrm>
              <a:off x="3969644" y="2440153"/>
              <a:ext cx="225900" cy="296779"/>
              <a:chOff x="3969644" y="2440153"/>
              <a:chExt cx="225900" cy="296779"/>
            </a:xfrm>
          </p:grpSpPr>
          <p:cxnSp>
            <p:nvCxnSpPr>
              <p:cNvPr id="1055" name="Google Shape;1055;p97"/>
              <p:cNvCxnSpPr/>
              <p:nvPr/>
            </p:nvCxnSpPr>
            <p:spPr>
              <a:xfrm>
                <a:off x="4082390" y="2637031"/>
                <a:ext cx="0" cy="99900"/>
              </a:xfrm>
              <a:prstGeom prst="straightConnector1">
                <a:avLst/>
              </a:prstGeom>
              <a:noFill/>
              <a:ln cap="flat" cmpd="sng" w="19050">
                <a:solidFill>
                  <a:schemeClr val="accent1"/>
                </a:solidFill>
                <a:prstDash val="solid"/>
                <a:round/>
                <a:headEnd len="med" w="med" type="none"/>
                <a:tailEnd len="med" w="med" type="none"/>
              </a:ln>
            </p:spPr>
          </p:cxnSp>
          <p:sp>
            <p:nvSpPr>
              <p:cNvPr id="1053" name="Google Shape;1053;p97"/>
              <p:cNvSpPr/>
              <p:nvPr/>
            </p:nvSpPr>
            <p:spPr>
              <a:xfrm>
                <a:off x="3969644" y="2440153"/>
                <a:ext cx="225900" cy="2259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7"/>
              <p:cNvSpPr/>
              <p:nvPr/>
            </p:nvSpPr>
            <p:spPr>
              <a:xfrm>
                <a:off x="3998471" y="2468982"/>
                <a:ext cx="168300" cy="168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97"/>
            <p:cNvGrpSpPr/>
            <p:nvPr/>
          </p:nvGrpSpPr>
          <p:grpSpPr>
            <a:xfrm>
              <a:off x="4426818" y="2358282"/>
              <a:ext cx="225600" cy="307471"/>
              <a:chOff x="4426818" y="2358282"/>
              <a:chExt cx="225600" cy="307471"/>
            </a:xfrm>
          </p:grpSpPr>
          <p:cxnSp>
            <p:nvCxnSpPr>
              <p:cNvPr id="1058" name="Google Shape;1058;p97"/>
              <p:cNvCxnSpPr>
                <a:stCxn id="1059" idx="0"/>
              </p:cNvCxnSpPr>
              <p:nvPr/>
            </p:nvCxnSpPr>
            <p:spPr>
              <a:xfrm rot="10800000">
                <a:off x="4539644" y="2358282"/>
                <a:ext cx="0" cy="110700"/>
              </a:xfrm>
              <a:prstGeom prst="straightConnector1">
                <a:avLst/>
              </a:prstGeom>
              <a:noFill/>
              <a:ln cap="flat" cmpd="sng" w="19050">
                <a:solidFill>
                  <a:schemeClr val="accent1"/>
                </a:solidFill>
                <a:prstDash val="solid"/>
                <a:round/>
                <a:headEnd len="med" w="med" type="none"/>
                <a:tailEnd len="med" w="med" type="none"/>
              </a:ln>
            </p:spPr>
          </p:cxnSp>
          <p:sp>
            <p:nvSpPr>
              <p:cNvPr id="1060" name="Google Shape;1060;p97"/>
              <p:cNvSpPr/>
              <p:nvPr/>
            </p:nvSpPr>
            <p:spPr>
              <a:xfrm>
                <a:off x="4426818" y="2440153"/>
                <a:ext cx="225600" cy="225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7"/>
              <p:cNvSpPr/>
              <p:nvPr/>
            </p:nvSpPr>
            <p:spPr>
              <a:xfrm>
                <a:off x="4455644" y="2468982"/>
                <a:ext cx="168000" cy="168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97"/>
            <p:cNvGrpSpPr/>
            <p:nvPr/>
          </p:nvGrpSpPr>
          <p:grpSpPr>
            <a:xfrm>
              <a:off x="3512551" y="2437558"/>
              <a:ext cx="225647" cy="228426"/>
              <a:chOff x="2182679" y="2283114"/>
              <a:chExt cx="792300" cy="802058"/>
            </a:xfrm>
          </p:grpSpPr>
          <p:cxnSp>
            <p:nvCxnSpPr>
              <p:cNvPr id="1062" name="Google Shape;1062;p97"/>
              <p:cNvCxnSpPr>
                <a:stCxn id="1063" idx="0"/>
              </p:cNvCxnSpPr>
              <p:nvPr/>
            </p:nvCxnSpPr>
            <p:spPr>
              <a:xfrm rot="10800000">
                <a:off x="2578961" y="2283114"/>
                <a:ext cx="0" cy="110700"/>
              </a:xfrm>
              <a:prstGeom prst="straightConnector1">
                <a:avLst/>
              </a:prstGeom>
              <a:noFill/>
              <a:ln cap="flat" cmpd="sng" w="19050">
                <a:solidFill>
                  <a:schemeClr val="accent1"/>
                </a:solidFill>
                <a:prstDash val="solid"/>
                <a:round/>
                <a:headEnd len="med" w="med" type="none"/>
                <a:tailEnd len="med" w="med" type="none"/>
              </a:ln>
            </p:spPr>
          </p:cxnSp>
          <p:sp>
            <p:nvSpPr>
              <p:cNvPr id="1052" name="Google Shape;1052;p97"/>
              <p:cNvSpPr/>
              <p:nvPr/>
            </p:nvSpPr>
            <p:spPr>
              <a:xfrm>
                <a:off x="2182679" y="2292572"/>
                <a:ext cx="792300" cy="792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7"/>
              <p:cNvSpPr/>
              <p:nvPr/>
            </p:nvSpPr>
            <p:spPr>
              <a:xfrm>
                <a:off x="2283911" y="2393814"/>
                <a:ext cx="590100" cy="5901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64" name="Google Shape;1064;p97"/>
          <p:cNvCxnSpPr/>
          <p:nvPr/>
        </p:nvCxnSpPr>
        <p:spPr>
          <a:xfrm rot="10800000">
            <a:off x="2620538" y="2349536"/>
            <a:ext cx="0" cy="384300"/>
          </a:xfrm>
          <a:prstGeom prst="straightConnector1">
            <a:avLst/>
          </a:prstGeom>
          <a:noFill/>
          <a:ln cap="flat" cmpd="sng" w="19050">
            <a:solidFill>
              <a:schemeClr val="accent1"/>
            </a:solidFill>
            <a:prstDash val="solid"/>
            <a:round/>
            <a:headEnd len="med" w="med" type="none"/>
            <a:tailEnd len="med" w="med" type="none"/>
          </a:ln>
        </p:spPr>
      </p:cxnSp>
      <p:grpSp>
        <p:nvGrpSpPr>
          <p:cNvPr id="1065" name="Google Shape;1065;p97"/>
          <p:cNvGrpSpPr/>
          <p:nvPr/>
        </p:nvGrpSpPr>
        <p:grpSpPr>
          <a:xfrm>
            <a:off x="2490642" y="2865731"/>
            <a:ext cx="268801" cy="400313"/>
            <a:chOff x="2205900" y="238125"/>
            <a:chExt cx="3188625" cy="5219200"/>
          </a:xfrm>
        </p:grpSpPr>
        <p:sp>
          <p:nvSpPr>
            <p:cNvPr id="1066" name="Google Shape;1066;p97"/>
            <p:cNvSpPr/>
            <p:nvPr/>
          </p:nvSpPr>
          <p:spPr>
            <a:xfrm>
              <a:off x="2965950" y="1774500"/>
              <a:ext cx="1666900" cy="1518475"/>
            </a:xfrm>
            <a:custGeom>
              <a:rect b="b" l="l" r="r" t="t"/>
              <a:pathLst>
                <a:path extrusionOk="0" h="60739" w="66676">
                  <a:moveTo>
                    <a:pt x="33354" y="1"/>
                  </a:moveTo>
                  <a:cubicBezTo>
                    <a:pt x="25583" y="1"/>
                    <a:pt x="17811" y="2969"/>
                    <a:pt x="11874" y="8906"/>
                  </a:cubicBezTo>
                  <a:cubicBezTo>
                    <a:pt x="0" y="20747"/>
                    <a:pt x="0" y="39993"/>
                    <a:pt x="11874" y="51834"/>
                  </a:cubicBezTo>
                  <a:cubicBezTo>
                    <a:pt x="17811" y="57771"/>
                    <a:pt x="25583" y="60739"/>
                    <a:pt x="33354" y="60739"/>
                  </a:cubicBezTo>
                  <a:cubicBezTo>
                    <a:pt x="41126" y="60739"/>
                    <a:pt x="48898" y="57771"/>
                    <a:pt x="54834" y="51834"/>
                  </a:cubicBezTo>
                  <a:cubicBezTo>
                    <a:pt x="66675" y="39993"/>
                    <a:pt x="66675" y="20747"/>
                    <a:pt x="54834" y="8906"/>
                  </a:cubicBezTo>
                  <a:cubicBezTo>
                    <a:pt x="48898" y="2969"/>
                    <a:pt x="41126" y="1"/>
                    <a:pt x="333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7"/>
            <p:cNvSpPr/>
            <p:nvPr/>
          </p:nvSpPr>
          <p:spPr>
            <a:xfrm>
              <a:off x="2205900" y="238125"/>
              <a:ext cx="3188625" cy="5219200"/>
            </a:xfrm>
            <a:custGeom>
              <a:rect b="b" l="l" r="r" t="t"/>
              <a:pathLst>
                <a:path extrusionOk="0" h="208768" w="127545">
                  <a:moveTo>
                    <a:pt x="63773" y="8840"/>
                  </a:moveTo>
                  <a:cubicBezTo>
                    <a:pt x="67361" y="11123"/>
                    <a:pt x="75418" y="16832"/>
                    <a:pt x="83377" y="26194"/>
                  </a:cubicBezTo>
                  <a:cubicBezTo>
                    <a:pt x="85693" y="28934"/>
                    <a:pt x="87813" y="31772"/>
                    <a:pt x="89771" y="34675"/>
                  </a:cubicBezTo>
                  <a:lnTo>
                    <a:pt x="37775" y="34675"/>
                  </a:lnTo>
                  <a:cubicBezTo>
                    <a:pt x="39732" y="31772"/>
                    <a:pt x="41852" y="28934"/>
                    <a:pt x="44168" y="26194"/>
                  </a:cubicBezTo>
                  <a:cubicBezTo>
                    <a:pt x="52127" y="16832"/>
                    <a:pt x="60184" y="11123"/>
                    <a:pt x="63773" y="8840"/>
                  </a:cubicBezTo>
                  <a:close/>
                  <a:moveTo>
                    <a:pt x="94631" y="42830"/>
                  </a:moveTo>
                  <a:cubicBezTo>
                    <a:pt x="101318" y="55552"/>
                    <a:pt x="104678" y="69676"/>
                    <a:pt x="104678" y="85040"/>
                  </a:cubicBezTo>
                  <a:cubicBezTo>
                    <a:pt x="104678" y="109962"/>
                    <a:pt x="94207" y="155173"/>
                    <a:pt x="91304" y="167340"/>
                  </a:cubicBezTo>
                  <a:lnTo>
                    <a:pt x="36241" y="167340"/>
                  </a:lnTo>
                  <a:cubicBezTo>
                    <a:pt x="33338" y="155173"/>
                    <a:pt x="22867" y="109994"/>
                    <a:pt x="22867" y="85040"/>
                  </a:cubicBezTo>
                  <a:cubicBezTo>
                    <a:pt x="22867" y="69676"/>
                    <a:pt x="26227" y="55552"/>
                    <a:pt x="32914" y="42830"/>
                  </a:cubicBezTo>
                  <a:close/>
                  <a:moveTo>
                    <a:pt x="20388" y="132274"/>
                  </a:moveTo>
                  <a:cubicBezTo>
                    <a:pt x="23422" y="148616"/>
                    <a:pt x="26880" y="163262"/>
                    <a:pt x="28347" y="169395"/>
                  </a:cubicBezTo>
                  <a:lnTo>
                    <a:pt x="16311" y="177452"/>
                  </a:lnTo>
                  <a:lnTo>
                    <a:pt x="8906" y="138113"/>
                  </a:lnTo>
                  <a:lnTo>
                    <a:pt x="20388" y="132274"/>
                  </a:lnTo>
                  <a:close/>
                  <a:moveTo>
                    <a:pt x="107157" y="132274"/>
                  </a:moveTo>
                  <a:lnTo>
                    <a:pt x="118639" y="138113"/>
                  </a:lnTo>
                  <a:lnTo>
                    <a:pt x="111234" y="177452"/>
                  </a:lnTo>
                  <a:lnTo>
                    <a:pt x="99198" y="169395"/>
                  </a:lnTo>
                  <a:cubicBezTo>
                    <a:pt x="100666" y="163262"/>
                    <a:pt x="104123" y="148616"/>
                    <a:pt x="107157" y="132274"/>
                  </a:cubicBezTo>
                  <a:close/>
                  <a:moveTo>
                    <a:pt x="74765" y="175495"/>
                  </a:moveTo>
                  <a:cubicBezTo>
                    <a:pt x="75287" y="176832"/>
                    <a:pt x="75548" y="178268"/>
                    <a:pt x="75548" y="179703"/>
                  </a:cubicBezTo>
                  <a:cubicBezTo>
                    <a:pt x="75548" y="183846"/>
                    <a:pt x="69383" y="192392"/>
                    <a:pt x="63773" y="198688"/>
                  </a:cubicBezTo>
                  <a:cubicBezTo>
                    <a:pt x="58162" y="192392"/>
                    <a:pt x="51997" y="183846"/>
                    <a:pt x="51997" y="179703"/>
                  </a:cubicBezTo>
                  <a:cubicBezTo>
                    <a:pt x="51997" y="178268"/>
                    <a:pt x="52258" y="176832"/>
                    <a:pt x="52780" y="175495"/>
                  </a:cubicBezTo>
                  <a:close/>
                  <a:moveTo>
                    <a:pt x="63773" y="0"/>
                  </a:moveTo>
                  <a:cubicBezTo>
                    <a:pt x="63112" y="0"/>
                    <a:pt x="62451" y="163"/>
                    <a:pt x="61848" y="489"/>
                  </a:cubicBezTo>
                  <a:cubicBezTo>
                    <a:pt x="61359" y="750"/>
                    <a:pt x="49779" y="7079"/>
                    <a:pt x="38166" y="20648"/>
                  </a:cubicBezTo>
                  <a:cubicBezTo>
                    <a:pt x="27467" y="33174"/>
                    <a:pt x="14712" y="54508"/>
                    <a:pt x="14712" y="85040"/>
                  </a:cubicBezTo>
                  <a:cubicBezTo>
                    <a:pt x="14712" y="95902"/>
                    <a:pt x="16539" y="110092"/>
                    <a:pt x="18888" y="123890"/>
                  </a:cubicBezTo>
                  <a:lnTo>
                    <a:pt x="2480" y="132241"/>
                  </a:lnTo>
                  <a:cubicBezTo>
                    <a:pt x="881" y="133056"/>
                    <a:pt x="1" y="134851"/>
                    <a:pt x="327" y="136645"/>
                  </a:cubicBezTo>
                  <a:lnTo>
                    <a:pt x="9460" y="185020"/>
                  </a:lnTo>
                  <a:cubicBezTo>
                    <a:pt x="9721" y="186390"/>
                    <a:pt x="10635" y="187499"/>
                    <a:pt x="11874" y="188054"/>
                  </a:cubicBezTo>
                  <a:cubicBezTo>
                    <a:pt x="12396" y="188249"/>
                    <a:pt x="12918" y="188347"/>
                    <a:pt x="13473" y="188347"/>
                  </a:cubicBezTo>
                  <a:cubicBezTo>
                    <a:pt x="14256" y="188347"/>
                    <a:pt x="15038" y="188119"/>
                    <a:pt x="15724" y="187662"/>
                  </a:cubicBezTo>
                  <a:lnTo>
                    <a:pt x="33925" y="175495"/>
                  </a:lnTo>
                  <a:lnTo>
                    <a:pt x="44299" y="175495"/>
                  </a:lnTo>
                  <a:cubicBezTo>
                    <a:pt x="44005" y="176865"/>
                    <a:pt x="43842" y="178300"/>
                    <a:pt x="43842" y="179703"/>
                  </a:cubicBezTo>
                  <a:cubicBezTo>
                    <a:pt x="43842" y="189619"/>
                    <a:pt x="58031" y="204624"/>
                    <a:pt x="60869" y="207528"/>
                  </a:cubicBezTo>
                  <a:cubicBezTo>
                    <a:pt x="61620" y="208310"/>
                    <a:pt x="62663" y="208767"/>
                    <a:pt x="63773" y="208767"/>
                  </a:cubicBezTo>
                  <a:cubicBezTo>
                    <a:pt x="64882" y="208767"/>
                    <a:pt x="65925" y="208310"/>
                    <a:pt x="66676" y="207528"/>
                  </a:cubicBezTo>
                  <a:cubicBezTo>
                    <a:pt x="69514" y="204624"/>
                    <a:pt x="83703" y="189619"/>
                    <a:pt x="83703" y="179703"/>
                  </a:cubicBezTo>
                  <a:cubicBezTo>
                    <a:pt x="83703" y="178300"/>
                    <a:pt x="83540" y="176865"/>
                    <a:pt x="83247" y="175495"/>
                  </a:cubicBezTo>
                  <a:lnTo>
                    <a:pt x="93620" y="175495"/>
                  </a:lnTo>
                  <a:lnTo>
                    <a:pt x="111822" y="187662"/>
                  </a:lnTo>
                  <a:cubicBezTo>
                    <a:pt x="112507" y="188119"/>
                    <a:pt x="113290" y="188347"/>
                    <a:pt x="114072" y="188347"/>
                  </a:cubicBezTo>
                  <a:cubicBezTo>
                    <a:pt x="114627" y="188347"/>
                    <a:pt x="115149" y="188249"/>
                    <a:pt x="115671" y="188054"/>
                  </a:cubicBezTo>
                  <a:cubicBezTo>
                    <a:pt x="116910" y="187499"/>
                    <a:pt x="117824" y="186390"/>
                    <a:pt x="118085" y="185020"/>
                  </a:cubicBezTo>
                  <a:lnTo>
                    <a:pt x="127218" y="136645"/>
                  </a:lnTo>
                  <a:cubicBezTo>
                    <a:pt x="127544" y="134851"/>
                    <a:pt x="126664" y="133056"/>
                    <a:pt x="125065" y="132241"/>
                  </a:cubicBezTo>
                  <a:lnTo>
                    <a:pt x="108658" y="123890"/>
                  </a:lnTo>
                  <a:cubicBezTo>
                    <a:pt x="111006" y="110092"/>
                    <a:pt x="112833" y="95902"/>
                    <a:pt x="112833" y="85040"/>
                  </a:cubicBezTo>
                  <a:cubicBezTo>
                    <a:pt x="112833" y="54508"/>
                    <a:pt x="100078" y="33174"/>
                    <a:pt x="89379" y="20648"/>
                  </a:cubicBezTo>
                  <a:cubicBezTo>
                    <a:pt x="77766" y="7079"/>
                    <a:pt x="66186" y="750"/>
                    <a:pt x="65697" y="489"/>
                  </a:cubicBezTo>
                  <a:cubicBezTo>
                    <a:pt x="65094" y="163"/>
                    <a:pt x="64433" y="0"/>
                    <a:pt x="63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7"/>
            <p:cNvSpPr/>
            <p:nvPr/>
          </p:nvSpPr>
          <p:spPr>
            <a:xfrm>
              <a:off x="3474825" y="2208350"/>
              <a:ext cx="650775" cy="650800"/>
            </a:xfrm>
            <a:custGeom>
              <a:rect b="b" l="l" r="r" t="t"/>
              <a:pathLst>
                <a:path extrusionOk="0" h="26032" w="26031">
                  <a:moveTo>
                    <a:pt x="13016" y="8156"/>
                  </a:moveTo>
                  <a:cubicBezTo>
                    <a:pt x="15690" y="8156"/>
                    <a:pt x="17876" y="10341"/>
                    <a:pt x="17876" y="13016"/>
                  </a:cubicBezTo>
                  <a:cubicBezTo>
                    <a:pt x="17876" y="15691"/>
                    <a:pt x="15690" y="17876"/>
                    <a:pt x="13016" y="17876"/>
                  </a:cubicBezTo>
                  <a:cubicBezTo>
                    <a:pt x="10341" y="17876"/>
                    <a:pt x="8155" y="15691"/>
                    <a:pt x="8155" y="13016"/>
                  </a:cubicBezTo>
                  <a:cubicBezTo>
                    <a:pt x="8155" y="10341"/>
                    <a:pt x="10341" y="8156"/>
                    <a:pt x="13016" y="8156"/>
                  </a:cubicBezTo>
                  <a:close/>
                  <a:moveTo>
                    <a:pt x="13016" y="1"/>
                  </a:moveTo>
                  <a:cubicBezTo>
                    <a:pt x="5839" y="1"/>
                    <a:pt x="0" y="5840"/>
                    <a:pt x="0" y="13016"/>
                  </a:cubicBezTo>
                  <a:cubicBezTo>
                    <a:pt x="0" y="20192"/>
                    <a:pt x="5839" y="26031"/>
                    <a:pt x="13016" y="26031"/>
                  </a:cubicBezTo>
                  <a:cubicBezTo>
                    <a:pt x="20192" y="26031"/>
                    <a:pt x="26031" y="20192"/>
                    <a:pt x="26031" y="13016"/>
                  </a:cubicBezTo>
                  <a:cubicBezTo>
                    <a:pt x="26031" y="5840"/>
                    <a:pt x="20192" y="1"/>
                    <a:pt x="13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97"/>
          <p:cNvGrpSpPr/>
          <p:nvPr/>
        </p:nvGrpSpPr>
        <p:grpSpPr>
          <a:xfrm>
            <a:off x="5903627" y="2865725"/>
            <a:ext cx="412342" cy="400313"/>
            <a:chOff x="1546975" y="238125"/>
            <a:chExt cx="4506475" cy="5219200"/>
          </a:xfrm>
        </p:grpSpPr>
        <p:sp>
          <p:nvSpPr>
            <p:cNvPr id="1070" name="Google Shape;1070;p97"/>
            <p:cNvSpPr/>
            <p:nvPr/>
          </p:nvSpPr>
          <p:spPr>
            <a:xfrm>
              <a:off x="2876250" y="824250"/>
              <a:ext cx="1847125" cy="1682800"/>
            </a:xfrm>
            <a:custGeom>
              <a:rect b="b" l="l" r="r" t="t"/>
              <a:pathLst>
                <a:path extrusionOk="0" h="67312" w="73885">
                  <a:moveTo>
                    <a:pt x="36942" y="1"/>
                  </a:moveTo>
                  <a:cubicBezTo>
                    <a:pt x="28331" y="1"/>
                    <a:pt x="19719" y="3287"/>
                    <a:pt x="13146" y="9860"/>
                  </a:cubicBezTo>
                  <a:cubicBezTo>
                    <a:pt x="0" y="23006"/>
                    <a:pt x="0" y="44306"/>
                    <a:pt x="13146" y="57452"/>
                  </a:cubicBezTo>
                  <a:cubicBezTo>
                    <a:pt x="19719" y="64025"/>
                    <a:pt x="28331" y="67312"/>
                    <a:pt x="36942" y="67312"/>
                  </a:cubicBezTo>
                  <a:cubicBezTo>
                    <a:pt x="45554" y="67312"/>
                    <a:pt x="54166" y="64025"/>
                    <a:pt x="60738" y="57452"/>
                  </a:cubicBezTo>
                  <a:cubicBezTo>
                    <a:pt x="73884" y="44306"/>
                    <a:pt x="73884" y="23006"/>
                    <a:pt x="60738" y="9860"/>
                  </a:cubicBezTo>
                  <a:cubicBezTo>
                    <a:pt x="54166" y="3287"/>
                    <a:pt x="45554" y="1"/>
                    <a:pt x="369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7"/>
            <p:cNvSpPr/>
            <p:nvPr/>
          </p:nvSpPr>
          <p:spPr>
            <a:xfrm>
              <a:off x="3451175" y="1092750"/>
              <a:ext cx="702150" cy="1144975"/>
            </a:xfrm>
            <a:custGeom>
              <a:rect b="b" l="l" r="r" t="t"/>
              <a:pathLst>
                <a:path extrusionOk="0" h="45799" w="28086">
                  <a:moveTo>
                    <a:pt x="17615" y="28347"/>
                  </a:moveTo>
                  <a:cubicBezTo>
                    <a:pt x="18855" y="29391"/>
                    <a:pt x="19409" y="30794"/>
                    <a:pt x="19246" y="31903"/>
                  </a:cubicBezTo>
                  <a:cubicBezTo>
                    <a:pt x="19116" y="32979"/>
                    <a:pt x="18430" y="33632"/>
                    <a:pt x="17615" y="34023"/>
                  </a:cubicBezTo>
                  <a:lnTo>
                    <a:pt x="17615" y="28347"/>
                  </a:lnTo>
                  <a:close/>
                  <a:moveTo>
                    <a:pt x="13538" y="1"/>
                  </a:moveTo>
                  <a:cubicBezTo>
                    <a:pt x="11319" y="1"/>
                    <a:pt x="9493" y="1795"/>
                    <a:pt x="9460" y="4013"/>
                  </a:cubicBezTo>
                  <a:cubicBezTo>
                    <a:pt x="9297" y="4078"/>
                    <a:pt x="9101" y="4111"/>
                    <a:pt x="8938" y="4176"/>
                  </a:cubicBezTo>
                  <a:cubicBezTo>
                    <a:pt x="4828" y="5416"/>
                    <a:pt x="1729" y="9395"/>
                    <a:pt x="1403" y="13831"/>
                  </a:cubicBezTo>
                  <a:cubicBezTo>
                    <a:pt x="1077" y="18268"/>
                    <a:pt x="3393" y="22117"/>
                    <a:pt x="7666" y="24139"/>
                  </a:cubicBezTo>
                  <a:cubicBezTo>
                    <a:pt x="8090" y="24335"/>
                    <a:pt x="8710" y="24596"/>
                    <a:pt x="9460" y="24890"/>
                  </a:cubicBezTo>
                  <a:lnTo>
                    <a:pt x="9460" y="33632"/>
                  </a:lnTo>
                  <a:cubicBezTo>
                    <a:pt x="8775" y="33273"/>
                    <a:pt x="8188" y="32816"/>
                    <a:pt x="7764" y="32294"/>
                  </a:cubicBezTo>
                  <a:cubicBezTo>
                    <a:pt x="6947" y="31291"/>
                    <a:pt x="5770" y="30775"/>
                    <a:pt x="4583" y="30775"/>
                  </a:cubicBezTo>
                  <a:cubicBezTo>
                    <a:pt x="3685" y="30775"/>
                    <a:pt x="2781" y="31070"/>
                    <a:pt x="2023" y="31675"/>
                  </a:cubicBezTo>
                  <a:cubicBezTo>
                    <a:pt x="261" y="33077"/>
                    <a:pt x="0" y="35654"/>
                    <a:pt x="1403" y="37416"/>
                  </a:cubicBezTo>
                  <a:cubicBezTo>
                    <a:pt x="3491" y="40025"/>
                    <a:pt x="6492" y="41526"/>
                    <a:pt x="9493" y="42243"/>
                  </a:cubicBezTo>
                  <a:cubicBezTo>
                    <a:pt x="9754" y="44266"/>
                    <a:pt x="11450" y="45799"/>
                    <a:pt x="13538" y="45799"/>
                  </a:cubicBezTo>
                  <a:cubicBezTo>
                    <a:pt x="15495" y="45799"/>
                    <a:pt x="17158" y="44396"/>
                    <a:pt x="17517" y="42537"/>
                  </a:cubicBezTo>
                  <a:cubicBezTo>
                    <a:pt x="22932" y="41526"/>
                    <a:pt x="26716" y="37872"/>
                    <a:pt x="27336" y="32947"/>
                  </a:cubicBezTo>
                  <a:cubicBezTo>
                    <a:pt x="28086" y="27140"/>
                    <a:pt x="24335" y="21595"/>
                    <a:pt x="18235" y="19442"/>
                  </a:cubicBezTo>
                  <a:cubicBezTo>
                    <a:pt x="18039" y="19377"/>
                    <a:pt x="17811" y="19312"/>
                    <a:pt x="17615" y="19246"/>
                  </a:cubicBezTo>
                  <a:lnTo>
                    <a:pt x="17615" y="12592"/>
                  </a:lnTo>
                  <a:cubicBezTo>
                    <a:pt x="17713" y="12657"/>
                    <a:pt x="17778" y="12755"/>
                    <a:pt x="17843" y="12853"/>
                  </a:cubicBezTo>
                  <a:cubicBezTo>
                    <a:pt x="18643" y="13973"/>
                    <a:pt x="19909" y="14578"/>
                    <a:pt x="21189" y="14578"/>
                  </a:cubicBezTo>
                  <a:cubicBezTo>
                    <a:pt x="21998" y="14578"/>
                    <a:pt x="22812" y="14336"/>
                    <a:pt x="23519" y="13831"/>
                  </a:cubicBezTo>
                  <a:cubicBezTo>
                    <a:pt x="25379" y="12559"/>
                    <a:pt x="25835" y="10015"/>
                    <a:pt x="24530" y="8156"/>
                  </a:cubicBezTo>
                  <a:cubicBezTo>
                    <a:pt x="23128" y="6166"/>
                    <a:pt x="20714" y="4470"/>
                    <a:pt x="17615" y="3752"/>
                  </a:cubicBezTo>
                  <a:cubicBezTo>
                    <a:pt x="17419" y="1664"/>
                    <a:pt x="15690" y="1"/>
                    <a:pt x="135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7"/>
            <p:cNvSpPr/>
            <p:nvPr/>
          </p:nvSpPr>
          <p:spPr>
            <a:xfrm>
              <a:off x="2373075" y="238125"/>
              <a:ext cx="2854275" cy="5219200"/>
            </a:xfrm>
            <a:custGeom>
              <a:rect b="b" l="l" r="r" t="t"/>
              <a:pathLst>
                <a:path extrusionOk="0" h="208768" w="114171">
                  <a:moveTo>
                    <a:pt x="57086" y="8155"/>
                  </a:moveTo>
                  <a:cubicBezTo>
                    <a:pt x="84062" y="8155"/>
                    <a:pt x="106015" y="30108"/>
                    <a:pt x="106015" y="57085"/>
                  </a:cubicBezTo>
                  <a:cubicBezTo>
                    <a:pt x="106015" y="82496"/>
                    <a:pt x="86574" y="103633"/>
                    <a:pt x="61457" y="105851"/>
                  </a:cubicBezTo>
                  <a:lnTo>
                    <a:pt x="60348" y="104351"/>
                  </a:lnTo>
                  <a:cubicBezTo>
                    <a:pt x="59565" y="103340"/>
                    <a:pt x="58358" y="102753"/>
                    <a:pt x="57086" y="102753"/>
                  </a:cubicBezTo>
                  <a:cubicBezTo>
                    <a:pt x="55813" y="102753"/>
                    <a:pt x="54606" y="103340"/>
                    <a:pt x="53824" y="104351"/>
                  </a:cubicBezTo>
                  <a:lnTo>
                    <a:pt x="52715" y="105851"/>
                  </a:lnTo>
                  <a:cubicBezTo>
                    <a:pt x="27597" y="103633"/>
                    <a:pt x="8156" y="82496"/>
                    <a:pt x="8156" y="57085"/>
                  </a:cubicBezTo>
                  <a:cubicBezTo>
                    <a:pt x="8156" y="30108"/>
                    <a:pt x="30109" y="8155"/>
                    <a:pt x="57086" y="8155"/>
                  </a:cubicBezTo>
                  <a:close/>
                  <a:moveTo>
                    <a:pt x="57086" y="113582"/>
                  </a:moveTo>
                  <a:lnTo>
                    <a:pt x="73200" y="134883"/>
                  </a:lnTo>
                  <a:lnTo>
                    <a:pt x="68731" y="134883"/>
                  </a:lnTo>
                  <a:cubicBezTo>
                    <a:pt x="66480" y="134883"/>
                    <a:pt x="64653" y="136710"/>
                    <a:pt x="64653" y="138961"/>
                  </a:cubicBezTo>
                  <a:lnTo>
                    <a:pt x="64653" y="200612"/>
                  </a:lnTo>
                  <a:lnTo>
                    <a:pt x="49518" y="200612"/>
                  </a:lnTo>
                  <a:lnTo>
                    <a:pt x="49518" y="138961"/>
                  </a:lnTo>
                  <a:cubicBezTo>
                    <a:pt x="49518" y="136710"/>
                    <a:pt x="47691" y="134883"/>
                    <a:pt x="45440" y="134883"/>
                  </a:cubicBezTo>
                  <a:lnTo>
                    <a:pt x="40971" y="134883"/>
                  </a:lnTo>
                  <a:lnTo>
                    <a:pt x="57086" y="113582"/>
                  </a:lnTo>
                  <a:close/>
                  <a:moveTo>
                    <a:pt x="57086" y="0"/>
                  </a:moveTo>
                  <a:cubicBezTo>
                    <a:pt x="25607" y="0"/>
                    <a:pt x="1" y="25607"/>
                    <a:pt x="1" y="57085"/>
                  </a:cubicBezTo>
                  <a:cubicBezTo>
                    <a:pt x="1" y="85040"/>
                    <a:pt x="20160" y="108559"/>
                    <a:pt x="47039" y="113321"/>
                  </a:cubicBezTo>
                  <a:lnTo>
                    <a:pt x="29522" y="136482"/>
                  </a:lnTo>
                  <a:cubicBezTo>
                    <a:pt x="28576" y="137721"/>
                    <a:pt x="28413" y="139385"/>
                    <a:pt x="29098" y="140755"/>
                  </a:cubicBezTo>
                  <a:cubicBezTo>
                    <a:pt x="29815" y="142157"/>
                    <a:pt x="31218" y="143038"/>
                    <a:pt x="32751" y="143038"/>
                  </a:cubicBezTo>
                  <a:lnTo>
                    <a:pt x="41363" y="143038"/>
                  </a:lnTo>
                  <a:lnTo>
                    <a:pt x="41363" y="204690"/>
                  </a:lnTo>
                  <a:cubicBezTo>
                    <a:pt x="41363" y="206940"/>
                    <a:pt x="43190" y="208767"/>
                    <a:pt x="45440" y="208767"/>
                  </a:cubicBezTo>
                  <a:lnTo>
                    <a:pt x="68731" y="208767"/>
                  </a:lnTo>
                  <a:cubicBezTo>
                    <a:pt x="70982" y="208767"/>
                    <a:pt x="72808" y="206940"/>
                    <a:pt x="72808" y="204690"/>
                  </a:cubicBezTo>
                  <a:lnTo>
                    <a:pt x="72808" y="143038"/>
                  </a:lnTo>
                  <a:lnTo>
                    <a:pt x="81420" y="143038"/>
                  </a:lnTo>
                  <a:cubicBezTo>
                    <a:pt x="82953" y="143038"/>
                    <a:pt x="84356" y="142157"/>
                    <a:pt x="85073" y="140755"/>
                  </a:cubicBezTo>
                  <a:cubicBezTo>
                    <a:pt x="85758" y="139385"/>
                    <a:pt x="85595" y="137721"/>
                    <a:pt x="84649" y="136482"/>
                  </a:cubicBezTo>
                  <a:lnTo>
                    <a:pt x="67132" y="113321"/>
                  </a:lnTo>
                  <a:cubicBezTo>
                    <a:pt x="93979" y="108559"/>
                    <a:pt x="114170" y="85040"/>
                    <a:pt x="114170" y="57085"/>
                  </a:cubicBezTo>
                  <a:cubicBezTo>
                    <a:pt x="114170" y="25607"/>
                    <a:pt x="88564" y="0"/>
                    <a:pt x="57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7"/>
            <p:cNvSpPr/>
            <p:nvPr/>
          </p:nvSpPr>
          <p:spPr>
            <a:xfrm>
              <a:off x="4620600" y="3661575"/>
              <a:ext cx="1432850" cy="1795750"/>
            </a:xfrm>
            <a:custGeom>
              <a:rect b="b" l="l" r="r" t="t"/>
              <a:pathLst>
                <a:path extrusionOk="0" h="71830" w="57314">
                  <a:moveTo>
                    <a:pt x="28640" y="10830"/>
                  </a:moveTo>
                  <a:lnTo>
                    <a:pt x="44787" y="32131"/>
                  </a:lnTo>
                  <a:lnTo>
                    <a:pt x="40286" y="32131"/>
                  </a:lnTo>
                  <a:cubicBezTo>
                    <a:pt x="38035" y="32131"/>
                    <a:pt x="36208" y="33957"/>
                    <a:pt x="36208" y="36208"/>
                  </a:cubicBezTo>
                  <a:lnTo>
                    <a:pt x="36208" y="63674"/>
                  </a:lnTo>
                  <a:lnTo>
                    <a:pt x="21105" y="63674"/>
                  </a:lnTo>
                  <a:lnTo>
                    <a:pt x="21105" y="36208"/>
                  </a:lnTo>
                  <a:cubicBezTo>
                    <a:pt x="21105" y="33957"/>
                    <a:pt x="19278" y="32131"/>
                    <a:pt x="17028" y="32131"/>
                  </a:cubicBezTo>
                  <a:lnTo>
                    <a:pt x="12526" y="32131"/>
                  </a:lnTo>
                  <a:lnTo>
                    <a:pt x="28640" y="10830"/>
                  </a:lnTo>
                  <a:close/>
                  <a:moveTo>
                    <a:pt x="28640" y="0"/>
                  </a:moveTo>
                  <a:cubicBezTo>
                    <a:pt x="27368" y="0"/>
                    <a:pt x="26161" y="587"/>
                    <a:pt x="25411" y="1599"/>
                  </a:cubicBezTo>
                  <a:lnTo>
                    <a:pt x="1077" y="33729"/>
                  </a:lnTo>
                  <a:cubicBezTo>
                    <a:pt x="163" y="34969"/>
                    <a:pt x="0" y="36632"/>
                    <a:pt x="685" y="38035"/>
                  </a:cubicBezTo>
                  <a:cubicBezTo>
                    <a:pt x="1370" y="39405"/>
                    <a:pt x="2773" y="40286"/>
                    <a:pt x="4339" y="40286"/>
                  </a:cubicBezTo>
                  <a:lnTo>
                    <a:pt x="12950" y="40286"/>
                  </a:lnTo>
                  <a:lnTo>
                    <a:pt x="12950" y="67752"/>
                  </a:lnTo>
                  <a:cubicBezTo>
                    <a:pt x="12950" y="70002"/>
                    <a:pt x="14777" y="71829"/>
                    <a:pt x="17028" y="71829"/>
                  </a:cubicBezTo>
                  <a:lnTo>
                    <a:pt x="40286" y="71829"/>
                  </a:lnTo>
                  <a:cubicBezTo>
                    <a:pt x="42536" y="71829"/>
                    <a:pt x="44363" y="70002"/>
                    <a:pt x="44363" y="67752"/>
                  </a:cubicBezTo>
                  <a:lnTo>
                    <a:pt x="44363" y="40286"/>
                  </a:lnTo>
                  <a:lnTo>
                    <a:pt x="52975" y="40286"/>
                  </a:lnTo>
                  <a:cubicBezTo>
                    <a:pt x="54541" y="40286"/>
                    <a:pt x="55943" y="39405"/>
                    <a:pt x="56628" y="38035"/>
                  </a:cubicBezTo>
                  <a:cubicBezTo>
                    <a:pt x="57313" y="36632"/>
                    <a:pt x="57150" y="34969"/>
                    <a:pt x="56237" y="33729"/>
                  </a:cubicBezTo>
                  <a:lnTo>
                    <a:pt x="31902" y="1599"/>
                  </a:lnTo>
                  <a:cubicBezTo>
                    <a:pt x="31152" y="587"/>
                    <a:pt x="29945" y="0"/>
                    <a:pt x="28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7"/>
            <p:cNvSpPr/>
            <p:nvPr/>
          </p:nvSpPr>
          <p:spPr>
            <a:xfrm>
              <a:off x="1546975" y="3661575"/>
              <a:ext cx="1432850" cy="1795750"/>
            </a:xfrm>
            <a:custGeom>
              <a:rect b="b" l="l" r="r" t="t"/>
              <a:pathLst>
                <a:path extrusionOk="0" h="71830" w="57314">
                  <a:moveTo>
                    <a:pt x="28674" y="10830"/>
                  </a:moveTo>
                  <a:lnTo>
                    <a:pt x="44788" y="32131"/>
                  </a:lnTo>
                  <a:lnTo>
                    <a:pt x="40286" y="32131"/>
                  </a:lnTo>
                  <a:cubicBezTo>
                    <a:pt x="38036" y="32131"/>
                    <a:pt x="36209" y="33957"/>
                    <a:pt x="36209" y="36208"/>
                  </a:cubicBezTo>
                  <a:lnTo>
                    <a:pt x="36209" y="63674"/>
                  </a:lnTo>
                  <a:lnTo>
                    <a:pt x="21106" y="63674"/>
                  </a:lnTo>
                  <a:lnTo>
                    <a:pt x="21106" y="36208"/>
                  </a:lnTo>
                  <a:cubicBezTo>
                    <a:pt x="21106" y="33957"/>
                    <a:pt x="19279" y="32131"/>
                    <a:pt x="17028" y="32131"/>
                  </a:cubicBezTo>
                  <a:lnTo>
                    <a:pt x="12527" y="32131"/>
                  </a:lnTo>
                  <a:lnTo>
                    <a:pt x="28674" y="10830"/>
                  </a:lnTo>
                  <a:close/>
                  <a:moveTo>
                    <a:pt x="28674" y="0"/>
                  </a:moveTo>
                  <a:cubicBezTo>
                    <a:pt x="27369" y="0"/>
                    <a:pt x="26195" y="587"/>
                    <a:pt x="25412" y="1599"/>
                  </a:cubicBezTo>
                  <a:lnTo>
                    <a:pt x="1077" y="33729"/>
                  </a:lnTo>
                  <a:cubicBezTo>
                    <a:pt x="164" y="34969"/>
                    <a:pt x="1" y="36632"/>
                    <a:pt x="686" y="38035"/>
                  </a:cubicBezTo>
                  <a:cubicBezTo>
                    <a:pt x="1371" y="39405"/>
                    <a:pt x="2774" y="40286"/>
                    <a:pt x="4339" y="40286"/>
                  </a:cubicBezTo>
                  <a:lnTo>
                    <a:pt x="12951" y="40286"/>
                  </a:lnTo>
                  <a:lnTo>
                    <a:pt x="12951" y="67752"/>
                  </a:lnTo>
                  <a:cubicBezTo>
                    <a:pt x="12951" y="70002"/>
                    <a:pt x="14778" y="71829"/>
                    <a:pt x="17028" y="71829"/>
                  </a:cubicBezTo>
                  <a:lnTo>
                    <a:pt x="40286" y="71829"/>
                  </a:lnTo>
                  <a:cubicBezTo>
                    <a:pt x="42537" y="71829"/>
                    <a:pt x="44364" y="70002"/>
                    <a:pt x="44364" y="67752"/>
                  </a:cubicBezTo>
                  <a:lnTo>
                    <a:pt x="44364" y="40286"/>
                  </a:lnTo>
                  <a:lnTo>
                    <a:pt x="52976" y="40286"/>
                  </a:lnTo>
                  <a:cubicBezTo>
                    <a:pt x="54541" y="40286"/>
                    <a:pt x="55944" y="39405"/>
                    <a:pt x="56629" y="38035"/>
                  </a:cubicBezTo>
                  <a:cubicBezTo>
                    <a:pt x="57314" y="36632"/>
                    <a:pt x="57151" y="34969"/>
                    <a:pt x="56238" y="33729"/>
                  </a:cubicBezTo>
                  <a:lnTo>
                    <a:pt x="31903" y="1599"/>
                  </a:lnTo>
                  <a:cubicBezTo>
                    <a:pt x="31153" y="587"/>
                    <a:pt x="29946" y="0"/>
                    <a:pt x="28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97"/>
          <p:cNvGrpSpPr/>
          <p:nvPr/>
        </p:nvGrpSpPr>
        <p:grpSpPr>
          <a:xfrm>
            <a:off x="4161530" y="2897246"/>
            <a:ext cx="412839" cy="337284"/>
            <a:chOff x="1190625" y="441975"/>
            <a:chExt cx="5219200" cy="4811475"/>
          </a:xfrm>
        </p:grpSpPr>
        <p:sp>
          <p:nvSpPr>
            <p:cNvPr id="1076" name="Google Shape;1076;p97"/>
            <p:cNvSpPr/>
            <p:nvPr/>
          </p:nvSpPr>
          <p:spPr>
            <a:xfrm>
              <a:off x="1698675" y="1778525"/>
              <a:ext cx="1259950" cy="1110025"/>
            </a:xfrm>
            <a:custGeom>
              <a:rect b="b" l="l" r="r" t="t"/>
              <a:pathLst>
                <a:path extrusionOk="0" h="44401" w="50398">
                  <a:moveTo>
                    <a:pt x="25210" y="1"/>
                  </a:moveTo>
                  <a:cubicBezTo>
                    <a:pt x="16505" y="1"/>
                    <a:pt x="8242" y="5162"/>
                    <a:pt x="4697" y="13703"/>
                  </a:cubicBezTo>
                  <a:cubicBezTo>
                    <a:pt x="0" y="25022"/>
                    <a:pt x="5382" y="38005"/>
                    <a:pt x="16702" y="42702"/>
                  </a:cubicBezTo>
                  <a:cubicBezTo>
                    <a:pt x="19479" y="43855"/>
                    <a:pt x="22357" y="44401"/>
                    <a:pt x="25188" y="44401"/>
                  </a:cubicBezTo>
                  <a:cubicBezTo>
                    <a:pt x="33893" y="44401"/>
                    <a:pt x="42156" y="39240"/>
                    <a:pt x="45701" y="30698"/>
                  </a:cubicBezTo>
                  <a:cubicBezTo>
                    <a:pt x="50398" y="19379"/>
                    <a:pt x="45016" y="6396"/>
                    <a:pt x="33696" y="1699"/>
                  </a:cubicBezTo>
                  <a:cubicBezTo>
                    <a:pt x="30919" y="547"/>
                    <a:pt x="28041" y="1"/>
                    <a:pt x="25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97"/>
            <p:cNvSpPr/>
            <p:nvPr/>
          </p:nvSpPr>
          <p:spPr>
            <a:xfrm>
              <a:off x="2099075" y="2144950"/>
              <a:ext cx="461600" cy="341500"/>
            </a:xfrm>
            <a:custGeom>
              <a:rect b="b" l="l" r="r" t="t"/>
              <a:pathLst>
                <a:path extrusionOk="0" h="13660" w="18464">
                  <a:moveTo>
                    <a:pt x="14011" y="0"/>
                  </a:moveTo>
                  <a:cubicBezTo>
                    <a:pt x="12967" y="0"/>
                    <a:pt x="11923" y="400"/>
                    <a:pt x="11124" y="1199"/>
                  </a:cubicBezTo>
                  <a:lnTo>
                    <a:pt x="7797" y="4494"/>
                  </a:lnTo>
                  <a:lnTo>
                    <a:pt x="6688" y="3874"/>
                  </a:lnTo>
                  <a:cubicBezTo>
                    <a:pt x="6053" y="3514"/>
                    <a:pt x="5359" y="3343"/>
                    <a:pt x="4675" y="3343"/>
                  </a:cubicBezTo>
                  <a:cubicBezTo>
                    <a:pt x="3248" y="3343"/>
                    <a:pt x="1859" y="4085"/>
                    <a:pt x="1110" y="5407"/>
                  </a:cubicBezTo>
                  <a:cubicBezTo>
                    <a:pt x="1" y="7364"/>
                    <a:pt x="718" y="9843"/>
                    <a:pt x="2675" y="10953"/>
                  </a:cubicBezTo>
                  <a:lnTo>
                    <a:pt x="6492" y="13138"/>
                  </a:lnTo>
                  <a:cubicBezTo>
                    <a:pt x="7112" y="13497"/>
                    <a:pt x="7797" y="13660"/>
                    <a:pt x="8482" y="13660"/>
                  </a:cubicBezTo>
                  <a:cubicBezTo>
                    <a:pt x="9558" y="13660"/>
                    <a:pt x="10602" y="13236"/>
                    <a:pt x="11385" y="12453"/>
                  </a:cubicBezTo>
                  <a:lnTo>
                    <a:pt x="16865" y="6973"/>
                  </a:lnTo>
                  <a:cubicBezTo>
                    <a:pt x="18463" y="5375"/>
                    <a:pt x="18463" y="2798"/>
                    <a:pt x="16898" y="1199"/>
                  </a:cubicBezTo>
                  <a:cubicBezTo>
                    <a:pt x="16098" y="400"/>
                    <a:pt x="15055" y="0"/>
                    <a:pt x="140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7"/>
            <p:cNvSpPr/>
            <p:nvPr/>
          </p:nvSpPr>
          <p:spPr>
            <a:xfrm>
              <a:off x="1773700" y="3488675"/>
              <a:ext cx="1109100" cy="1109100"/>
            </a:xfrm>
            <a:custGeom>
              <a:rect b="b" l="l" r="r" t="t"/>
              <a:pathLst>
                <a:path extrusionOk="0" h="44364" w="44364">
                  <a:moveTo>
                    <a:pt x="22182" y="1"/>
                  </a:moveTo>
                  <a:cubicBezTo>
                    <a:pt x="9917" y="1"/>
                    <a:pt x="0" y="9917"/>
                    <a:pt x="0" y="22182"/>
                  </a:cubicBezTo>
                  <a:cubicBezTo>
                    <a:pt x="0" y="34447"/>
                    <a:pt x="9917" y="44364"/>
                    <a:pt x="22182" y="44364"/>
                  </a:cubicBezTo>
                  <a:cubicBezTo>
                    <a:pt x="34447" y="44364"/>
                    <a:pt x="44363" y="34447"/>
                    <a:pt x="44363" y="22182"/>
                  </a:cubicBezTo>
                  <a:cubicBezTo>
                    <a:pt x="44363" y="9917"/>
                    <a:pt x="34447" y="1"/>
                    <a:pt x="22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7"/>
            <p:cNvSpPr/>
            <p:nvPr/>
          </p:nvSpPr>
          <p:spPr>
            <a:xfrm>
              <a:off x="2099075" y="3855050"/>
              <a:ext cx="461600" cy="341500"/>
            </a:xfrm>
            <a:custGeom>
              <a:rect b="b" l="l" r="r" t="t"/>
              <a:pathLst>
                <a:path extrusionOk="0" h="13660" w="18464">
                  <a:moveTo>
                    <a:pt x="14011" y="0"/>
                  </a:moveTo>
                  <a:cubicBezTo>
                    <a:pt x="12967" y="0"/>
                    <a:pt x="11923" y="400"/>
                    <a:pt x="11124" y="1199"/>
                  </a:cubicBezTo>
                  <a:lnTo>
                    <a:pt x="7797" y="4526"/>
                  </a:lnTo>
                  <a:lnTo>
                    <a:pt x="6688" y="3874"/>
                  </a:lnTo>
                  <a:cubicBezTo>
                    <a:pt x="6053" y="3514"/>
                    <a:pt x="5359" y="3343"/>
                    <a:pt x="4675" y="3343"/>
                  </a:cubicBezTo>
                  <a:cubicBezTo>
                    <a:pt x="3248" y="3343"/>
                    <a:pt x="1859" y="4085"/>
                    <a:pt x="1110" y="5407"/>
                  </a:cubicBezTo>
                  <a:cubicBezTo>
                    <a:pt x="1" y="7364"/>
                    <a:pt x="718" y="9876"/>
                    <a:pt x="2675" y="10985"/>
                  </a:cubicBezTo>
                  <a:lnTo>
                    <a:pt x="6492" y="13138"/>
                  </a:lnTo>
                  <a:cubicBezTo>
                    <a:pt x="7112" y="13497"/>
                    <a:pt x="7797" y="13660"/>
                    <a:pt x="8482" y="13660"/>
                  </a:cubicBezTo>
                  <a:cubicBezTo>
                    <a:pt x="9558" y="13660"/>
                    <a:pt x="10602" y="13268"/>
                    <a:pt x="11385" y="12486"/>
                  </a:cubicBezTo>
                  <a:lnTo>
                    <a:pt x="16898" y="6973"/>
                  </a:lnTo>
                  <a:cubicBezTo>
                    <a:pt x="18463" y="5374"/>
                    <a:pt x="18463" y="2797"/>
                    <a:pt x="16898" y="1199"/>
                  </a:cubicBezTo>
                  <a:cubicBezTo>
                    <a:pt x="16098" y="400"/>
                    <a:pt x="15055" y="0"/>
                    <a:pt x="140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97"/>
            <p:cNvSpPr/>
            <p:nvPr/>
          </p:nvSpPr>
          <p:spPr>
            <a:xfrm>
              <a:off x="5331700" y="441975"/>
              <a:ext cx="1078125" cy="4811475"/>
            </a:xfrm>
            <a:custGeom>
              <a:rect b="b" l="l" r="r" t="t"/>
              <a:pathLst>
                <a:path extrusionOk="0" h="192459" w="43125">
                  <a:moveTo>
                    <a:pt x="33338" y="8156"/>
                  </a:moveTo>
                  <a:cubicBezTo>
                    <a:pt x="34252" y="8156"/>
                    <a:pt x="34969" y="8874"/>
                    <a:pt x="34969" y="9787"/>
                  </a:cubicBezTo>
                  <a:lnTo>
                    <a:pt x="34969" y="25705"/>
                  </a:lnTo>
                  <a:lnTo>
                    <a:pt x="8156" y="25705"/>
                  </a:lnTo>
                  <a:lnTo>
                    <a:pt x="8156" y="9787"/>
                  </a:lnTo>
                  <a:cubicBezTo>
                    <a:pt x="8156" y="8874"/>
                    <a:pt x="8873" y="8156"/>
                    <a:pt x="9787" y="8156"/>
                  </a:cubicBezTo>
                  <a:close/>
                  <a:moveTo>
                    <a:pt x="17485" y="33860"/>
                  </a:moveTo>
                  <a:lnTo>
                    <a:pt x="17485" y="154750"/>
                  </a:lnTo>
                  <a:lnTo>
                    <a:pt x="8156" y="154750"/>
                  </a:lnTo>
                  <a:lnTo>
                    <a:pt x="8156" y="33860"/>
                  </a:lnTo>
                  <a:close/>
                  <a:moveTo>
                    <a:pt x="34969" y="33860"/>
                  </a:moveTo>
                  <a:lnTo>
                    <a:pt x="34969" y="154750"/>
                  </a:lnTo>
                  <a:lnTo>
                    <a:pt x="25640" y="154750"/>
                  </a:lnTo>
                  <a:lnTo>
                    <a:pt x="25640" y="33860"/>
                  </a:lnTo>
                  <a:close/>
                  <a:moveTo>
                    <a:pt x="31903" y="162905"/>
                  </a:moveTo>
                  <a:lnTo>
                    <a:pt x="21562" y="180389"/>
                  </a:lnTo>
                  <a:lnTo>
                    <a:pt x="11222" y="162905"/>
                  </a:lnTo>
                  <a:close/>
                  <a:moveTo>
                    <a:pt x="9787" y="1"/>
                  </a:moveTo>
                  <a:cubicBezTo>
                    <a:pt x="4372" y="1"/>
                    <a:pt x="1" y="4405"/>
                    <a:pt x="1" y="9787"/>
                  </a:cubicBezTo>
                  <a:lnTo>
                    <a:pt x="1" y="158827"/>
                  </a:lnTo>
                  <a:cubicBezTo>
                    <a:pt x="1" y="158827"/>
                    <a:pt x="1" y="160230"/>
                    <a:pt x="588" y="160980"/>
                  </a:cubicBezTo>
                  <a:lnTo>
                    <a:pt x="18039" y="190468"/>
                  </a:lnTo>
                  <a:cubicBezTo>
                    <a:pt x="18790" y="191708"/>
                    <a:pt x="20127" y="192458"/>
                    <a:pt x="21562" y="192458"/>
                  </a:cubicBezTo>
                  <a:cubicBezTo>
                    <a:pt x="22998" y="192458"/>
                    <a:pt x="24335" y="191708"/>
                    <a:pt x="25053" y="190468"/>
                  </a:cubicBezTo>
                  <a:lnTo>
                    <a:pt x="42537" y="160980"/>
                  </a:lnTo>
                  <a:cubicBezTo>
                    <a:pt x="43026" y="160197"/>
                    <a:pt x="43124" y="158827"/>
                    <a:pt x="43124" y="158827"/>
                  </a:cubicBezTo>
                  <a:lnTo>
                    <a:pt x="43124" y="9787"/>
                  </a:lnTo>
                  <a:cubicBezTo>
                    <a:pt x="43124" y="4405"/>
                    <a:pt x="38720" y="1"/>
                    <a:pt x="33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7"/>
            <p:cNvSpPr/>
            <p:nvPr/>
          </p:nvSpPr>
          <p:spPr>
            <a:xfrm>
              <a:off x="3157600" y="2382875"/>
              <a:ext cx="1453225" cy="203900"/>
            </a:xfrm>
            <a:custGeom>
              <a:rect b="b" l="l" r="r" t="t"/>
              <a:pathLst>
                <a:path extrusionOk="0" h="8156" w="58129">
                  <a:moveTo>
                    <a:pt x="4078" y="0"/>
                  </a:moveTo>
                  <a:cubicBezTo>
                    <a:pt x="1827" y="0"/>
                    <a:pt x="0" y="1827"/>
                    <a:pt x="0" y="4078"/>
                  </a:cubicBezTo>
                  <a:cubicBezTo>
                    <a:pt x="0" y="6328"/>
                    <a:pt x="1827" y="8155"/>
                    <a:pt x="4078" y="8155"/>
                  </a:cubicBezTo>
                  <a:lnTo>
                    <a:pt x="54051" y="8155"/>
                  </a:lnTo>
                  <a:cubicBezTo>
                    <a:pt x="56302" y="8155"/>
                    <a:pt x="58129" y="6328"/>
                    <a:pt x="58129" y="4078"/>
                  </a:cubicBezTo>
                  <a:cubicBezTo>
                    <a:pt x="58129" y="1827"/>
                    <a:pt x="56302" y="0"/>
                    <a:pt x="54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7"/>
            <p:cNvSpPr/>
            <p:nvPr/>
          </p:nvSpPr>
          <p:spPr>
            <a:xfrm>
              <a:off x="3157600" y="1976750"/>
              <a:ext cx="1016125" cy="203900"/>
            </a:xfrm>
            <a:custGeom>
              <a:rect b="b" l="l" r="r" t="t"/>
              <a:pathLst>
                <a:path extrusionOk="0" h="8156" w="40645">
                  <a:moveTo>
                    <a:pt x="4078" y="1"/>
                  </a:moveTo>
                  <a:cubicBezTo>
                    <a:pt x="1827" y="1"/>
                    <a:pt x="0" y="1795"/>
                    <a:pt x="0" y="4078"/>
                  </a:cubicBezTo>
                  <a:cubicBezTo>
                    <a:pt x="0" y="6329"/>
                    <a:pt x="1827" y="8156"/>
                    <a:pt x="4078" y="8156"/>
                  </a:cubicBezTo>
                  <a:lnTo>
                    <a:pt x="36567" y="8156"/>
                  </a:lnTo>
                  <a:cubicBezTo>
                    <a:pt x="38818" y="8156"/>
                    <a:pt x="40644" y="6329"/>
                    <a:pt x="40644" y="4078"/>
                  </a:cubicBezTo>
                  <a:cubicBezTo>
                    <a:pt x="40644" y="1795"/>
                    <a:pt x="38818" y="1"/>
                    <a:pt x="36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7"/>
            <p:cNvSpPr/>
            <p:nvPr/>
          </p:nvSpPr>
          <p:spPr>
            <a:xfrm>
              <a:off x="3157600" y="4092975"/>
              <a:ext cx="1453225" cy="203900"/>
            </a:xfrm>
            <a:custGeom>
              <a:rect b="b" l="l" r="r" t="t"/>
              <a:pathLst>
                <a:path extrusionOk="0" h="8156" w="58129">
                  <a:moveTo>
                    <a:pt x="4078" y="0"/>
                  </a:moveTo>
                  <a:cubicBezTo>
                    <a:pt x="1827" y="0"/>
                    <a:pt x="0" y="1827"/>
                    <a:pt x="0" y="4078"/>
                  </a:cubicBezTo>
                  <a:cubicBezTo>
                    <a:pt x="0" y="6328"/>
                    <a:pt x="1827" y="8155"/>
                    <a:pt x="4078" y="8155"/>
                  </a:cubicBezTo>
                  <a:lnTo>
                    <a:pt x="54051" y="8155"/>
                  </a:lnTo>
                  <a:cubicBezTo>
                    <a:pt x="56302" y="8155"/>
                    <a:pt x="58129" y="6328"/>
                    <a:pt x="58129" y="4078"/>
                  </a:cubicBezTo>
                  <a:cubicBezTo>
                    <a:pt x="58129" y="1827"/>
                    <a:pt x="56302" y="0"/>
                    <a:pt x="54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7"/>
            <p:cNvSpPr/>
            <p:nvPr/>
          </p:nvSpPr>
          <p:spPr>
            <a:xfrm>
              <a:off x="3157600" y="3686850"/>
              <a:ext cx="1016125" cy="203900"/>
            </a:xfrm>
            <a:custGeom>
              <a:rect b="b" l="l" r="r" t="t"/>
              <a:pathLst>
                <a:path extrusionOk="0" h="8156" w="40645">
                  <a:moveTo>
                    <a:pt x="4078" y="0"/>
                  </a:moveTo>
                  <a:cubicBezTo>
                    <a:pt x="1827" y="0"/>
                    <a:pt x="0" y="1827"/>
                    <a:pt x="0" y="4078"/>
                  </a:cubicBezTo>
                  <a:cubicBezTo>
                    <a:pt x="0" y="6329"/>
                    <a:pt x="1827" y="8155"/>
                    <a:pt x="4078" y="8155"/>
                  </a:cubicBezTo>
                  <a:lnTo>
                    <a:pt x="36567" y="8155"/>
                  </a:lnTo>
                  <a:cubicBezTo>
                    <a:pt x="38818" y="8155"/>
                    <a:pt x="40644" y="6329"/>
                    <a:pt x="40644" y="4078"/>
                  </a:cubicBezTo>
                  <a:cubicBezTo>
                    <a:pt x="40644" y="1827"/>
                    <a:pt x="38818" y="0"/>
                    <a:pt x="36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7"/>
            <p:cNvSpPr/>
            <p:nvPr/>
          </p:nvSpPr>
          <p:spPr>
            <a:xfrm>
              <a:off x="1190625" y="446875"/>
              <a:ext cx="3901350" cy="4801675"/>
            </a:xfrm>
            <a:custGeom>
              <a:rect b="b" l="l" r="r" t="t"/>
              <a:pathLst>
                <a:path extrusionOk="0" h="192067" w="156054">
                  <a:moveTo>
                    <a:pt x="145158" y="8156"/>
                  </a:moveTo>
                  <a:cubicBezTo>
                    <a:pt x="146659" y="8156"/>
                    <a:pt x="147898" y="9395"/>
                    <a:pt x="147898" y="10896"/>
                  </a:cubicBezTo>
                  <a:lnTo>
                    <a:pt x="147898" y="181171"/>
                  </a:lnTo>
                  <a:cubicBezTo>
                    <a:pt x="147898" y="182672"/>
                    <a:pt x="146659" y="183911"/>
                    <a:pt x="145158" y="183911"/>
                  </a:cubicBezTo>
                  <a:lnTo>
                    <a:pt x="10862" y="183911"/>
                  </a:lnTo>
                  <a:cubicBezTo>
                    <a:pt x="9362" y="183911"/>
                    <a:pt x="8155" y="182672"/>
                    <a:pt x="8155" y="181171"/>
                  </a:cubicBezTo>
                  <a:lnTo>
                    <a:pt x="8155" y="10896"/>
                  </a:lnTo>
                  <a:cubicBezTo>
                    <a:pt x="8155" y="9395"/>
                    <a:pt x="9362" y="8156"/>
                    <a:pt x="10862" y="8156"/>
                  </a:cubicBezTo>
                  <a:close/>
                  <a:moveTo>
                    <a:pt x="10862" y="1"/>
                  </a:moveTo>
                  <a:cubicBezTo>
                    <a:pt x="4893" y="1"/>
                    <a:pt x="0" y="4894"/>
                    <a:pt x="0" y="10896"/>
                  </a:cubicBezTo>
                  <a:lnTo>
                    <a:pt x="0" y="181171"/>
                  </a:lnTo>
                  <a:cubicBezTo>
                    <a:pt x="0" y="187173"/>
                    <a:pt x="4893" y="192066"/>
                    <a:pt x="10862" y="192066"/>
                  </a:cubicBezTo>
                  <a:lnTo>
                    <a:pt x="145158" y="192066"/>
                  </a:lnTo>
                  <a:cubicBezTo>
                    <a:pt x="151160" y="192066"/>
                    <a:pt x="156053" y="187173"/>
                    <a:pt x="156053" y="181171"/>
                  </a:cubicBezTo>
                  <a:lnTo>
                    <a:pt x="156053" y="10896"/>
                  </a:lnTo>
                  <a:cubicBezTo>
                    <a:pt x="156053" y="4894"/>
                    <a:pt x="151160" y="1"/>
                    <a:pt x="1451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7"/>
            <p:cNvSpPr/>
            <p:nvPr/>
          </p:nvSpPr>
          <p:spPr>
            <a:xfrm>
              <a:off x="2001225" y="1141675"/>
              <a:ext cx="2279325" cy="203900"/>
            </a:xfrm>
            <a:custGeom>
              <a:rect b="b" l="l" r="r" t="t"/>
              <a:pathLst>
                <a:path extrusionOk="0" h="8156" w="91173">
                  <a:moveTo>
                    <a:pt x="4078" y="1"/>
                  </a:moveTo>
                  <a:cubicBezTo>
                    <a:pt x="1827" y="1"/>
                    <a:pt x="0" y="1828"/>
                    <a:pt x="0" y="4078"/>
                  </a:cubicBezTo>
                  <a:cubicBezTo>
                    <a:pt x="0" y="6329"/>
                    <a:pt x="1827" y="8156"/>
                    <a:pt x="4078" y="8156"/>
                  </a:cubicBezTo>
                  <a:lnTo>
                    <a:pt x="87095" y="8156"/>
                  </a:lnTo>
                  <a:cubicBezTo>
                    <a:pt x="89346" y="8156"/>
                    <a:pt x="91173" y="6329"/>
                    <a:pt x="91173" y="4078"/>
                  </a:cubicBezTo>
                  <a:cubicBezTo>
                    <a:pt x="91173" y="1828"/>
                    <a:pt x="89346" y="1"/>
                    <a:pt x="870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98"/>
          <p:cNvSpPr txBox="1"/>
          <p:nvPr>
            <p:ph type="title"/>
          </p:nvPr>
        </p:nvSpPr>
        <p:spPr>
          <a:xfrm>
            <a:off x="2706025" y="2746200"/>
            <a:ext cx="40191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QUANTITATIVE ANALYSIS</a:t>
            </a:r>
            <a:endParaRPr>
              <a:solidFill>
                <a:srgbClr val="134F5C"/>
              </a:solidFill>
            </a:endParaRPr>
          </a:p>
        </p:txBody>
      </p:sp>
      <p:sp>
        <p:nvSpPr>
          <p:cNvPr id="1092" name="Google Shape;1092;p98"/>
          <p:cNvSpPr txBox="1"/>
          <p:nvPr>
            <p:ph idx="2" type="title"/>
          </p:nvPr>
        </p:nvSpPr>
        <p:spPr>
          <a:xfrm>
            <a:off x="3850375" y="1276875"/>
            <a:ext cx="17304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06</a:t>
            </a:r>
            <a:endParaRPr sz="10000">
              <a:solidFill>
                <a:srgbClr val="134F5C"/>
              </a:solidFill>
            </a:endParaRPr>
          </a:p>
        </p:txBody>
      </p:sp>
      <p:sp>
        <p:nvSpPr>
          <p:cNvPr id="1093" name="Google Shape;1093;p98"/>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8">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8"/>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98">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99"/>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9">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9"/>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99">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99"/>
          <p:cNvSpPr/>
          <p:nvPr/>
        </p:nvSpPr>
        <p:spPr>
          <a:xfrm>
            <a:off x="5579561" y="1862084"/>
            <a:ext cx="1025100" cy="1025100"/>
          </a:xfrm>
          <a:prstGeom prst="donut">
            <a:avLst>
              <a:gd fmla="val 8859"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99"/>
          <p:cNvSpPr/>
          <p:nvPr/>
        </p:nvSpPr>
        <p:spPr>
          <a:xfrm>
            <a:off x="5579561" y="1862084"/>
            <a:ext cx="1025100" cy="1025100"/>
          </a:xfrm>
          <a:prstGeom prst="blockArc">
            <a:avLst>
              <a:gd fmla="val 17192516" name="adj1"/>
              <a:gd fmla="val 20662302" name="adj2"/>
              <a:gd fmla="val 8403"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107" name="Google Shape;1107;p99"/>
          <p:cNvSpPr/>
          <p:nvPr/>
        </p:nvSpPr>
        <p:spPr>
          <a:xfrm>
            <a:off x="2532561" y="1862084"/>
            <a:ext cx="1025100" cy="1025100"/>
          </a:xfrm>
          <a:prstGeom prst="donut">
            <a:avLst>
              <a:gd fmla="val 8859"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99"/>
          <p:cNvSpPr/>
          <p:nvPr/>
        </p:nvSpPr>
        <p:spPr>
          <a:xfrm>
            <a:off x="2532561" y="1862084"/>
            <a:ext cx="1025100" cy="1025100"/>
          </a:xfrm>
          <a:prstGeom prst="blockArc">
            <a:avLst>
              <a:gd fmla="val 15774666" name="adj1"/>
              <a:gd fmla="val 793523" name="adj2"/>
              <a:gd fmla="val 9816"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99"/>
          <p:cNvSpPr txBox="1"/>
          <p:nvPr>
            <p:ph idx="2" type="title"/>
          </p:nvPr>
        </p:nvSpPr>
        <p:spPr>
          <a:xfrm>
            <a:off x="2628150" y="2131111"/>
            <a:ext cx="834000" cy="44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4%</a:t>
            </a:r>
            <a:endParaRPr>
              <a:solidFill>
                <a:schemeClr val="dk1"/>
              </a:solidFill>
            </a:endParaRPr>
          </a:p>
          <a:p>
            <a:pPr indent="0" lvl="0" marL="0" rtl="0" algn="ctr">
              <a:spcBef>
                <a:spcPts val="0"/>
              </a:spcBef>
              <a:spcAft>
                <a:spcPts val="0"/>
              </a:spcAft>
              <a:buNone/>
            </a:pPr>
            <a:r>
              <a:rPr lang="en">
                <a:solidFill>
                  <a:schemeClr val="dk1"/>
                </a:solidFill>
              </a:rPr>
              <a:t>$1.55</a:t>
            </a:r>
            <a:endParaRPr>
              <a:solidFill>
                <a:schemeClr val="dk1"/>
              </a:solidFill>
            </a:endParaRPr>
          </a:p>
        </p:txBody>
      </p:sp>
      <p:sp>
        <p:nvSpPr>
          <p:cNvPr id="1110" name="Google Shape;1110;p99"/>
          <p:cNvSpPr txBox="1"/>
          <p:nvPr>
            <p:ph idx="7" type="title"/>
          </p:nvPr>
        </p:nvSpPr>
        <p:spPr>
          <a:xfrm>
            <a:off x="5675112" y="2131111"/>
            <a:ext cx="834000" cy="44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3%</a:t>
            </a:r>
            <a:endParaRPr>
              <a:solidFill>
                <a:schemeClr val="dk1"/>
              </a:solidFill>
            </a:endParaRPr>
          </a:p>
          <a:p>
            <a:pPr indent="0" lvl="0" marL="0" rtl="0" algn="ctr">
              <a:spcBef>
                <a:spcPts val="0"/>
              </a:spcBef>
              <a:spcAft>
                <a:spcPts val="0"/>
              </a:spcAft>
              <a:buNone/>
            </a:pPr>
            <a:r>
              <a:rPr lang="en">
                <a:solidFill>
                  <a:schemeClr val="dk1"/>
                </a:solidFill>
              </a:rPr>
              <a:t>$1.58</a:t>
            </a:r>
            <a:endParaRPr>
              <a:solidFill>
                <a:schemeClr val="dk1"/>
              </a:solidFill>
            </a:endParaRPr>
          </a:p>
        </p:txBody>
      </p:sp>
      <p:sp>
        <p:nvSpPr>
          <p:cNvPr id="1111" name="Google Shape;1111;p99"/>
          <p:cNvSpPr txBox="1"/>
          <p:nvPr>
            <p:ph idx="2" type="title"/>
          </p:nvPr>
        </p:nvSpPr>
        <p:spPr>
          <a:xfrm>
            <a:off x="2180688" y="1197450"/>
            <a:ext cx="17289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TIANJIN</a:t>
            </a:r>
            <a:endParaRPr>
              <a:solidFill>
                <a:schemeClr val="dk1"/>
              </a:solidFill>
            </a:endParaRPr>
          </a:p>
        </p:txBody>
      </p:sp>
      <p:sp>
        <p:nvSpPr>
          <p:cNvPr id="1112" name="Google Shape;1112;p99"/>
          <p:cNvSpPr txBox="1"/>
          <p:nvPr>
            <p:ph idx="2" type="title"/>
          </p:nvPr>
        </p:nvSpPr>
        <p:spPr>
          <a:xfrm>
            <a:off x="5227663" y="1197450"/>
            <a:ext cx="17289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MORAIN</a:t>
            </a:r>
            <a:endParaRPr>
              <a:solidFill>
                <a:schemeClr val="dk1"/>
              </a:solidFill>
            </a:endParaRPr>
          </a:p>
        </p:txBody>
      </p:sp>
      <p:sp>
        <p:nvSpPr>
          <p:cNvPr id="1113" name="Google Shape;1113;p99"/>
          <p:cNvSpPr txBox="1"/>
          <p:nvPr>
            <p:ph type="title"/>
          </p:nvPr>
        </p:nvSpPr>
        <p:spPr>
          <a:xfrm>
            <a:off x="2095975" y="574650"/>
            <a:ext cx="4860600" cy="6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ELECTRICITY CONSUMPTION</a:t>
            </a:r>
            <a:endParaRPr>
              <a:solidFill>
                <a:srgbClr val="212121"/>
              </a:solidFill>
            </a:endParaRPr>
          </a:p>
        </p:txBody>
      </p:sp>
      <p:sp>
        <p:nvSpPr>
          <p:cNvPr id="1114" name="Google Shape;1114;p99"/>
          <p:cNvSpPr txBox="1"/>
          <p:nvPr>
            <p:ph idx="1" type="subTitle"/>
          </p:nvPr>
        </p:nvSpPr>
        <p:spPr>
          <a:xfrm>
            <a:off x="1171925" y="3079250"/>
            <a:ext cx="6800100" cy="113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Electricity cost depends on the overall yield. Higher the yield, lower would be the cost of electricity.</a:t>
            </a:r>
            <a:endParaRPr sz="2000">
              <a:solidFill>
                <a:srgbClr val="134F5C"/>
              </a:solidFill>
              <a:latin typeface="Rozha One"/>
              <a:ea typeface="Rozha One"/>
              <a:cs typeface="Rozha One"/>
              <a:sym typeface="Rozha On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00"/>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00">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00"/>
          <p:cNvSpPr/>
          <p:nvPr/>
        </p:nvSpPr>
        <p:spPr>
          <a:xfrm>
            <a:off x="8430737"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00">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00"/>
          <p:cNvSpPr txBox="1"/>
          <p:nvPr>
            <p:ph idx="4294967295" type="title"/>
          </p:nvPr>
        </p:nvSpPr>
        <p:spPr>
          <a:xfrm>
            <a:off x="1974300" y="732100"/>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TIANJIN</a:t>
            </a:r>
            <a:endParaRPr>
              <a:solidFill>
                <a:srgbClr val="212121"/>
              </a:solidFill>
            </a:endParaRPr>
          </a:p>
        </p:txBody>
      </p:sp>
      <p:graphicFrame>
        <p:nvGraphicFramePr>
          <p:cNvPr id="1124" name="Google Shape;1124;p100"/>
          <p:cNvGraphicFramePr/>
          <p:nvPr/>
        </p:nvGraphicFramePr>
        <p:xfrm>
          <a:off x="1044138" y="1601600"/>
          <a:ext cx="3000000" cy="3000000"/>
        </p:xfrm>
        <a:graphic>
          <a:graphicData uri="http://schemas.openxmlformats.org/drawingml/2006/table">
            <a:tbl>
              <a:tblPr>
                <a:noFill/>
                <a:tableStyleId>{4368B2F8-94ED-461C-9E98-FFD3BBC9E858}</a:tableStyleId>
              </a:tblPr>
              <a:tblGrid>
                <a:gridCol w="1832800"/>
                <a:gridCol w="1832800"/>
                <a:gridCol w="1832800"/>
                <a:gridCol w="1832800"/>
              </a:tblGrid>
              <a:tr h="396200">
                <a:tc>
                  <a:txBody>
                    <a:bodyPr/>
                    <a:lstStyle/>
                    <a:p>
                      <a:pPr indent="0" lvl="0" marL="0" rtl="0" algn="ctr">
                        <a:spcBef>
                          <a:spcPts val="0"/>
                        </a:spcBef>
                        <a:spcAft>
                          <a:spcPts val="0"/>
                        </a:spcAft>
                        <a:buNone/>
                      </a:pPr>
                      <a:r>
                        <a:rPr b="1" lang="en"/>
                        <a:t>YIELD</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93</a:t>
                      </a:r>
                      <a:r>
                        <a:rPr lang="en"/>
                        <a:t>%</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r>
                        <a:rPr lang="en"/>
                        <a:t>%</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a:t>ELECTRICITY</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$1.52</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$1.44</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125" name="Google Shape;1125;p100"/>
          <p:cNvSpPr/>
          <p:nvPr/>
        </p:nvSpPr>
        <p:spPr>
          <a:xfrm>
            <a:off x="2278400" y="2902100"/>
            <a:ext cx="4948200" cy="120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00"/>
          <p:cNvSpPr txBox="1"/>
          <p:nvPr/>
        </p:nvSpPr>
        <p:spPr>
          <a:xfrm>
            <a:off x="2318425" y="3026850"/>
            <a:ext cx="4425300" cy="10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a:solidFill>
                  <a:srgbClr val="0C343D"/>
                </a:solidFill>
                <a:latin typeface="Barlow"/>
                <a:ea typeface="Barlow"/>
                <a:cs typeface="Barlow"/>
                <a:sym typeface="Barlow"/>
              </a:rPr>
              <a:t>New electricity cost = Current yield  * Current Cost</a:t>
            </a:r>
            <a:endParaRPr>
              <a:solidFill>
                <a:srgbClr val="0C343D"/>
              </a:solidFill>
              <a:latin typeface="Barlow"/>
              <a:ea typeface="Barlow"/>
              <a:cs typeface="Barlow"/>
              <a:sym typeface="Barlow"/>
            </a:endParaRPr>
          </a:p>
        </p:txBody>
      </p:sp>
      <p:sp>
        <p:nvSpPr>
          <p:cNvPr id="1127" name="Google Shape;1127;p100"/>
          <p:cNvSpPr txBox="1"/>
          <p:nvPr/>
        </p:nvSpPr>
        <p:spPr>
          <a:xfrm>
            <a:off x="4141475" y="3471050"/>
            <a:ext cx="1272900" cy="82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Barlow"/>
                <a:ea typeface="Barlow"/>
                <a:cs typeface="Barlow"/>
                <a:sym typeface="Barlow"/>
              </a:rPr>
              <a:t>Target yield</a:t>
            </a:r>
            <a:endParaRPr>
              <a:solidFill>
                <a:schemeClr val="dk1"/>
              </a:solidFill>
              <a:latin typeface="Barlow"/>
              <a:ea typeface="Barlow"/>
              <a:cs typeface="Barlow"/>
              <a:sym typeface="Barlow"/>
            </a:endParaRPr>
          </a:p>
          <a:p>
            <a:pPr indent="0" lvl="0" marL="0" rtl="0" algn="l">
              <a:spcBef>
                <a:spcPts val="1600"/>
              </a:spcBef>
              <a:spcAft>
                <a:spcPts val="0"/>
              </a:spcAft>
              <a:buNone/>
            </a:pPr>
            <a:r>
              <a:t/>
            </a:r>
            <a:endParaRPr>
              <a:latin typeface="Manjari"/>
              <a:ea typeface="Manjari"/>
              <a:cs typeface="Manjari"/>
              <a:sym typeface="Manjari"/>
            </a:endParaRPr>
          </a:p>
        </p:txBody>
      </p:sp>
      <p:sp>
        <p:nvSpPr>
          <p:cNvPr id="1128" name="Google Shape;1128;p100"/>
          <p:cNvSpPr txBox="1"/>
          <p:nvPr/>
        </p:nvSpPr>
        <p:spPr>
          <a:xfrm>
            <a:off x="3556325" y="3364650"/>
            <a:ext cx="244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a:solidFill>
                  <a:srgbClr val="0C343D"/>
                </a:solidFill>
                <a:latin typeface="Barlow"/>
                <a:ea typeface="Barlow"/>
                <a:cs typeface="Barlow"/>
                <a:sym typeface="Barlow"/>
              </a:rPr>
              <a:t>—--------------</a:t>
            </a:r>
            <a:endParaRPr>
              <a:solidFill>
                <a:srgbClr val="0C343D"/>
              </a:solidFill>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01"/>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CALCULATION AND ANALYSIS</a:t>
            </a:r>
            <a:endParaRPr>
              <a:solidFill>
                <a:srgbClr val="212121"/>
              </a:solidFill>
            </a:endParaRPr>
          </a:p>
        </p:txBody>
      </p:sp>
      <p:sp>
        <p:nvSpPr>
          <p:cNvPr id="1134" name="Google Shape;1134;p101"/>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01">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01"/>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01">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01"/>
          <p:cNvSpPr txBox="1"/>
          <p:nvPr>
            <p:ph idx="4294967295" type="body"/>
          </p:nvPr>
        </p:nvSpPr>
        <p:spPr>
          <a:xfrm>
            <a:off x="4583375" y="1494175"/>
            <a:ext cx="4148700" cy="25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34F5C"/>
                </a:solidFill>
                <a:latin typeface="Arial"/>
                <a:ea typeface="Arial"/>
                <a:cs typeface="Arial"/>
                <a:sym typeface="Arial"/>
              </a:rPr>
              <a:t>Tianjin has a current yield rate of 93% but also a 2% repair and rework rate. Thus, we aim to increase the yield to 95%. </a:t>
            </a:r>
            <a:endParaRPr>
              <a:solidFill>
                <a:srgbClr val="134F5C"/>
              </a:solidFill>
              <a:latin typeface="Arial"/>
              <a:ea typeface="Arial"/>
              <a:cs typeface="Arial"/>
              <a:sym typeface="Arial"/>
            </a:endParaRPr>
          </a:p>
          <a:p>
            <a:pPr indent="0" lvl="0" marL="0" rtl="0" algn="l">
              <a:spcBef>
                <a:spcPts val="1600"/>
              </a:spcBef>
              <a:spcAft>
                <a:spcPts val="1600"/>
              </a:spcAft>
              <a:buNone/>
            </a:pPr>
            <a:r>
              <a:rPr lang="en">
                <a:solidFill>
                  <a:srgbClr val="134F5C"/>
                </a:solidFill>
                <a:latin typeface="Arial"/>
                <a:ea typeface="Arial"/>
                <a:cs typeface="Arial"/>
                <a:sym typeface="Arial"/>
              </a:rPr>
              <a:t>Increasing the yield to 95%, we will achieve an electricity cost of $1.52/unit.</a:t>
            </a:r>
            <a:endParaRPr>
              <a:solidFill>
                <a:srgbClr val="134F5C"/>
              </a:solidFill>
              <a:latin typeface="Arial"/>
              <a:ea typeface="Arial"/>
              <a:cs typeface="Arial"/>
              <a:sym typeface="Arial"/>
            </a:endParaRPr>
          </a:p>
        </p:txBody>
      </p:sp>
      <p:pic>
        <p:nvPicPr>
          <p:cNvPr id="1139" name="Google Shape;1139;p101"/>
          <p:cNvPicPr preferRelativeResize="0"/>
          <p:nvPr/>
        </p:nvPicPr>
        <p:blipFill>
          <a:blip r:embed="rId3">
            <a:alphaModFix/>
          </a:blip>
          <a:stretch>
            <a:fillRect/>
          </a:stretch>
        </p:blipFill>
        <p:spPr>
          <a:xfrm>
            <a:off x="852775" y="2103625"/>
            <a:ext cx="3352800" cy="133350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02"/>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02">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02"/>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02">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02"/>
          <p:cNvSpPr txBox="1"/>
          <p:nvPr>
            <p:ph idx="4294967295" type="title"/>
          </p:nvPr>
        </p:nvSpPr>
        <p:spPr>
          <a:xfrm>
            <a:off x="1974300" y="732100"/>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MORAINE</a:t>
            </a:r>
            <a:endParaRPr>
              <a:solidFill>
                <a:srgbClr val="212121"/>
              </a:solidFill>
            </a:endParaRPr>
          </a:p>
        </p:txBody>
      </p:sp>
      <p:graphicFrame>
        <p:nvGraphicFramePr>
          <p:cNvPr id="1149" name="Google Shape;1149;p102"/>
          <p:cNvGraphicFramePr/>
          <p:nvPr/>
        </p:nvGraphicFramePr>
        <p:xfrm>
          <a:off x="952500" y="1614475"/>
          <a:ext cx="3000000" cy="3000000"/>
        </p:xfrm>
        <a:graphic>
          <a:graphicData uri="http://schemas.openxmlformats.org/drawingml/2006/table">
            <a:tbl>
              <a:tblPr>
                <a:noFill/>
                <a:tableStyleId>{4368B2F8-94ED-461C-9E98-FFD3BBC9E858}</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en"/>
                        <a:t>YIELD</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81%</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93%</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ELECTRICITY</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$1.58</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$1.38</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$1.35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$1.28</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150" name="Google Shape;1150;p102"/>
          <p:cNvSpPr/>
          <p:nvPr/>
        </p:nvSpPr>
        <p:spPr>
          <a:xfrm>
            <a:off x="2278400" y="2902100"/>
            <a:ext cx="4948200" cy="120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02"/>
          <p:cNvSpPr txBox="1"/>
          <p:nvPr/>
        </p:nvSpPr>
        <p:spPr>
          <a:xfrm>
            <a:off x="2318425" y="3026850"/>
            <a:ext cx="4425300" cy="10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a:solidFill>
                  <a:schemeClr val="dk1"/>
                </a:solidFill>
                <a:latin typeface="Barlow"/>
                <a:ea typeface="Barlow"/>
                <a:cs typeface="Barlow"/>
                <a:sym typeface="Barlow"/>
              </a:rPr>
              <a:t>New electricity cost = Current yield  * Current Cost</a:t>
            </a:r>
            <a:endParaRPr>
              <a:solidFill>
                <a:schemeClr val="dk1"/>
              </a:solidFill>
              <a:latin typeface="Barlow"/>
              <a:ea typeface="Barlow"/>
              <a:cs typeface="Barlow"/>
              <a:sym typeface="Barlow"/>
            </a:endParaRPr>
          </a:p>
        </p:txBody>
      </p:sp>
      <p:sp>
        <p:nvSpPr>
          <p:cNvPr id="1152" name="Google Shape;1152;p102"/>
          <p:cNvSpPr txBox="1"/>
          <p:nvPr/>
        </p:nvSpPr>
        <p:spPr>
          <a:xfrm>
            <a:off x="4141475" y="3471050"/>
            <a:ext cx="1272900" cy="82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Barlow"/>
                <a:ea typeface="Barlow"/>
                <a:cs typeface="Barlow"/>
                <a:sym typeface="Barlow"/>
              </a:rPr>
              <a:t>Target yield</a:t>
            </a:r>
            <a:endParaRPr>
              <a:solidFill>
                <a:schemeClr val="dk1"/>
              </a:solidFill>
              <a:latin typeface="Barlow"/>
              <a:ea typeface="Barlow"/>
              <a:cs typeface="Barlow"/>
              <a:sym typeface="Barlow"/>
            </a:endParaRPr>
          </a:p>
          <a:p>
            <a:pPr indent="0" lvl="0" marL="0" rtl="0" algn="l">
              <a:spcBef>
                <a:spcPts val="1600"/>
              </a:spcBef>
              <a:spcAft>
                <a:spcPts val="0"/>
              </a:spcAft>
              <a:buNone/>
            </a:pPr>
            <a:r>
              <a:t/>
            </a:r>
            <a:endParaRPr>
              <a:latin typeface="Manjari"/>
              <a:ea typeface="Manjari"/>
              <a:cs typeface="Manjari"/>
              <a:sym typeface="Manjari"/>
            </a:endParaRPr>
          </a:p>
        </p:txBody>
      </p:sp>
      <p:sp>
        <p:nvSpPr>
          <p:cNvPr id="1153" name="Google Shape;1153;p102"/>
          <p:cNvSpPr txBox="1"/>
          <p:nvPr/>
        </p:nvSpPr>
        <p:spPr>
          <a:xfrm>
            <a:off x="3556325" y="3364650"/>
            <a:ext cx="244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a:solidFill>
                  <a:schemeClr val="dk1"/>
                </a:solidFill>
                <a:latin typeface="Barlow"/>
                <a:ea typeface="Barlow"/>
                <a:cs typeface="Barlow"/>
                <a:sym typeface="Barlow"/>
              </a:rPr>
              <a:t>—--------------</a:t>
            </a:r>
            <a:endParaRPr>
              <a:solidFill>
                <a:schemeClr val="dk1"/>
              </a:solidFill>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03"/>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CALCULATION AND ANALYSIS</a:t>
            </a:r>
            <a:endParaRPr>
              <a:solidFill>
                <a:srgbClr val="212121"/>
              </a:solidFill>
            </a:endParaRPr>
          </a:p>
        </p:txBody>
      </p:sp>
      <p:sp>
        <p:nvSpPr>
          <p:cNvPr id="1159" name="Google Shape;1159;p103"/>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03">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03"/>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03">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3" name="Google Shape;1163;p103"/>
          <p:cNvPicPr preferRelativeResize="0"/>
          <p:nvPr/>
        </p:nvPicPr>
        <p:blipFill>
          <a:blip r:embed="rId3">
            <a:alphaModFix/>
          </a:blip>
          <a:stretch>
            <a:fillRect/>
          </a:stretch>
        </p:blipFill>
        <p:spPr>
          <a:xfrm>
            <a:off x="839900" y="1951225"/>
            <a:ext cx="3390900" cy="1638300"/>
          </a:xfrm>
          <a:prstGeom prst="rect">
            <a:avLst/>
          </a:prstGeom>
          <a:noFill/>
          <a:ln cap="flat" cmpd="sng" w="28575">
            <a:solidFill>
              <a:schemeClr val="dk1"/>
            </a:solidFill>
            <a:prstDash val="solid"/>
            <a:round/>
            <a:headEnd len="sm" w="sm" type="none"/>
            <a:tailEnd len="sm" w="sm" type="none"/>
          </a:ln>
        </p:spPr>
      </p:pic>
      <p:sp>
        <p:nvSpPr>
          <p:cNvPr id="1164" name="Google Shape;1164;p103"/>
          <p:cNvSpPr txBox="1"/>
          <p:nvPr>
            <p:ph idx="4294967295" type="body"/>
          </p:nvPr>
        </p:nvSpPr>
        <p:spPr>
          <a:xfrm>
            <a:off x="4583375" y="1494175"/>
            <a:ext cx="4148700" cy="25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34F5C"/>
                </a:solidFill>
                <a:latin typeface="Arial"/>
                <a:ea typeface="Arial"/>
                <a:cs typeface="Arial"/>
                <a:sym typeface="Arial"/>
              </a:rPr>
              <a:t>Moraine</a:t>
            </a:r>
            <a:r>
              <a:rPr lang="en">
                <a:solidFill>
                  <a:srgbClr val="134F5C"/>
                </a:solidFill>
                <a:latin typeface="Arial"/>
                <a:ea typeface="Arial"/>
                <a:cs typeface="Arial"/>
                <a:sym typeface="Arial"/>
              </a:rPr>
              <a:t> has a current yield rate of 81% at which our electricity cost is $1.58/unit.</a:t>
            </a:r>
            <a:endParaRPr>
              <a:solidFill>
                <a:srgbClr val="134F5C"/>
              </a:solidFill>
              <a:latin typeface="Arial"/>
              <a:ea typeface="Arial"/>
              <a:cs typeface="Arial"/>
              <a:sym typeface="Arial"/>
            </a:endParaRPr>
          </a:p>
          <a:p>
            <a:pPr indent="0" lvl="0" marL="0" rtl="0" algn="l">
              <a:spcBef>
                <a:spcPts val="1600"/>
              </a:spcBef>
              <a:spcAft>
                <a:spcPts val="1600"/>
              </a:spcAft>
              <a:buNone/>
            </a:pPr>
            <a:r>
              <a:rPr lang="en">
                <a:solidFill>
                  <a:srgbClr val="134F5C"/>
                </a:solidFill>
                <a:latin typeface="Arial"/>
                <a:ea typeface="Arial"/>
                <a:cs typeface="Arial"/>
                <a:sym typeface="Arial"/>
              </a:rPr>
              <a:t>Thus, we analyse higher yields of 93%, 95% and 100%.</a:t>
            </a:r>
            <a:endParaRPr>
              <a:solidFill>
                <a:srgbClr val="134F5C"/>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pic>
        <p:nvPicPr>
          <p:cNvPr id="1169" name="Google Shape;1169;p104"/>
          <p:cNvPicPr preferRelativeResize="0"/>
          <p:nvPr/>
        </p:nvPicPr>
        <p:blipFill>
          <a:blip r:embed="rId3">
            <a:alphaModFix/>
          </a:blip>
          <a:stretch>
            <a:fillRect/>
          </a:stretch>
        </p:blipFill>
        <p:spPr>
          <a:xfrm>
            <a:off x="5745725" y="1364125"/>
            <a:ext cx="2831836" cy="2591850"/>
          </a:xfrm>
          <a:prstGeom prst="rect">
            <a:avLst/>
          </a:prstGeom>
          <a:noFill/>
          <a:ln>
            <a:noFill/>
          </a:ln>
        </p:spPr>
      </p:pic>
      <p:sp>
        <p:nvSpPr>
          <p:cNvPr id="1170" name="Google Shape;1170;p10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CONCLUSION</a:t>
            </a:r>
            <a:endParaRPr>
              <a:solidFill>
                <a:srgbClr val="212121"/>
              </a:solidFill>
            </a:endParaRPr>
          </a:p>
        </p:txBody>
      </p:sp>
      <p:sp>
        <p:nvSpPr>
          <p:cNvPr id="1171" name="Google Shape;1171;p104"/>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04">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04"/>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04">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04"/>
          <p:cNvSpPr txBox="1"/>
          <p:nvPr>
            <p:ph idx="4294967295" type="body"/>
          </p:nvPr>
        </p:nvSpPr>
        <p:spPr>
          <a:xfrm>
            <a:off x="713225" y="1211725"/>
            <a:ext cx="5330400" cy="32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Setting up a factory in Moraine was a smart move by Fuyao</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With better implementation, the company could have </a:t>
            </a:r>
            <a:r>
              <a:rPr lang="en">
                <a:solidFill>
                  <a:srgbClr val="134F5C"/>
                </a:solidFill>
                <a:latin typeface="Arial"/>
                <a:ea typeface="Arial"/>
                <a:cs typeface="Arial"/>
                <a:sym typeface="Arial"/>
              </a:rPr>
              <a:t>avoided</a:t>
            </a:r>
            <a:r>
              <a:rPr lang="en">
                <a:solidFill>
                  <a:srgbClr val="134F5C"/>
                </a:solidFill>
                <a:latin typeface="Arial"/>
                <a:ea typeface="Arial"/>
                <a:cs typeface="Arial"/>
                <a:sym typeface="Arial"/>
              </a:rPr>
              <a:t> the challenges they faced</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Even though the cost of production per unit is higher in USA, it is more feasible due to various factors discussed previously</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There is scope of better optimization in Moraine</a:t>
            </a:r>
            <a:endParaRPr>
              <a:solidFill>
                <a:srgbClr val="134F5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8"/>
          <p:cNvSpPr txBox="1"/>
          <p:nvPr>
            <p:ph type="title"/>
          </p:nvPr>
        </p:nvSpPr>
        <p:spPr>
          <a:xfrm>
            <a:off x="1455750" y="683125"/>
            <a:ext cx="62325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Executive Summary</a:t>
            </a:r>
            <a:endParaRPr>
              <a:solidFill>
                <a:srgbClr val="212121"/>
              </a:solidFill>
            </a:endParaRPr>
          </a:p>
        </p:txBody>
      </p:sp>
      <p:sp>
        <p:nvSpPr>
          <p:cNvPr id="741" name="Google Shape;741;p78"/>
          <p:cNvSpPr txBox="1"/>
          <p:nvPr>
            <p:ph idx="1" type="body"/>
          </p:nvPr>
        </p:nvSpPr>
        <p:spPr>
          <a:xfrm>
            <a:off x="713225" y="1300925"/>
            <a:ext cx="77040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C343D"/>
                </a:solidFill>
                <a:latin typeface="Nunito Sans"/>
                <a:ea typeface="Nunito Sans"/>
                <a:cs typeface="Nunito Sans"/>
                <a:sym typeface="Nunito Sans"/>
              </a:rPr>
              <a:t>Fuyao Glass started in 1987 and has grown to the largest supplier of automotive glass products.</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rPr lang="en" sz="1300">
                <a:solidFill>
                  <a:srgbClr val="0C343D"/>
                </a:solidFill>
                <a:latin typeface="Nunito Sans"/>
                <a:ea typeface="Nunito Sans"/>
                <a:cs typeface="Nunito Sans"/>
                <a:sym typeface="Nunito Sans"/>
              </a:rPr>
              <a:t>It has factories in different capacities in China, Russia and US.</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rPr lang="en" sz="1300">
                <a:solidFill>
                  <a:srgbClr val="0C343D"/>
                </a:solidFill>
                <a:latin typeface="Nunito Sans"/>
                <a:ea typeface="Nunito Sans"/>
                <a:cs typeface="Nunito Sans"/>
                <a:sym typeface="Nunito Sans"/>
              </a:rPr>
              <a:t>Currently, the production efficiency in their US plant Moraine is not at par with their efficiency in China (Tianjin) and their multiple causative factors. </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rPr lang="en" sz="1300">
                <a:solidFill>
                  <a:srgbClr val="0C343D"/>
                </a:solidFill>
                <a:latin typeface="Nunito Sans"/>
                <a:ea typeface="Nunito Sans"/>
                <a:cs typeface="Nunito Sans"/>
                <a:sym typeface="Nunito Sans"/>
              </a:rPr>
              <a:t>We will go over the sourcing decision while considering the various aspects of circular economy.</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rPr lang="en" sz="1300">
                <a:solidFill>
                  <a:srgbClr val="0C343D"/>
                </a:solidFill>
                <a:latin typeface="Nunito Sans"/>
                <a:ea typeface="Nunito Sans"/>
                <a:cs typeface="Nunito Sans"/>
                <a:sym typeface="Nunito Sans"/>
              </a:rPr>
              <a:t>Then, we will do a deep dive into the quantitative analysis based on the factor of electricity.</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t/>
            </a:r>
            <a:endParaRPr sz="1300">
              <a:solidFill>
                <a:srgbClr val="0C343D"/>
              </a:solidFill>
              <a:latin typeface="Nunito Sans"/>
              <a:ea typeface="Nunito Sans"/>
              <a:cs typeface="Nunito Sans"/>
              <a:sym typeface="Nunito Sans"/>
            </a:endParaRPr>
          </a:p>
          <a:p>
            <a:pPr indent="0" lvl="0" marL="0" rtl="0" algn="l">
              <a:spcBef>
                <a:spcPts val="0"/>
              </a:spcBef>
              <a:spcAft>
                <a:spcPts val="0"/>
              </a:spcAft>
              <a:buNone/>
            </a:pPr>
            <a:r>
              <a:rPr lang="en" sz="1300">
                <a:solidFill>
                  <a:srgbClr val="0C343D"/>
                </a:solidFill>
                <a:latin typeface="Nunito Sans"/>
                <a:ea typeface="Nunito Sans"/>
                <a:cs typeface="Nunito Sans"/>
                <a:sym typeface="Nunito Sans"/>
              </a:rPr>
              <a:t> </a:t>
            </a:r>
            <a:endParaRPr sz="1300">
              <a:solidFill>
                <a:srgbClr val="0C343D"/>
              </a:solidFill>
              <a:latin typeface="Nunito Sans"/>
              <a:ea typeface="Nunito Sans"/>
              <a:cs typeface="Nunito Sans"/>
              <a:sym typeface="Nuni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0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REFLECTIONS</a:t>
            </a:r>
            <a:endParaRPr>
              <a:solidFill>
                <a:srgbClr val="212121"/>
              </a:solidFill>
            </a:endParaRPr>
          </a:p>
        </p:txBody>
      </p:sp>
      <p:sp>
        <p:nvSpPr>
          <p:cNvPr id="1181" name="Google Shape;1181;p105"/>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05">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05"/>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05">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05"/>
          <p:cNvSpPr txBox="1"/>
          <p:nvPr>
            <p:ph idx="4294967295" type="body"/>
          </p:nvPr>
        </p:nvSpPr>
        <p:spPr>
          <a:xfrm>
            <a:off x="713225" y="1211725"/>
            <a:ext cx="4880100" cy="32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Treating all the employees as equal and </a:t>
            </a:r>
            <a:r>
              <a:rPr lang="en">
                <a:solidFill>
                  <a:srgbClr val="134F5C"/>
                </a:solidFill>
                <a:latin typeface="Arial"/>
                <a:ea typeface="Arial"/>
                <a:cs typeface="Arial"/>
                <a:sym typeface="Arial"/>
              </a:rPr>
              <a:t>bridge down the gap between all the cultures.</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Proper safety measures should be taken.</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Training of the employees</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Understanding business goals and continuous improvement in sourcing the materials.</a:t>
            </a:r>
            <a:endParaRPr>
              <a:solidFill>
                <a:srgbClr val="134F5C"/>
              </a:solidFill>
              <a:latin typeface="Arial"/>
              <a:ea typeface="Arial"/>
              <a:cs typeface="Arial"/>
              <a:sym typeface="Arial"/>
            </a:endParaRPr>
          </a:p>
          <a:p>
            <a:pPr indent="-342900" lvl="0" marL="457200" rtl="0" algn="l">
              <a:spcBef>
                <a:spcPts val="0"/>
              </a:spcBef>
              <a:spcAft>
                <a:spcPts val="0"/>
              </a:spcAft>
              <a:buClr>
                <a:srgbClr val="134F5C"/>
              </a:buClr>
              <a:buSzPts val="1800"/>
              <a:buFont typeface="Arial"/>
              <a:buChar char="❏"/>
            </a:pPr>
            <a:r>
              <a:rPr lang="en">
                <a:solidFill>
                  <a:srgbClr val="134F5C"/>
                </a:solidFill>
                <a:latin typeface="Arial"/>
                <a:ea typeface="Arial"/>
                <a:cs typeface="Arial"/>
                <a:sym typeface="Arial"/>
              </a:rPr>
              <a:t>Strategic planning for the better functioning of operations.</a:t>
            </a:r>
            <a:endParaRPr>
              <a:solidFill>
                <a:srgbClr val="134F5C"/>
              </a:solidFill>
              <a:latin typeface="Arial"/>
              <a:ea typeface="Arial"/>
              <a:cs typeface="Arial"/>
              <a:sym typeface="Arial"/>
            </a:endParaRPr>
          </a:p>
        </p:txBody>
      </p:sp>
      <p:pic>
        <p:nvPicPr>
          <p:cNvPr id="1186" name="Google Shape;1186;p105"/>
          <p:cNvPicPr preferRelativeResize="0"/>
          <p:nvPr/>
        </p:nvPicPr>
        <p:blipFill>
          <a:blip r:embed="rId3">
            <a:alphaModFix/>
          </a:blip>
          <a:stretch>
            <a:fillRect/>
          </a:stretch>
        </p:blipFill>
        <p:spPr>
          <a:xfrm>
            <a:off x="5745725" y="1364125"/>
            <a:ext cx="2831836" cy="2591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06"/>
          <p:cNvSpPr txBox="1"/>
          <p:nvPr>
            <p:ph idx="4"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212121"/>
                </a:solidFill>
              </a:rPr>
              <a:t>OUR TEAM</a:t>
            </a:r>
            <a:endParaRPr sz="2700">
              <a:solidFill>
                <a:srgbClr val="212121"/>
              </a:solidFill>
            </a:endParaRPr>
          </a:p>
        </p:txBody>
      </p:sp>
      <p:grpSp>
        <p:nvGrpSpPr>
          <p:cNvPr id="1192" name="Google Shape;1192;p106"/>
          <p:cNvGrpSpPr/>
          <p:nvPr/>
        </p:nvGrpSpPr>
        <p:grpSpPr>
          <a:xfrm>
            <a:off x="517587" y="1423631"/>
            <a:ext cx="1171462" cy="1100197"/>
            <a:chOff x="1780525" y="1444600"/>
            <a:chExt cx="2767450" cy="2766400"/>
          </a:xfrm>
        </p:grpSpPr>
        <p:cxnSp>
          <p:nvCxnSpPr>
            <p:cNvPr id="1193" name="Google Shape;1193;p106"/>
            <p:cNvCxnSpPr/>
            <p:nvPr/>
          </p:nvCxnSpPr>
          <p:spPr>
            <a:xfrm>
              <a:off x="1945175" y="14446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194" name="Google Shape;1194;p106"/>
            <p:cNvCxnSpPr/>
            <p:nvPr/>
          </p:nvCxnSpPr>
          <p:spPr>
            <a:xfrm>
              <a:off x="1945175" y="42110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195" name="Google Shape;1195;p106"/>
            <p:cNvCxnSpPr/>
            <p:nvPr/>
          </p:nvCxnSpPr>
          <p:spPr>
            <a:xfrm>
              <a:off x="4547975" y="1597000"/>
              <a:ext cx="0" cy="2461800"/>
            </a:xfrm>
            <a:prstGeom prst="straightConnector1">
              <a:avLst/>
            </a:prstGeom>
            <a:noFill/>
            <a:ln cap="flat" cmpd="sng" w="19050">
              <a:solidFill>
                <a:schemeClr val="accent2"/>
              </a:solidFill>
              <a:prstDash val="solid"/>
              <a:round/>
              <a:headEnd len="med" w="med" type="none"/>
              <a:tailEnd len="med" w="med" type="none"/>
            </a:ln>
          </p:spPr>
        </p:cxnSp>
        <p:cxnSp>
          <p:nvCxnSpPr>
            <p:cNvPr id="1196" name="Google Shape;1196;p106"/>
            <p:cNvCxnSpPr/>
            <p:nvPr/>
          </p:nvCxnSpPr>
          <p:spPr>
            <a:xfrm>
              <a:off x="1780525" y="1597000"/>
              <a:ext cx="0" cy="2461800"/>
            </a:xfrm>
            <a:prstGeom prst="straightConnector1">
              <a:avLst/>
            </a:prstGeom>
            <a:noFill/>
            <a:ln cap="flat" cmpd="sng" w="19050">
              <a:solidFill>
                <a:schemeClr val="accent2"/>
              </a:solidFill>
              <a:prstDash val="solid"/>
              <a:round/>
              <a:headEnd len="med" w="med" type="none"/>
              <a:tailEnd len="med" w="med" type="none"/>
            </a:ln>
          </p:spPr>
        </p:cxnSp>
      </p:grpSp>
      <p:sp>
        <p:nvSpPr>
          <p:cNvPr id="1197" name="Google Shape;1197;p106"/>
          <p:cNvSpPr txBox="1"/>
          <p:nvPr>
            <p:ph type="title"/>
          </p:nvPr>
        </p:nvSpPr>
        <p:spPr>
          <a:xfrm>
            <a:off x="-1" y="2654051"/>
            <a:ext cx="2212800" cy="2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rPr>
              <a:t>ANJALI GUPTA</a:t>
            </a:r>
            <a:endParaRPr>
              <a:solidFill>
                <a:srgbClr val="0C343D"/>
              </a:solidFill>
            </a:endParaRPr>
          </a:p>
        </p:txBody>
      </p:sp>
      <p:sp>
        <p:nvSpPr>
          <p:cNvPr id="1198" name="Google Shape;1198;p106"/>
          <p:cNvSpPr/>
          <p:nvPr/>
        </p:nvSpPr>
        <p:spPr>
          <a:xfrm rot="10800000">
            <a:off x="364327" y="4125951"/>
            <a:ext cx="322200" cy="32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06">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06"/>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06">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06"/>
          <p:cNvGrpSpPr/>
          <p:nvPr/>
        </p:nvGrpSpPr>
        <p:grpSpPr>
          <a:xfrm>
            <a:off x="2206579" y="2605428"/>
            <a:ext cx="1171462" cy="1100197"/>
            <a:chOff x="1780525" y="1444600"/>
            <a:chExt cx="2767450" cy="2766400"/>
          </a:xfrm>
        </p:grpSpPr>
        <p:cxnSp>
          <p:nvCxnSpPr>
            <p:cNvPr id="1203" name="Google Shape;1203;p106"/>
            <p:cNvCxnSpPr/>
            <p:nvPr/>
          </p:nvCxnSpPr>
          <p:spPr>
            <a:xfrm>
              <a:off x="1945175" y="14446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04" name="Google Shape;1204;p106"/>
            <p:cNvCxnSpPr/>
            <p:nvPr/>
          </p:nvCxnSpPr>
          <p:spPr>
            <a:xfrm>
              <a:off x="1945175" y="42110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05" name="Google Shape;1205;p106"/>
            <p:cNvCxnSpPr/>
            <p:nvPr/>
          </p:nvCxnSpPr>
          <p:spPr>
            <a:xfrm>
              <a:off x="4547975" y="1597000"/>
              <a:ext cx="0" cy="2461800"/>
            </a:xfrm>
            <a:prstGeom prst="straightConnector1">
              <a:avLst/>
            </a:prstGeom>
            <a:noFill/>
            <a:ln cap="flat" cmpd="sng" w="19050">
              <a:solidFill>
                <a:schemeClr val="accent2"/>
              </a:solidFill>
              <a:prstDash val="solid"/>
              <a:round/>
              <a:headEnd len="med" w="med" type="none"/>
              <a:tailEnd len="med" w="med" type="none"/>
            </a:ln>
          </p:spPr>
        </p:cxnSp>
        <p:cxnSp>
          <p:nvCxnSpPr>
            <p:cNvPr id="1206" name="Google Shape;1206;p106"/>
            <p:cNvCxnSpPr/>
            <p:nvPr/>
          </p:nvCxnSpPr>
          <p:spPr>
            <a:xfrm>
              <a:off x="1780525" y="1597000"/>
              <a:ext cx="0" cy="2461800"/>
            </a:xfrm>
            <a:prstGeom prst="straightConnector1">
              <a:avLst/>
            </a:prstGeom>
            <a:noFill/>
            <a:ln cap="flat" cmpd="sng" w="19050">
              <a:solidFill>
                <a:schemeClr val="accent2"/>
              </a:solidFill>
              <a:prstDash val="solid"/>
              <a:round/>
              <a:headEnd len="med" w="med" type="none"/>
              <a:tailEnd len="med" w="med" type="none"/>
            </a:ln>
          </p:spPr>
        </p:cxnSp>
      </p:grpSp>
      <p:sp>
        <p:nvSpPr>
          <p:cNvPr id="1207" name="Google Shape;1207;p106"/>
          <p:cNvSpPr txBox="1"/>
          <p:nvPr>
            <p:ph type="title"/>
          </p:nvPr>
        </p:nvSpPr>
        <p:spPr>
          <a:xfrm>
            <a:off x="1688991" y="3835848"/>
            <a:ext cx="2212800" cy="2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rPr>
              <a:t>JILLIANE SUPATRA</a:t>
            </a:r>
            <a:endParaRPr>
              <a:solidFill>
                <a:srgbClr val="0C343D"/>
              </a:solidFill>
            </a:endParaRPr>
          </a:p>
        </p:txBody>
      </p:sp>
      <p:grpSp>
        <p:nvGrpSpPr>
          <p:cNvPr id="1208" name="Google Shape;1208;p106"/>
          <p:cNvGrpSpPr/>
          <p:nvPr/>
        </p:nvGrpSpPr>
        <p:grpSpPr>
          <a:xfrm>
            <a:off x="3895570" y="1423631"/>
            <a:ext cx="1171462" cy="1100197"/>
            <a:chOff x="1780525" y="1444600"/>
            <a:chExt cx="2767450" cy="2766400"/>
          </a:xfrm>
        </p:grpSpPr>
        <p:cxnSp>
          <p:nvCxnSpPr>
            <p:cNvPr id="1209" name="Google Shape;1209;p106"/>
            <p:cNvCxnSpPr/>
            <p:nvPr/>
          </p:nvCxnSpPr>
          <p:spPr>
            <a:xfrm>
              <a:off x="1945175" y="14446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10" name="Google Shape;1210;p106"/>
            <p:cNvCxnSpPr/>
            <p:nvPr/>
          </p:nvCxnSpPr>
          <p:spPr>
            <a:xfrm>
              <a:off x="1945175" y="42110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11" name="Google Shape;1211;p106"/>
            <p:cNvCxnSpPr/>
            <p:nvPr/>
          </p:nvCxnSpPr>
          <p:spPr>
            <a:xfrm>
              <a:off x="4547975" y="1597000"/>
              <a:ext cx="0" cy="2461800"/>
            </a:xfrm>
            <a:prstGeom prst="straightConnector1">
              <a:avLst/>
            </a:prstGeom>
            <a:noFill/>
            <a:ln cap="flat" cmpd="sng" w="19050">
              <a:solidFill>
                <a:schemeClr val="accent2"/>
              </a:solidFill>
              <a:prstDash val="solid"/>
              <a:round/>
              <a:headEnd len="med" w="med" type="none"/>
              <a:tailEnd len="med" w="med" type="none"/>
            </a:ln>
          </p:spPr>
        </p:cxnSp>
        <p:cxnSp>
          <p:nvCxnSpPr>
            <p:cNvPr id="1212" name="Google Shape;1212;p106"/>
            <p:cNvCxnSpPr/>
            <p:nvPr/>
          </p:nvCxnSpPr>
          <p:spPr>
            <a:xfrm>
              <a:off x="1780525" y="1597000"/>
              <a:ext cx="0" cy="2461800"/>
            </a:xfrm>
            <a:prstGeom prst="straightConnector1">
              <a:avLst/>
            </a:prstGeom>
            <a:noFill/>
            <a:ln cap="flat" cmpd="sng" w="19050">
              <a:solidFill>
                <a:schemeClr val="accent2"/>
              </a:solidFill>
              <a:prstDash val="solid"/>
              <a:round/>
              <a:headEnd len="med" w="med" type="none"/>
              <a:tailEnd len="med" w="med" type="none"/>
            </a:ln>
          </p:spPr>
        </p:cxnSp>
      </p:grpSp>
      <p:sp>
        <p:nvSpPr>
          <p:cNvPr id="1213" name="Google Shape;1213;p106"/>
          <p:cNvSpPr txBox="1"/>
          <p:nvPr>
            <p:ph type="title"/>
          </p:nvPr>
        </p:nvSpPr>
        <p:spPr>
          <a:xfrm>
            <a:off x="3377982" y="2654051"/>
            <a:ext cx="2212800" cy="2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rPr>
              <a:t>SHRIYA SAHU</a:t>
            </a:r>
            <a:endParaRPr>
              <a:solidFill>
                <a:srgbClr val="0C343D"/>
              </a:solidFill>
            </a:endParaRPr>
          </a:p>
        </p:txBody>
      </p:sp>
      <p:grpSp>
        <p:nvGrpSpPr>
          <p:cNvPr id="1214" name="Google Shape;1214;p106"/>
          <p:cNvGrpSpPr/>
          <p:nvPr/>
        </p:nvGrpSpPr>
        <p:grpSpPr>
          <a:xfrm>
            <a:off x="5584620" y="2605431"/>
            <a:ext cx="1171462" cy="1100197"/>
            <a:chOff x="1780525" y="1444600"/>
            <a:chExt cx="2767450" cy="2766400"/>
          </a:xfrm>
        </p:grpSpPr>
        <p:cxnSp>
          <p:nvCxnSpPr>
            <p:cNvPr id="1215" name="Google Shape;1215;p106"/>
            <p:cNvCxnSpPr/>
            <p:nvPr/>
          </p:nvCxnSpPr>
          <p:spPr>
            <a:xfrm>
              <a:off x="1945175" y="14446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16" name="Google Shape;1216;p106"/>
            <p:cNvCxnSpPr/>
            <p:nvPr/>
          </p:nvCxnSpPr>
          <p:spPr>
            <a:xfrm>
              <a:off x="1945175" y="42110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17" name="Google Shape;1217;p106"/>
            <p:cNvCxnSpPr/>
            <p:nvPr/>
          </p:nvCxnSpPr>
          <p:spPr>
            <a:xfrm>
              <a:off x="4547975" y="1597000"/>
              <a:ext cx="0" cy="2461800"/>
            </a:xfrm>
            <a:prstGeom prst="straightConnector1">
              <a:avLst/>
            </a:prstGeom>
            <a:noFill/>
            <a:ln cap="flat" cmpd="sng" w="19050">
              <a:solidFill>
                <a:schemeClr val="accent2"/>
              </a:solidFill>
              <a:prstDash val="solid"/>
              <a:round/>
              <a:headEnd len="med" w="med" type="none"/>
              <a:tailEnd len="med" w="med" type="none"/>
            </a:ln>
          </p:spPr>
        </p:cxnSp>
        <p:cxnSp>
          <p:nvCxnSpPr>
            <p:cNvPr id="1218" name="Google Shape;1218;p106"/>
            <p:cNvCxnSpPr/>
            <p:nvPr/>
          </p:nvCxnSpPr>
          <p:spPr>
            <a:xfrm>
              <a:off x="1780525" y="1597000"/>
              <a:ext cx="0" cy="2461800"/>
            </a:xfrm>
            <a:prstGeom prst="straightConnector1">
              <a:avLst/>
            </a:prstGeom>
            <a:noFill/>
            <a:ln cap="flat" cmpd="sng" w="19050">
              <a:solidFill>
                <a:schemeClr val="accent2"/>
              </a:solidFill>
              <a:prstDash val="solid"/>
              <a:round/>
              <a:headEnd len="med" w="med" type="none"/>
              <a:tailEnd len="med" w="med" type="none"/>
            </a:ln>
          </p:spPr>
        </p:cxnSp>
      </p:grpSp>
      <p:sp>
        <p:nvSpPr>
          <p:cNvPr id="1219" name="Google Shape;1219;p106"/>
          <p:cNvSpPr txBox="1"/>
          <p:nvPr>
            <p:ph type="title"/>
          </p:nvPr>
        </p:nvSpPr>
        <p:spPr>
          <a:xfrm>
            <a:off x="5067032" y="3835851"/>
            <a:ext cx="2212800" cy="2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C343D"/>
                </a:solidFill>
              </a:rPr>
              <a:t>SURBHI ZAMBAD</a:t>
            </a:r>
            <a:endParaRPr>
              <a:solidFill>
                <a:srgbClr val="0C343D"/>
              </a:solidFill>
            </a:endParaRPr>
          </a:p>
        </p:txBody>
      </p:sp>
      <p:grpSp>
        <p:nvGrpSpPr>
          <p:cNvPr id="1220" name="Google Shape;1220;p106"/>
          <p:cNvGrpSpPr/>
          <p:nvPr/>
        </p:nvGrpSpPr>
        <p:grpSpPr>
          <a:xfrm>
            <a:off x="7273545" y="1423631"/>
            <a:ext cx="1171462" cy="1100197"/>
            <a:chOff x="1780525" y="1444600"/>
            <a:chExt cx="2767450" cy="2766400"/>
          </a:xfrm>
        </p:grpSpPr>
        <p:cxnSp>
          <p:nvCxnSpPr>
            <p:cNvPr id="1221" name="Google Shape;1221;p106"/>
            <p:cNvCxnSpPr/>
            <p:nvPr/>
          </p:nvCxnSpPr>
          <p:spPr>
            <a:xfrm>
              <a:off x="1945175" y="14446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22" name="Google Shape;1222;p106"/>
            <p:cNvCxnSpPr/>
            <p:nvPr/>
          </p:nvCxnSpPr>
          <p:spPr>
            <a:xfrm>
              <a:off x="1945175" y="4211000"/>
              <a:ext cx="2450400" cy="0"/>
            </a:xfrm>
            <a:prstGeom prst="straightConnector1">
              <a:avLst/>
            </a:prstGeom>
            <a:noFill/>
            <a:ln cap="flat" cmpd="sng" w="19050">
              <a:solidFill>
                <a:schemeClr val="accent2"/>
              </a:solidFill>
              <a:prstDash val="solid"/>
              <a:round/>
              <a:headEnd len="med" w="med" type="none"/>
              <a:tailEnd len="med" w="med" type="none"/>
            </a:ln>
          </p:spPr>
        </p:cxnSp>
        <p:cxnSp>
          <p:nvCxnSpPr>
            <p:cNvPr id="1223" name="Google Shape;1223;p106"/>
            <p:cNvCxnSpPr/>
            <p:nvPr/>
          </p:nvCxnSpPr>
          <p:spPr>
            <a:xfrm>
              <a:off x="4547975" y="1597000"/>
              <a:ext cx="0" cy="2461800"/>
            </a:xfrm>
            <a:prstGeom prst="straightConnector1">
              <a:avLst/>
            </a:prstGeom>
            <a:noFill/>
            <a:ln cap="flat" cmpd="sng" w="19050">
              <a:solidFill>
                <a:schemeClr val="accent2"/>
              </a:solidFill>
              <a:prstDash val="solid"/>
              <a:round/>
              <a:headEnd len="med" w="med" type="none"/>
              <a:tailEnd len="med" w="med" type="none"/>
            </a:ln>
          </p:spPr>
        </p:cxnSp>
        <p:cxnSp>
          <p:nvCxnSpPr>
            <p:cNvPr id="1224" name="Google Shape;1224;p106"/>
            <p:cNvCxnSpPr/>
            <p:nvPr/>
          </p:nvCxnSpPr>
          <p:spPr>
            <a:xfrm>
              <a:off x="1780525" y="1597000"/>
              <a:ext cx="0" cy="2461800"/>
            </a:xfrm>
            <a:prstGeom prst="straightConnector1">
              <a:avLst/>
            </a:prstGeom>
            <a:noFill/>
            <a:ln cap="flat" cmpd="sng" w="19050">
              <a:solidFill>
                <a:schemeClr val="accent2"/>
              </a:solidFill>
              <a:prstDash val="solid"/>
              <a:round/>
              <a:headEnd len="med" w="med" type="none"/>
              <a:tailEnd len="med" w="med" type="none"/>
            </a:ln>
          </p:spPr>
        </p:cxnSp>
      </p:grpSp>
      <p:sp>
        <p:nvSpPr>
          <p:cNvPr id="1225" name="Google Shape;1225;p106"/>
          <p:cNvSpPr txBox="1"/>
          <p:nvPr>
            <p:ph type="title"/>
          </p:nvPr>
        </p:nvSpPr>
        <p:spPr>
          <a:xfrm>
            <a:off x="6905275" y="2654050"/>
            <a:ext cx="2212800" cy="2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74E13"/>
                </a:solidFill>
              </a:rPr>
              <a:t>UDISHA MADNANI</a:t>
            </a:r>
            <a:endParaRPr>
              <a:solidFill>
                <a:srgbClr val="274E13"/>
              </a:solidFill>
            </a:endParaRPr>
          </a:p>
        </p:txBody>
      </p:sp>
      <p:pic>
        <p:nvPicPr>
          <p:cNvPr id="1226" name="Google Shape;1226;p106"/>
          <p:cNvPicPr preferRelativeResize="0"/>
          <p:nvPr/>
        </p:nvPicPr>
        <p:blipFill>
          <a:blip r:embed="rId3">
            <a:alphaModFix/>
          </a:blip>
          <a:stretch>
            <a:fillRect/>
          </a:stretch>
        </p:blipFill>
        <p:spPr>
          <a:xfrm>
            <a:off x="642362" y="1512775"/>
            <a:ext cx="921900" cy="921900"/>
          </a:xfrm>
          <a:prstGeom prst="rect">
            <a:avLst/>
          </a:prstGeom>
          <a:noFill/>
          <a:ln>
            <a:noFill/>
          </a:ln>
        </p:spPr>
      </p:pic>
      <p:pic>
        <p:nvPicPr>
          <p:cNvPr id="1227" name="Google Shape;1227;p106"/>
          <p:cNvPicPr preferRelativeResize="0"/>
          <p:nvPr/>
        </p:nvPicPr>
        <p:blipFill>
          <a:blip r:embed="rId4">
            <a:alphaModFix/>
          </a:blip>
          <a:stretch>
            <a:fillRect/>
          </a:stretch>
        </p:blipFill>
        <p:spPr>
          <a:xfrm>
            <a:off x="7398350" y="1512775"/>
            <a:ext cx="921900" cy="921900"/>
          </a:xfrm>
          <a:prstGeom prst="rect">
            <a:avLst/>
          </a:prstGeom>
          <a:noFill/>
          <a:ln>
            <a:noFill/>
          </a:ln>
        </p:spPr>
      </p:pic>
      <p:pic>
        <p:nvPicPr>
          <p:cNvPr id="1228" name="Google Shape;1228;p106"/>
          <p:cNvPicPr preferRelativeResize="0"/>
          <p:nvPr/>
        </p:nvPicPr>
        <p:blipFill>
          <a:blip r:embed="rId5">
            <a:alphaModFix/>
          </a:blip>
          <a:stretch>
            <a:fillRect/>
          </a:stretch>
        </p:blipFill>
        <p:spPr>
          <a:xfrm>
            <a:off x="5709400" y="2700825"/>
            <a:ext cx="921899" cy="909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07"/>
          <p:cNvSpPr txBox="1"/>
          <p:nvPr>
            <p:ph type="title"/>
          </p:nvPr>
        </p:nvSpPr>
        <p:spPr>
          <a:xfrm>
            <a:off x="713250" y="1324600"/>
            <a:ext cx="77175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0">
                <a:solidFill>
                  <a:srgbClr val="0C343D"/>
                </a:solidFill>
              </a:rPr>
              <a:t>Thank you!</a:t>
            </a:r>
            <a:endParaRPr sz="11000">
              <a:solidFill>
                <a:srgbClr val="0C343D"/>
              </a:solidFill>
            </a:endParaRPr>
          </a:p>
        </p:txBody>
      </p:sp>
      <p:sp>
        <p:nvSpPr>
          <p:cNvPr id="1234" name="Google Shape;1234;p107"/>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7">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07"/>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07">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9"/>
          <p:cNvSpPr txBox="1"/>
          <p:nvPr>
            <p:ph type="title"/>
          </p:nvPr>
        </p:nvSpPr>
        <p:spPr>
          <a:xfrm>
            <a:off x="2860200" y="2746192"/>
            <a:ext cx="3423600" cy="6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ABOUT US</a:t>
            </a:r>
            <a:endParaRPr>
              <a:solidFill>
                <a:srgbClr val="134F5C"/>
              </a:solidFill>
            </a:endParaRPr>
          </a:p>
        </p:txBody>
      </p:sp>
      <p:sp>
        <p:nvSpPr>
          <p:cNvPr id="747" name="Google Shape;747;p79"/>
          <p:cNvSpPr txBox="1"/>
          <p:nvPr>
            <p:ph idx="2" type="title"/>
          </p:nvPr>
        </p:nvSpPr>
        <p:spPr>
          <a:xfrm>
            <a:off x="3850375" y="1276877"/>
            <a:ext cx="14433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01</a:t>
            </a:r>
            <a:endParaRPr sz="10000">
              <a:solidFill>
                <a:srgbClr val="134F5C"/>
              </a:solidFill>
            </a:endParaRPr>
          </a:p>
        </p:txBody>
      </p:sp>
      <p:sp>
        <p:nvSpPr>
          <p:cNvPr id="748" name="Google Shape;748;p79"/>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9">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9"/>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9">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0"/>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C343D"/>
                </a:solidFill>
              </a:rPr>
              <a:t>BUSINESS OVERVIEW</a:t>
            </a:r>
            <a:endParaRPr sz="2700">
              <a:solidFill>
                <a:srgbClr val="0C343D"/>
              </a:solidFill>
            </a:endParaRPr>
          </a:p>
        </p:txBody>
      </p:sp>
      <p:sp>
        <p:nvSpPr>
          <p:cNvPr id="757" name="Google Shape;757;p80"/>
          <p:cNvSpPr txBox="1"/>
          <p:nvPr>
            <p:ph idx="1" type="body"/>
          </p:nvPr>
        </p:nvSpPr>
        <p:spPr>
          <a:xfrm>
            <a:off x="713225" y="1660550"/>
            <a:ext cx="4597500" cy="20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5818E"/>
                </a:solidFill>
                <a:latin typeface="Nunito Sans"/>
                <a:ea typeface="Nunito Sans"/>
                <a:cs typeface="Nunito Sans"/>
                <a:sym typeface="Nunito Sans"/>
              </a:rPr>
              <a:t>Since 1987, parent company Fuyao Group, has been producing outstanding automotive glass for the OEM &amp; ARG markets. Now a global company and world leader in auto glass manufacturing, Fuyao’s expansion into the U.S. marks a return to the midwest’s manufacturing roots.  </a:t>
            </a:r>
            <a:endParaRPr>
              <a:solidFill>
                <a:srgbClr val="45818E"/>
              </a:solidFill>
            </a:endParaRPr>
          </a:p>
        </p:txBody>
      </p:sp>
      <p:sp>
        <p:nvSpPr>
          <p:cNvPr id="758" name="Google Shape;758;p80"/>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0">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0"/>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0">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2" name="Google Shape;762;p80"/>
          <p:cNvPicPr preferRelativeResize="0"/>
          <p:nvPr/>
        </p:nvPicPr>
        <p:blipFill>
          <a:blip r:embed="rId3">
            <a:alphaModFix/>
          </a:blip>
          <a:stretch>
            <a:fillRect/>
          </a:stretch>
        </p:blipFill>
        <p:spPr>
          <a:xfrm>
            <a:off x="5832663" y="1551288"/>
            <a:ext cx="2289450" cy="2289425"/>
          </a:xfrm>
          <a:prstGeom prst="rect">
            <a:avLst/>
          </a:prstGeom>
          <a:noFill/>
          <a:ln>
            <a:noFill/>
          </a:ln>
        </p:spPr>
      </p:pic>
      <p:grpSp>
        <p:nvGrpSpPr>
          <p:cNvPr id="763" name="Google Shape;763;p80"/>
          <p:cNvGrpSpPr/>
          <p:nvPr/>
        </p:nvGrpSpPr>
        <p:grpSpPr>
          <a:xfrm>
            <a:off x="5593663" y="1312813"/>
            <a:ext cx="2767450" cy="2766400"/>
            <a:chOff x="1780525" y="1444600"/>
            <a:chExt cx="2767450" cy="2766400"/>
          </a:xfrm>
        </p:grpSpPr>
        <p:cxnSp>
          <p:nvCxnSpPr>
            <p:cNvPr id="764" name="Google Shape;764;p80"/>
            <p:cNvCxnSpPr/>
            <p:nvPr/>
          </p:nvCxnSpPr>
          <p:spPr>
            <a:xfrm>
              <a:off x="1945175" y="1444600"/>
              <a:ext cx="2450400" cy="0"/>
            </a:xfrm>
            <a:prstGeom prst="straightConnector1">
              <a:avLst/>
            </a:prstGeom>
            <a:noFill/>
            <a:ln cap="flat" cmpd="sng" w="19050">
              <a:solidFill>
                <a:schemeClr val="accent1"/>
              </a:solidFill>
              <a:prstDash val="solid"/>
              <a:round/>
              <a:headEnd len="med" w="med" type="none"/>
              <a:tailEnd len="med" w="med" type="none"/>
            </a:ln>
          </p:spPr>
        </p:cxnSp>
        <p:cxnSp>
          <p:nvCxnSpPr>
            <p:cNvPr id="765" name="Google Shape;765;p80"/>
            <p:cNvCxnSpPr/>
            <p:nvPr/>
          </p:nvCxnSpPr>
          <p:spPr>
            <a:xfrm>
              <a:off x="1945175" y="4211000"/>
              <a:ext cx="2450400" cy="0"/>
            </a:xfrm>
            <a:prstGeom prst="straightConnector1">
              <a:avLst/>
            </a:prstGeom>
            <a:noFill/>
            <a:ln cap="flat" cmpd="sng" w="19050">
              <a:solidFill>
                <a:schemeClr val="accent1"/>
              </a:solidFill>
              <a:prstDash val="solid"/>
              <a:round/>
              <a:headEnd len="med" w="med" type="none"/>
              <a:tailEnd len="med" w="med" type="none"/>
            </a:ln>
          </p:spPr>
        </p:cxnSp>
        <p:cxnSp>
          <p:nvCxnSpPr>
            <p:cNvPr id="766" name="Google Shape;766;p80"/>
            <p:cNvCxnSpPr/>
            <p:nvPr/>
          </p:nvCxnSpPr>
          <p:spPr>
            <a:xfrm>
              <a:off x="4547975" y="1597000"/>
              <a:ext cx="0" cy="2461800"/>
            </a:xfrm>
            <a:prstGeom prst="straightConnector1">
              <a:avLst/>
            </a:prstGeom>
            <a:noFill/>
            <a:ln cap="flat" cmpd="sng" w="19050">
              <a:solidFill>
                <a:schemeClr val="accent1"/>
              </a:solidFill>
              <a:prstDash val="solid"/>
              <a:round/>
              <a:headEnd len="med" w="med" type="none"/>
              <a:tailEnd len="med" w="med" type="none"/>
            </a:ln>
          </p:spPr>
        </p:cxnSp>
        <p:cxnSp>
          <p:nvCxnSpPr>
            <p:cNvPr id="767" name="Google Shape;767;p80"/>
            <p:cNvCxnSpPr/>
            <p:nvPr/>
          </p:nvCxnSpPr>
          <p:spPr>
            <a:xfrm>
              <a:off x="1780525" y="1597000"/>
              <a:ext cx="0" cy="2461800"/>
            </a:xfrm>
            <a:prstGeom prst="straightConnector1">
              <a:avLst/>
            </a:prstGeom>
            <a:noFill/>
            <a:ln cap="flat" cmpd="sng" w="19050">
              <a:solidFill>
                <a:schemeClr val="accent1"/>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1" name="Shape 771"/>
        <p:cNvGrpSpPr/>
        <p:nvPr/>
      </p:nvGrpSpPr>
      <p:grpSpPr>
        <a:xfrm>
          <a:off x="0" y="0"/>
          <a:ext cx="0" cy="0"/>
          <a:chOff x="0" y="0"/>
          <a:chExt cx="0" cy="0"/>
        </a:xfrm>
      </p:grpSpPr>
      <p:sp>
        <p:nvSpPr>
          <p:cNvPr id="772" name="Google Shape;772;p81"/>
          <p:cNvSpPr/>
          <p:nvPr/>
        </p:nvSpPr>
        <p:spPr>
          <a:xfrm>
            <a:off x="1568790" y="3635425"/>
            <a:ext cx="426000" cy="426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3" name="Google Shape;773;p81"/>
          <p:cNvCxnSpPr/>
          <p:nvPr/>
        </p:nvCxnSpPr>
        <p:spPr>
          <a:xfrm>
            <a:off x="1790432" y="3276650"/>
            <a:ext cx="0" cy="408300"/>
          </a:xfrm>
          <a:prstGeom prst="straightConnector1">
            <a:avLst/>
          </a:prstGeom>
          <a:noFill/>
          <a:ln cap="flat" cmpd="sng" w="19050">
            <a:solidFill>
              <a:schemeClr val="accent4"/>
            </a:solidFill>
            <a:prstDash val="solid"/>
            <a:round/>
            <a:headEnd len="med" w="med" type="oval"/>
            <a:tailEnd len="med" w="med" type="none"/>
          </a:ln>
        </p:spPr>
      </p:cxnSp>
      <p:cxnSp>
        <p:nvCxnSpPr>
          <p:cNvPr id="774" name="Google Shape;774;p81"/>
          <p:cNvCxnSpPr>
            <a:stCxn id="775" idx="3"/>
          </p:cNvCxnSpPr>
          <p:nvPr/>
        </p:nvCxnSpPr>
        <p:spPr>
          <a:xfrm>
            <a:off x="1963302" y="3850288"/>
            <a:ext cx="7200000" cy="0"/>
          </a:xfrm>
          <a:prstGeom prst="straightConnector1">
            <a:avLst/>
          </a:prstGeom>
          <a:noFill/>
          <a:ln cap="flat" cmpd="sng" w="19050">
            <a:solidFill>
              <a:schemeClr val="accent4"/>
            </a:solidFill>
            <a:prstDash val="solid"/>
            <a:round/>
            <a:headEnd len="med" w="med" type="none"/>
            <a:tailEnd len="med" w="med" type="none"/>
          </a:ln>
        </p:spPr>
      </p:cxnSp>
      <p:cxnSp>
        <p:nvCxnSpPr>
          <p:cNvPr id="776" name="Google Shape;776;p81"/>
          <p:cNvCxnSpPr/>
          <p:nvPr/>
        </p:nvCxnSpPr>
        <p:spPr>
          <a:xfrm>
            <a:off x="4577032" y="3276650"/>
            <a:ext cx="0" cy="408300"/>
          </a:xfrm>
          <a:prstGeom prst="straightConnector1">
            <a:avLst/>
          </a:prstGeom>
          <a:noFill/>
          <a:ln cap="flat" cmpd="sng" w="19050">
            <a:solidFill>
              <a:schemeClr val="accent4"/>
            </a:solidFill>
            <a:prstDash val="solid"/>
            <a:round/>
            <a:headEnd len="med" w="med" type="oval"/>
            <a:tailEnd len="med" w="med" type="none"/>
          </a:ln>
        </p:spPr>
      </p:cxnSp>
      <p:sp>
        <p:nvSpPr>
          <p:cNvPr id="777" name="Google Shape;777;p81"/>
          <p:cNvSpPr txBox="1"/>
          <p:nvPr/>
        </p:nvSpPr>
        <p:spPr>
          <a:xfrm>
            <a:off x="4404302" y="3671380"/>
            <a:ext cx="345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Barlow Condensed"/>
                <a:ea typeface="Barlow Condensed"/>
                <a:cs typeface="Barlow Condensed"/>
                <a:sym typeface="Barlow Condensed"/>
              </a:rPr>
              <a:t>2</a:t>
            </a:r>
            <a:endParaRPr sz="2000">
              <a:solidFill>
                <a:schemeClr val="dk1"/>
              </a:solidFill>
              <a:latin typeface="Barlow Condensed"/>
              <a:ea typeface="Barlow Condensed"/>
              <a:cs typeface="Barlow Condensed"/>
              <a:sym typeface="Barlow Condensed"/>
            </a:endParaRPr>
          </a:p>
        </p:txBody>
      </p:sp>
      <p:cxnSp>
        <p:nvCxnSpPr>
          <p:cNvPr id="778" name="Google Shape;778;p81"/>
          <p:cNvCxnSpPr/>
          <p:nvPr/>
        </p:nvCxnSpPr>
        <p:spPr>
          <a:xfrm>
            <a:off x="7401382" y="3276650"/>
            <a:ext cx="0" cy="408300"/>
          </a:xfrm>
          <a:prstGeom prst="straightConnector1">
            <a:avLst/>
          </a:prstGeom>
          <a:noFill/>
          <a:ln cap="flat" cmpd="sng" w="19050">
            <a:solidFill>
              <a:schemeClr val="accent4"/>
            </a:solidFill>
            <a:prstDash val="solid"/>
            <a:round/>
            <a:headEnd len="med" w="med" type="oval"/>
            <a:tailEnd len="med" w="med" type="none"/>
          </a:ln>
        </p:spPr>
      </p:cxnSp>
      <p:sp>
        <p:nvSpPr>
          <p:cNvPr id="779" name="Google Shape;779;p81"/>
          <p:cNvSpPr txBox="1"/>
          <p:nvPr/>
        </p:nvSpPr>
        <p:spPr>
          <a:xfrm>
            <a:off x="7228652" y="3671380"/>
            <a:ext cx="345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Barlow Condensed"/>
                <a:ea typeface="Barlow Condensed"/>
                <a:cs typeface="Barlow Condensed"/>
                <a:sym typeface="Barlow Condensed"/>
              </a:rPr>
              <a:t>3</a:t>
            </a:r>
            <a:endParaRPr sz="2000">
              <a:solidFill>
                <a:schemeClr val="dk1"/>
              </a:solidFill>
              <a:latin typeface="Barlow Condensed"/>
              <a:ea typeface="Barlow Condensed"/>
              <a:cs typeface="Barlow Condensed"/>
              <a:sym typeface="Barlow Condensed"/>
            </a:endParaRPr>
          </a:p>
        </p:txBody>
      </p:sp>
      <p:sp>
        <p:nvSpPr>
          <p:cNvPr id="775" name="Google Shape;775;p81"/>
          <p:cNvSpPr txBox="1"/>
          <p:nvPr/>
        </p:nvSpPr>
        <p:spPr>
          <a:xfrm>
            <a:off x="1617702" y="3681688"/>
            <a:ext cx="3456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1</a:t>
            </a:r>
            <a:endParaRPr sz="2000">
              <a:solidFill>
                <a:schemeClr val="dk1"/>
              </a:solidFill>
              <a:latin typeface="Rozha One"/>
              <a:ea typeface="Rozha One"/>
              <a:cs typeface="Rozha One"/>
              <a:sym typeface="Rozha One"/>
            </a:endParaRPr>
          </a:p>
        </p:txBody>
      </p:sp>
      <p:sp>
        <p:nvSpPr>
          <p:cNvPr id="780" name="Google Shape;780;p81"/>
          <p:cNvSpPr/>
          <p:nvPr/>
        </p:nvSpPr>
        <p:spPr>
          <a:xfrm>
            <a:off x="4359482" y="3633211"/>
            <a:ext cx="426000" cy="426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1"/>
          <p:cNvSpPr/>
          <p:nvPr/>
        </p:nvSpPr>
        <p:spPr>
          <a:xfrm>
            <a:off x="7184455" y="3653826"/>
            <a:ext cx="426000" cy="426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1"/>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212121"/>
                </a:solidFill>
              </a:rPr>
              <a:t>OUR EVOLUTION</a:t>
            </a:r>
            <a:endParaRPr sz="2700">
              <a:solidFill>
                <a:srgbClr val="212121"/>
              </a:solidFill>
            </a:endParaRPr>
          </a:p>
        </p:txBody>
      </p:sp>
      <p:sp>
        <p:nvSpPr>
          <p:cNvPr id="783" name="Google Shape;783;p81"/>
          <p:cNvSpPr txBox="1"/>
          <p:nvPr/>
        </p:nvSpPr>
        <p:spPr>
          <a:xfrm>
            <a:off x="4399918" y="3679473"/>
            <a:ext cx="3456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2</a:t>
            </a:r>
            <a:endParaRPr sz="2000">
              <a:solidFill>
                <a:schemeClr val="dk1"/>
              </a:solidFill>
              <a:latin typeface="Rozha One"/>
              <a:ea typeface="Rozha One"/>
              <a:cs typeface="Rozha One"/>
              <a:sym typeface="Rozha One"/>
            </a:endParaRPr>
          </a:p>
        </p:txBody>
      </p:sp>
      <p:sp>
        <p:nvSpPr>
          <p:cNvPr id="784" name="Google Shape;784;p81"/>
          <p:cNvSpPr txBox="1"/>
          <p:nvPr/>
        </p:nvSpPr>
        <p:spPr>
          <a:xfrm>
            <a:off x="7229625" y="3700089"/>
            <a:ext cx="3456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3</a:t>
            </a:r>
            <a:endParaRPr sz="2000">
              <a:solidFill>
                <a:schemeClr val="dk1"/>
              </a:solidFill>
              <a:latin typeface="Rozha One"/>
              <a:ea typeface="Rozha One"/>
              <a:cs typeface="Rozha One"/>
              <a:sym typeface="Rozha One"/>
            </a:endParaRPr>
          </a:p>
        </p:txBody>
      </p:sp>
      <p:sp>
        <p:nvSpPr>
          <p:cNvPr id="785" name="Google Shape;785;p81"/>
          <p:cNvSpPr txBox="1"/>
          <p:nvPr/>
        </p:nvSpPr>
        <p:spPr>
          <a:xfrm>
            <a:off x="1021023" y="2054171"/>
            <a:ext cx="1509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1987</a:t>
            </a:r>
            <a:endParaRPr sz="2000">
              <a:solidFill>
                <a:srgbClr val="134F5C"/>
              </a:solidFill>
              <a:latin typeface="Rozha One"/>
              <a:ea typeface="Rozha One"/>
              <a:cs typeface="Rozha One"/>
              <a:sym typeface="Rozha One"/>
            </a:endParaRPr>
          </a:p>
        </p:txBody>
      </p:sp>
      <p:sp>
        <p:nvSpPr>
          <p:cNvPr id="786" name="Google Shape;786;p81"/>
          <p:cNvSpPr txBox="1"/>
          <p:nvPr/>
        </p:nvSpPr>
        <p:spPr>
          <a:xfrm>
            <a:off x="836950" y="2395726"/>
            <a:ext cx="190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Barlow"/>
                <a:ea typeface="Barlow"/>
                <a:cs typeface="Barlow"/>
                <a:sym typeface="Barlow"/>
              </a:rPr>
              <a:t>Cao  Dewang founded company in Fuqing, Fujian Province</a:t>
            </a:r>
            <a:endParaRPr b="1">
              <a:solidFill>
                <a:schemeClr val="dk1"/>
              </a:solidFill>
              <a:latin typeface="Barlow"/>
              <a:ea typeface="Barlow"/>
              <a:cs typeface="Barlow"/>
              <a:sym typeface="Barlow"/>
            </a:endParaRPr>
          </a:p>
        </p:txBody>
      </p:sp>
      <p:sp>
        <p:nvSpPr>
          <p:cNvPr id="787" name="Google Shape;787;p81"/>
          <p:cNvSpPr txBox="1"/>
          <p:nvPr/>
        </p:nvSpPr>
        <p:spPr>
          <a:xfrm>
            <a:off x="3905413" y="2054171"/>
            <a:ext cx="1343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1994</a:t>
            </a:r>
            <a:endParaRPr sz="2000">
              <a:solidFill>
                <a:srgbClr val="134F5C"/>
              </a:solidFill>
              <a:latin typeface="Rozha One"/>
              <a:ea typeface="Rozha One"/>
              <a:cs typeface="Rozha One"/>
              <a:sym typeface="Rozha One"/>
            </a:endParaRPr>
          </a:p>
        </p:txBody>
      </p:sp>
      <p:sp>
        <p:nvSpPr>
          <p:cNvPr id="788" name="Google Shape;788;p81"/>
          <p:cNvSpPr txBox="1"/>
          <p:nvPr/>
        </p:nvSpPr>
        <p:spPr>
          <a:xfrm>
            <a:off x="3623725" y="2395726"/>
            <a:ext cx="190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Barlow"/>
                <a:ea typeface="Barlow"/>
                <a:cs typeface="Barlow"/>
                <a:sym typeface="Barlow"/>
              </a:rPr>
              <a:t>Established a sales office in USA</a:t>
            </a:r>
            <a:endParaRPr b="1">
              <a:solidFill>
                <a:schemeClr val="dk1"/>
              </a:solidFill>
              <a:latin typeface="Barlow"/>
              <a:ea typeface="Barlow"/>
              <a:cs typeface="Barlow"/>
              <a:sym typeface="Barlow"/>
            </a:endParaRPr>
          </a:p>
        </p:txBody>
      </p:sp>
      <p:sp>
        <p:nvSpPr>
          <p:cNvPr id="789" name="Google Shape;789;p81"/>
          <p:cNvSpPr txBox="1"/>
          <p:nvPr/>
        </p:nvSpPr>
        <p:spPr>
          <a:xfrm>
            <a:off x="6588000" y="2054171"/>
            <a:ext cx="1626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20</a:t>
            </a:r>
            <a:r>
              <a:rPr lang="en" sz="2000">
                <a:solidFill>
                  <a:srgbClr val="134F5C"/>
                </a:solidFill>
                <a:latin typeface="Rozha One"/>
                <a:ea typeface="Rozha One"/>
                <a:cs typeface="Rozha One"/>
                <a:sym typeface="Rozha One"/>
              </a:rPr>
              <a:t>06-2008</a:t>
            </a:r>
            <a:endParaRPr sz="2000">
              <a:solidFill>
                <a:srgbClr val="134F5C"/>
              </a:solidFill>
              <a:latin typeface="Rozha One"/>
              <a:ea typeface="Rozha One"/>
              <a:cs typeface="Rozha One"/>
              <a:sym typeface="Rozha One"/>
            </a:endParaRPr>
          </a:p>
        </p:txBody>
      </p:sp>
      <p:sp>
        <p:nvSpPr>
          <p:cNvPr id="790" name="Google Shape;790;p81"/>
          <p:cNvSpPr txBox="1"/>
          <p:nvPr/>
        </p:nvSpPr>
        <p:spPr>
          <a:xfrm>
            <a:off x="6447750" y="2395726"/>
            <a:ext cx="190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Barlow"/>
                <a:ea typeface="Barlow"/>
                <a:cs typeface="Barlow"/>
                <a:sym typeface="Barlow"/>
              </a:rPr>
              <a:t>Established subsidiaries in Germany, South Korea, Japan, USA</a:t>
            </a:r>
            <a:endParaRPr b="1">
              <a:solidFill>
                <a:schemeClr val="dk1"/>
              </a:solidFill>
              <a:latin typeface="Barlow"/>
              <a:ea typeface="Barlow"/>
              <a:cs typeface="Barlow"/>
              <a:sym typeface="Barlow"/>
            </a:endParaRPr>
          </a:p>
        </p:txBody>
      </p:sp>
      <p:sp>
        <p:nvSpPr>
          <p:cNvPr id="791" name="Google Shape;791;p81"/>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1">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1"/>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1">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8" name="Shape 798"/>
        <p:cNvGrpSpPr/>
        <p:nvPr/>
      </p:nvGrpSpPr>
      <p:grpSpPr>
        <a:xfrm>
          <a:off x="0" y="0"/>
          <a:ext cx="0" cy="0"/>
          <a:chOff x="0" y="0"/>
          <a:chExt cx="0" cy="0"/>
        </a:xfrm>
      </p:grpSpPr>
      <p:sp>
        <p:nvSpPr>
          <p:cNvPr id="799" name="Google Shape;799;p82"/>
          <p:cNvSpPr/>
          <p:nvPr/>
        </p:nvSpPr>
        <p:spPr>
          <a:xfrm>
            <a:off x="1568790" y="3635425"/>
            <a:ext cx="426000" cy="426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0" name="Google Shape;800;p82"/>
          <p:cNvCxnSpPr/>
          <p:nvPr/>
        </p:nvCxnSpPr>
        <p:spPr>
          <a:xfrm>
            <a:off x="1790432" y="3276650"/>
            <a:ext cx="0" cy="408300"/>
          </a:xfrm>
          <a:prstGeom prst="straightConnector1">
            <a:avLst/>
          </a:prstGeom>
          <a:noFill/>
          <a:ln cap="flat" cmpd="sng" w="19050">
            <a:solidFill>
              <a:schemeClr val="accent4"/>
            </a:solidFill>
            <a:prstDash val="solid"/>
            <a:round/>
            <a:headEnd len="med" w="med" type="oval"/>
            <a:tailEnd len="med" w="med" type="none"/>
          </a:ln>
        </p:spPr>
      </p:cxnSp>
      <p:cxnSp>
        <p:nvCxnSpPr>
          <p:cNvPr id="801" name="Google Shape;801;p82"/>
          <p:cNvCxnSpPr>
            <a:stCxn id="802" idx="3"/>
          </p:cNvCxnSpPr>
          <p:nvPr/>
        </p:nvCxnSpPr>
        <p:spPr>
          <a:xfrm>
            <a:off x="1963302" y="3850288"/>
            <a:ext cx="7200000" cy="0"/>
          </a:xfrm>
          <a:prstGeom prst="straightConnector1">
            <a:avLst/>
          </a:prstGeom>
          <a:noFill/>
          <a:ln cap="flat" cmpd="sng" w="19050">
            <a:solidFill>
              <a:schemeClr val="accent4"/>
            </a:solidFill>
            <a:prstDash val="solid"/>
            <a:round/>
            <a:headEnd len="med" w="med" type="none"/>
            <a:tailEnd len="med" w="med" type="none"/>
          </a:ln>
        </p:spPr>
      </p:cxnSp>
      <p:cxnSp>
        <p:nvCxnSpPr>
          <p:cNvPr id="803" name="Google Shape;803;p82"/>
          <p:cNvCxnSpPr/>
          <p:nvPr/>
        </p:nvCxnSpPr>
        <p:spPr>
          <a:xfrm>
            <a:off x="4577032" y="3276650"/>
            <a:ext cx="0" cy="408300"/>
          </a:xfrm>
          <a:prstGeom prst="straightConnector1">
            <a:avLst/>
          </a:prstGeom>
          <a:noFill/>
          <a:ln cap="flat" cmpd="sng" w="19050">
            <a:solidFill>
              <a:schemeClr val="accent4"/>
            </a:solidFill>
            <a:prstDash val="solid"/>
            <a:round/>
            <a:headEnd len="med" w="med" type="oval"/>
            <a:tailEnd len="med" w="med" type="none"/>
          </a:ln>
        </p:spPr>
      </p:cxnSp>
      <p:sp>
        <p:nvSpPr>
          <p:cNvPr id="804" name="Google Shape;804;p82"/>
          <p:cNvSpPr txBox="1"/>
          <p:nvPr/>
        </p:nvSpPr>
        <p:spPr>
          <a:xfrm>
            <a:off x="4404302" y="3671380"/>
            <a:ext cx="345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Barlow Condensed"/>
                <a:ea typeface="Barlow Condensed"/>
                <a:cs typeface="Barlow Condensed"/>
                <a:sym typeface="Barlow Condensed"/>
              </a:rPr>
              <a:t>2</a:t>
            </a:r>
            <a:endParaRPr sz="2000">
              <a:solidFill>
                <a:schemeClr val="dk1"/>
              </a:solidFill>
              <a:latin typeface="Barlow Condensed"/>
              <a:ea typeface="Barlow Condensed"/>
              <a:cs typeface="Barlow Condensed"/>
              <a:sym typeface="Barlow Condensed"/>
            </a:endParaRPr>
          </a:p>
        </p:txBody>
      </p:sp>
      <p:cxnSp>
        <p:nvCxnSpPr>
          <p:cNvPr id="805" name="Google Shape;805;p82"/>
          <p:cNvCxnSpPr/>
          <p:nvPr/>
        </p:nvCxnSpPr>
        <p:spPr>
          <a:xfrm>
            <a:off x="7401382" y="3276650"/>
            <a:ext cx="0" cy="408300"/>
          </a:xfrm>
          <a:prstGeom prst="straightConnector1">
            <a:avLst/>
          </a:prstGeom>
          <a:noFill/>
          <a:ln cap="flat" cmpd="sng" w="19050">
            <a:solidFill>
              <a:schemeClr val="accent4"/>
            </a:solidFill>
            <a:prstDash val="solid"/>
            <a:round/>
            <a:headEnd len="med" w="med" type="oval"/>
            <a:tailEnd len="med" w="med" type="none"/>
          </a:ln>
        </p:spPr>
      </p:cxnSp>
      <p:sp>
        <p:nvSpPr>
          <p:cNvPr id="806" name="Google Shape;806;p82"/>
          <p:cNvSpPr txBox="1"/>
          <p:nvPr/>
        </p:nvSpPr>
        <p:spPr>
          <a:xfrm>
            <a:off x="7228652" y="3671380"/>
            <a:ext cx="345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Barlow Condensed"/>
                <a:ea typeface="Barlow Condensed"/>
                <a:cs typeface="Barlow Condensed"/>
                <a:sym typeface="Barlow Condensed"/>
              </a:rPr>
              <a:t>3</a:t>
            </a:r>
            <a:endParaRPr sz="2000">
              <a:solidFill>
                <a:schemeClr val="dk1"/>
              </a:solidFill>
              <a:latin typeface="Barlow Condensed"/>
              <a:ea typeface="Barlow Condensed"/>
              <a:cs typeface="Barlow Condensed"/>
              <a:sym typeface="Barlow Condensed"/>
            </a:endParaRPr>
          </a:p>
        </p:txBody>
      </p:sp>
      <p:sp>
        <p:nvSpPr>
          <p:cNvPr id="802" name="Google Shape;802;p82"/>
          <p:cNvSpPr txBox="1"/>
          <p:nvPr/>
        </p:nvSpPr>
        <p:spPr>
          <a:xfrm>
            <a:off x="1617702" y="3681688"/>
            <a:ext cx="3456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4</a:t>
            </a:r>
            <a:endParaRPr sz="2000">
              <a:solidFill>
                <a:schemeClr val="dk1"/>
              </a:solidFill>
              <a:latin typeface="Rozha One"/>
              <a:ea typeface="Rozha One"/>
              <a:cs typeface="Rozha One"/>
              <a:sym typeface="Rozha One"/>
            </a:endParaRPr>
          </a:p>
        </p:txBody>
      </p:sp>
      <p:sp>
        <p:nvSpPr>
          <p:cNvPr id="807" name="Google Shape;807;p82"/>
          <p:cNvSpPr/>
          <p:nvPr/>
        </p:nvSpPr>
        <p:spPr>
          <a:xfrm>
            <a:off x="4359482" y="3633211"/>
            <a:ext cx="426000" cy="426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2"/>
          <p:cNvSpPr/>
          <p:nvPr/>
        </p:nvSpPr>
        <p:spPr>
          <a:xfrm>
            <a:off x="7184455" y="3653826"/>
            <a:ext cx="426000" cy="426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212121"/>
                </a:solidFill>
              </a:rPr>
              <a:t>OUR EVOLUTION</a:t>
            </a:r>
            <a:endParaRPr sz="2700">
              <a:solidFill>
                <a:srgbClr val="212121"/>
              </a:solidFill>
            </a:endParaRPr>
          </a:p>
        </p:txBody>
      </p:sp>
      <p:sp>
        <p:nvSpPr>
          <p:cNvPr id="810" name="Google Shape;810;p82"/>
          <p:cNvSpPr txBox="1"/>
          <p:nvPr/>
        </p:nvSpPr>
        <p:spPr>
          <a:xfrm>
            <a:off x="4399918" y="3679473"/>
            <a:ext cx="3456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5</a:t>
            </a:r>
            <a:endParaRPr sz="2000">
              <a:solidFill>
                <a:schemeClr val="dk1"/>
              </a:solidFill>
              <a:latin typeface="Rozha One"/>
              <a:ea typeface="Rozha One"/>
              <a:cs typeface="Rozha One"/>
              <a:sym typeface="Rozha One"/>
            </a:endParaRPr>
          </a:p>
        </p:txBody>
      </p:sp>
      <p:sp>
        <p:nvSpPr>
          <p:cNvPr id="811" name="Google Shape;811;p82"/>
          <p:cNvSpPr txBox="1"/>
          <p:nvPr/>
        </p:nvSpPr>
        <p:spPr>
          <a:xfrm>
            <a:off x="7229625" y="3700089"/>
            <a:ext cx="3456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6</a:t>
            </a:r>
            <a:endParaRPr sz="2000">
              <a:solidFill>
                <a:schemeClr val="dk1"/>
              </a:solidFill>
              <a:latin typeface="Rozha One"/>
              <a:ea typeface="Rozha One"/>
              <a:cs typeface="Rozha One"/>
              <a:sym typeface="Rozha One"/>
            </a:endParaRPr>
          </a:p>
        </p:txBody>
      </p:sp>
      <p:sp>
        <p:nvSpPr>
          <p:cNvPr id="812" name="Google Shape;812;p82"/>
          <p:cNvSpPr txBox="1"/>
          <p:nvPr/>
        </p:nvSpPr>
        <p:spPr>
          <a:xfrm>
            <a:off x="1021023" y="2054171"/>
            <a:ext cx="1509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2011</a:t>
            </a:r>
            <a:endParaRPr sz="2000">
              <a:solidFill>
                <a:srgbClr val="134F5C"/>
              </a:solidFill>
              <a:latin typeface="Rozha One"/>
              <a:ea typeface="Rozha One"/>
              <a:cs typeface="Rozha One"/>
              <a:sym typeface="Rozha One"/>
            </a:endParaRPr>
          </a:p>
        </p:txBody>
      </p:sp>
      <p:sp>
        <p:nvSpPr>
          <p:cNvPr id="813" name="Google Shape;813;p82"/>
          <p:cNvSpPr txBox="1"/>
          <p:nvPr/>
        </p:nvSpPr>
        <p:spPr>
          <a:xfrm>
            <a:off x="836950" y="2395726"/>
            <a:ext cx="190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Barlow"/>
                <a:ea typeface="Barlow"/>
                <a:cs typeface="Barlow"/>
                <a:sym typeface="Barlow"/>
              </a:rPr>
              <a:t>Established production facility in Russia</a:t>
            </a:r>
            <a:endParaRPr b="1">
              <a:solidFill>
                <a:schemeClr val="dk1"/>
              </a:solidFill>
              <a:latin typeface="Barlow"/>
              <a:ea typeface="Barlow"/>
              <a:cs typeface="Barlow"/>
              <a:sym typeface="Barlow"/>
            </a:endParaRPr>
          </a:p>
        </p:txBody>
      </p:sp>
      <p:sp>
        <p:nvSpPr>
          <p:cNvPr id="814" name="Google Shape;814;p82"/>
          <p:cNvSpPr txBox="1"/>
          <p:nvPr/>
        </p:nvSpPr>
        <p:spPr>
          <a:xfrm>
            <a:off x="3905413" y="2054171"/>
            <a:ext cx="1343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2014</a:t>
            </a:r>
            <a:endParaRPr sz="2000">
              <a:solidFill>
                <a:srgbClr val="134F5C"/>
              </a:solidFill>
              <a:latin typeface="Rozha One"/>
              <a:ea typeface="Rozha One"/>
              <a:cs typeface="Rozha One"/>
              <a:sym typeface="Rozha One"/>
            </a:endParaRPr>
          </a:p>
        </p:txBody>
      </p:sp>
      <p:sp>
        <p:nvSpPr>
          <p:cNvPr id="815" name="Google Shape;815;p82"/>
          <p:cNvSpPr txBox="1"/>
          <p:nvPr/>
        </p:nvSpPr>
        <p:spPr>
          <a:xfrm>
            <a:off x="3623725" y="2395726"/>
            <a:ext cx="190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Barlow"/>
                <a:ea typeface="Barlow"/>
                <a:cs typeface="Barlow"/>
                <a:sym typeface="Barlow"/>
              </a:rPr>
              <a:t>Decided to establish a factory in Moraine, Ohio</a:t>
            </a:r>
            <a:endParaRPr b="1">
              <a:solidFill>
                <a:schemeClr val="dk1"/>
              </a:solidFill>
              <a:latin typeface="Barlow"/>
              <a:ea typeface="Barlow"/>
              <a:cs typeface="Barlow"/>
              <a:sym typeface="Barlow"/>
            </a:endParaRPr>
          </a:p>
        </p:txBody>
      </p:sp>
      <p:sp>
        <p:nvSpPr>
          <p:cNvPr id="816" name="Google Shape;816;p82"/>
          <p:cNvSpPr txBox="1"/>
          <p:nvPr/>
        </p:nvSpPr>
        <p:spPr>
          <a:xfrm>
            <a:off x="6588000" y="2054171"/>
            <a:ext cx="1626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134F5C"/>
                </a:solidFill>
                <a:latin typeface="Rozha One"/>
                <a:ea typeface="Rozha One"/>
                <a:cs typeface="Rozha One"/>
                <a:sym typeface="Rozha One"/>
              </a:rPr>
              <a:t>201</a:t>
            </a:r>
            <a:r>
              <a:rPr lang="en" sz="2000">
                <a:solidFill>
                  <a:srgbClr val="134F5C"/>
                </a:solidFill>
                <a:latin typeface="Rozha One"/>
                <a:ea typeface="Rozha One"/>
                <a:cs typeface="Rozha One"/>
                <a:sym typeface="Rozha One"/>
              </a:rPr>
              <a:t>8</a:t>
            </a:r>
            <a:endParaRPr sz="2000">
              <a:solidFill>
                <a:srgbClr val="134F5C"/>
              </a:solidFill>
              <a:latin typeface="Rozha One"/>
              <a:ea typeface="Rozha One"/>
              <a:cs typeface="Rozha One"/>
              <a:sym typeface="Rozha One"/>
            </a:endParaRPr>
          </a:p>
        </p:txBody>
      </p:sp>
      <p:sp>
        <p:nvSpPr>
          <p:cNvPr id="817" name="Google Shape;817;p82"/>
          <p:cNvSpPr txBox="1"/>
          <p:nvPr/>
        </p:nvSpPr>
        <p:spPr>
          <a:xfrm>
            <a:off x="6447750" y="2395726"/>
            <a:ext cx="19071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latin typeface="Barlow"/>
                <a:ea typeface="Barlow"/>
                <a:cs typeface="Barlow"/>
                <a:sym typeface="Barlow"/>
              </a:rPr>
              <a:t>FGA turned its first annual profit</a:t>
            </a:r>
            <a:endParaRPr b="1">
              <a:solidFill>
                <a:schemeClr val="dk1"/>
              </a:solidFill>
              <a:latin typeface="Barlow"/>
              <a:ea typeface="Barlow"/>
              <a:cs typeface="Barlow"/>
              <a:sym typeface="Barlow"/>
            </a:endParaRPr>
          </a:p>
        </p:txBody>
      </p:sp>
      <p:sp>
        <p:nvSpPr>
          <p:cNvPr id="818" name="Google Shape;818;p82"/>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2">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2"/>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2">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5" name="Shape 825"/>
        <p:cNvGrpSpPr/>
        <p:nvPr/>
      </p:nvGrpSpPr>
      <p:grpSpPr>
        <a:xfrm>
          <a:off x="0" y="0"/>
          <a:ext cx="0" cy="0"/>
          <a:chOff x="0" y="0"/>
          <a:chExt cx="0" cy="0"/>
        </a:xfrm>
      </p:grpSpPr>
      <p:sp>
        <p:nvSpPr>
          <p:cNvPr id="826" name="Google Shape;826;p83"/>
          <p:cNvSpPr txBox="1"/>
          <p:nvPr>
            <p:ph idx="4" type="title"/>
          </p:nvPr>
        </p:nvSpPr>
        <p:spPr>
          <a:xfrm>
            <a:off x="1960100" y="3249669"/>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Ford</a:t>
            </a:r>
            <a:endParaRPr>
              <a:solidFill>
                <a:srgbClr val="134F5C"/>
              </a:solidFill>
              <a:latin typeface="Rozha One"/>
              <a:ea typeface="Rozha One"/>
              <a:cs typeface="Rozha One"/>
              <a:sym typeface="Rozha One"/>
            </a:endParaRPr>
          </a:p>
        </p:txBody>
      </p:sp>
      <p:sp>
        <p:nvSpPr>
          <p:cNvPr id="827" name="Google Shape;827;p83"/>
          <p:cNvSpPr txBox="1"/>
          <p:nvPr>
            <p:ph type="title"/>
          </p:nvPr>
        </p:nvSpPr>
        <p:spPr>
          <a:xfrm>
            <a:off x="247625" y="3249671"/>
            <a:ext cx="1658700" cy="4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General Motors</a:t>
            </a:r>
            <a:endParaRPr>
              <a:solidFill>
                <a:srgbClr val="134F5C"/>
              </a:solidFill>
              <a:latin typeface="Rozha One"/>
              <a:ea typeface="Rozha One"/>
              <a:cs typeface="Rozha One"/>
              <a:sym typeface="Rozha One"/>
            </a:endParaRPr>
          </a:p>
        </p:txBody>
      </p:sp>
      <p:sp>
        <p:nvSpPr>
          <p:cNvPr id="828" name="Google Shape;828;p83"/>
          <p:cNvSpPr txBox="1"/>
          <p:nvPr>
            <p:ph idx="2" type="title"/>
          </p:nvPr>
        </p:nvSpPr>
        <p:spPr>
          <a:xfrm>
            <a:off x="3672580" y="3249684"/>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BMW</a:t>
            </a:r>
            <a:endParaRPr>
              <a:solidFill>
                <a:srgbClr val="134F5C"/>
              </a:solidFill>
              <a:latin typeface="Rozha One"/>
              <a:ea typeface="Rozha One"/>
              <a:cs typeface="Rozha One"/>
              <a:sym typeface="Rozha One"/>
            </a:endParaRPr>
          </a:p>
        </p:txBody>
      </p:sp>
      <p:sp>
        <p:nvSpPr>
          <p:cNvPr id="829" name="Google Shape;829;p83"/>
          <p:cNvSpPr txBox="1"/>
          <p:nvPr>
            <p:ph idx="6" type="title"/>
          </p:nvPr>
        </p:nvSpPr>
        <p:spPr>
          <a:xfrm>
            <a:off x="1437900" y="721700"/>
            <a:ext cx="6268200" cy="7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rPr>
              <a:t>WE’RE AN OEM GLASS SUPPLIER TO ALL MAJOR AUTO MANUFACTURERS</a:t>
            </a:r>
            <a:endParaRPr>
              <a:solidFill>
                <a:srgbClr val="212121"/>
              </a:solidFill>
            </a:endParaRPr>
          </a:p>
          <a:p>
            <a:pPr indent="0" lvl="0" marL="0" rtl="0" algn="ctr">
              <a:spcBef>
                <a:spcPts val="0"/>
              </a:spcBef>
              <a:spcAft>
                <a:spcPts val="0"/>
              </a:spcAft>
              <a:buNone/>
            </a:pPr>
            <a:r>
              <a:t/>
            </a:r>
            <a:endParaRPr>
              <a:solidFill>
                <a:srgbClr val="212121"/>
              </a:solidFill>
            </a:endParaRPr>
          </a:p>
        </p:txBody>
      </p:sp>
      <p:sp>
        <p:nvSpPr>
          <p:cNvPr id="830" name="Google Shape;830;p83"/>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3">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3"/>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3">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4" name="Google Shape;834;p83"/>
          <p:cNvPicPr preferRelativeResize="0"/>
          <p:nvPr/>
        </p:nvPicPr>
        <p:blipFill>
          <a:blip r:embed="rId3">
            <a:alphaModFix/>
          </a:blip>
          <a:stretch>
            <a:fillRect/>
          </a:stretch>
        </p:blipFill>
        <p:spPr>
          <a:xfrm>
            <a:off x="316171" y="1728071"/>
            <a:ext cx="1521600" cy="1521600"/>
          </a:xfrm>
          <a:prstGeom prst="rect">
            <a:avLst/>
          </a:prstGeom>
          <a:noFill/>
          <a:ln>
            <a:noFill/>
          </a:ln>
        </p:spPr>
      </p:pic>
      <p:pic>
        <p:nvPicPr>
          <p:cNvPr id="835" name="Google Shape;835;p83"/>
          <p:cNvPicPr preferRelativeResize="0"/>
          <p:nvPr/>
        </p:nvPicPr>
        <p:blipFill>
          <a:blip r:embed="rId4">
            <a:alphaModFix/>
          </a:blip>
          <a:stretch>
            <a:fillRect/>
          </a:stretch>
        </p:blipFill>
        <p:spPr>
          <a:xfrm>
            <a:off x="2235275" y="1962163"/>
            <a:ext cx="1053450" cy="1053425"/>
          </a:xfrm>
          <a:prstGeom prst="rect">
            <a:avLst/>
          </a:prstGeom>
          <a:noFill/>
          <a:ln>
            <a:noFill/>
          </a:ln>
        </p:spPr>
      </p:pic>
      <p:pic>
        <p:nvPicPr>
          <p:cNvPr id="836" name="Google Shape;836;p83"/>
          <p:cNvPicPr preferRelativeResize="0"/>
          <p:nvPr/>
        </p:nvPicPr>
        <p:blipFill>
          <a:blip r:embed="rId5">
            <a:alphaModFix/>
          </a:blip>
          <a:stretch>
            <a:fillRect/>
          </a:stretch>
        </p:blipFill>
        <p:spPr>
          <a:xfrm>
            <a:off x="3975200" y="1962175"/>
            <a:ext cx="1053450" cy="1053450"/>
          </a:xfrm>
          <a:prstGeom prst="rect">
            <a:avLst/>
          </a:prstGeom>
          <a:noFill/>
          <a:ln>
            <a:noFill/>
          </a:ln>
        </p:spPr>
      </p:pic>
      <p:pic>
        <p:nvPicPr>
          <p:cNvPr id="837" name="Google Shape;837;p83"/>
          <p:cNvPicPr preferRelativeResize="0"/>
          <p:nvPr/>
        </p:nvPicPr>
        <p:blipFill>
          <a:blip r:embed="rId6">
            <a:alphaModFix/>
          </a:blip>
          <a:stretch>
            <a:fillRect/>
          </a:stretch>
        </p:blipFill>
        <p:spPr>
          <a:xfrm>
            <a:off x="5715125" y="1928000"/>
            <a:ext cx="1053450" cy="1053450"/>
          </a:xfrm>
          <a:prstGeom prst="rect">
            <a:avLst/>
          </a:prstGeom>
          <a:noFill/>
          <a:ln>
            <a:noFill/>
          </a:ln>
        </p:spPr>
      </p:pic>
      <p:sp>
        <p:nvSpPr>
          <p:cNvPr id="838" name="Google Shape;838;p83"/>
          <p:cNvSpPr txBox="1"/>
          <p:nvPr>
            <p:ph idx="2" type="title"/>
          </p:nvPr>
        </p:nvSpPr>
        <p:spPr>
          <a:xfrm>
            <a:off x="5412505" y="3249684"/>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HONDA</a:t>
            </a:r>
            <a:endParaRPr>
              <a:solidFill>
                <a:srgbClr val="134F5C"/>
              </a:solidFill>
              <a:latin typeface="Rozha One"/>
              <a:ea typeface="Rozha One"/>
              <a:cs typeface="Rozha One"/>
              <a:sym typeface="Rozha One"/>
            </a:endParaRPr>
          </a:p>
        </p:txBody>
      </p:sp>
      <p:pic>
        <p:nvPicPr>
          <p:cNvPr id="839" name="Google Shape;839;p83"/>
          <p:cNvPicPr preferRelativeResize="0"/>
          <p:nvPr/>
        </p:nvPicPr>
        <p:blipFill>
          <a:blip r:embed="rId7">
            <a:alphaModFix/>
          </a:blip>
          <a:stretch>
            <a:fillRect/>
          </a:stretch>
        </p:blipFill>
        <p:spPr>
          <a:xfrm>
            <a:off x="7321775" y="1922550"/>
            <a:ext cx="1183200" cy="1053450"/>
          </a:xfrm>
          <a:prstGeom prst="rect">
            <a:avLst/>
          </a:prstGeom>
          <a:noFill/>
          <a:ln>
            <a:noFill/>
          </a:ln>
        </p:spPr>
      </p:pic>
      <p:sp>
        <p:nvSpPr>
          <p:cNvPr id="840" name="Google Shape;840;p83"/>
          <p:cNvSpPr txBox="1"/>
          <p:nvPr>
            <p:ph idx="2" type="title"/>
          </p:nvPr>
        </p:nvSpPr>
        <p:spPr>
          <a:xfrm>
            <a:off x="7084030" y="3249684"/>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BENTLEY</a:t>
            </a:r>
            <a:endParaRPr>
              <a:solidFill>
                <a:srgbClr val="134F5C"/>
              </a:solidFill>
              <a:latin typeface="Rozha One"/>
              <a:ea typeface="Rozha One"/>
              <a:cs typeface="Rozha One"/>
              <a:sym typeface="Rozh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4"/>
          <p:cNvSpPr txBox="1"/>
          <p:nvPr>
            <p:ph type="title"/>
          </p:nvPr>
        </p:nvSpPr>
        <p:spPr>
          <a:xfrm>
            <a:off x="2706025" y="2746200"/>
            <a:ext cx="40191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F5C"/>
                </a:solidFill>
              </a:rPr>
              <a:t>PRODUCTION PROCESS</a:t>
            </a:r>
            <a:endParaRPr>
              <a:solidFill>
                <a:srgbClr val="134F5C"/>
              </a:solidFill>
            </a:endParaRPr>
          </a:p>
        </p:txBody>
      </p:sp>
      <p:sp>
        <p:nvSpPr>
          <p:cNvPr id="846" name="Google Shape;846;p84"/>
          <p:cNvSpPr txBox="1"/>
          <p:nvPr>
            <p:ph idx="2" type="title"/>
          </p:nvPr>
        </p:nvSpPr>
        <p:spPr>
          <a:xfrm>
            <a:off x="3850375" y="1276875"/>
            <a:ext cx="1730400" cy="13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134F5C"/>
                </a:solidFill>
              </a:rPr>
              <a:t>02</a:t>
            </a:r>
            <a:endParaRPr sz="10000">
              <a:solidFill>
                <a:srgbClr val="134F5C"/>
              </a:solidFill>
            </a:endParaRPr>
          </a:p>
        </p:txBody>
      </p:sp>
      <p:sp>
        <p:nvSpPr>
          <p:cNvPr id="847" name="Google Shape;847;p84"/>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4">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4"/>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4">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21 Marketing Plan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