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B4088-D3AB-4330-B247-862C6562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58715-FA0B-4929-A8FF-0BE78D57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B272F-1698-4830-A8E8-F083B18B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BB688-F497-48F0-8DFD-21DE5F9D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B4C18-7737-40E8-BC99-348EFE5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1071F-C4D8-4B02-B79E-4F765A65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56045-2FE3-4732-8EAD-0121E277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10CA-63E9-4372-800F-86E9FA74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2C97-E701-474D-9302-C8592229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847C7-7B71-439A-8CA3-DDFBB0C0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040509-B786-4342-A1F0-DC035DAE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32AEE-2859-4087-ABF3-BF2EDE6B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DC9FC-ACD9-46AD-972A-6D763B2E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1F58D-55B3-4A08-9025-7F4A117F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A2B71-C835-4E75-837F-922836B1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5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6B232-7CA7-4883-9EDB-23A8155F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8F3BF-577F-4E0B-A929-2939C375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B41B7-ACD5-4095-8031-5BE59EA1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8AF0F-2245-45E7-89CF-7C490933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F3A47-BA53-445C-8FE1-83AFC01B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2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BC5BA-29D4-4DF0-B342-62B98E1B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C01A3-8031-4848-9755-2E03C2D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ECBA1-3A17-4F0B-9511-1D131416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1FF1B-456B-4AC9-ACED-57F7E8C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A495-FE06-4042-B8E8-67E8FFFA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7647-6CB1-4D40-A171-2C3B166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54A6F-5854-4FDD-AE71-170A681F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E0C46-E5B1-4634-8C4A-D80FFF3A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0EC02-BC73-482F-9297-051CE56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5C98F-577E-43D8-819F-835C4D73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7D082-1F40-491C-8D8D-42FA897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A382-3B57-4828-95E1-5DE3666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83449-701C-431F-8E95-4145E3BF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E35A3-A661-4CEB-9ADB-6D8A7649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943A0B-356E-41A1-B4BF-91C272C1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A776AE-8884-4271-99F0-A63955D84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C4BBD1-0E01-4219-8C73-9D1473E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F00E0F-4FD1-4149-9038-E1498C56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8C8DE-2497-4486-96B9-8BB14649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7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5548-E867-4840-A109-920EC653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212A38-22D3-4A23-A0D0-CA2C7F03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34E400-9B89-4C20-AAB7-0A66028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7B687-1986-488E-A9BC-F4B5D95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AFAC49-1252-46F9-BB3E-0DA1774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A99FE-51EB-40C3-AFF8-400C1812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C5230-7C88-4EEC-9FEB-EE93C22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11FA-18B7-4ED4-A971-C246B967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9C261-F3C0-4A60-96A3-1309B0CE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E06B2-50C7-45A4-9526-CE90A94A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1B382-4635-4254-9C9C-93E430FF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419E4-E0B5-450E-8B4E-52B46DEC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0918C-6C37-44FB-81F9-1E0104A2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427ED-C2C7-4420-9C6C-39C17D3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1D502E-FF01-4A6B-8ED8-8F5873671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7C104-6D40-4107-8A8E-F17E66A79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27DC-BB2A-4A0C-BDAD-8E688CF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9FCA8-A91F-4F65-8D21-6399772B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20B24-ABB2-4580-883A-A0C3FBA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40A23-A275-4CF4-8F68-3F1A9201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668A1-AB35-4CE0-9680-AF87FFB3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7CCC1-1295-49D1-8961-DD922C778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31BF-B7FC-4C41-94B1-FD4100AC6FB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EE1A7-6E62-4C16-AB13-0C552A17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B270-1826-4912-AD7B-61292BA6D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1D71-6417-40EE-98FE-E121F5AD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1CC56-8B71-4A78-A5E0-88F2B7F3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48010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110579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92335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1384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497812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4805501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325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SMTP, 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941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298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6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042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740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5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6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EE817-6FCA-4CE9-940F-2015FE12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2A00D-0FDD-428B-9761-BF509437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8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DEEDB74C56A3540BE772D172787620E" ma:contentTypeVersion="2" ma:contentTypeDescription="새 문서를 만듭니다." ma:contentTypeScope="" ma:versionID="557ee3ade57ed8e2afdd46aa0ca1bd45">
  <xsd:schema xmlns:xsd="http://www.w3.org/2001/XMLSchema" xmlns:xs="http://www.w3.org/2001/XMLSchema" xmlns:p="http://schemas.microsoft.com/office/2006/metadata/properties" xmlns:ns3="97515b45-62ab-41f5-830e-133811033e30" targetNamespace="http://schemas.microsoft.com/office/2006/metadata/properties" ma:root="true" ma:fieldsID="2ea6458c5c2758d3ff3da23c9f7e7e05" ns3:_="">
    <xsd:import namespace="97515b45-62ab-41f5-830e-133811033e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15b45-62ab-41f5-830e-133811033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B74A23-9543-4A8E-857A-33343AF19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15b45-62ab-41f5-830e-133811033e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1B2D8-4147-4301-AEC2-74778E3E36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CDC36-6AE2-43C0-84F6-B0650DFD27D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7515b45-62ab-41f5-830e-133811033e3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7</cp:revision>
  <dcterms:created xsi:type="dcterms:W3CDTF">2020-07-12T11:03:16Z</dcterms:created>
  <dcterms:modified xsi:type="dcterms:W3CDTF">2020-07-13T21:30:11Z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0x010100EDEEDB74C56A3540BE772D172787620E</vt:lpwstr>
  </property>
</Properties>
</file>