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Ia5+iDS34Y958qeD4ju8+eBqP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b8a7b94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b8a7b9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b8a7b94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b8a7b9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b7ceff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5b7cef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b57b0b1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75b57b0b16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gurimon/smart-fan" TargetMode="External"/><Relationship Id="rId4" Type="http://schemas.openxmlformats.org/officeDocument/2006/relationships/hyperlink" Target="https://www.youtube.com/watch?v=UPeT55CLgk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TP_4C6YBXlT3ge5_a-a7SvpzrkEPhLiS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914529" y="3053556"/>
            <a:ext cx="1754188" cy="1841500"/>
            <a:chOff x="1841629" y="4997450"/>
            <a:chExt cx="1754188" cy="1841500"/>
          </a:xfrm>
        </p:grpSpPr>
        <p:sp>
          <p:nvSpPr>
            <p:cNvPr id="85" name="Google Shape;85;p1"/>
            <p:cNvSpPr/>
            <p:nvPr/>
          </p:nvSpPr>
          <p:spPr>
            <a:xfrm>
              <a:off x="2432179" y="4997450"/>
              <a:ext cx="573088" cy="1514475"/>
            </a:xfrm>
            <a:custGeom>
              <a:rect b="b" l="l" r="r" t="t"/>
              <a:pathLst>
                <a:path extrusionOk="0" h="4771" w="1807">
                  <a:moveTo>
                    <a:pt x="1807" y="4771"/>
                  </a:moveTo>
                  <a:lnTo>
                    <a:pt x="0" y="4771"/>
                  </a:lnTo>
                  <a:lnTo>
                    <a:pt x="371" y="0"/>
                  </a:lnTo>
                  <a:lnTo>
                    <a:pt x="1435" y="0"/>
                  </a:lnTo>
                  <a:lnTo>
                    <a:pt x="1807" y="477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41629" y="6511925"/>
              <a:ext cx="1754188" cy="269875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270254" y="6578600"/>
              <a:ext cx="887413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264029" y="6781800"/>
              <a:ext cx="174625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3574176" y="2285824"/>
            <a:ext cx="73773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SMART-FAN</a:t>
            </a:r>
            <a:endParaRPr>
              <a:solidFill>
                <a:srgbClr val="073763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5조 이정윤 박현수 권규현 박건원 </a:t>
            </a:r>
            <a:endParaRPr b="1" sz="3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795255" y="2004214"/>
            <a:ext cx="2016135" cy="2016135"/>
            <a:chOff x="719055" y="2004214"/>
            <a:chExt cx="2016135" cy="2016135"/>
          </a:xfrm>
        </p:grpSpPr>
        <p:sp>
          <p:nvSpPr>
            <p:cNvPr id="96" name="Google Shape;96;p1"/>
            <p:cNvSpPr/>
            <p:nvPr/>
          </p:nvSpPr>
          <p:spPr>
            <a:xfrm>
              <a:off x="897276" y="2093119"/>
              <a:ext cx="962025" cy="931863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62363" y="3039269"/>
              <a:ext cx="1062038" cy="901700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795801" y="2399506"/>
              <a:ext cx="889000" cy="1103313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86238" y="2780506"/>
              <a:ext cx="474663" cy="474663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663912" y="1853405"/>
            <a:ext cx="2290763" cy="2290763"/>
            <a:chOff x="1573341" y="3816350"/>
            <a:chExt cx="2290763" cy="2290763"/>
          </a:xfrm>
        </p:grpSpPr>
        <p:sp>
          <p:nvSpPr>
            <p:cNvPr id="103" name="Google Shape;103;p1"/>
            <p:cNvSpPr/>
            <p:nvPr/>
          </p:nvSpPr>
          <p:spPr>
            <a:xfrm>
              <a:off x="1573341" y="3816350"/>
              <a:ext cx="2290763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629113" y="3882231"/>
              <a:ext cx="2157413" cy="2159000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"/>
          <p:cNvSpPr txBox="1"/>
          <p:nvPr/>
        </p:nvSpPr>
        <p:spPr>
          <a:xfrm>
            <a:off x="1087075" y="6380725"/>
            <a:ext cx="7730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-938050" y="6353250"/>
            <a:ext cx="5912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hlinkClick r:id="rId3"/>
              </a:rPr>
              <a:t>https://github.com/agurimon/smart-fan</a:t>
            </a:r>
            <a:endParaRPr sz="1800"/>
          </a:p>
        </p:txBody>
      </p:sp>
      <p:sp>
        <p:nvSpPr>
          <p:cNvPr id="107" name="Google Shape;107;p1"/>
          <p:cNvSpPr txBox="1"/>
          <p:nvPr/>
        </p:nvSpPr>
        <p:spPr>
          <a:xfrm>
            <a:off x="7020575" y="6399900"/>
            <a:ext cx="523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hlinkClick r:id="rId4"/>
              </a:rPr>
              <a:t>https://www.youtube.com/watch?v=UPeT55CLgkI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b8a7b94d_0_28"/>
          <p:cNvSpPr txBox="1"/>
          <p:nvPr/>
        </p:nvSpPr>
        <p:spPr>
          <a:xfrm>
            <a:off x="1169750" y="2468325"/>
            <a:ext cx="105789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600">
                <a:solidFill>
                  <a:srgbClr val="073763"/>
                </a:solidFill>
              </a:rPr>
              <a:t>감사합니다!!!!!!!!!!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75b8a7b94d_0_33" title="fanfanfa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65013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306002" y="186200"/>
            <a:ext cx="261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-67100" y="577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>
            <a:off x="1021975" y="2627837"/>
            <a:ext cx="10148049" cy="1602323"/>
            <a:chOff x="8934" y="2268004"/>
            <a:chExt cx="10148049" cy="1602323"/>
          </a:xfrm>
        </p:grpSpPr>
        <p:sp>
          <p:nvSpPr>
            <p:cNvPr id="120" name="Google Shape;120;p2"/>
            <p:cNvSpPr/>
            <p:nvPr/>
          </p:nvSpPr>
          <p:spPr>
            <a:xfrm>
              <a:off x="8934" y="2268004"/>
              <a:ext cx="2670539" cy="160232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3B9E9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55864" y="2314934"/>
              <a:ext cx="2576679" cy="1508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General Mode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946527" y="2738019"/>
              <a:ext cx="566154" cy="66229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2946527" y="2870478"/>
              <a:ext cx="396308" cy="397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47689" y="2268004"/>
              <a:ext cx="2670539" cy="160232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3B9E9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3794619" y="2314934"/>
              <a:ext cx="2576679" cy="1508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Human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Sensing Mode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685282" y="2738019"/>
              <a:ext cx="566154" cy="66229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6685282" y="2870478"/>
              <a:ext cx="396308" cy="397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486444" y="2268004"/>
              <a:ext cx="2670539" cy="160232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3B9E9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7533374" y="2314934"/>
              <a:ext cx="2576679" cy="1508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Face Recognition Mode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2552252" y="186325"/>
            <a:ext cx="7087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 Problem of General Mode</a:t>
            </a:r>
            <a:endParaRPr sz="4000">
              <a:solidFill>
                <a:srgbClr val="073763"/>
              </a:solidFill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1016816" y="3092305"/>
            <a:ext cx="2421129" cy="2343677"/>
            <a:chOff x="1841629" y="4997450"/>
            <a:chExt cx="1754187" cy="1841500"/>
          </a:xfrm>
        </p:grpSpPr>
        <p:sp>
          <p:nvSpPr>
            <p:cNvPr id="137" name="Google Shape;137;p4"/>
            <p:cNvSpPr/>
            <p:nvPr/>
          </p:nvSpPr>
          <p:spPr>
            <a:xfrm>
              <a:off x="2432179" y="4997450"/>
              <a:ext cx="573090" cy="1514470"/>
            </a:xfrm>
            <a:custGeom>
              <a:rect b="b" l="l" r="r" t="t"/>
              <a:pathLst>
                <a:path extrusionOk="0" h="4771" w="1807">
                  <a:moveTo>
                    <a:pt x="1807" y="4771"/>
                  </a:moveTo>
                  <a:lnTo>
                    <a:pt x="0" y="4771"/>
                  </a:lnTo>
                  <a:lnTo>
                    <a:pt x="371" y="0"/>
                  </a:lnTo>
                  <a:lnTo>
                    <a:pt x="1435" y="0"/>
                  </a:lnTo>
                  <a:lnTo>
                    <a:pt x="1807" y="477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852185" y="1756865"/>
            <a:ext cx="2782670" cy="2565936"/>
            <a:chOff x="719055" y="2004214"/>
            <a:chExt cx="2016135" cy="2016135"/>
          </a:xfrm>
        </p:grpSpPr>
        <p:sp>
          <p:nvSpPr>
            <p:cNvPr id="147" name="Google Shape;147;p4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670914" y="1564872"/>
            <a:ext cx="3161720" cy="2915453"/>
            <a:chOff x="1573341" y="3816350"/>
            <a:chExt cx="2290770" cy="2290763"/>
          </a:xfrm>
        </p:grpSpPr>
        <p:sp>
          <p:nvSpPr>
            <p:cNvPr id="154" name="Google Shape;154;p4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4"/>
          <p:cNvSpPr/>
          <p:nvPr/>
        </p:nvSpPr>
        <p:spPr>
          <a:xfrm>
            <a:off x="7997150" y="2402400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사람이 없는 범위에도 바람을 보내기 때문에 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비효율적임.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4235138" y="2402400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바람을 쐬기 싫은 사람도 회전 범위 안에 있다면 강제로 바람을 쏘여야 함.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4235150" y="24024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비효율적 시스템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7997150" y="24024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강제적인 바람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7422350" y="3388500"/>
            <a:ext cx="549300" cy="538200"/>
          </a:xfrm>
          <a:prstGeom prst="ellipse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3519744" y="186325"/>
            <a:ext cx="515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General Mode</a:t>
            </a:r>
            <a:endParaRPr sz="4000">
              <a:solidFill>
                <a:srgbClr val="073763"/>
              </a:solidFill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5021050" y="5159450"/>
            <a:ext cx="556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</a:rPr>
              <a:t>강/중/약 3단계 바람 세기 조절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6111550" y="1959013"/>
            <a:ext cx="369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</a:rPr>
              <a:t>180˚범위 회전 기능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021050" y="3362350"/>
            <a:ext cx="5942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</a:rPr>
              <a:t>바람과 회전을 멈추는 정지 버튼</a:t>
            </a:r>
            <a:endParaRPr>
              <a:solidFill>
                <a:srgbClr val="3D85C6"/>
              </a:solidFill>
            </a:endParaRPr>
          </a:p>
        </p:txBody>
      </p:sp>
      <p:grpSp>
        <p:nvGrpSpPr>
          <p:cNvPr id="170" name="Google Shape;170;p3"/>
          <p:cNvGrpSpPr/>
          <p:nvPr/>
        </p:nvGrpSpPr>
        <p:grpSpPr>
          <a:xfrm>
            <a:off x="1285625" y="3248361"/>
            <a:ext cx="2667242" cy="2557291"/>
            <a:chOff x="1841629" y="4997450"/>
            <a:chExt cx="1754187" cy="1841500"/>
          </a:xfrm>
        </p:grpSpPr>
        <p:sp>
          <p:nvSpPr>
            <p:cNvPr id="171" name="Google Shape;171;p3"/>
            <p:cNvSpPr/>
            <p:nvPr/>
          </p:nvSpPr>
          <p:spPr>
            <a:xfrm>
              <a:off x="2432179" y="4997450"/>
              <a:ext cx="573090" cy="1514470"/>
            </a:xfrm>
            <a:custGeom>
              <a:rect b="b" l="l" r="r" t="t"/>
              <a:pathLst>
                <a:path extrusionOk="0" h="4771" w="1807">
                  <a:moveTo>
                    <a:pt x="1807" y="4771"/>
                  </a:moveTo>
                  <a:lnTo>
                    <a:pt x="0" y="4771"/>
                  </a:lnTo>
                  <a:lnTo>
                    <a:pt x="371" y="0"/>
                  </a:lnTo>
                  <a:lnTo>
                    <a:pt x="1435" y="0"/>
                  </a:lnTo>
                  <a:lnTo>
                    <a:pt x="1807" y="477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1104273" y="1791146"/>
            <a:ext cx="3065534" cy="2799807"/>
            <a:chOff x="719055" y="2004214"/>
            <a:chExt cx="2016135" cy="2016135"/>
          </a:xfrm>
        </p:grpSpPr>
        <p:sp>
          <p:nvSpPr>
            <p:cNvPr id="181" name="Google Shape;181;p3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904562" y="1581711"/>
            <a:ext cx="3483115" cy="3181182"/>
            <a:chOff x="1573341" y="3816350"/>
            <a:chExt cx="2290770" cy="2290763"/>
          </a:xfrm>
        </p:grpSpPr>
        <p:sp>
          <p:nvSpPr>
            <p:cNvPr id="188" name="Google Shape;188;p3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0" name="Google Shape;190;p3"/>
          <p:cNvCxnSpPr/>
          <p:nvPr/>
        </p:nvCxnSpPr>
        <p:spPr>
          <a:xfrm flipH="1" rot="10800000">
            <a:off x="4066475" y="2282300"/>
            <a:ext cx="1928700" cy="51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"/>
          <p:cNvSpPr/>
          <p:nvPr/>
        </p:nvSpPr>
        <p:spPr>
          <a:xfrm>
            <a:off x="5959150" y="2208313"/>
            <a:ext cx="161100" cy="14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4936150" y="3611638"/>
            <a:ext cx="161100" cy="14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3"/>
          <p:cNvCxnSpPr/>
          <p:nvPr/>
        </p:nvCxnSpPr>
        <p:spPr>
          <a:xfrm flipH="1" rot="10800000">
            <a:off x="2174150" y="3712275"/>
            <a:ext cx="2762100" cy="1339800"/>
          </a:xfrm>
          <a:prstGeom prst="bentConnector3">
            <a:avLst>
              <a:gd fmla="val 8357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"/>
          <p:cNvCxnSpPr/>
          <p:nvPr/>
        </p:nvCxnSpPr>
        <p:spPr>
          <a:xfrm flipH="1">
            <a:off x="2187700" y="5063125"/>
            <a:ext cx="9000" cy="2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"/>
          <p:cNvCxnSpPr/>
          <p:nvPr/>
        </p:nvCxnSpPr>
        <p:spPr>
          <a:xfrm flipH="1" rot="10800000">
            <a:off x="3268275" y="5421475"/>
            <a:ext cx="1704000" cy="33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"/>
          <p:cNvSpPr/>
          <p:nvPr/>
        </p:nvSpPr>
        <p:spPr>
          <a:xfrm>
            <a:off x="4936150" y="5347513"/>
            <a:ext cx="161100" cy="14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5"/>
          <p:cNvGrpSpPr/>
          <p:nvPr/>
        </p:nvGrpSpPr>
        <p:grpSpPr>
          <a:xfrm>
            <a:off x="2632205" y="2527804"/>
            <a:ext cx="1790324" cy="359685"/>
            <a:chOff x="1841629" y="6486525"/>
            <a:chExt cx="1754187" cy="352425"/>
          </a:xfrm>
        </p:grpSpPr>
        <p:sp>
          <p:nvSpPr>
            <p:cNvPr id="202" name="Google Shape;202;p5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5"/>
          <p:cNvSpPr/>
          <p:nvPr/>
        </p:nvSpPr>
        <p:spPr>
          <a:xfrm>
            <a:off x="3250350" y="186325"/>
            <a:ext cx="569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Human Sensing Mode</a:t>
            </a:r>
            <a:endParaRPr sz="4000">
              <a:solidFill>
                <a:srgbClr val="073763"/>
              </a:solidFill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6929725" y="1854575"/>
            <a:ext cx="48384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초음파 센서를 통해 사람이 있는 범위를 감지</a:t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기존 180 ˚ 범위 안에서 회전하지 않고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감지한 범위 내에서 회전</a:t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5"/>
          <p:cNvGrpSpPr/>
          <p:nvPr/>
        </p:nvGrpSpPr>
        <p:grpSpPr>
          <a:xfrm>
            <a:off x="2361454" y="1675365"/>
            <a:ext cx="2382064" cy="941938"/>
            <a:chOff x="719055" y="2004214"/>
            <a:chExt cx="2016135" cy="2016135"/>
          </a:xfrm>
        </p:grpSpPr>
        <p:sp>
          <p:nvSpPr>
            <p:cNvPr id="214" name="Google Shape;214;p5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2433064" y="1644629"/>
            <a:ext cx="2230981" cy="1003354"/>
            <a:chOff x="1573341" y="3816350"/>
            <a:chExt cx="2290770" cy="2290763"/>
          </a:xfrm>
        </p:grpSpPr>
        <p:sp>
          <p:nvSpPr>
            <p:cNvPr id="221" name="Google Shape;221;p5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1338746">
            <a:off x="1852993" y="3276789"/>
            <a:ext cx="1120113" cy="45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>
            <a:off x="2947424" y="3472516"/>
            <a:ext cx="1122095" cy="45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2274504">
            <a:off x="829267" y="2700649"/>
            <a:ext cx="1116927" cy="4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-1338746">
            <a:off x="4115412" y="3276789"/>
            <a:ext cx="1120113" cy="45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-2274504">
            <a:off x="5158785" y="2700649"/>
            <a:ext cx="1116927" cy="4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386025" y="3716550"/>
            <a:ext cx="521200" cy="11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4807975" y="4154975"/>
            <a:ext cx="521200" cy="11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3227963" y="4302400"/>
            <a:ext cx="521200" cy="11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5329163" y="4484150"/>
            <a:ext cx="521200" cy="11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g75b7ceff41_0_0"/>
          <p:cNvGrpSpPr/>
          <p:nvPr/>
        </p:nvGrpSpPr>
        <p:grpSpPr>
          <a:xfrm>
            <a:off x="9066985" y="1852216"/>
            <a:ext cx="1931185" cy="554928"/>
            <a:chOff x="1841629" y="6486525"/>
            <a:chExt cx="1754187" cy="352425"/>
          </a:xfrm>
        </p:grpSpPr>
        <p:sp>
          <p:nvSpPr>
            <p:cNvPr id="237" name="Google Shape;237;g75b7ceff41_0_0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75b7ceff41_0_0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75b7ceff41_0_0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75b7ceff41_0_0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75b7ceff41_0_0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75b7ceff41_0_0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75b7ceff41_0_0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75b7ceff41_0_0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g75b7ceff41_0_0"/>
          <p:cNvGrpSpPr/>
          <p:nvPr/>
        </p:nvGrpSpPr>
        <p:grpSpPr>
          <a:xfrm>
            <a:off x="8775003" y="537142"/>
            <a:ext cx="2569565" cy="1453230"/>
            <a:chOff x="719055" y="2004214"/>
            <a:chExt cx="2016135" cy="2016135"/>
          </a:xfrm>
        </p:grpSpPr>
        <p:sp>
          <p:nvSpPr>
            <p:cNvPr id="246" name="Google Shape;246;g75b7ceff41_0_0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75b7ceff41_0_0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75b7ceff41_0_0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75b7ceff41_0_0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75b7ceff41_0_0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75b7ceff41_0_0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g75b7ceff41_0_0"/>
          <p:cNvGrpSpPr/>
          <p:nvPr/>
        </p:nvGrpSpPr>
        <p:grpSpPr>
          <a:xfrm>
            <a:off x="8852301" y="489892"/>
            <a:ext cx="2406683" cy="1548097"/>
            <a:chOff x="1573341" y="3816350"/>
            <a:chExt cx="2290770" cy="2290763"/>
          </a:xfrm>
        </p:grpSpPr>
        <p:sp>
          <p:nvSpPr>
            <p:cNvPr id="253" name="Google Shape;253;g75b7ceff41_0_0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75b7ceff41_0_0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5" name="Google Shape;255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1639134">
            <a:off x="1123702" y="1682487"/>
            <a:ext cx="926602" cy="44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2665591">
            <a:off x="282256" y="1116913"/>
            <a:ext cx="980348" cy="42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-1639134">
            <a:off x="2921094" y="1682487"/>
            <a:ext cx="926602" cy="44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-2665591">
            <a:off x="3721871" y="1116913"/>
            <a:ext cx="980348" cy="42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37204">
            <a:off x="2013128" y="1949143"/>
            <a:ext cx="889901" cy="453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75b7ceff41_0_0"/>
          <p:cNvSpPr/>
          <p:nvPr/>
        </p:nvSpPr>
        <p:spPr>
          <a:xfrm>
            <a:off x="8389263" y="3234475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사람이 없는 범위에도 바람을 보내기 때문에 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비효율적이다.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1" name="Google Shape;261;g75b7ceff41_0_0"/>
          <p:cNvSpPr/>
          <p:nvPr/>
        </p:nvSpPr>
        <p:spPr>
          <a:xfrm>
            <a:off x="877213" y="3234475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바람을 쐬기 싫은 사람도 회전 범위 안에 있다면 강제로 바람을 쏘여야 한다.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2" name="Google Shape;262;g75b7ceff41_0_0"/>
          <p:cNvSpPr/>
          <p:nvPr/>
        </p:nvSpPr>
        <p:spPr>
          <a:xfrm>
            <a:off x="877225" y="31599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sensor server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3" name="Google Shape;263;g75b7ceff41_0_0"/>
          <p:cNvSpPr/>
          <p:nvPr/>
        </p:nvSpPr>
        <p:spPr>
          <a:xfrm>
            <a:off x="8414550" y="3234475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main server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264" name="Google Shape;264;g75b7ceff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710663" y="1314025"/>
            <a:ext cx="3219450" cy="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5b7ceff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25" y="4153600"/>
            <a:ext cx="3219450" cy="5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75b7ceff41_0_0"/>
          <p:cNvSpPr/>
          <p:nvPr/>
        </p:nvSpPr>
        <p:spPr>
          <a:xfrm>
            <a:off x="4739538" y="203805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물체 위치 값 request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7" name="Google Shape;267;g75b7ceff41_0_0"/>
          <p:cNvSpPr/>
          <p:nvPr/>
        </p:nvSpPr>
        <p:spPr>
          <a:xfrm>
            <a:off x="4768425" y="49247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물체 위치 값 response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"/>
          <p:cNvSpPr/>
          <p:nvPr/>
        </p:nvSpPr>
        <p:spPr>
          <a:xfrm>
            <a:off x="3020252" y="186325"/>
            <a:ext cx="615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 Recognition Mode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0" y="832535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sp>
        <p:nvSpPr>
          <p:cNvPr id="274" name="Google Shape;274;p6"/>
          <p:cNvSpPr txBox="1"/>
          <p:nvPr/>
        </p:nvSpPr>
        <p:spPr>
          <a:xfrm>
            <a:off x="6187750" y="2263325"/>
            <a:ext cx="4838400" cy="3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사람 개개인의 얼굴을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인식한다.</a:t>
            </a:r>
            <a:endParaRPr>
              <a:solidFill>
                <a:srgbClr val="3D85C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만약 회전 범위 안에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선풍기 바람을 쐬고 싶지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않은 사람이 있으면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그 사람을 피해 회전한다. </a:t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275" name="Google Shape;275;p6"/>
          <p:cNvPicPr preferRelativeResize="0"/>
          <p:nvPr/>
        </p:nvPicPr>
        <p:blipFill rotWithShape="1">
          <a:blip r:embed="rId3">
            <a:alphaModFix/>
          </a:blip>
          <a:srcRect b="40779" l="28411" r="51854" t="13391"/>
          <a:stretch/>
        </p:blipFill>
        <p:spPr>
          <a:xfrm>
            <a:off x="1790975" y="1243603"/>
            <a:ext cx="4038975" cy="53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b57b0b16_0_147"/>
          <p:cNvSpPr/>
          <p:nvPr/>
        </p:nvSpPr>
        <p:spPr>
          <a:xfrm>
            <a:off x="3020252" y="186325"/>
            <a:ext cx="615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73763"/>
                </a:solidFill>
              </a:rPr>
              <a:t>Web control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81" name="Google Shape;281;g75b57b0b16_0_147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pic>
        <p:nvPicPr>
          <p:cNvPr id="282" name="Google Shape;282;g75b57b0b16_0_147"/>
          <p:cNvPicPr preferRelativeResize="0"/>
          <p:nvPr/>
        </p:nvPicPr>
        <p:blipFill rotWithShape="1">
          <a:blip r:embed="rId3">
            <a:alphaModFix/>
          </a:blip>
          <a:srcRect b="18731" l="28028" r="51760" t="13499"/>
          <a:stretch/>
        </p:blipFill>
        <p:spPr>
          <a:xfrm>
            <a:off x="3949325" y="1105225"/>
            <a:ext cx="2440049" cy="46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75b57b0b16_0_147"/>
          <p:cNvPicPr preferRelativeResize="0"/>
          <p:nvPr/>
        </p:nvPicPr>
        <p:blipFill rotWithShape="1">
          <a:blip r:embed="rId4">
            <a:alphaModFix/>
          </a:blip>
          <a:srcRect b="12533" l="28323" r="51466" t="13480"/>
          <a:stretch/>
        </p:blipFill>
        <p:spPr>
          <a:xfrm>
            <a:off x="6268800" y="1068887"/>
            <a:ext cx="2440049" cy="50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75b57b0b16_0_147"/>
          <p:cNvPicPr preferRelativeResize="0"/>
          <p:nvPr/>
        </p:nvPicPr>
        <p:blipFill rotWithShape="1">
          <a:blip r:embed="rId5">
            <a:alphaModFix/>
          </a:blip>
          <a:srcRect b="19843" l="28273" r="51992" t="13812"/>
          <a:stretch/>
        </p:blipFill>
        <p:spPr>
          <a:xfrm>
            <a:off x="8645000" y="1068875"/>
            <a:ext cx="2382448" cy="454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75b57b0b16_0_147"/>
          <p:cNvPicPr preferRelativeResize="0"/>
          <p:nvPr/>
        </p:nvPicPr>
        <p:blipFill rotWithShape="1">
          <a:blip r:embed="rId6">
            <a:alphaModFix/>
          </a:blip>
          <a:srcRect b="18744" l="27951" r="51398" t="13486"/>
          <a:stretch/>
        </p:blipFill>
        <p:spPr>
          <a:xfrm>
            <a:off x="1456150" y="1105224"/>
            <a:ext cx="2493175" cy="464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75b57b0b16_0_147"/>
          <p:cNvSpPr txBox="1"/>
          <p:nvPr/>
        </p:nvSpPr>
        <p:spPr>
          <a:xfrm>
            <a:off x="1161450" y="6101675"/>
            <a:ext cx="986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073763"/>
                </a:solidFill>
              </a:rPr>
              <a:t>웹</a:t>
            </a:r>
            <a:r>
              <a:rPr b="1" lang="ko-KR" sz="2400">
                <a:solidFill>
                  <a:srgbClr val="073763"/>
                </a:solidFill>
              </a:rPr>
              <a:t>을 통해 회전/정지, 약/중/강, 센서모드, 카메라 모드를 조절할 수 있음.</a:t>
            </a:r>
            <a:endParaRPr sz="2400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2019-07-29T03:16:12Z</dcterms:created>
  <dc:creator>조땡</dc:creator>
</cp:coreProperties>
</file>