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CxFGE7AMeZiU15IrOS/+m0dLc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5b8a7b94d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5b8a7b94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b8a7b94d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b8a7b94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5b7ceff4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5b7ceff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5b57b0b1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75b57b0b16_0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TP_4C6YBXlT3ge5_a-a7SvpzrkEPhLiS/view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914529" y="3053556"/>
            <a:ext cx="1754188" cy="1841500"/>
            <a:chOff x="1841629" y="4997450"/>
            <a:chExt cx="1754188" cy="1841500"/>
          </a:xfrm>
        </p:grpSpPr>
        <p:sp>
          <p:nvSpPr>
            <p:cNvPr id="85" name="Google Shape;85;p1"/>
            <p:cNvSpPr/>
            <p:nvPr/>
          </p:nvSpPr>
          <p:spPr>
            <a:xfrm>
              <a:off x="2432179" y="4997450"/>
              <a:ext cx="573088" cy="1514475"/>
            </a:xfrm>
            <a:custGeom>
              <a:rect b="b" l="l" r="r" t="t"/>
              <a:pathLst>
                <a:path extrusionOk="0" h="4771" w="1807">
                  <a:moveTo>
                    <a:pt x="1807" y="4771"/>
                  </a:moveTo>
                  <a:lnTo>
                    <a:pt x="0" y="4771"/>
                  </a:lnTo>
                  <a:lnTo>
                    <a:pt x="371" y="0"/>
                  </a:lnTo>
                  <a:lnTo>
                    <a:pt x="1435" y="0"/>
                  </a:lnTo>
                  <a:lnTo>
                    <a:pt x="1807" y="4771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41629" y="6511925"/>
              <a:ext cx="1754188" cy="269875"/>
            </a:xfrm>
            <a:custGeom>
              <a:rect b="b" l="l" r="r" t="t"/>
              <a:pathLst>
                <a:path extrusionOk="0" h="851" w="5526">
                  <a:moveTo>
                    <a:pt x="5408" y="851"/>
                  </a:moveTo>
                  <a:lnTo>
                    <a:pt x="119" y="851"/>
                  </a:lnTo>
                  <a:lnTo>
                    <a:pt x="94" y="849"/>
                  </a:lnTo>
                  <a:lnTo>
                    <a:pt x="52" y="831"/>
                  </a:lnTo>
                  <a:lnTo>
                    <a:pt x="20" y="799"/>
                  </a:lnTo>
                  <a:lnTo>
                    <a:pt x="2" y="757"/>
                  </a:lnTo>
                  <a:lnTo>
                    <a:pt x="0" y="732"/>
                  </a:lnTo>
                  <a:lnTo>
                    <a:pt x="0" y="557"/>
                  </a:lnTo>
                  <a:lnTo>
                    <a:pt x="1" y="528"/>
                  </a:lnTo>
                  <a:lnTo>
                    <a:pt x="6" y="472"/>
                  </a:lnTo>
                  <a:lnTo>
                    <a:pt x="17" y="417"/>
                  </a:lnTo>
                  <a:lnTo>
                    <a:pt x="33" y="365"/>
                  </a:lnTo>
                  <a:lnTo>
                    <a:pt x="67" y="291"/>
                  </a:lnTo>
                  <a:lnTo>
                    <a:pt x="127" y="202"/>
                  </a:lnTo>
                  <a:lnTo>
                    <a:pt x="202" y="127"/>
                  </a:lnTo>
                  <a:lnTo>
                    <a:pt x="291" y="67"/>
                  </a:lnTo>
                  <a:lnTo>
                    <a:pt x="364" y="34"/>
                  </a:lnTo>
                  <a:lnTo>
                    <a:pt x="417" y="18"/>
                  </a:lnTo>
                  <a:lnTo>
                    <a:pt x="472" y="7"/>
                  </a:lnTo>
                  <a:lnTo>
                    <a:pt x="527" y="1"/>
                  </a:lnTo>
                  <a:lnTo>
                    <a:pt x="556" y="0"/>
                  </a:lnTo>
                  <a:lnTo>
                    <a:pt x="4971" y="0"/>
                  </a:lnTo>
                  <a:lnTo>
                    <a:pt x="4999" y="1"/>
                  </a:lnTo>
                  <a:lnTo>
                    <a:pt x="5055" y="7"/>
                  </a:lnTo>
                  <a:lnTo>
                    <a:pt x="5109" y="18"/>
                  </a:lnTo>
                  <a:lnTo>
                    <a:pt x="5161" y="34"/>
                  </a:lnTo>
                  <a:lnTo>
                    <a:pt x="5236" y="67"/>
                  </a:lnTo>
                  <a:lnTo>
                    <a:pt x="5324" y="127"/>
                  </a:lnTo>
                  <a:lnTo>
                    <a:pt x="5400" y="202"/>
                  </a:lnTo>
                  <a:lnTo>
                    <a:pt x="5460" y="291"/>
                  </a:lnTo>
                  <a:lnTo>
                    <a:pt x="5493" y="365"/>
                  </a:lnTo>
                  <a:lnTo>
                    <a:pt x="5510" y="417"/>
                  </a:lnTo>
                  <a:lnTo>
                    <a:pt x="5521" y="472"/>
                  </a:lnTo>
                  <a:lnTo>
                    <a:pt x="5526" y="528"/>
                  </a:lnTo>
                  <a:lnTo>
                    <a:pt x="5526" y="557"/>
                  </a:lnTo>
                  <a:lnTo>
                    <a:pt x="5526" y="732"/>
                  </a:lnTo>
                  <a:lnTo>
                    <a:pt x="5525" y="757"/>
                  </a:lnTo>
                  <a:lnTo>
                    <a:pt x="5506" y="799"/>
                  </a:lnTo>
                  <a:lnTo>
                    <a:pt x="5475" y="831"/>
                  </a:lnTo>
                  <a:lnTo>
                    <a:pt x="5431" y="849"/>
                  </a:lnTo>
                  <a:lnTo>
                    <a:pt x="5408" y="851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270254" y="6578600"/>
              <a:ext cx="887413" cy="57150"/>
            </a:xfrm>
            <a:custGeom>
              <a:rect b="b" l="l" r="r" t="t"/>
              <a:pathLst>
                <a:path extrusionOk="0" h="180" w="2796">
                  <a:moveTo>
                    <a:pt x="2706" y="180"/>
                  </a:moveTo>
                  <a:lnTo>
                    <a:pt x="90" y="180"/>
                  </a:lnTo>
                  <a:lnTo>
                    <a:pt x="71" y="179"/>
                  </a:lnTo>
                  <a:lnTo>
                    <a:pt x="39" y="165"/>
                  </a:lnTo>
                  <a:lnTo>
                    <a:pt x="14" y="141"/>
                  </a:lnTo>
                  <a:lnTo>
                    <a:pt x="1" y="108"/>
                  </a:lnTo>
                  <a:lnTo>
                    <a:pt x="0" y="90"/>
                  </a:lnTo>
                  <a:lnTo>
                    <a:pt x="1" y="71"/>
                  </a:lnTo>
                  <a:lnTo>
                    <a:pt x="14" y="39"/>
                  </a:lnTo>
                  <a:lnTo>
                    <a:pt x="39" y="15"/>
                  </a:lnTo>
                  <a:lnTo>
                    <a:pt x="71" y="1"/>
                  </a:lnTo>
                  <a:lnTo>
                    <a:pt x="90" y="0"/>
                  </a:lnTo>
                  <a:lnTo>
                    <a:pt x="2706" y="0"/>
                  </a:lnTo>
                  <a:lnTo>
                    <a:pt x="2723" y="1"/>
                  </a:lnTo>
                  <a:lnTo>
                    <a:pt x="2756" y="15"/>
                  </a:lnTo>
                  <a:lnTo>
                    <a:pt x="2780" y="39"/>
                  </a:lnTo>
                  <a:lnTo>
                    <a:pt x="2795" y="71"/>
                  </a:lnTo>
                  <a:lnTo>
                    <a:pt x="2796" y="90"/>
                  </a:lnTo>
                  <a:lnTo>
                    <a:pt x="2795" y="108"/>
                  </a:lnTo>
                  <a:lnTo>
                    <a:pt x="2780" y="141"/>
                  </a:lnTo>
                  <a:lnTo>
                    <a:pt x="2756" y="165"/>
                  </a:lnTo>
                  <a:lnTo>
                    <a:pt x="2723" y="179"/>
                  </a:lnTo>
                  <a:lnTo>
                    <a:pt x="2706" y="180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325816" y="6486525"/>
              <a:ext cx="147638" cy="117475"/>
            </a:xfrm>
            <a:custGeom>
              <a:rect b="b" l="l" r="r" t="t"/>
              <a:pathLst>
                <a:path extrusionOk="0" h="367" w="464">
                  <a:moveTo>
                    <a:pt x="384" y="0"/>
                  </a:moveTo>
                  <a:lnTo>
                    <a:pt x="79" y="0"/>
                  </a:lnTo>
                  <a:lnTo>
                    <a:pt x="64" y="1"/>
                  </a:lnTo>
                  <a:lnTo>
                    <a:pt x="35" y="12"/>
                  </a:lnTo>
                  <a:lnTo>
                    <a:pt x="13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4" y="367"/>
                  </a:lnTo>
                  <a:lnTo>
                    <a:pt x="464" y="79"/>
                  </a:lnTo>
                  <a:lnTo>
                    <a:pt x="463" y="63"/>
                  </a:lnTo>
                  <a:lnTo>
                    <a:pt x="451" y="34"/>
                  </a:lnTo>
                  <a:lnTo>
                    <a:pt x="430" y="12"/>
                  </a:lnTo>
                  <a:lnTo>
                    <a:pt x="401" y="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835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2538541" y="6486525"/>
              <a:ext cx="147638" cy="117475"/>
            </a:xfrm>
            <a:custGeom>
              <a:rect b="b" l="l" r="r" t="t"/>
              <a:pathLst>
                <a:path extrusionOk="0" h="367" w="465">
                  <a:moveTo>
                    <a:pt x="385" y="0"/>
                  </a:moveTo>
                  <a:lnTo>
                    <a:pt x="80" y="0"/>
                  </a:lnTo>
                  <a:lnTo>
                    <a:pt x="63" y="1"/>
                  </a:lnTo>
                  <a:lnTo>
                    <a:pt x="35" y="12"/>
                  </a:lnTo>
                  <a:lnTo>
                    <a:pt x="13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5" y="367"/>
                  </a:lnTo>
                  <a:lnTo>
                    <a:pt x="465" y="79"/>
                  </a:lnTo>
                  <a:lnTo>
                    <a:pt x="464" y="63"/>
                  </a:lnTo>
                  <a:lnTo>
                    <a:pt x="451" y="34"/>
                  </a:lnTo>
                  <a:lnTo>
                    <a:pt x="429" y="12"/>
                  </a:lnTo>
                  <a:lnTo>
                    <a:pt x="401" y="1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2751266" y="6486525"/>
              <a:ext cx="147638" cy="117475"/>
            </a:xfrm>
            <a:custGeom>
              <a:rect b="b" l="l" r="r" t="t"/>
              <a:pathLst>
                <a:path extrusionOk="0" h="367" w="464">
                  <a:moveTo>
                    <a:pt x="385" y="0"/>
                  </a:moveTo>
                  <a:lnTo>
                    <a:pt x="79" y="0"/>
                  </a:lnTo>
                  <a:lnTo>
                    <a:pt x="64" y="1"/>
                  </a:lnTo>
                  <a:lnTo>
                    <a:pt x="35" y="12"/>
                  </a:lnTo>
                  <a:lnTo>
                    <a:pt x="14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4" y="367"/>
                  </a:lnTo>
                  <a:lnTo>
                    <a:pt x="464" y="79"/>
                  </a:lnTo>
                  <a:lnTo>
                    <a:pt x="463" y="63"/>
                  </a:lnTo>
                  <a:lnTo>
                    <a:pt x="451" y="34"/>
                  </a:lnTo>
                  <a:lnTo>
                    <a:pt x="430" y="12"/>
                  </a:lnTo>
                  <a:lnTo>
                    <a:pt x="401" y="1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2963991" y="6486525"/>
              <a:ext cx="147638" cy="117475"/>
            </a:xfrm>
            <a:custGeom>
              <a:rect b="b" l="l" r="r" t="t"/>
              <a:pathLst>
                <a:path extrusionOk="0" h="367" w="465">
                  <a:moveTo>
                    <a:pt x="385" y="0"/>
                  </a:moveTo>
                  <a:lnTo>
                    <a:pt x="80" y="0"/>
                  </a:lnTo>
                  <a:lnTo>
                    <a:pt x="63" y="1"/>
                  </a:lnTo>
                  <a:lnTo>
                    <a:pt x="35" y="12"/>
                  </a:lnTo>
                  <a:lnTo>
                    <a:pt x="13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5" y="367"/>
                  </a:lnTo>
                  <a:lnTo>
                    <a:pt x="465" y="79"/>
                  </a:lnTo>
                  <a:lnTo>
                    <a:pt x="464" y="63"/>
                  </a:lnTo>
                  <a:lnTo>
                    <a:pt x="452" y="34"/>
                  </a:lnTo>
                  <a:lnTo>
                    <a:pt x="429" y="12"/>
                  </a:lnTo>
                  <a:lnTo>
                    <a:pt x="401" y="1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1997204" y="6781800"/>
              <a:ext cx="176213" cy="57150"/>
            </a:xfrm>
            <a:custGeom>
              <a:rect b="b" l="l" r="r" t="t"/>
              <a:pathLst>
                <a:path extrusionOk="0" h="180" w="551">
                  <a:moveTo>
                    <a:pt x="499" y="180"/>
                  </a:moveTo>
                  <a:lnTo>
                    <a:pt x="52" y="180"/>
                  </a:lnTo>
                  <a:lnTo>
                    <a:pt x="42" y="180"/>
                  </a:lnTo>
                  <a:lnTo>
                    <a:pt x="23" y="172"/>
                  </a:lnTo>
                  <a:lnTo>
                    <a:pt x="9" y="158"/>
                  </a:lnTo>
                  <a:lnTo>
                    <a:pt x="1" y="139"/>
                  </a:lnTo>
                  <a:lnTo>
                    <a:pt x="0" y="128"/>
                  </a:lnTo>
                  <a:lnTo>
                    <a:pt x="0" y="0"/>
                  </a:lnTo>
                  <a:lnTo>
                    <a:pt x="551" y="0"/>
                  </a:lnTo>
                  <a:lnTo>
                    <a:pt x="551" y="128"/>
                  </a:lnTo>
                  <a:lnTo>
                    <a:pt x="550" y="139"/>
                  </a:lnTo>
                  <a:lnTo>
                    <a:pt x="542" y="158"/>
                  </a:lnTo>
                  <a:lnTo>
                    <a:pt x="529" y="172"/>
                  </a:lnTo>
                  <a:lnTo>
                    <a:pt x="510" y="180"/>
                  </a:lnTo>
                  <a:lnTo>
                    <a:pt x="499" y="180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3264029" y="6781800"/>
              <a:ext cx="174625" cy="57150"/>
            </a:xfrm>
            <a:custGeom>
              <a:rect b="b" l="l" r="r" t="t"/>
              <a:pathLst>
                <a:path extrusionOk="0" h="180" w="551">
                  <a:moveTo>
                    <a:pt x="499" y="180"/>
                  </a:moveTo>
                  <a:lnTo>
                    <a:pt x="52" y="180"/>
                  </a:lnTo>
                  <a:lnTo>
                    <a:pt x="42" y="180"/>
                  </a:lnTo>
                  <a:lnTo>
                    <a:pt x="23" y="172"/>
                  </a:lnTo>
                  <a:lnTo>
                    <a:pt x="9" y="158"/>
                  </a:lnTo>
                  <a:lnTo>
                    <a:pt x="1" y="139"/>
                  </a:lnTo>
                  <a:lnTo>
                    <a:pt x="0" y="128"/>
                  </a:lnTo>
                  <a:lnTo>
                    <a:pt x="0" y="0"/>
                  </a:lnTo>
                  <a:lnTo>
                    <a:pt x="551" y="0"/>
                  </a:lnTo>
                  <a:lnTo>
                    <a:pt x="551" y="128"/>
                  </a:lnTo>
                  <a:lnTo>
                    <a:pt x="551" y="139"/>
                  </a:lnTo>
                  <a:lnTo>
                    <a:pt x="542" y="158"/>
                  </a:lnTo>
                  <a:lnTo>
                    <a:pt x="529" y="172"/>
                  </a:lnTo>
                  <a:lnTo>
                    <a:pt x="510" y="180"/>
                  </a:lnTo>
                  <a:lnTo>
                    <a:pt x="499" y="180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"/>
          <p:cNvSpPr/>
          <p:nvPr/>
        </p:nvSpPr>
        <p:spPr>
          <a:xfrm>
            <a:off x="3574176" y="2285824"/>
            <a:ext cx="73773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6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SMART-FAN</a:t>
            </a:r>
            <a:endParaRPr>
              <a:solidFill>
                <a:srgbClr val="073763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5조 이정윤 박현수 권규현 박건원 </a:t>
            </a:r>
            <a:endParaRPr b="1" sz="3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1"/>
          <p:cNvGrpSpPr/>
          <p:nvPr/>
        </p:nvGrpSpPr>
        <p:grpSpPr>
          <a:xfrm>
            <a:off x="795255" y="2004214"/>
            <a:ext cx="2016135" cy="2016135"/>
            <a:chOff x="719055" y="2004214"/>
            <a:chExt cx="2016135" cy="2016135"/>
          </a:xfrm>
        </p:grpSpPr>
        <p:sp>
          <p:nvSpPr>
            <p:cNvPr id="96" name="Google Shape;96;p1"/>
            <p:cNvSpPr/>
            <p:nvPr/>
          </p:nvSpPr>
          <p:spPr>
            <a:xfrm>
              <a:off x="897276" y="2093119"/>
              <a:ext cx="962025" cy="931863"/>
            </a:xfrm>
            <a:custGeom>
              <a:rect b="b" l="l" r="r" t="t"/>
              <a:pathLst>
                <a:path extrusionOk="0" h="2937" w="3031">
                  <a:moveTo>
                    <a:pt x="2677" y="2617"/>
                  </a:moveTo>
                  <a:lnTo>
                    <a:pt x="2663" y="2585"/>
                  </a:lnTo>
                  <a:lnTo>
                    <a:pt x="2589" y="2361"/>
                  </a:lnTo>
                  <a:lnTo>
                    <a:pt x="2552" y="2201"/>
                  </a:lnTo>
                  <a:lnTo>
                    <a:pt x="2533" y="2083"/>
                  </a:lnTo>
                  <a:lnTo>
                    <a:pt x="2520" y="1954"/>
                  </a:lnTo>
                  <a:lnTo>
                    <a:pt x="2515" y="1819"/>
                  </a:lnTo>
                  <a:lnTo>
                    <a:pt x="2522" y="1677"/>
                  </a:lnTo>
                  <a:lnTo>
                    <a:pt x="2542" y="1532"/>
                  </a:lnTo>
                  <a:lnTo>
                    <a:pt x="2579" y="1387"/>
                  </a:lnTo>
                  <a:lnTo>
                    <a:pt x="2633" y="1241"/>
                  </a:lnTo>
                  <a:lnTo>
                    <a:pt x="2687" y="1134"/>
                  </a:lnTo>
                  <a:lnTo>
                    <a:pt x="2731" y="1063"/>
                  </a:lnTo>
                  <a:lnTo>
                    <a:pt x="2779" y="994"/>
                  </a:lnTo>
                  <a:lnTo>
                    <a:pt x="2833" y="926"/>
                  </a:lnTo>
                  <a:lnTo>
                    <a:pt x="2863" y="893"/>
                  </a:lnTo>
                  <a:lnTo>
                    <a:pt x="2894" y="859"/>
                  </a:lnTo>
                  <a:lnTo>
                    <a:pt x="2943" y="793"/>
                  </a:lnTo>
                  <a:lnTo>
                    <a:pt x="2981" y="729"/>
                  </a:lnTo>
                  <a:lnTo>
                    <a:pt x="3009" y="665"/>
                  </a:lnTo>
                  <a:lnTo>
                    <a:pt x="3024" y="601"/>
                  </a:lnTo>
                  <a:lnTo>
                    <a:pt x="3031" y="540"/>
                  </a:lnTo>
                  <a:lnTo>
                    <a:pt x="3028" y="481"/>
                  </a:lnTo>
                  <a:lnTo>
                    <a:pt x="3015" y="423"/>
                  </a:lnTo>
                  <a:lnTo>
                    <a:pt x="2993" y="368"/>
                  </a:lnTo>
                  <a:lnTo>
                    <a:pt x="2963" y="316"/>
                  </a:lnTo>
                  <a:lnTo>
                    <a:pt x="2924" y="267"/>
                  </a:lnTo>
                  <a:lnTo>
                    <a:pt x="2878" y="221"/>
                  </a:lnTo>
                  <a:lnTo>
                    <a:pt x="2824" y="177"/>
                  </a:lnTo>
                  <a:lnTo>
                    <a:pt x="2763" y="140"/>
                  </a:lnTo>
                  <a:lnTo>
                    <a:pt x="2696" y="105"/>
                  </a:lnTo>
                  <a:lnTo>
                    <a:pt x="2624" y="75"/>
                  </a:lnTo>
                  <a:lnTo>
                    <a:pt x="2544" y="49"/>
                  </a:lnTo>
                  <a:lnTo>
                    <a:pt x="2460" y="29"/>
                  </a:lnTo>
                  <a:lnTo>
                    <a:pt x="2370" y="13"/>
                  </a:lnTo>
                  <a:lnTo>
                    <a:pt x="2277" y="3"/>
                  </a:lnTo>
                  <a:lnTo>
                    <a:pt x="2178" y="0"/>
                  </a:lnTo>
                  <a:lnTo>
                    <a:pt x="2077" y="2"/>
                  </a:lnTo>
                  <a:lnTo>
                    <a:pt x="1972" y="11"/>
                  </a:lnTo>
                  <a:lnTo>
                    <a:pt x="1864" y="28"/>
                  </a:lnTo>
                  <a:lnTo>
                    <a:pt x="1753" y="50"/>
                  </a:lnTo>
                  <a:lnTo>
                    <a:pt x="1639" y="80"/>
                  </a:lnTo>
                  <a:lnTo>
                    <a:pt x="1526" y="118"/>
                  </a:lnTo>
                  <a:lnTo>
                    <a:pt x="1410" y="164"/>
                  </a:lnTo>
                  <a:lnTo>
                    <a:pt x="1292" y="218"/>
                  </a:lnTo>
                  <a:lnTo>
                    <a:pt x="1175" y="280"/>
                  </a:lnTo>
                  <a:lnTo>
                    <a:pt x="1058" y="350"/>
                  </a:lnTo>
                  <a:lnTo>
                    <a:pt x="941" y="431"/>
                  </a:lnTo>
                  <a:lnTo>
                    <a:pt x="883" y="474"/>
                  </a:lnTo>
                  <a:lnTo>
                    <a:pt x="822" y="523"/>
                  </a:lnTo>
                  <a:lnTo>
                    <a:pt x="704" y="622"/>
                  </a:lnTo>
                  <a:lnTo>
                    <a:pt x="596" y="724"/>
                  </a:lnTo>
                  <a:lnTo>
                    <a:pt x="496" y="829"/>
                  </a:lnTo>
                  <a:lnTo>
                    <a:pt x="403" y="936"/>
                  </a:lnTo>
                  <a:lnTo>
                    <a:pt x="320" y="1044"/>
                  </a:lnTo>
                  <a:lnTo>
                    <a:pt x="246" y="1154"/>
                  </a:lnTo>
                  <a:lnTo>
                    <a:pt x="181" y="1264"/>
                  </a:lnTo>
                  <a:lnTo>
                    <a:pt x="125" y="1376"/>
                  </a:lnTo>
                  <a:lnTo>
                    <a:pt x="79" y="1486"/>
                  </a:lnTo>
                  <a:lnTo>
                    <a:pt x="44" y="1596"/>
                  </a:lnTo>
                  <a:lnTo>
                    <a:pt x="19" y="1705"/>
                  </a:lnTo>
                  <a:lnTo>
                    <a:pt x="4" y="1812"/>
                  </a:lnTo>
                  <a:lnTo>
                    <a:pt x="0" y="1917"/>
                  </a:lnTo>
                  <a:lnTo>
                    <a:pt x="8" y="2020"/>
                  </a:lnTo>
                  <a:lnTo>
                    <a:pt x="26" y="2119"/>
                  </a:lnTo>
                  <a:lnTo>
                    <a:pt x="56" y="2215"/>
                  </a:lnTo>
                  <a:lnTo>
                    <a:pt x="98" y="2308"/>
                  </a:lnTo>
                  <a:lnTo>
                    <a:pt x="153" y="2396"/>
                  </a:lnTo>
                  <a:lnTo>
                    <a:pt x="220" y="2478"/>
                  </a:lnTo>
                  <a:lnTo>
                    <a:pt x="299" y="2556"/>
                  </a:lnTo>
                  <a:lnTo>
                    <a:pt x="392" y="2628"/>
                  </a:lnTo>
                  <a:lnTo>
                    <a:pt x="498" y="2694"/>
                  </a:lnTo>
                  <a:lnTo>
                    <a:pt x="616" y="2752"/>
                  </a:lnTo>
                  <a:lnTo>
                    <a:pt x="749" y="2804"/>
                  </a:lnTo>
                  <a:lnTo>
                    <a:pt x="896" y="2848"/>
                  </a:lnTo>
                  <a:lnTo>
                    <a:pt x="1057" y="2883"/>
                  </a:lnTo>
                  <a:lnTo>
                    <a:pt x="1233" y="2910"/>
                  </a:lnTo>
                  <a:lnTo>
                    <a:pt x="1423" y="2929"/>
                  </a:lnTo>
                  <a:lnTo>
                    <a:pt x="1629" y="2937"/>
                  </a:lnTo>
                  <a:lnTo>
                    <a:pt x="1849" y="2936"/>
                  </a:lnTo>
                  <a:lnTo>
                    <a:pt x="2086" y="2923"/>
                  </a:lnTo>
                  <a:lnTo>
                    <a:pt x="2211" y="2913"/>
                  </a:lnTo>
                  <a:lnTo>
                    <a:pt x="2677" y="2617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962363" y="3039269"/>
              <a:ext cx="1062038" cy="901700"/>
            </a:xfrm>
            <a:custGeom>
              <a:rect b="b" l="l" r="r" t="t"/>
              <a:pathLst>
                <a:path extrusionOk="0" h="2837" w="3345">
                  <a:moveTo>
                    <a:pt x="2189" y="0"/>
                  </a:moveTo>
                  <a:lnTo>
                    <a:pt x="2169" y="27"/>
                  </a:lnTo>
                  <a:lnTo>
                    <a:pt x="2012" y="204"/>
                  </a:lnTo>
                  <a:lnTo>
                    <a:pt x="1892" y="314"/>
                  </a:lnTo>
                  <a:lnTo>
                    <a:pt x="1799" y="391"/>
                  </a:lnTo>
                  <a:lnTo>
                    <a:pt x="1694" y="467"/>
                  </a:lnTo>
                  <a:lnTo>
                    <a:pt x="1579" y="538"/>
                  </a:lnTo>
                  <a:lnTo>
                    <a:pt x="1453" y="603"/>
                  </a:lnTo>
                  <a:lnTo>
                    <a:pt x="1318" y="658"/>
                  </a:lnTo>
                  <a:lnTo>
                    <a:pt x="1173" y="699"/>
                  </a:lnTo>
                  <a:lnTo>
                    <a:pt x="1020" y="726"/>
                  </a:lnTo>
                  <a:lnTo>
                    <a:pt x="899" y="732"/>
                  </a:lnTo>
                  <a:lnTo>
                    <a:pt x="817" y="730"/>
                  </a:lnTo>
                  <a:lnTo>
                    <a:pt x="733" y="723"/>
                  </a:lnTo>
                  <a:lnTo>
                    <a:pt x="647" y="709"/>
                  </a:lnTo>
                  <a:lnTo>
                    <a:pt x="602" y="699"/>
                  </a:lnTo>
                  <a:lnTo>
                    <a:pt x="559" y="690"/>
                  </a:lnTo>
                  <a:lnTo>
                    <a:pt x="477" y="680"/>
                  </a:lnTo>
                  <a:lnTo>
                    <a:pt x="403" y="680"/>
                  </a:lnTo>
                  <a:lnTo>
                    <a:pt x="333" y="689"/>
                  </a:lnTo>
                  <a:lnTo>
                    <a:pt x="271" y="706"/>
                  </a:lnTo>
                  <a:lnTo>
                    <a:pt x="214" y="732"/>
                  </a:lnTo>
                  <a:lnTo>
                    <a:pt x="164" y="764"/>
                  </a:lnTo>
                  <a:lnTo>
                    <a:pt x="121" y="804"/>
                  </a:lnTo>
                  <a:lnTo>
                    <a:pt x="85" y="850"/>
                  </a:lnTo>
                  <a:lnTo>
                    <a:pt x="53" y="902"/>
                  </a:lnTo>
                  <a:lnTo>
                    <a:pt x="30" y="960"/>
                  </a:lnTo>
                  <a:lnTo>
                    <a:pt x="13" y="1024"/>
                  </a:lnTo>
                  <a:lnTo>
                    <a:pt x="3" y="1092"/>
                  </a:lnTo>
                  <a:lnTo>
                    <a:pt x="0" y="1163"/>
                  </a:lnTo>
                  <a:lnTo>
                    <a:pt x="4" y="1239"/>
                  </a:lnTo>
                  <a:lnTo>
                    <a:pt x="14" y="1317"/>
                  </a:lnTo>
                  <a:lnTo>
                    <a:pt x="32" y="1399"/>
                  </a:lnTo>
                  <a:lnTo>
                    <a:pt x="57" y="1481"/>
                  </a:lnTo>
                  <a:lnTo>
                    <a:pt x="88" y="1567"/>
                  </a:lnTo>
                  <a:lnTo>
                    <a:pt x="127" y="1653"/>
                  </a:lnTo>
                  <a:lnTo>
                    <a:pt x="173" y="1739"/>
                  </a:lnTo>
                  <a:lnTo>
                    <a:pt x="225" y="1826"/>
                  </a:lnTo>
                  <a:lnTo>
                    <a:pt x="287" y="1913"/>
                  </a:lnTo>
                  <a:lnTo>
                    <a:pt x="354" y="1999"/>
                  </a:lnTo>
                  <a:lnTo>
                    <a:pt x="428" y="2083"/>
                  </a:lnTo>
                  <a:lnTo>
                    <a:pt x="511" y="2165"/>
                  </a:lnTo>
                  <a:lnTo>
                    <a:pt x="601" y="2246"/>
                  </a:lnTo>
                  <a:lnTo>
                    <a:pt x="698" y="2324"/>
                  </a:lnTo>
                  <a:lnTo>
                    <a:pt x="803" y="2397"/>
                  </a:lnTo>
                  <a:lnTo>
                    <a:pt x="916" y="2469"/>
                  </a:lnTo>
                  <a:lnTo>
                    <a:pt x="1036" y="2535"/>
                  </a:lnTo>
                  <a:lnTo>
                    <a:pt x="1165" y="2596"/>
                  </a:lnTo>
                  <a:lnTo>
                    <a:pt x="1232" y="2624"/>
                  </a:lnTo>
                  <a:lnTo>
                    <a:pt x="1304" y="2654"/>
                  </a:lnTo>
                  <a:lnTo>
                    <a:pt x="1448" y="2705"/>
                  </a:lnTo>
                  <a:lnTo>
                    <a:pt x="1591" y="2748"/>
                  </a:lnTo>
                  <a:lnTo>
                    <a:pt x="1732" y="2782"/>
                  </a:lnTo>
                  <a:lnTo>
                    <a:pt x="1870" y="2809"/>
                  </a:lnTo>
                  <a:lnTo>
                    <a:pt x="2006" y="2827"/>
                  </a:lnTo>
                  <a:lnTo>
                    <a:pt x="2138" y="2836"/>
                  </a:lnTo>
                  <a:lnTo>
                    <a:pt x="2266" y="2837"/>
                  </a:lnTo>
                  <a:lnTo>
                    <a:pt x="2390" y="2830"/>
                  </a:lnTo>
                  <a:lnTo>
                    <a:pt x="2508" y="2814"/>
                  </a:lnTo>
                  <a:lnTo>
                    <a:pt x="2622" y="2790"/>
                  </a:lnTo>
                  <a:lnTo>
                    <a:pt x="2728" y="2758"/>
                  </a:lnTo>
                  <a:lnTo>
                    <a:pt x="2828" y="2717"/>
                  </a:lnTo>
                  <a:lnTo>
                    <a:pt x="2922" y="2667"/>
                  </a:lnTo>
                  <a:lnTo>
                    <a:pt x="3007" y="2609"/>
                  </a:lnTo>
                  <a:lnTo>
                    <a:pt x="3084" y="2544"/>
                  </a:lnTo>
                  <a:lnTo>
                    <a:pt x="3152" y="2470"/>
                  </a:lnTo>
                  <a:lnTo>
                    <a:pt x="3211" y="2386"/>
                  </a:lnTo>
                  <a:lnTo>
                    <a:pt x="3259" y="2296"/>
                  </a:lnTo>
                  <a:lnTo>
                    <a:pt x="3298" y="2197"/>
                  </a:lnTo>
                  <a:lnTo>
                    <a:pt x="3325" y="2089"/>
                  </a:lnTo>
                  <a:lnTo>
                    <a:pt x="3342" y="1973"/>
                  </a:lnTo>
                  <a:lnTo>
                    <a:pt x="3345" y="1848"/>
                  </a:lnTo>
                  <a:lnTo>
                    <a:pt x="3337" y="1716"/>
                  </a:lnTo>
                  <a:lnTo>
                    <a:pt x="3315" y="1575"/>
                  </a:lnTo>
                  <a:lnTo>
                    <a:pt x="3279" y="1427"/>
                  </a:lnTo>
                  <a:lnTo>
                    <a:pt x="3230" y="1269"/>
                  </a:lnTo>
                  <a:lnTo>
                    <a:pt x="3165" y="1103"/>
                  </a:lnTo>
                  <a:lnTo>
                    <a:pt x="3086" y="929"/>
                  </a:lnTo>
                  <a:lnTo>
                    <a:pt x="2990" y="747"/>
                  </a:lnTo>
                  <a:lnTo>
                    <a:pt x="2879" y="556"/>
                  </a:lnTo>
                  <a:lnTo>
                    <a:pt x="2750" y="358"/>
                  </a:lnTo>
                  <a:lnTo>
                    <a:pt x="2679" y="255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795801" y="2399506"/>
              <a:ext cx="889000" cy="1103313"/>
            </a:xfrm>
            <a:custGeom>
              <a:rect b="b" l="l" r="r" t="t"/>
              <a:pathLst>
                <a:path extrusionOk="0" h="3476" w="2799">
                  <a:moveTo>
                    <a:pt x="23" y="2079"/>
                  </a:moveTo>
                  <a:lnTo>
                    <a:pt x="58" y="2082"/>
                  </a:lnTo>
                  <a:lnTo>
                    <a:pt x="289" y="2129"/>
                  </a:lnTo>
                  <a:lnTo>
                    <a:pt x="445" y="2177"/>
                  </a:lnTo>
                  <a:lnTo>
                    <a:pt x="558" y="2221"/>
                  </a:lnTo>
                  <a:lnTo>
                    <a:pt x="676" y="2273"/>
                  </a:lnTo>
                  <a:lnTo>
                    <a:pt x="796" y="2338"/>
                  </a:lnTo>
                  <a:lnTo>
                    <a:pt x="915" y="2414"/>
                  </a:lnTo>
                  <a:lnTo>
                    <a:pt x="1030" y="2504"/>
                  </a:lnTo>
                  <a:lnTo>
                    <a:pt x="1138" y="2608"/>
                  </a:lnTo>
                  <a:lnTo>
                    <a:pt x="1237" y="2727"/>
                  </a:lnTo>
                  <a:lnTo>
                    <a:pt x="1303" y="2829"/>
                  </a:lnTo>
                  <a:lnTo>
                    <a:pt x="1342" y="2901"/>
                  </a:lnTo>
                  <a:lnTo>
                    <a:pt x="1378" y="2978"/>
                  </a:lnTo>
                  <a:lnTo>
                    <a:pt x="1409" y="3058"/>
                  </a:lnTo>
                  <a:lnTo>
                    <a:pt x="1424" y="3102"/>
                  </a:lnTo>
                  <a:lnTo>
                    <a:pt x="1437" y="3143"/>
                  </a:lnTo>
                  <a:lnTo>
                    <a:pt x="1470" y="3219"/>
                  </a:lnTo>
                  <a:lnTo>
                    <a:pt x="1506" y="3285"/>
                  </a:lnTo>
                  <a:lnTo>
                    <a:pt x="1549" y="3341"/>
                  </a:lnTo>
                  <a:lnTo>
                    <a:pt x="1596" y="3387"/>
                  </a:lnTo>
                  <a:lnTo>
                    <a:pt x="1645" y="3422"/>
                  </a:lnTo>
                  <a:lnTo>
                    <a:pt x="1698" y="3449"/>
                  </a:lnTo>
                  <a:lnTo>
                    <a:pt x="1754" y="3467"/>
                  </a:lnTo>
                  <a:lnTo>
                    <a:pt x="1813" y="3476"/>
                  </a:lnTo>
                  <a:lnTo>
                    <a:pt x="1874" y="3476"/>
                  </a:lnTo>
                  <a:lnTo>
                    <a:pt x="1936" y="3467"/>
                  </a:lnTo>
                  <a:lnTo>
                    <a:pt x="1998" y="3450"/>
                  </a:lnTo>
                  <a:lnTo>
                    <a:pt x="2062" y="3424"/>
                  </a:lnTo>
                  <a:lnTo>
                    <a:pt x="2127" y="3391"/>
                  </a:lnTo>
                  <a:lnTo>
                    <a:pt x="2189" y="3351"/>
                  </a:lnTo>
                  <a:lnTo>
                    <a:pt x="2253" y="3302"/>
                  </a:lnTo>
                  <a:lnTo>
                    <a:pt x="2314" y="3246"/>
                  </a:lnTo>
                  <a:lnTo>
                    <a:pt x="2375" y="3183"/>
                  </a:lnTo>
                  <a:lnTo>
                    <a:pt x="2431" y="3114"/>
                  </a:lnTo>
                  <a:lnTo>
                    <a:pt x="2487" y="3037"/>
                  </a:lnTo>
                  <a:lnTo>
                    <a:pt x="2540" y="2954"/>
                  </a:lnTo>
                  <a:lnTo>
                    <a:pt x="2588" y="2864"/>
                  </a:lnTo>
                  <a:lnTo>
                    <a:pt x="2632" y="2769"/>
                  </a:lnTo>
                  <a:lnTo>
                    <a:pt x="2674" y="2668"/>
                  </a:lnTo>
                  <a:lnTo>
                    <a:pt x="2709" y="2561"/>
                  </a:lnTo>
                  <a:lnTo>
                    <a:pt x="2739" y="2448"/>
                  </a:lnTo>
                  <a:lnTo>
                    <a:pt x="2764" y="2330"/>
                  </a:lnTo>
                  <a:lnTo>
                    <a:pt x="2782" y="2207"/>
                  </a:lnTo>
                  <a:lnTo>
                    <a:pt x="2794" y="2079"/>
                  </a:lnTo>
                  <a:lnTo>
                    <a:pt x="2799" y="1946"/>
                  </a:lnTo>
                  <a:lnTo>
                    <a:pt x="2796" y="1809"/>
                  </a:lnTo>
                  <a:lnTo>
                    <a:pt x="2785" y="1667"/>
                  </a:lnTo>
                  <a:lnTo>
                    <a:pt x="2776" y="1595"/>
                  </a:lnTo>
                  <a:lnTo>
                    <a:pt x="2765" y="1518"/>
                  </a:lnTo>
                  <a:lnTo>
                    <a:pt x="2738" y="1367"/>
                  </a:lnTo>
                  <a:lnTo>
                    <a:pt x="2704" y="1222"/>
                  </a:lnTo>
                  <a:lnTo>
                    <a:pt x="2664" y="1082"/>
                  </a:lnTo>
                  <a:lnTo>
                    <a:pt x="2617" y="950"/>
                  </a:lnTo>
                  <a:lnTo>
                    <a:pt x="2564" y="822"/>
                  </a:lnTo>
                  <a:lnTo>
                    <a:pt x="2506" y="704"/>
                  </a:lnTo>
                  <a:lnTo>
                    <a:pt x="2443" y="593"/>
                  </a:lnTo>
                  <a:lnTo>
                    <a:pt x="2375" y="489"/>
                  </a:lnTo>
                  <a:lnTo>
                    <a:pt x="2302" y="394"/>
                  </a:lnTo>
                  <a:lnTo>
                    <a:pt x="2224" y="308"/>
                  </a:lnTo>
                  <a:lnTo>
                    <a:pt x="2142" y="232"/>
                  </a:lnTo>
                  <a:lnTo>
                    <a:pt x="2058" y="165"/>
                  </a:lnTo>
                  <a:lnTo>
                    <a:pt x="1968" y="109"/>
                  </a:lnTo>
                  <a:lnTo>
                    <a:pt x="1876" y="65"/>
                  </a:lnTo>
                  <a:lnTo>
                    <a:pt x="1780" y="31"/>
                  </a:lnTo>
                  <a:lnTo>
                    <a:pt x="1682" y="9"/>
                  </a:lnTo>
                  <a:lnTo>
                    <a:pt x="1581" y="0"/>
                  </a:lnTo>
                  <a:lnTo>
                    <a:pt x="1477" y="2"/>
                  </a:lnTo>
                  <a:lnTo>
                    <a:pt x="1372" y="19"/>
                  </a:lnTo>
                  <a:lnTo>
                    <a:pt x="1265" y="49"/>
                  </a:lnTo>
                  <a:lnTo>
                    <a:pt x="1157" y="93"/>
                  </a:lnTo>
                  <a:lnTo>
                    <a:pt x="1048" y="152"/>
                  </a:lnTo>
                  <a:lnTo>
                    <a:pt x="937" y="225"/>
                  </a:lnTo>
                  <a:lnTo>
                    <a:pt x="826" y="315"/>
                  </a:lnTo>
                  <a:lnTo>
                    <a:pt x="714" y="420"/>
                  </a:lnTo>
                  <a:lnTo>
                    <a:pt x="603" y="542"/>
                  </a:lnTo>
                  <a:lnTo>
                    <a:pt x="492" y="681"/>
                  </a:lnTo>
                  <a:lnTo>
                    <a:pt x="381" y="836"/>
                  </a:lnTo>
                  <a:lnTo>
                    <a:pt x="270" y="1010"/>
                  </a:lnTo>
                  <a:lnTo>
                    <a:pt x="162" y="1202"/>
                  </a:lnTo>
                  <a:lnTo>
                    <a:pt x="54" y="1413"/>
                  </a:lnTo>
                  <a:lnTo>
                    <a:pt x="0" y="1525"/>
                  </a:lnTo>
                  <a:lnTo>
                    <a:pt x="23" y="2079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440201" y="2734469"/>
              <a:ext cx="566738" cy="566738"/>
            </a:xfrm>
            <a:custGeom>
              <a:rect b="b" l="l" r="r" t="t"/>
              <a:pathLst>
                <a:path extrusionOk="0" h="1788" w="1788">
                  <a:moveTo>
                    <a:pt x="1788" y="894"/>
                  </a:moveTo>
                  <a:lnTo>
                    <a:pt x="1788" y="940"/>
                  </a:lnTo>
                  <a:lnTo>
                    <a:pt x="1778" y="1031"/>
                  </a:lnTo>
                  <a:lnTo>
                    <a:pt x="1760" y="1118"/>
                  </a:lnTo>
                  <a:lnTo>
                    <a:pt x="1735" y="1202"/>
                  </a:lnTo>
                  <a:lnTo>
                    <a:pt x="1701" y="1282"/>
                  </a:lnTo>
                  <a:lnTo>
                    <a:pt x="1660" y="1359"/>
                  </a:lnTo>
                  <a:lnTo>
                    <a:pt x="1611" y="1430"/>
                  </a:lnTo>
                  <a:lnTo>
                    <a:pt x="1556" y="1496"/>
                  </a:lnTo>
                  <a:lnTo>
                    <a:pt x="1496" y="1556"/>
                  </a:lnTo>
                  <a:lnTo>
                    <a:pt x="1430" y="1611"/>
                  </a:lnTo>
                  <a:lnTo>
                    <a:pt x="1359" y="1660"/>
                  </a:lnTo>
                  <a:lnTo>
                    <a:pt x="1282" y="1701"/>
                  </a:lnTo>
                  <a:lnTo>
                    <a:pt x="1202" y="1735"/>
                  </a:lnTo>
                  <a:lnTo>
                    <a:pt x="1118" y="1760"/>
                  </a:lnTo>
                  <a:lnTo>
                    <a:pt x="1031" y="1778"/>
                  </a:lnTo>
                  <a:lnTo>
                    <a:pt x="940" y="1788"/>
                  </a:lnTo>
                  <a:lnTo>
                    <a:pt x="895" y="1788"/>
                  </a:lnTo>
                  <a:lnTo>
                    <a:pt x="848" y="1788"/>
                  </a:lnTo>
                  <a:lnTo>
                    <a:pt x="758" y="1778"/>
                  </a:lnTo>
                  <a:lnTo>
                    <a:pt x="670" y="1760"/>
                  </a:lnTo>
                  <a:lnTo>
                    <a:pt x="587" y="1735"/>
                  </a:lnTo>
                  <a:lnTo>
                    <a:pt x="506" y="1701"/>
                  </a:lnTo>
                  <a:lnTo>
                    <a:pt x="430" y="1660"/>
                  </a:lnTo>
                  <a:lnTo>
                    <a:pt x="359" y="1611"/>
                  </a:lnTo>
                  <a:lnTo>
                    <a:pt x="293" y="1556"/>
                  </a:lnTo>
                  <a:lnTo>
                    <a:pt x="232" y="1496"/>
                  </a:lnTo>
                  <a:lnTo>
                    <a:pt x="177" y="1430"/>
                  </a:lnTo>
                  <a:lnTo>
                    <a:pt x="129" y="1359"/>
                  </a:lnTo>
                  <a:lnTo>
                    <a:pt x="88" y="1282"/>
                  </a:lnTo>
                  <a:lnTo>
                    <a:pt x="53" y="1202"/>
                  </a:lnTo>
                  <a:lnTo>
                    <a:pt x="27" y="1118"/>
                  </a:lnTo>
                  <a:lnTo>
                    <a:pt x="10" y="1031"/>
                  </a:lnTo>
                  <a:lnTo>
                    <a:pt x="1" y="940"/>
                  </a:lnTo>
                  <a:lnTo>
                    <a:pt x="0" y="894"/>
                  </a:lnTo>
                  <a:lnTo>
                    <a:pt x="1" y="848"/>
                  </a:lnTo>
                  <a:lnTo>
                    <a:pt x="10" y="758"/>
                  </a:lnTo>
                  <a:lnTo>
                    <a:pt x="27" y="670"/>
                  </a:lnTo>
                  <a:lnTo>
                    <a:pt x="53" y="586"/>
                  </a:lnTo>
                  <a:lnTo>
                    <a:pt x="88" y="506"/>
                  </a:lnTo>
                  <a:lnTo>
                    <a:pt x="129" y="430"/>
                  </a:lnTo>
                  <a:lnTo>
                    <a:pt x="177" y="359"/>
                  </a:lnTo>
                  <a:lnTo>
                    <a:pt x="232" y="293"/>
                  </a:lnTo>
                  <a:lnTo>
                    <a:pt x="293" y="232"/>
                  </a:lnTo>
                  <a:lnTo>
                    <a:pt x="359" y="177"/>
                  </a:lnTo>
                  <a:lnTo>
                    <a:pt x="430" y="129"/>
                  </a:lnTo>
                  <a:lnTo>
                    <a:pt x="506" y="88"/>
                  </a:lnTo>
                  <a:lnTo>
                    <a:pt x="587" y="53"/>
                  </a:lnTo>
                  <a:lnTo>
                    <a:pt x="670" y="27"/>
                  </a:lnTo>
                  <a:lnTo>
                    <a:pt x="758" y="10"/>
                  </a:lnTo>
                  <a:lnTo>
                    <a:pt x="848" y="1"/>
                  </a:lnTo>
                  <a:lnTo>
                    <a:pt x="895" y="0"/>
                  </a:lnTo>
                  <a:lnTo>
                    <a:pt x="940" y="1"/>
                  </a:lnTo>
                  <a:lnTo>
                    <a:pt x="1031" y="10"/>
                  </a:lnTo>
                  <a:lnTo>
                    <a:pt x="1118" y="27"/>
                  </a:lnTo>
                  <a:lnTo>
                    <a:pt x="1202" y="53"/>
                  </a:lnTo>
                  <a:lnTo>
                    <a:pt x="1282" y="88"/>
                  </a:lnTo>
                  <a:lnTo>
                    <a:pt x="1359" y="129"/>
                  </a:lnTo>
                  <a:lnTo>
                    <a:pt x="1430" y="177"/>
                  </a:lnTo>
                  <a:lnTo>
                    <a:pt x="1496" y="232"/>
                  </a:lnTo>
                  <a:lnTo>
                    <a:pt x="1556" y="293"/>
                  </a:lnTo>
                  <a:lnTo>
                    <a:pt x="1611" y="359"/>
                  </a:lnTo>
                  <a:lnTo>
                    <a:pt x="1660" y="430"/>
                  </a:lnTo>
                  <a:lnTo>
                    <a:pt x="1701" y="506"/>
                  </a:lnTo>
                  <a:lnTo>
                    <a:pt x="1735" y="586"/>
                  </a:lnTo>
                  <a:lnTo>
                    <a:pt x="1760" y="670"/>
                  </a:lnTo>
                  <a:lnTo>
                    <a:pt x="1778" y="758"/>
                  </a:lnTo>
                  <a:lnTo>
                    <a:pt x="1788" y="848"/>
                  </a:lnTo>
                  <a:lnTo>
                    <a:pt x="1788" y="894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486238" y="2780506"/>
              <a:ext cx="474663" cy="474663"/>
            </a:xfrm>
            <a:custGeom>
              <a:rect b="b" l="l" r="r" t="t"/>
              <a:pathLst>
                <a:path extrusionOk="0" h="1491" w="1492">
                  <a:moveTo>
                    <a:pt x="747" y="1491"/>
                  </a:moveTo>
                  <a:lnTo>
                    <a:pt x="707" y="1490"/>
                  </a:lnTo>
                  <a:lnTo>
                    <a:pt x="633" y="1483"/>
                  </a:lnTo>
                  <a:lnTo>
                    <a:pt x="560" y="1467"/>
                  </a:lnTo>
                  <a:lnTo>
                    <a:pt x="490" y="1446"/>
                  </a:lnTo>
                  <a:lnTo>
                    <a:pt x="423" y="1417"/>
                  </a:lnTo>
                  <a:lnTo>
                    <a:pt x="359" y="1383"/>
                  </a:lnTo>
                  <a:lnTo>
                    <a:pt x="300" y="1342"/>
                  </a:lnTo>
                  <a:lnTo>
                    <a:pt x="244" y="1297"/>
                  </a:lnTo>
                  <a:lnTo>
                    <a:pt x="194" y="1246"/>
                  </a:lnTo>
                  <a:lnTo>
                    <a:pt x="148" y="1191"/>
                  </a:lnTo>
                  <a:lnTo>
                    <a:pt x="108" y="1131"/>
                  </a:lnTo>
                  <a:lnTo>
                    <a:pt x="74" y="1068"/>
                  </a:lnTo>
                  <a:lnTo>
                    <a:pt x="46" y="1001"/>
                  </a:lnTo>
                  <a:lnTo>
                    <a:pt x="23" y="932"/>
                  </a:lnTo>
                  <a:lnTo>
                    <a:pt x="9" y="858"/>
                  </a:lnTo>
                  <a:lnTo>
                    <a:pt x="1" y="783"/>
                  </a:lnTo>
                  <a:lnTo>
                    <a:pt x="0" y="745"/>
                  </a:lnTo>
                  <a:lnTo>
                    <a:pt x="1" y="706"/>
                  </a:lnTo>
                  <a:lnTo>
                    <a:pt x="9" y="632"/>
                  </a:lnTo>
                  <a:lnTo>
                    <a:pt x="23" y="559"/>
                  </a:lnTo>
                  <a:lnTo>
                    <a:pt x="46" y="489"/>
                  </a:lnTo>
                  <a:lnTo>
                    <a:pt x="74" y="422"/>
                  </a:lnTo>
                  <a:lnTo>
                    <a:pt x="108" y="358"/>
                  </a:lnTo>
                  <a:lnTo>
                    <a:pt x="148" y="299"/>
                  </a:lnTo>
                  <a:lnTo>
                    <a:pt x="194" y="243"/>
                  </a:lnTo>
                  <a:lnTo>
                    <a:pt x="244" y="193"/>
                  </a:lnTo>
                  <a:lnTo>
                    <a:pt x="300" y="147"/>
                  </a:lnTo>
                  <a:lnTo>
                    <a:pt x="359" y="107"/>
                  </a:lnTo>
                  <a:lnTo>
                    <a:pt x="423" y="73"/>
                  </a:lnTo>
                  <a:lnTo>
                    <a:pt x="490" y="45"/>
                  </a:lnTo>
                  <a:lnTo>
                    <a:pt x="560" y="22"/>
                  </a:lnTo>
                  <a:lnTo>
                    <a:pt x="633" y="8"/>
                  </a:lnTo>
                  <a:lnTo>
                    <a:pt x="707" y="0"/>
                  </a:lnTo>
                  <a:lnTo>
                    <a:pt x="747" y="0"/>
                  </a:lnTo>
                  <a:lnTo>
                    <a:pt x="784" y="0"/>
                  </a:lnTo>
                  <a:lnTo>
                    <a:pt x="859" y="8"/>
                  </a:lnTo>
                  <a:lnTo>
                    <a:pt x="933" y="22"/>
                  </a:lnTo>
                  <a:lnTo>
                    <a:pt x="1002" y="45"/>
                  </a:lnTo>
                  <a:lnTo>
                    <a:pt x="1069" y="73"/>
                  </a:lnTo>
                  <a:lnTo>
                    <a:pt x="1133" y="107"/>
                  </a:lnTo>
                  <a:lnTo>
                    <a:pt x="1192" y="147"/>
                  </a:lnTo>
                  <a:lnTo>
                    <a:pt x="1248" y="193"/>
                  </a:lnTo>
                  <a:lnTo>
                    <a:pt x="1298" y="244"/>
                  </a:lnTo>
                  <a:lnTo>
                    <a:pt x="1343" y="299"/>
                  </a:lnTo>
                  <a:lnTo>
                    <a:pt x="1384" y="358"/>
                  </a:lnTo>
                  <a:lnTo>
                    <a:pt x="1418" y="422"/>
                  </a:lnTo>
                  <a:lnTo>
                    <a:pt x="1447" y="489"/>
                  </a:lnTo>
                  <a:lnTo>
                    <a:pt x="1468" y="559"/>
                  </a:lnTo>
                  <a:lnTo>
                    <a:pt x="1484" y="632"/>
                  </a:lnTo>
                  <a:lnTo>
                    <a:pt x="1491" y="706"/>
                  </a:lnTo>
                  <a:lnTo>
                    <a:pt x="1492" y="745"/>
                  </a:lnTo>
                  <a:lnTo>
                    <a:pt x="1491" y="783"/>
                  </a:lnTo>
                  <a:lnTo>
                    <a:pt x="1484" y="858"/>
                  </a:lnTo>
                  <a:lnTo>
                    <a:pt x="1468" y="932"/>
                  </a:lnTo>
                  <a:lnTo>
                    <a:pt x="1447" y="1001"/>
                  </a:lnTo>
                  <a:lnTo>
                    <a:pt x="1418" y="1068"/>
                  </a:lnTo>
                  <a:lnTo>
                    <a:pt x="1384" y="1131"/>
                  </a:lnTo>
                  <a:lnTo>
                    <a:pt x="1343" y="1191"/>
                  </a:lnTo>
                  <a:lnTo>
                    <a:pt x="1298" y="1246"/>
                  </a:lnTo>
                  <a:lnTo>
                    <a:pt x="1248" y="1297"/>
                  </a:lnTo>
                  <a:lnTo>
                    <a:pt x="1192" y="1342"/>
                  </a:lnTo>
                  <a:lnTo>
                    <a:pt x="1133" y="1383"/>
                  </a:lnTo>
                  <a:lnTo>
                    <a:pt x="1069" y="1417"/>
                  </a:lnTo>
                  <a:lnTo>
                    <a:pt x="1002" y="1446"/>
                  </a:lnTo>
                  <a:lnTo>
                    <a:pt x="933" y="1467"/>
                  </a:lnTo>
                  <a:lnTo>
                    <a:pt x="859" y="1483"/>
                  </a:lnTo>
                  <a:lnTo>
                    <a:pt x="784" y="1490"/>
                  </a:lnTo>
                  <a:lnTo>
                    <a:pt x="747" y="1491"/>
                  </a:lnTo>
                  <a:close/>
                  <a:moveTo>
                    <a:pt x="747" y="132"/>
                  </a:moveTo>
                  <a:lnTo>
                    <a:pt x="714" y="132"/>
                  </a:lnTo>
                  <a:lnTo>
                    <a:pt x="653" y="138"/>
                  </a:lnTo>
                  <a:lnTo>
                    <a:pt x="593" y="151"/>
                  </a:lnTo>
                  <a:lnTo>
                    <a:pt x="536" y="169"/>
                  </a:lnTo>
                  <a:lnTo>
                    <a:pt x="480" y="192"/>
                  </a:lnTo>
                  <a:lnTo>
                    <a:pt x="428" y="220"/>
                  </a:lnTo>
                  <a:lnTo>
                    <a:pt x="379" y="253"/>
                  </a:lnTo>
                  <a:lnTo>
                    <a:pt x="334" y="291"/>
                  </a:lnTo>
                  <a:lnTo>
                    <a:pt x="292" y="333"/>
                  </a:lnTo>
                  <a:lnTo>
                    <a:pt x="254" y="378"/>
                  </a:lnTo>
                  <a:lnTo>
                    <a:pt x="221" y="427"/>
                  </a:lnTo>
                  <a:lnTo>
                    <a:pt x="193" y="479"/>
                  </a:lnTo>
                  <a:lnTo>
                    <a:pt x="170" y="534"/>
                  </a:lnTo>
                  <a:lnTo>
                    <a:pt x="152" y="591"/>
                  </a:lnTo>
                  <a:lnTo>
                    <a:pt x="139" y="652"/>
                  </a:lnTo>
                  <a:lnTo>
                    <a:pt x="133" y="713"/>
                  </a:lnTo>
                  <a:lnTo>
                    <a:pt x="133" y="745"/>
                  </a:lnTo>
                  <a:lnTo>
                    <a:pt x="133" y="777"/>
                  </a:lnTo>
                  <a:lnTo>
                    <a:pt x="139" y="838"/>
                  </a:lnTo>
                  <a:lnTo>
                    <a:pt x="152" y="898"/>
                  </a:lnTo>
                  <a:lnTo>
                    <a:pt x="170" y="956"/>
                  </a:lnTo>
                  <a:lnTo>
                    <a:pt x="193" y="1011"/>
                  </a:lnTo>
                  <a:lnTo>
                    <a:pt x="221" y="1063"/>
                  </a:lnTo>
                  <a:lnTo>
                    <a:pt x="254" y="1112"/>
                  </a:lnTo>
                  <a:lnTo>
                    <a:pt x="292" y="1157"/>
                  </a:lnTo>
                  <a:lnTo>
                    <a:pt x="334" y="1200"/>
                  </a:lnTo>
                  <a:lnTo>
                    <a:pt x="379" y="1236"/>
                  </a:lnTo>
                  <a:lnTo>
                    <a:pt x="428" y="1270"/>
                  </a:lnTo>
                  <a:lnTo>
                    <a:pt x="480" y="1299"/>
                  </a:lnTo>
                  <a:lnTo>
                    <a:pt x="536" y="1321"/>
                  </a:lnTo>
                  <a:lnTo>
                    <a:pt x="593" y="1340"/>
                  </a:lnTo>
                  <a:lnTo>
                    <a:pt x="653" y="1352"/>
                  </a:lnTo>
                  <a:lnTo>
                    <a:pt x="714" y="1358"/>
                  </a:lnTo>
                  <a:lnTo>
                    <a:pt x="747" y="1359"/>
                  </a:lnTo>
                  <a:lnTo>
                    <a:pt x="778" y="1358"/>
                  </a:lnTo>
                  <a:lnTo>
                    <a:pt x="839" y="1352"/>
                  </a:lnTo>
                  <a:lnTo>
                    <a:pt x="899" y="1340"/>
                  </a:lnTo>
                  <a:lnTo>
                    <a:pt x="957" y="1321"/>
                  </a:lnTo>
                  <a:lnTo>
                    <a:pt x="1012" y="1299"/>
                  </a:lnTo>
                  <a:lnTo>
                    <a:pt x="1065" y="1270"/>
                  </a:lnTo>
                  <a:lnTo>
                    <a:pt x="1114" y="1236"/>
                  </a:lnTo>
                  <a:lnTo>
                    <a:pt x="1158" y="1200"/>
                  </a:lnTo>
                  <a:lnTo>
                    <a:pt x="1201" y="1157"/>
                  </a:lnTo>
                  <a:lnTo>
                    <a:pt x="1237" y="1112"/>
                  </a:lnTo>
                  <a:lnTo>
                    <a:pt x="1271" y="1063"/>
                  </a:lnTo>
                  <a:lnTo>
                    <a:pt x="1300" y="1011"/>
                  </a:lnTo>
                  <a:lnTo>
                    <a:pt x="1322" y="956"/>
                  </a:lnTo>
                  <a:lnTo>
                    <a:pt x="1341" y="898"/>
                  </a:lnTo>
                  <a:lnTo>
                    <a:pt x="1354" y="838"/>
                  </a:lnTo>
                  <a:lnTo>
                    <a:pt x="1359" y="777"/>
                  </a:lnTo>
                  <a:lnTo>
                    <a:pt x="1360" y="745"/>
                  </a:lnTo>
                  <a:lnTo>
                    <a:pt x="1359" y="713"/>
                  </a:lnTo>
                  <a:lnTo>
                    <a:pt x="1354" y="652"/>
                  </a:lnTo>
                  <a:lnTo>
                    <a:pt x="1341" y="591"/>
                  </a:lnTo>
                  <a:lnTo>
                    <a:pt x="1322" y="534"/>
                  </a:lnTo>
                  <a:lnTo>
                    <a:pt x="1300" y="479"/>
                  </a:lnTo>
                  <a:lnTo>
                    <a:pt x="1271" y="427"/>
                  </a:lnTo>
                  <a:lnTo>
                    <a:pt x="1237" y="378"/>
                  </a:lnTo>
                  <a:lnTo>
                    <a:pt x="1201" y="333"/>
                  </a:lnTo>
                  <a:lnTo>
                    <a:pt x="1158" y="291"/>
                  </a:lnTo>
                  <a:lnTo>
                    <a:pt x="1114" y="253"/>
                  </a:lnTo>
                  <a:lnTo>
                    <a:pt x="1065" y="220"/>
                  </a:lnTo>
                  <a:lnTo>
                    <a:pt x="1012" y="192"/>
                  </a:lnTo>
                  <a:lnTo>
                    <a:pt x="957" y="169"/>
                  </a:lnTo>
                  <a:lnTo>
                    <a:pt x="899" y="151"/>
                  </a:lnTo>
                  <a:lnTo>
                    <a:pt x="839" y="138"/>
                  </a:lnTo>
                  <a:lnTo>
                    <a:pt x="778" y="132"/>
                  </a:lnTo>
                  <a:lnTo>
                    <a:pt x="747" y="132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719055" y="2004214"/>
              <a:ext cx="2016135" cy="2016135"/>
            </a:xfrm>
            <a:custGeom>
              <a:rect b="b" l="l" r="r" t="t"/>
              <a:pathLst>
                <a:path extrusionOk="0" h="1788" w="1788">
                  <a:moveTo>
                    <a:pt x="1788" y="894"/>
                  </a:moveTo>
                  <a:lnTo>
                    <a:pt x="1788" y="940"/>
                  </a:lnTo>
                  <a:lnTo>
                    <a:pt x="1778" y="1031"/>
                  </a:lnTo>
                  <a:lnTo>
                    <a:pt x="1760" y="1118"/>
                  </a:lnTo>
                  <a:lnTo>
                    <a:pt x="1735" y="1202"/>
                  </a:lnTo>
                  <a:lnTo>
                    <a:pt x="1701" y="1282"/>
                  </a:lnTo>
                  <a:lnTo>
                    <a:pt x="1660" y="1359"/>
                  </a:lnTo>
                  <a:lnTo>
                    <a:pt x="1611" y="1430"/>
                  </a:lnTo>
                  <a:lnTo>
                    <a:pt x="1556" y="1496"/>
                  </a:lnTo>
                  <a:lnTo>
                    <a:pt x="1496" y="1556"/>
                  </a:lnTo>
                  <a:lnTo>
                    <a:pt x="1430" y="1611"/>
                  </a:lnTo>
                  <a:lnTo>
                    <a:pt x="1359" y="1660"/>
                  </a:lnTo>
                  <a:lnTo>
                    <a:pt x="1282" y="1701"/>
                  </a:lnTo>
                  <a:lnTo>
                    <a:pt x="1202" y="1735"/>
                  </a:lnTo>
                  <a:lnTo>
                    <a:pt x="1118" y="1760"/>
                  </a:lnTo>
                  <a:lnTo>
                    <a:pt x="1031" y="1778"/>
                  </a:lnTo>
                  <a:lnTo>
                    <a:pt x="940" y="1788"/>
                  </a:lnTo>
                  <a:lnTo>
                    <a:pt x="895" y="1788"/>
                  </a:lnTo>
                  <a:lnTo>
                    <a:pt x="848" y="1788"/>
                  </a:lnTo>
                  <a:lnTo>
                    <a:pt x="758" y="1778"/>
                  </a:lnTo>
                  <a:lnTo>
                    <a:pt x="670" y="1760"/>
                  </a:lnTo>
                  <a:lnTo>
                    <a:pt x="587" y="1735"/>
                  </a:lnTo>
                  <a:lnTo>
                    <a:pt x="506" y="1701"/>
                  </a:lnTo>
                  <a:lnTo>
                    <a:pt x="430" y="1660"/>
                  </a:lnTo>
                  <a:lnTo>
                    <a:pt x="359" y="1611"/>
                  </a:lnTo>
                  <a:lnTo>
                    <a:pt x="293" y="1556"/>
                  </a:lnTo>
                  <a:lnTo>
                    <a:pt x="232" y="1496"/>
                  </a:lnTo>
                  <a:lnTo>
                    <a:pt x="177" y="1430"/>
                  </a:lnTo>
                  <a:lnTo>
                    <a:pt x="129" y="1359"/>
                  </a:lnTo>
                  <a:lnTo>
                    <a:pt x="88" y="1282"/>
                  </a:lnTo>
                  <a:lnTo>
                    <a:pt x="53" y="1202"/>
                  </a:lnTo>
                  <a:lnTo>
                    <a:pt x="27" y="1118"/>
                  </a:lnTo>
                  <a:lnTo>
                    <a:pt x="10" y="1031"/>
                  </a:lnTo>
                  <a:lnTo>
                    <a:pt x="1" y="940"/>
                  </a:lnTo>
                  <a:lnTo>
                    <a:pt x="0" y="894"/>
                  </a:lnTo>
                  <a:lnTo>
                    <a:pt x="1" y="848"/>
                  </a:lnTo>
                  <a:lnTo>
                    <a:pt x="10" y="758"/>
                  </a:lnTo>
                  <a:lnTo>
                    <a:pt x="27" y="670"/>
                  </a:lnTo>
                  <a:lnTo>
                    <a:pt x="53" y="586"/>
                  </a:lnTo>
                  <a:lnTo>
                    <a:pt x="88" y="506"/>
                  </a:lnTo>
                  <a:lnTo>
                    <a:pt x="129" y="430"/>
                  </a:lnTo>
                  <a:lnTo>
                    <a:pt x="177" y="359"/>
                  </a:lnTo>
                  <a:lnTo>
                    <a:pt x="232" y="293"/>
                  </a:lnTo>
                  <a:lnTo>
                    <a:pt x="293" y="232"/>
                  </a:lnTo>
                  <a:lnTo>
                    <a:pt x="359" y="177"/>
                  </a:lnTo>
                  <a:lnTo>
                    <a:pt x="430" y="129"/>
                  </a:lnTo>
                  <a:lnTo>
                    <a:pt x="506" y="88"/>
                  </a:lnTo>
                  <a:lnTo>
                    <a:pt x="587" y="53"/>
                  </a:lnTo>
                  <a:lnTo>
                    <a:pt x="670" y="27"/>
                  </a:lnTo>
                  <a:lnTo>
                    <a:pt x="758" y="10"/>
                  </a:lnTo>
                  <a:lnTo>
                    <a:pt x="848" y="1"/>
                  </a:lnTo>
                  <a:lnTo>
                    <a:pt x="895" y="0"/>
                  </a:lnTo>
                  <a:lnTo>
                    <a:pt x="940" y="1"/>
                  </a:lnTo>
                  <a:lnTo>
                    <a:pt x="1031" y="10"/>
                  </a:lnTo>
                  <a:lnTo>
                    <a:pt x="1118" y="27"/>
                  </a:lnTo>
                  <a:lnTo>
                    <a:pt x="1202" y="53"/>
                  </a:lnTo>
                  <a:lnTo>
                    <a:pt x="1282" y="88"/>
                  </a:lnTo>
                  <a:lnTo>
                    <a:pt x="1359" y="129"/>
                  </a:lnTo>
                  <a:lnTo>
                    <a:pt x="1430" y="177"/>
                  </a:lnTo>
                  <a:lnTo>
                    <a:pt x="1496" y="232"/>
                  </a:lnTo>
                  <a:lnTo>
                    <a:pt x="1556" y="293"/>
                  </a:lnTo>
                  <a:lnTo>
                    <a:pt x="1611" y="359"/>
                  </a:lnTo>
                  <a:lnTo>
                    <a:pt x="1660" y="430"/>
                  </a:lnTo>
                  <a:lnTo>
                    <a:pt x="1701" y="506"/>
                  </a:lnTo>
                  <a:lnTo>
                    <a:pt x="1735" y="586"/>
                  </a:lnTo>
                  <a:lnTo>
                    <a:pt x="1760" y="670"/>
                  </a:lnTo>
                  <a:lnTo>
                    <a:pt x="1778" y="758"/>
                  </a:lnTo>
                  <a:lnTo>
                    <a:pt x="1788" y="848"/>
                  </a:lnTo>
                  <a:lnTo>
                    <a:pt x="1788" y="89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1"/>
          <p:cNvGrpSpPr/>
          <p:nvPr/>
        </p:nvGrpSpPr>
        <p:grpSpPr>
          <a:xfrm>
            <a:off x="663912" y="1853405"/>
            <a:ext cx="2290763" cy="2290763"/>
            <a:chOff x="1573341" y="3816350"/>
            <a:chExt cx="2290763" cy="2290763"/>
          </a:xfrm>
        </p:grpSpPr>
        <p:sp>
          <p:nvSpPr>
            <p:cNvPr id="103" name="Google Shape;103;p1"/>
            <p:cNvSpPr/>
            <p:nvPr/>
          </p:nvSpPr>
          <p:spPr>
            <a:xfrm>
              <a:off x="1573341" y="3816350"/>
              <a:ext cx="2290763" cy="2290763"/>
            </a:xfrm>
            <a:custGeom>
              <a:rect b="b" l="l" r="r" t="t"/>
              <a:pathLst>
                <a:path extrusionOk="0" h="7215" w="7214">
                  <a:moveTo>
                    <a:pt x="3608" y="0"/>
                  </a:moveTo>
                  <a:lnTo>
                    <a:pt x="3514" y="1"/>
                  </a:lnTo>
                  <a:lnTo>
                    <a:pt x="3330" y="10"/>
                  </a:lnTo>
                  <a:lnTo>
                    <a:pt x="3148" y="29"/>
                  </a:lnTo>
                  <a:lnTo>
                    <a:pt x="2968" y="56"/>
                  </a:lnTo>
                  <a:lnTo>
                    <a:pt x="2793" y="91"/>
                  </a:lnTo>
                  <a:lnTo>
                    <a:pt x="2620" y="136"/>
                  </a:lnTo>
                  <a:lnTo>
                    <a:pt x="2450" y="190"/>
                  </a:lnTo>
                  <a:lnTo>
                    <a:pt x="2284" y="250"/>
                  </a:lnTo>
                  <a:lnTo>
                    <a:pt x="2122" y="318"/>
                  </a:lnTo>
                  <a:lnTo>
                    <a:pt x="1965" y="394"/>
                  </a:lnTo>
                  <a:lnTo>
                    <a:pt x="1811" y="478"/>
                  </a:lnTo>
                  <a:lnTo>
                    <a:pt x="1663" y="568"/>
                  </a:lnTo>
                  <a:lnTo>
                    <a:pt x="1519" y="665"/>
                  </a:lnTo>
                  <a:lnTo>
                    <a:pt x="1380" y="769"/>
                  </a:lnTo>
                  <a:lnTo>
                    <a:pt x="1246" y="879"/>
                  </a:lnTo>
                  <a:lnTo>
                    <a:pt x="1118" y="995"/>
                  </a:lnTo>
                  <a:lnTo>
                    <a:pt x="995" y="1118"/>
                  </a:lnTo>
                  <a:lnTo>
                    <a:pt x="879" y="1246"/>
                  </a:lnTo>
                  <a:lnTo>
                    <a:pt x="769" y="1380"/>
                  </a:lnTo>
                  <a:lnTo>
                    <a:pt x="665" y="1519"/>
                  </a:lnTo>
                  <a:lnTo>
                    <a:pt x="568" y="1663"/>
                  </a:lnTo>
                  <a:lnTo>
                    <a:pt x="478" y="1811"/>
                  </a:lnTo>
                  <a:lnTo>
                    <a:pt x="394" y="1965"/>
                  </a:lnTo>
                  <a:lnTo>
                    <a:pt x="318" y="2122"/>
                  </a:lnTo>
                  <a:lnTo>
                    <a:pt x="250" y="2284"/>
                  </a:lnTo>
                  <a:lnTo>
                    <a:pt x="190" y="2450"/>
                  </a:lnTo>
                  <a:lnTo>
                    <a:pt x="136" y="2620"/>
                  </a:lnTo>
                  <a:lnTo>
                    <a:pt x="91" y="2793"/>
                  </a:lnTo>
                  <a:lnTo>
                    <a:pt x="56" y="2968"/>
                  </a:lnTo>
                  <a:lnTo>
                    <a:pt x="29" y="3148"/>
                  </a:lnTo>
                  <a:lnTo>
                    <a:pt x="10" y="3330"/>
                  </a:lnTo>
                  <a:lnTo>
                    <a:pt x="1" y="3514"/>
                  </a:lnTo>
                  <a:lnTo>
                    <a:pt x="0" y="3607"/>
                  </a:lnTo>
                  <a:lnTo>
                    <a:pt x="1" y="3700"/>
                  </a:lnTo>
                  <a:lnTo>
                    <a:pt x="10" y="3885"/>
                  </a:lnTo>
                  <a:lnTo>
                    <a:pt x="29" y="4067"/>
                  </a:lnTo>
                  <a:lnTo>
                    <a:pt x="56" y="4246"/>
                  </a:lnTo>
                  <a:lnTo>
                    <a:pt x="91" y="4422"/>
                  </a:lnTo>
                  <a:lnTo>
                    <a:pt x="136" y="4595"/>
                  </a:lnTo>
                  <a:lnTo>
                    <a:pt x="190" y="4764"/>
                  </a:lnTo>
                  <a:lnTo>
                    <a:pt x="250" y="4930"/>
                  </a:lnTo>
                  <a:lnTo>
                    <a:pt x="318" y="5091"/>
                  </a:lnTo>
                  <a:lnTo>
                    <a:pt x="394" y="5250"/>
                  </a:lnTo>
                  <a:lnTo>
                    <a:pt x="478" y="5403"/>
                  </a:lnTo>
                  <a:lnTo>
                    <a:pt x="568" y="5551"/>
                  </a:lnTo>
                  <a:lnTo>
                    <a:pt x="665" y="5695"/>
                  </a:lnTo>
                  <a:lnTo>
                    <a:pt x="769" y="5835"/>
                  </a:lnTo>
                  <a:lnTo>
                    <a:pt x="879" y="5968"/>
                  </a:lnTo>
                  <a:lnTo>
                    <a:pt x="995" y="6096"/>
                  </a:lnTo>
                  <a:lnTo>
                    <a:pt x="1118" y="6218"/>
                  </a:lnTo>
                  <a:lnTo>
                    <a:pt x="1246" y="6334"/>
                  </a:lnTo>
                  <a:lnTo>
                    <a:pt x="1380" y="6445"/>
                  </a:lnTo>
                  <a:lnTo>
                    <a:pt x="1519" y="6549"/>
                  </a:lnTo>
                  <a:lnTo>
                    <a:pt x="1663" y="6646"/>
                  </a:lnTo>
                  <a:lnTo>
                    <a:pt x="1811" y="6736"/>
                  </a:lnTo>
                  <a:lnTo>
                    <a:pt x="1965" y="6820"/>
                  </a:lnTo>
                  <a:lnTo>
                    <a:pt x="2122" y="6896"/>
                  </a:lnTo>
                  <a:lnTo>
                    <a:pt x="2284" y="6965"/>
                  </a:lnTo>
                  <a:lnTo>
                    <a:pt x="2450" y="7025"/>
                  </a:lnTo>
                  <a:lnTo>
                    <a:pt x="2620" y="7078"/>
                  </a:lnTo>
                  <a:lnTo>
                    <a:pt x="2793" y="7122"/>
                  </a:lnTo>
                  <a:lnTo>
                    <a:pt x="2968" y="7158"/>
                  </a:lnTo>
                  <a:lnTo>
                    <a:pt x="3148" y="7186"/>
                  </a:lnTo>
                  <a:lnTo>
                    <a:pt x="3330" y="7204"/>
                  </a:lnTo>
                  <a:lnTo>
                    <a:pt x="3514" y="7214"/>
                  </a:lnTo>
                  <a:lnTo>
                    <a:pt x="3608" y="7215"/>
                  </a:lnTo>
                  <a:lnTo>
                    <a:pt x="3700" y="7214"/>
                  </a:lnTo>
                  <a:lnTo>
                    <a:pt x="3885" y="7204"/>
                  </a:lnTo>
                  <a:lnTo>
                    <a:pt x="4067" y="7186"/>
                  </a:lnTo>
                  <a:lnTo>
                    <a:pt x="4246" y="7158"/>
                  </a:lnTo>
                  <a:lnTo>
                    <a:pt x="4422" y="7122"/>
                  </a:lnTo>
                  <a:lnTo>
                    <a:pt x="4595" y="7078"/>
                  </a:lnTo>
                  <a:lnTo>
                    <a:pt x="4765" y="7025"/>
                  </a:lnTo>
                  <a:lnTo>
                    <a:pt x="4930" y="6965"/>
                  </a:lnTo>
                  <a:lnTo>
                    <a:pt x="5092" y="6896"/>
                  </a:lnTo>
                  <a:lnTo>
                    <a:pt x="5250" y="6820"/>
                  </a:lnTo>
                  <a:lnTo>
                    <a:pt x="5403" y="6736"/>
                  </a:lnTo>
                  <a:lnTo>
                    <a:pt x="5551" y="6646"/>
                  </a:lnTo>
                  <a:lnTo>
                    <a:pt x="5695" y="6549"/>
                  </a:lnTo>
                  <a:lnTo>
                    <a:pt x="5835" y="6445"/>
                  </a:lnTo>
                  <a:lnTo>
                    <a:pt x="5969" y="6334"/>
                  </a:lnTo>
                  <a:lnTo>
                    <a:pt x="6096" y="6218"/>
                  </a:lnTo>
                  <a:lnTo>
                    <a:pt x="6219" y="6096"/>
                  </a:lnTo>
                  <a:lnTo>
                    <a:pt x="6335" y="5968"/>
                  </a:lnTo>
                  <a:lnTo>
                    <a:pt x="6445" y="5835"/>
                  </a:lnTo>
                  <a:lnTo>
                    <a:pt x="6549" y="5695"/>
                  </a:lnTo>
                  <a:lnTo>
                    <a:pt x="6646" y="5551"/>
                  </a:lnTo>
                  <a:lnTo>
                    <a:pt x="6736" y="5403"/>
                  </a:lnTo>
                  <a:lnTo>
                    <a:pt x="6820" y="5250"/>
                  </a:lnTo>
                  <a:lnTo>
                    <a:pt x="6896" y="5091"/>
                  </a:lnTo>
                  <a:lnTo>
                    <a:pt x="6965" y="4930"/>
                  </a:lnTo>
                  <a:lnTo>
                    <a:pt x="7025" y="4764"/>
                  </a:lnTo>
                  <a:lnTo>
                    <a:pt x="7078" y="4595"/>
                  </a:lnTo>
                  <a:lnTo>
                    <a:pt x="7122" y="4422"/>
                  </a:lnTo>
                  <a:lnTo>
                    <a:pt x="7158" y="4246"/>
                  </a:lnTo>
                  <a:lnTo>
                    <a:pt x="7186" y="4067"/>
                  </a:lnTo>
                  <a:lnTo>
                    <a:pt x="7204" y="3885"/>
                  </a:lnTo>
                  <a:lnTo>
                    <a:pt x="7214" y="3700"/>
                  </a:lnTo>
                  <a:lnTo>
                    <a:pt x="7214" y="3607"/>
                  </a:lnTo>
                  <a:lnTo>
                    <a:pt x="7214" y="3514"/>
                  </a:lnTo>
                  <a:lnTo>
                    <a:pt x="7204" y="3330"/>
                  </a:lnTo>
                  <a:lnTo>
                    <a:pt x="7186" y="3148"/>
                  </a:lnTo>
                  <a:lnTo>
                    <a:pt x="7158" y="2968"/>
                  </a:lnTo>
                  <a:lnTo>
                    <a:pt x="7122" y="2793"/>
                  </a:lnTo>
                  <a:lnTo>
                    <a:pt x="7078" y="2620"/>
                  </a:lnTo>
                  <a:lnTo>
                    <a:pt x="7025" y="2450"/>
                  </a:lnTo>
                  <a:lnTo>
                    <a:pt x="6965" y="2284"/>
                  </a:lnTo>
                  <a:lnTo>
                    <a:pt x="6896" y="2122"/>
                  </a:lnTo>
                  <a:lnTo>
                    <a:pt x="6820" y="1965"/>
                  </a:lnTo>
                  <a:lnTo>
                    <a:pt x="6736" y="1811"/>
                  </a:lnTo>
                  <a:lnTo>
                    <a:pt x="6646" y="1663"/>
                  </a:lnTo>
                  <a:lnTo>
                    <a:pt x="6549" y="1519"/>
                  </a:lnTo>
                  <a:lnTo>
                    <a:pt x="6445" y="1380"/>
                  </a:lnTo>
                  <a:lnTo>
                    <a:pt x="6335" y="1246"/>
                  </a:lnTo>
                  <a:lnTo>
                    <a:pt x="6219" y="1118"/>
                  </a:lnTo>
                  <a:lnTo>
                    <a:pt x="6096" y="995"/>
                  </a:lnTo>
                  <a:lnTo>
                    <a:pt x="5969" y="879"/>
                  </a:lnTo>
                  <a:lnTo>
                    <a:pt x="5835" y="769"/>
                  </a:lnTo>
                  <a:lnTo>
                    <a:pt x="5695" y="665"/>
                  </a:lnTo>
                  <a:lnTo>
                    <a:pt x="5551" y="568"/>
                  </a:lnTo>
                  <a:lnTo>
                    <a:pt x="5403" y="478"/>
                  </a:lnTo>
                  <a:lnTo>
                    <a:pt x="5250" y="394"/>
                  </a:lnTo>
                  <a:lnTo>
                    <a:pt x="5092" y="318"/>
                  </a:lnTo>
                  <a:lnTo>
                    <a:pt x="4930" y="250"/>
                  </a:lnTo>
                  <a:lnTo>
                    <a:pt x="4765" y="190"/>
                  </a:lnTo>
                  <a:lnTo>
                    <a:pt x="4595" y="136"/>
                  </a:lnTo>
                  <a:lnTo>
                    <a:pt x="4422" y="91"/>
                  </a:lnTo>
                  <a:lnTo>
                    <a:pt x="4246" y="56"/>
                  </a:lnTo>
                  <a:lnTo>
                    <a:pt x="4067" y="29"/>
                  </a:lnTo>
                  <a:lnTo>
                    <a:pt x="3885" y="10"/>
                  </a:lnTo>
                  <a:lnTo>
                    <a:pt x="3700" y="1"/>
                  </a:lnTo>
                  <a:lnTo>
                    <a:pt x="3608" y="0"/>
                  </a:lnTo>
                  <a:close/>
                  <a:moveTo>
                    <a:pt x="3608" y="6917"/>
                  </a:moveTo>
                  <a:lnTo>
                    <a:pt x="3522" y="6916"/>
                  </a:lnTo>
                  <a:lnTo>
                    <a:pt x="3353" y="6907"/>
                  </a:lnTo>
                  <a:lnTo>
                    <a:pt x="3186" y="6890"/>
                  </a:lnTo>
                  <a:lnTo>
                    <a:pt x="3022" y="6866"/>
                  </a:lnTo>
                  <a:lnTo>
                    <a:pt x="2861" y="6832"/>
                  </a:lnTo>
                  <a:lnTo>
                    <a:pt x="2703" y="6791"/>
                  </a:lnTo>
                  <a:lnTo>
                    <a:pt x="2546" y="6743"/>
                  </a:lnTo>
                  <a:lnTo>
                    <a:pt x="2395" y="6687"/>
                  </a:lnTo>
                  <a:lnTo>
                    <a:pt x="2246" y="6625"/>
                  </a:lnTo>
                  <a:lnTo>
                    <a:pt x="2101" y="6554"/>
                  </a:lnTo>
                  <a:lnTo>
                    <a:pt x="1961" y="6478"/>
                  </a:lnTo>
                  <a:lnTo>
                    <a:pt x="1824" y="6395"/>
                  </a:lnTo>
                  <a:lnTo>
                    <a:pt x="1693" y="6305"/>
                  </a:lnTo>
                  <a:lnTo>
                    <a:pt x="1564" y="6211"/>
                  </a:lnTo>
                  <a:lnTo>
                    <a:pt x="1443" y="6109"/>
                  </a:lnTo>
                  <a:lnTo>
                    <a:pt x="1324" y="6002"/>
                  </a:lnTo>
                  <a:lnTo>
                    <a:pt x="1212" y="5889"/>
                  </a:lnTo>
                  <a:lnTo>
                    <a:pt x="1106" y="5772"/>
                  </a:lnTo>
                  <a:lnTo>
                    <a:pt x="1004" y="5649"/>
                  </a:lnTo>
                  <a:lnTo>
                    <a:pt x="908" y="5522"/>
                  </a:lnTo>
                  <a:lnTo>
                    <a:pt x="819" y="5389"/>
                  </a:lnTo>
                  <a:lnTo>
                    <a:pt x="736" y="5253"/>
                  </a:lnTo>
                  <a:lnTo>
                    <a:pt x="659" y="5113"/>
                  </a:lnTo>
                  <a:lnTo>
                    <a:pt x="590" y="4968"/>
                  </a:lnTo>
                  <a:lnTo>
                    <a:pt x="527" y="4819"/>
                  </a:lnTo>
                  <a:lnTo>
                    <a:pt x="471" y="4667"/>
                  </a:lnTo>
                  <a:lnTo>
                    <a:pt x="423" y="4512"/>
                  </a:lnTo>
                  <a:lnTo>
                    <a:pt x="382" y="4354"/>
                  </a:lnTo>
                  <a:lnTo>
                    <a:pt x="349" y="4192"/>
                  </a:lnTo>
                  <a:lnTo>
                    <a:pt x="324" y="4028"/>
                  </a:lnTo>
                  <a:lnTo>
                    <a:pt x="307" y="3862"/>
                  </a:lnTo>
                  <a:lnTo>
                    <a:pt x="298" y="3692"/>
                  </a:lnTo>
                  <a:lnTo>
                    <a:pt x="298" y="3607"/>
                  </a:lnTo>
                  <a:lnTo>
                    <a:pt x="298" y="3521"/>
                  </a:lnTo>
                  <a:lnTo>
                    <a:pt x="307" y="3353"/>
                  </a:lnTo>
                  <a:lnTo>
                    <a:pt x="324" y="3186"/>
                  </a:lnTo>
                  <a:lnTo>
                    <a:pt x="349" y="3022"/>
                  </a:lnTo>
                  <a:lnTo>
                    <a:pt x="382" y="2861"/>
                  </a:lnTo>
                  <a:lnTo>
                    <a:pt x="423" y="2702"/>
                  </a:lnTo>
                  <a:lnTo>
                    <a:pt x="471" y="2546"/>
                  </a:lnTo>
                  <a:lnTo>
                    <a:pt x="527" y="2395"/>
                  </a:lnTo>
                  <a:lnTo>
                    <a:pt x="590" y="2246"/>
                  </a:lnTo>
                  <a:lnTo>
                    <a:pt x="659" y="2101"/>
                  </a:lnTo>
                  <a:lnTo>
                    <a:pt x="736" y="1960"/>
                  </a:lnTo>
                  <a:lnTo>
                    <a:pt x="819" y="1824"/>
                  </a:lnTo>
                  <a:lnTo>
                    <a:pt x="908" y="1693"/>
                  </a:lnTo>
                  <a:lnTo>
                    <a:pt x="1004" y="1564"/>
                  </a:lnTo>
                  <a:lnTo>
                    <a:pt x="1106" y="1443"/>
                  </a:lnTo>
                  <a:lnTo>
                    <a:pt x="1212" y="1324"/>
                  </a:lnTo>
                  <a:lnTo>
                    <a:pt x="1324" y="1212"/>
                  </a:lnTo>
                  <a:lnTo>
                    <a:pt x="1443" y="1106"/>
                  </a:lnTo>
                  <a:lnTo>
                    <a:pt x="1564" y="1004"/>
                  </a:lnTo>
                  <a:lnTo>
                    <a:pt x="1693" y="908"/>
                  </a:lnTo>
                  <a:lnTo>
                    <a:pt x="1824" y="819"/>
                  </a:lnTo>
                  <a:lnTo>
                    <a:pt x="1961" y="736"/>
                  </a:lnTo>
                  <a:lnTo>
                    <a:pt x="2101" y="659"/>
                  </a:lnTo>
                  <a:lnTo>
                    <a:pt x="2246" y="590"/>
                  </a:lnTo>
                  <a:lnTo>
                    <a:pt x="2395" y="527"/>
                  </a:lnTo>
                  <a:lnTo>
                    <a:pt x="2546" y="471"/>
                  </a:lnTo>
                  <a:lnTo>
                    <a:pt x="2703" y="423"/>
                  </a:lnTo>
                  <a:lnTo>
                    <a:pt x="2861" y="382"/>
                  </a:lnTo>
                  <a:lnTo>
                    <a:pt x="3022" y="349"/>
                  </a:lnTo>
                  <a:lnTo>
                    <a:pt x="3186" y="324"/>
                  </a:lnTo>
                  <a:lnTo>
                    <a:pt x="3353" y="307"/>
                  </a:lnTo>
                  <a:lnTo>
                    <a:pt x="3522" y="298"/>
                  </a:lnTo>
                  <a:lnTo>
                    <a:pt x="3608" y="298"/>
                  </a:lnTo>
                  <a:lnTo>
                    <a:pt x="3692" y="298"/>
                  </a:lnTo>
                  <a:lnTo>
                    <a:pt x="3862" y="307"/>
                  </a:lnTo>
                  <a:lnTo>
                    <a:pt x="4028" y="324"/>
                  </a:lnTo>
                  <a:lnTo>
                    <a:pt x="4192" y="349"/>
                  </a:lnTo>
                  <a:lnTo>
                    <a:pt x="4354" y="382"/>
                  </a:lnTo>
                  <a:lnTo>
                    <a:pt x="4512" y="423"/>
                  </a:lnTo>
                  <a:lnTo>
                    <a:pt x="4668" y="471"/>
                  </a:lnTo>
                  <a:lnTo>
                    <a:pt x="4819" y="527"/>
                  </a:lnTo>
                  <a:lnTo>
                    <a:pt x="4968" y="590"/>
                  </a:lnTo>
                  <a:lnTo>
                    <a:pt x="5113" y="659"/>
                  </a:lnTo>
                  <a:lnTo>
                    <a:pt x="5253" y="736"/>
                  </a:lnTo>
                  <a:lnTo>
                    <a:pt x="5389" y="819"/>
                  </a:lnTo>
                  <a:lnTo>
                    <a:pt x="5522" y="908"/>
                  </a:lnTo>
                  <a:lnTo>
                    <a:pt x="5649" y="1004"/>
                  </a:lnTo>
                  <a:lnTo>
                    <a:pt x="5772" y="1106"/>
                  </a:lnTo>
                  <a:lnTo>
                    <a:pt x="5889" y="1212"/>
                  </a:lnTo>
                  <a:lnTo>
                    <a:pt x="6002" y="1324"/>
                  </a:lnTo>
                  <a:lnTo>
                    <a:pt x="6109" y="1443"/>
                  </a:lnTo>
                  <a:lnTo>
                    <a:pt x="6211" y="1564"/>
                  </a:lnTo>
                  <a:lnTo>
                    <a:pt x="6306" y="1693"/>
                  </a:lnTo>
                  <a:lnTo>
                    <a:pt x="6395" y="1824"/>
                  </a:lnTo>
                  <a:lnTo>
                    <a:pt x="6479" y="1960"/>
                  </a:lnTo>
                  <a:lnTo>
                    <a:pt x="6554" y="2101"/>
                  </a:lnTo>
                  <a:lnTo>
                    <a:pt x="6625" y="2246"/>
                  </a:lnTo>
                  <a:lnTo>
                    <a:pt x="6687" y="2395"/>
                  </a:lnTo>
                  <a:lnTo>
                    <a:pt x="6743" y="2546"/>
                  </a:lnTo>
                  <a:lnTo>
                    <a:pt x="6791" y="2702"/>
                  </a:lnTo>
                  <a:lnTo>
                    <a:pt x="6832" y="2861"/>
                  </a:lnTo>
                  <a:lnTo>
                    <a:pt x="6866" y="3022"/>
                  </a:lnTo>
                  <a:lnTo>
                    <a:pt x="6890" y="3186"/>
                  </a:lnTo>
                  <a:lnTo>
                    <a:pt x="6907" y="3353"/>
                  </a:lnTo>
                  <a:lnTo>
                    <a:pt x="6916" y="3521"/>
                  </a:lnTo>
                  <a:lnTo>
                    <a:pt x="6917" y="3607"/>
                  </a:lnTo>
                  <a:lnTo>
                    <a:pt x="6916" y="3692"/>
                  </a:lnTo>
                  <a:lnTo>
                    <a:pt x="6907" y="3862"/>
                  </a:lnTo>
                  <a:lnTo>
                    <a:pt x="6890" y="4028"/>
                  </a:lnTo>
                  <a:lnTo>
                    <a:pt x="6866" y="4192"/>
                  </a:lnTo>
                  <a:lnTo>
                    <a:pt x="6832" y="4354"/>
                  </a:lnTo>
                  <a:lnTo>
                    <a:pt x="6791" y="4512"/>
                  </a:lnTo>
                  <a:lnTo>
                    <a:pt x="6743" y="4667"/>
                  </a:lnTo>
                  <a:lnTo>
                    <a:pt x="6687" y="4819"/>
                  </a:lnTo>
                  <a:lnTo>
                    <a:pt x="6625" y="4968"/>
                  </a:lnTo>
                  <a:lnTo>
                    <a:pt x="6554" y="5113"/>
                  </a:lnTo>
                  <a:lnTo>
                    <a:pt x="6479" y="5253"/>
                  </a:lnTo>
                  <a:lnTo>
                    <a:pt x="6395" y="5389"/>
                  </a:lnTo>
                  <a:lnTo>
                    <a:pt x="6306" y="5522"/>
                  </a:lnTo>
                  <a:lnTo>
                    <a:pt x="6211" y="5649"/>
                  </a:lnTo>
                  <a:lnTo>
                    <a:pt x="6109" y="5772"/>
                  </a:lnTo>
                  <a:lnTo>
                    <a:pt x="6002" y="5889"/>
                  </a:lnTo>
                  <a:lnTo>
                    <a:pt x="5889" y="6002"/>
                  </a:lnTo>
                  <a:lnTo>
                    <a:pt x="5772" y="6109"/>
                  </a:lnTo>
                  <a:lnTo>
                    <a:pt x="5649" y="6211"/>
                  </a:lnTo>
                  <a:lnTo>
                    <a:pt x="5522" y="6305"/>
                  </a:lnTo>
                  <a:lnTo>
                    <a:pt x="5389" y="6395"/>
                  </a:lnTo>
                  <a:lnTo>
                    <a:pt x="5253" y="6478"/>
                  </a:lnTo>
                  <a:lnTo>
                    <a:pt x="5113" y="6554"/>
                  </a:lnTo>
                  <a:lnTo>
                    <a:pt x="4968" y="6625"/>
                  </a:lnTo>
                  <a:lnTo>
                    <a:pt x="4819" y="6687"/>
                  </a:lnTo>
                  <a:lnTo>
                    <a:pt x="4668" y="6743"/>
                  </a:lnTo>
                  <a:lnTo>
                    <a:pt x="4512" y="6791"/>
                  </a:lnTo>
                  <a:lnTo>
                    <a:pt x="4354" y="6832"/>
                  </a:lnTo>
                  <a:lnTo>
                    <a:pt x="4192" y="6866"/>
                  </a:lnTo>
                  <a:lnTo>
                    <a:pt x="4028" y="6890"/>
                  </a:lnTo>
                  <a:lnTo>
                    <a:pt x="3862" y="6907"/>
                  </a:lnTo>
                  <a:lnTo>
                    <a:pt x="3692" y="6916"/>
                  </a:lnTo>
                  <a:lnTo>
                    <a:pt x="3608" y="6917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629113" y="3882231"/>
              <a:ext cx="2157413" cy="2159000"/>
            </a:xfrm>
            <a:custGeom>
              <a:rect b="b" l="l" r="r" t="t"/>
              <a:pathLst>
                <a:path extrusionOk="0" h="6798" w="6798">
                  <a:moveTo>
                    <a:pt x="6733" y="3333"/>
                  </a:moveTo>
                  <a:lnTo>
                    <a:pt x="5954" y="3333"/>
                  </a:lnTo>
                  <a:lnTo>
                    <a:pt x="5948" y="3256"/>
                  </a:lnTo>
                  <a:lnTo>
                    <a:pt x="5930" y="3104"/>
                  </a:lnTo>
                  <a:lnTo>
                    <a:pt x="5902" y="2956"/>
                  </a:lnTo>
                  <a:lnTo>
                    <a:pt x="5867" y="2811"/>
                  </a:lnTo>
                  <a:lnTo>
                    <a:pt x="5823" y="2668"/>
                  </a:lnTo>
                  <a:lnTo>
                    <a:pt x="5771" y="2529"/>
                  </a:lnTo>
                  <a:lnTo>
                    <a:pt x="5712" y="2394"/>
                  </a:lnTo>
                  <a:lnTo>
                    <a:pt x="5645" y="2264"/>
                  </a:lnTo>
                  <a:lnTo>
                    <a:pt x="5608" y="2200"/>
                  </a:lnTo>
                  <a:lnTo>
                    <a:pt x="6319" y="1790"/>
                  </a:lnTo>
                  <a:lnTo>
                    <a:pt x="6330" y="1782"/>
                  </a:lnTo>
                  <a:lnTo>
                    <a:pt x="6345" y="1762"/>
                  </a:lnTo>
                  <a:lnTo>
                    <a:pt x="6352" y="1737"/>
                  </a:lnTo>
                  <a:lnTo>
                    <a:pt x="6349" y="1712"/>
                  </a:lnTo>
                  <a:lnTo>
                    <a:pt x="6343" y="1699"/>
                  </a:lnTo>
                  <a:lnTo>
                    <a:pt x="6335" y="1688"/>
                  </a:lnTo>
                  <a:lnTo>
                    <a:pt x="6315" y="1673"/>
                  </a:lnTo>
                  <a:lnTo>
                    <a:pt x="6291" y="1667"/>
                  </a:lnTo>
                  <a:lnTo>
                    <a:pt x="6265" y="1669"/>
                  </a:lnTo>
                  <a:lnTo>
                    <a:pt x="6253" y="1676"/>
                  </a:lnTo>
                  <a:lnTo>
                    <a:pt x="5539" y="2088"/>
                  </a:lnTo>
                  <a:lnTo>
                    <a:pt x="5497" y="2027"/>
                  </a:lnTo>
                  <a:lnTo>
                    <a:pt x="5410" y="1909"/>
                  </a:lnTo>
                  <a:lnTo>
                    <a:pt x="5315" y="1796"/>
                  </a:lnTo>
                  <a:lnTo>
                    <a:pt x="5216" y="1690"/>
                  </a:lnTo>
                  <a:lnTo>
                    <a:pt x="5110" y="1589"/>
                  </a:lnTo>
                  <a:lnTo>
                    <a:pt x="4997" y="1494"/>
                  </a:lnTo>
                  <a:lnTo>
                    <a:pt x="4881" y="1406"/>
                  </a:lnTo>
                  <a:lnTo>
                    <a:pt x="4759" y="1323"/>
                  </a:lnTo>
                  <a:lnTo>
                    <a:pt x="4696" y="1285"/>
                  </a:lnTo>
                  <a:lnTo>
                    <a:pt x="5123" y="546"/>
                  </a:lnTo>
                  <a:lnTo>
                    <a:pt x="5129" y="533"/>
                  </a:lnTo>
                  <a:lnTo>
                    <a:pt x="5132" y="508"/>
                  </a:lnTo>
                  <a:lnTo>
                    <a:pt x="5126" y="484"/>
                  </a:lnTo>
                  <a:lnTo>
                    <a:pt x="5110" y="463"/>
                  </a:lnTo>
                  <a:lnTo>
                    <a:pt x="5099" y="455"/>
                  </a:lnTo>
                  <a:lnTo>
                    <a:pt x="5087" y="450"/>
                  </a:lnTo>
                  <a:lnTo>
                    <a:pt x="5061" y="446"/>
                  </a:lnTo>
                  <a:lnTo>
                    <a:pt x="5036" y="453"/>
                  </a:lnTo>
                  <a:lnTo>
                    <a:pt x="5016" y="469"/>
                  </a:lnTo>
                  <a:lnTo>
                    <a:pt x="5009" y="480"/>
                  </a:lnTo>
                  <a:lnTo>
                    <a:pt x="4580" y="1222"/>
                  </a:lnTo>
                  <a:lnTo>
                    <a:pt x="4518" y="1189"/>
                  </a:lnTo>
                  <a:lnTo>
                    <a:pt x="4387" y="1130"/>
                  </a:lnTo>
                  <a:lnTo>
                    <a:pt x="4254" y="1079"/>
                  </a:lnTo>
                  <a:lnTo>
                    <a:pt x="4117" y="1034"/>
                  </a:lnTo>
                  <a:lnTo>
                    <a:pt x="3978" y="999"/>
                  </a:lnTo>
                  <a:lnTo>
                    <a:pt x="3835" y="970"/>
                  </a:lnTo>
                  <a:lnTo>
                    <a:pt x="3689" y="948"/>
                  </a:lnTo>
                  <a:lnTo>
                    <a:pt x="3540" y="936"/>
                  </a:lnTo>
                  <a:lnTo>
                    <a:pt x="3465" y="934"/>
                  </a:lnTo>
                  <a:lnTo>
                    <a:pt x="3465" y="66"/>
                  </a:lnTo>
                  <a:lnTo>
                    <a:pt x="3464" y="52"/>
                  </a:lnTo>
                  <a:lnTo>
                    <a:pt x="3454" y="29"/>
                  </a:lnTo>
                  <a:lnTo>
                    <a:pt x="3436" y="11"/>
                  </a:lnTo>
                  <a:lnTo>
                    <a:pt x="3413" y="1"/>
                  </a:lnTo>
                  <a:lnTo>
                    <a:pt x="3400" y="0"/>
                  </a:lnTo>
                  <a:lnTo>
                    <a:pt x="3386" y="1"/>
                  </a:lnTo>
                  <a:lnTo>
                    <a:pt x="3362" y="11"/>
                  </a:lnTo>
                  <a:lnTo>
                    <a:pt x="3344" y="29"/>
                  </a:lnTo>
                  <a:lnTo>
                    <a:pt x="3334" y="52"/>
                  </a:lnTo>
                  <a:lnTo>
                    <a:pt x="3334" y="66"/>
                  </a:lnTo>
                  <a:lnTo>
                    <a:pt x="3334" y="934"/>
                  </a:lnTo>
                  <a:lnTo>
                    <a:pt x="3258" y="936"/>
                  </a:lnTo>
                  <a:lnTo>
                    <a:pt x="3109" y="948"/>
                  </a:lnTo>
                  <a:lnTo>
                    <a:pt x="2964" y="970"/>
                  </a:lnTo>
                  <a:lnTo>
                    <a:pt x="2821" y="999"/>
                  </a:lnTo>
                  <a:lnTo>
                    <a:pt x="2681" y="1034"/>
                  </a:lnTo>
                  <a:lnTo>
                    <a:pt x="2545" y="1079"/>
                  </a:lnTo>
                  <a:lnTo>
                    <a:pt x="2411" y="1130"/>
                  </a:lnTo>
                  <a:lnTo>
                    <a:pt x="2281" y="1189"/>
                  </a:lnTo>
                  <a:lnTo>
                    <a:pt x="2218" y="1222"/>
                  </a:lnTo>
                  <a:lnTo>
                    <a:pt x="1789" y="480"/>
                  </a:lnTo>
                  <a:lnTo>
                    <a:pt x="1783" y="469"/>
                  </a:lnTo>
                  <a:lnTo>
                    <a:pt x="1761" y="453"/>
                  </a:lnTo>
                  <a:lnTo>
                    <a:pt x="1737" y="446"/>
                  </a:lnTo>
                  <a:lnTo>
                    <a:pt x="1711" y="450"/>
                  </a:lnTo>
                  <a:lnTo>
                    <a:pt x="1700" y="455"/>
                  </a:lnTo>
                  <a:lnTo>
                    <a:pt x="1689" y="463"/>
                  </a:lnTo>
                  <a:lnTo>
                    <a:pt x="1673" y="484"/>
                  </a:lnTo>
                  <a:lnTo>
                    <a:pt x="1667" y="508"/>
                  </a:lnTo>
                  <a:lnTo>
                    <a:pt x="1670" y="533"/>
                  </a:lnTo>
                  <a:lnTo>
                    <a:pt x="1676" y="546"/>
                  </a:lnTo>
                  <a:lnTo>
                    <a:pt x="2103" y="1285"/>
                  </a:lnTo>
                  <a:lnTo>
                    <a:pt x="2039" y="1323"/>
                  </a:lnTo>
                  <a:lnTo>
                    <a:pt x="1918" y="1406"/>
                  </a:lnTo>
                  <a:lnTo>
                    <a:pt x="1801" y="1494"/>
                  </a:lnTo>
                  <a:lnTo>
                    <a:pt x="1689" y="1589"/>
                  </a:lnTo>
                  <a:lnTo>
                    <a:pt x="1583" y="1690"/>
                  </a:lnTo>
                  <a:lnTo>
                    <a:pt x="1482" y="1796"/>
                  </a:lnTo>
                  <a:lnTo>
                    <a:pt x="1389" y="1909"/>
                  </a:lnTo>
                  <a:lnTo>
                    <a:pt x="1301" y="2027"/>
                  </a:lnTo>
                  <a:lnTo>
                    <a:pt x="1260" y="2088"/>
                  </a:lnTo>
                  <a:lnTo>
                    <a:pt x="545" y="1676"/>
                  </a:lnTo>
                  <a:lnTo>
                    <a:pt x="534" y="1669"/>
                  </a:lnTo>
                  <a:lnTo>
                    <a:pt x="508" y="1667"/>
                  </a:lnTo>
                  <a:lnTo>
                    <a:pt x="484" y="1673"/>
                  </a:lnTo>
                  <a:lnTo>
                    <a:pt x="463" y="1688"/>
                  </a:lnTo>
                  <a:lnTo>
                    <a:pt x="456" y="1699"/>
                  </a:lnTo>
                  <a:lnTo>
                    <a:pt x="449" y="1712"/>
                  </a:lnTo>
                  <a:lnTo>
                    <a:pt x="446" y="1737"/>
                  </a:lnTo>
                  <a:lnTo>
                    <a:pt x="453" y="1762"/>
                  </a:lnTo>
                  <a:lnTo>
                    <a:pt x="468" y="1782"/>
                  </a:lnTo>
                  <a:lnTo>
                    <a:pt x="479" y="1790"/>
                  </a:lnTo>
                  <a:lnTo>
                    <a:pt x="1190" y="2200"/>
                  </a:lnTo>
                  <a:lnTo>
                    <a:pt x="1153" y="2264"/>
                  </a:lnTo>
                  <a:lnTo>
                    <a:pt x="1086" y="2394"/>
                  </a:lnTo>
                  <a:lnTo>
                    <a:pt x="1027" y="2529"/>
                  </a:lnTo>
                  <a:lnTo>
                    <a:pt x="975" y="2668"/>
                  </a:lnTo>
                  <a:lnTo>
                    <a:pt x="931" y="2811"/>
                  </a:lnTo>
                  <a:lnTo>
                    <a:pt x="896" y="2956"/>
                  </a:lnTo>
                  <a:lnTo>
                    <a:pt x="869" y="3104"/>
                  </a:lnTo>
                  <a:lnTo>
                    <a:pt x="850" y="3256"/>
                  </a:lnTo>
                  <a:lnTo>
                    <a:pt x="844" y="3333"/>
                  </a:lnTo>
                  <a:lnTo>
                    <a:pt x="66" y="3333"/>
                  </a:lnTo>
                  <a:lnTo>
                    <a:pt x="53" y="3334"/>
                  </a:lnTo>
                  <a:lnTo>
                    <a:pt x="29" y="3344"/>
                  </a:lnTo>
                  <a:lnTo>
                    <a:pt x="11" y="3362"/>
                  </a:lnTo>
                  <a:lnTo>
                    <a:pt x="1" y="3385"/>
                  </a:lnTo>
                  <a:lnTo>
                    <a:pt x="0" y="3400"/>
                  </a:lnTo>
                  <a:lnTo>
                    <a:pt x="1" y="3413"/>
                  </a:lnTo>
                  <a:lnTo>
                    <a:pt x="11" y="3437"/>
                  </a:lnTo>
                  <a:lnTo>
                    <a:pt x="29" y="3454"/>
                  </a:lnTo>
                  <a:lnTo>
                    <a:pt x="53" y="3464"/>
                  </a:lnTo>
                  <a:lnTo>
                    <a:pt x="66" y="3466"/>
                  </a:lnTo>
                  <a:lnTo>
                    <a:pt x="840" y="3466"/>
                  </a:lnTo>
                  <a:lnTo>
                    <a:pt x="840" y="3479"/>
                  </a:lnTo>
                  <a:lnTo>
                    <a:pt x="839" y="3492"/>
                  </a:lnTo>
                  <a:lnTo>
                    <a:pt x="840" y="3569"/>
                  </a:lnTo>
                  <a:lnTo>
                    <a:pt x="849" y="3722"/>
                  </a:lnTo>
                  <a:lnTo>
                    <a:pt x="867" y="3873"/>
                  </a:lnTo>
                  <a:lnTo>
                    <a:pt x="893" y="4020"/>
                  </a:lnTo>
                  <a:lnTo>
                    <a:pt x="929" y="4165"/>
                  </a:lnTo>
                  <a:lnTo>
                    <a:pt x="971" y="4306"/>
                  </a:lnTo>
                  <a:lnTo>
                    <a:pt x="1023" y="4444"/>
                  </a:lnTo>
                  <a:lnTo>
                    <a:pt x="1081" y="4578"/>
                  </a:lnTo>
                  <a:lnTo>
                    <a:pt x="1113" y="4643"/>
                  </a:lnTo>
                  <a:lnTo>
                    <a:pt x="479" y="5009"/>
                  </a:lnTo>
                  <a:lnTo>
                    <a:pt x="468" y="5017"/>
                  </a:lnTo>
                  <a:lnTo>
                    <a:pt x="453" y="5037"/>
                  </a:lnTo>
                  <a:lnTo>
                    <a:pt x="446" y="5061"/>
                  </a:lnTo>
                  <a:lnTo>
                    <a:pt x="449" y="5087"/>
                  </a:lnTo>
                  <a:lnTo>
                    <a:pt x="456" y="5099"/>
                  </a:lnTo>
                  <a:lnTo>
                    <a:pt x="466" y="5114"/>
                  </a:lnTo>
                  <a:lnTo>
                    <a:pt x="496" y="5130"/>
                  </a:lnTo>
                  <a:lnTo>
                    <a:pt x="513" y="5131"/>
                  </a:lnTo>
                  <a:lnTo>
                    <a:pt x="530" y="5130"/>
                  </a:lnTo>
                  <a:lnTo>
                    <a:pt x="545" y="5123"/>
                  </a:lnTo>
                  <a:lnTo>
                    <a:pt x="1176" y="4759"/>
                  </a:lnTo>
                  <a:lnTo>
                    <a:pt x="1216" y="4827"/>
                  </a:lnTo>
                  <a:lnTo>
                    <a:pt x="1301" y="4956"/>
                  </a:lnTo>
                  <a:lnTo>
                    <a:pt x="1393" y="5081"/>
                  </a:lnTo>
                  <a:lnTo>
                    <a:pt x="1494" y="5200"/>
                  </a:lnTo>
                  <a:lnTo>
                    <a:pt x="1600" y="5311"/>
                  </a:lnTo>
                  <a:lnTo>
                    <a:pt x="1713" y="5417"/>
                  </a:lnTo>
                  <a:lnTo>
                    <a:pt x="1833" y="5515"/>
                  </a:lnTo>
                  <a:lnTo>
                    <a:pt x="1959" y="5607"/>
                  </a:lnTo>
                  <a:lnTo>
                    <a:pt x="2024" y="5649"/>
                  </a:lnTo>
                  <a:lnTo>
                    <a:pt x="1676" y="6253"/>
                  </a:lnTo>
                  <a:lnTo>
                    <a:pt x="1670" y="6265"/>
                  </a:lnTo>
                  <a:lnTo>
                    <a:pt x="1667" y="6291"/>
                  </a:lnTo>
                  <a:lnTo>
                    <a:pt x="1673" y="6315"/>
                  </a:lnTo>
                  <a:lnTo>
                    <a:pt x="1689" y="6335"/>
                  </a:lnTo>
                  <a:lnTo>
                    <a:pt x="1700" y="6343"/>
                  </a:lnTo>
                  <a:lnTo>
                    <a:pt x="1716" y="6350"/>
                  </a:lnTo>
                  <a:lnTo>
                    <a:pt x="1732" y="6352"/>
                  </a:lnTo>
                  <a:lnTo>
                    <a:pt x="1749" y="6350"/>
                  </a:lnTo>
                  <a:lnTo>
                    <a:pt x="1779" y="6333"/>
                  </a:lnTo>
                  <a:lnTo>
                    <a:pt x="1789" y="6319"/>
                  </a:lnTo>
                  <a:lnTo>
                    <a:pt x="2136" y="5718"/>
                  </a:lnTo>
                  <a:lnTo>
                    <a:pt x="2203" y="5755"/>
                  </a:lnTo>
                  <a:lnTo>
                    <a:pt x="2342" y="5823"/>
                  </a:lnTo>
                  <a:lnTo>
                    <a:pt x="2483" y="5882"/>
                  </a:lnTo>
                  <a:lnTo>
                    <a:pt x="2631" y="5934"/>
                  </a:lnTo>
                  <a:lnTo>
                    <a:pt x="2780" y="5976"/>
                  </a:lnTo>
                  <a:lnTo>
                    <a:pt x="2934" y="6010"/>
                  </a:lnTo>
                  <a:lnTo>
                    <a:pt x="3092" y="6033"/>
                  </a:lnTo>
                  <a:lnTo>
                    <a:pt x="3252" y="6048"/>
                  </a:lnTo>
                  <a:lnTo>
                    <a:pt x="3334" y="6051"/>
                  </a:lnTo>
                  <a:lnTo>
                    <a:pt x="3334" y="6733"/>
                  </a:lnTo>
                  <a:lnTo>
                    <a:pt x="3334" y="6746"/>
                  </a:lnTo>
                  <a:lnTo>
                    <a:pt x="3344" y="6769"/>
                  </a:lnTo>
                  <a:lnTo>
                    <a:pt x="3362" y="6787"/>
                  </a:lnTo>
                  <a:lnTo>
                    <a:pt x="3386" y="6797"/>
                  </a:lnTo>
                  <a:lnTo>
                    <a:pt x="3400" y="6798"/>
                  </a:lnTo>
                  <a:lnTo>
                    <a:pt x="3413" y="6797"/>
                  </a:lnTo>
                  <a:lnTo>
                    <a:pt x="3436" y="6787"/>
                  </a:lnTo>
                  <a:lnTo>
                    <a:pt x="3454" y="6769"/>
                  </a:lnTo>
                  <a:lnTo>
                    <a:pt x="3464" y="6746"/>
                  </a:lnTo>
                  <a:lnTo>
                    <a:pt x="3465" y="6733"/>
                  </a:lnTo>
                  <a:lnTo>
                    <a:pt x="3465" y="6051"/>
                  </a:lnTo>
                  <a:lnTo>
                    <a:pt x="3547" y="6048"/>
                  </a:lnTo>
                  <a:lnTo>
                    <a:pt x="3706" y="6033"/>
                  </a:lnTo>
                  <a:lnTo>
                    <a:pt x="3864" y="6010"/>
                  </a:lnTo>
                  <a:lnTo>
                    <a:pt x="4018" y="5976"/>
                  </a:lnTo>
                  <a:lnTo>
                    <a:pt x="4168" y="5934"/>
                  </a:lnTo>
                  <a:lnTo>
                    <a:pt x="4314" y="5882"/>
                  </a:lnTo>
                  <a:lnTo>
                    <a:pt x="4457" y="5823"/>
                  </a:lnTo>
                  <a:lnTo>
                    <a:pt x="4595" y="5755"/>
                  </a:lnTo>
                  <a:lnTo>
                    <a:pt x="4662" y="5718"/>
                  </a:lnTo>
                  <a:lnTo>
                    <a:pt x="5009" y="6319"/>
                  </a:lnTo>
                  <a:lnTo>
                    <a:pt x="5019" y="6333"/>
                  </a:lnTo>
                  <a:lnTo>
                    <a:pt x="5049" y="6350"/>
                  </a:lnTo>
                  <a:lnTo>
                    <a:pt x="5065" y="6352"/>
                  </a:lnTo>
                  <a:lnTo>
                    <a:pt x="5083" y="6350"/>
                  </a:lnTo>
                  <a:lnTo>
                    <a:pt x="5099" y="6343"/>
                  </a:lnTo>
                  <a:lnTo>
                    <a:pt x="5110" y="6335"/>
                  </a:lnTo>
                  <a:lnTo>
                    <a:pt x="5126" y="6315"/>
                  </a:lnTo>
                  <a:lnTo>
                    <a:pt x="5132" y="6291"/>
                  </a:lnTo>
                  <a:lnTo>
                    <a:pt x="5129" y="6265"/>
                  </a:lnTo>
                  <a:lnTo>
                    <a:pt x="5123" y="6253"/>
                  </a:lnTo>
                  <a:lnTo>
                    <a:pt x="4774" y="5649"/>
                  </a:lnTo>
                  <a:lnTo>
                    <a:pt x="4840" y="5607"/>
                  </a:lnTo>
                  <a:lnTo>
                    <a:pt x="4965" y="5515"/>
                  </a:lnTo>
                  <a:lnTo>
                    <a:pt x="5084" y="5417"/>
                  </a:lnTo>
                  <a:lnTo>
                    <a:pt x="5198" y="5311"/>
                  </a:lnTo>
                  <a:lnTo>
                    <a:pt x="5305" y="5200"/>
                  </a:lnTo>
                  <a:lnTo>
                    <a:pt x="5405" y="5081"/>
                  </a:lnTo>
                  <a:lnTo>
                    <a:pt x="5498" y="4956"/>
                  </a:lnTo>
                  <a:lnTo>
                    <a:pt x="5583" y="4827"/>
                  </a:lnTo>
                  <a:lnTo>
                    <a:pt x="5622" y="4759"/>
                  </a:lnTo>
                  <a:lnTo>
                    <a:pt x="6253" y="5123"/>
                  </a:lnTo>
                  <a:lnTo>
                    <a:pt x="6268" y="5130"/>
                  </a:lnTo>
                  <a:lnTo>
                    <a:pt x="6286" y="5131"/>
                  </a:lnTo>
                  <a:lnTo>
                    <a:pt x="6303" y="5130"/>
                  </a:lnTo>
                  <a:lnTo>
                    <a:pt x="6333" y="5114"/>
                  </a:lnTo>
                  <a:lnTo>
                    <a:pt x="6343" y="5099"/>
                  </a:lnTo>
                  <a:lnTo>
                    <a:pt x="6349" y="5087"/>
                  </a:lnTo>
                  <a:lnTo>
                    <a:pt x="6352" y="5061"/>
                  </a:lnTo>
                  <a:lnTo>
                    <a:pt x="6345" y="5037"/>
                  </a:lnTo>
                  <a:lnTo>
                    <a:pt x="6330" y="5017"/>
                  </a:lnTo>
                  <a:lnTo>
                    <a:pt x="6319" y="5009"/>
                  </a:lnTo>
                  <a:lnTo>
                    <a:pt x="5685" y="4643"/>
                  </a:lnTo>
                  <a:lnTo>
                    <a:pt x="5717" y="4578"/>
                  </a:lnTo>
                  <a:lnTo>
                    <a:pt x="5776" y="4444"/>
                  </a:lnTo>
                  <a:lnTo>
                    <a:pt x="5826" y="4306"/>
                  </a:lnTo>
                  <a:lnTo>
                    <a:pt x="5870" y="4165"/>
                  </a:lnTo>
                  <a:lnTo>
                    <a:pt x="5905" y="4020"/>
                  </a:lnTo>
                  <a:lnTo>
                    <a:pt x="5931" y="3873"/>
                  </a:lnTo>
                  <a:lnTo>
                    <a:pt x="5949" y="3722"/>
                  </a:lnTo>
                  <a:lnTo>
                    <a:pt x="5959" y="3569"/>
                  </a:lnTo>
                  <a:lnTo>
                    <a:pt x="5959" y="3492"/>
                  </a:lnTo>
                  <a:lnTo>
                    <a:pt x="5959" y="3479"/>
                  </a:lnTo>
                  <a:lnTo>
                    <a:pt x="5959" y="3466"/>
                  </a:lnTo>
                  <a:lnTo>
                    <a:pt x="6733" y="3466"/>
                  </a:lnTo>
                  <a:lnTo>
                    <a:pt x="6746" y="3464"/>
                  </a:lnTo>
                  <a:lnTo>
                    <a:pt x="6769" y="3454"/>
                  </a:lnTo>
                  <a:lnTo>
                    <a:pt x="6787" y="3437"/>
                  </a:lnTo>
                  <a:lnTo>
                    <a:pt x="6797" y="3413"/>
                  </a:lnTo>
                  <a:lnTo>
                    <a:pt x="6798" y="3400"/>
                  </a:lnTo>
                  <a:lnTo>
                    <a:pt x="6797" y="3385"/>
                  </a:lnTo>
                  <a:lnTo>
                    <a:pt x="6787" y="3362"/>
                  </a:lnTo>
                  <a:lnTo>
                    <a:pt x="6769" y="3344"/>
                  </a:lnTo>
                  <a:lnTo>
                    <a:pt x="6746" y="3334"/>
                  </a:lnTo>
                  <a:lnTo>
                    <a:pt x="6733" y="3333"/>
                  </a:lnTo>
                  <a:close/>
                  <a:moveTo>
                    <a:pt x="5822" y="3333"/>
                  </a:moveTo>
                  <a:lnTo>
                    <a:pt x="3646" y="3333"/>
                  </a:lnTo>
                  <a:lnTo>
                    <a:pt x="5494" y="2266"/>
                  </a:lnTo>
                  <a:lnTo>
                    <a:pt x="5529" y="2326"/>
                  </a:lnTo>
                  <a:lnTo>
                    <a:pt x="5591" y="2449"/>
                  </a:lnTo>
                  <a:lnTo>
                    <a:pt x="5648" y="2576"/>
                  </a:lnTo>
                  <a:lnTo>
                    <a:pt x="5697" y="2707"/>
                  </a:lnTo>
                  <a:lnTo>
                    <a:pt x="5738" y="2841"/>
                  </a:lnTo>
                  <a:lnTo>
                    <a:pt x="5773" y="2978"/>
                  </a:lnTo>
                  <a:lnTo>
                    <a:pt x="5799" y="3117"/>
                  </a:lnTo>
                  <a:lnTo>
                    <a:pt x="5816" y="3260"/>
                  </a:lnTo>
                  <a:lnTo>
                    <a:pt x="5822" y="3333"/>
                  </a:lnTo>
                  <a:close/>
                  <a:moveTo>
                    <a:pt x="5424" y="2155"/>
                  </a:moveTo>
                  <a:lnTo>
                    <a:pt x="3579" y="3219"/>
                  </a:lnTo>
                  <a:lnTo>
                    <a:pt x="4629" y="1400"/>
                  </a:lnTo>
                  <a:lnTo>
                    <a:pt x="4689" y="1436"/>
                  </a:lnTo>
                  <a:lnTo>
                    <a:pt x="4804" y="1513"/>
                  </a:lnTo>
                  <a:lnTo>
                    <a:pt x="4914" y="1596"/>
                  </a:lnTo>
                  <a:lnTo>
                    <a:pt x="5020" y="1685"/>
                  </a:lnTo>
                  <a:lnTo>
                    <a:pt x="5119" y="1780"/>
                  </a:lnTo>
                  <a:lnTo>
                    <a:pt x="5214" y="1880"/>
                  </a:lnTo>
                  <a:lnTo>
                    <a:pt x="5303" y="1986"/>
                  </a:lnTo>
                  <a:lnTo>
                    <a:pt x="5386" y="2097"/>
                  </a:lnTo>
                  <a:lnTo>
                    <a:pt x="5424" y="2155"/>
                  </a:lnTo>
                  <a:close/>
                  <a:moveTo>
                    <a:pt x="4514" y="1337"/>
                  </a:moveTo>
                  <a:lnTo>
                    <a:pt x="3465" y="3153"/>
                  </a:lnTo>
                  <a:lnTo>
                    <a:pt x="3465" y="1066"/>
                  </a:lnTo>
                  <a:lnTo>
                    <a:pt x="3536" y="1068"/>
                  </a:lnTo>
                  <a:lnTo>
                    <a:pt x="3675" y="1080"/>
                  </a:lnTo>
                  <a:lnTo>
                    <a:pt x="3812" y="1100"/>
                  </a:lnTo>
                  <a:lnTo>
                    <a:pt x="3946" y="1127"/>
                  </a:lnTo>
                  <a:lnTo>
                    <a:pt x="4078" y="1161"/>
                  </a:lnTo>
                  <a:lnTo>
                    <a:pt x="4207" y="1203"/>
                  </a:lnTo>
                  <a:lnTo>
                    <a:pt x="4332" y="1251"/>
                  </a:lnTo>
                  <a:lnTo>
                    <a:pt x="4455" y="1307"/>
                  </a:lnTo>
                  <a:lnTo>
                    <a:pt x="4514" y="1337"/>
                  </a:lnTo>
                  <a:close/>
                  <a:moveTo>
                    <a:pt x="3334" y="1066"/>
                  </a:moveTo>
                  <a:lnTo>
                    <a:pt x="3334" y="3153"/>
                  </a:lnTo>
                  <a:lnTo>
                    <a:pt x="2285" y="1337"/>
                  </a:lnTo>
                  <a:lnTo>
                    <a:pt x="2344" y="1307"/>
                  </a:lnTo>
                  <a:lnTo>
                    <a:pt x="2466" y="1251"/>
                  </a:lnTo>
                  <a:lnTo>
                    <a:pt x="2592" y="1203"/>
                  </a:lnTo>
                  <a:lnTo>
                    <a:pt x="2720" y="1161"/>
                  </a:lnTo>
                  <a:lnTo>
                    <a:pt x="2852" y="1127"/>
                  </a:lnTo>
                  <a:lnTo>
                    <a:pt x="2987" y="1100"/>
                  </a:lnTo>
                  <a:lnTo>
                    <a:pt x="3123" y="1080"/>
                  </a:lnTo>
                  <a:lnTo>
                    <a:pt x="3262" y="1068"/>
                  </a:lnTo>
                  <a:lnTo>
                    <a:pt x="3334" y="1066"/>
                  </a:lnTo>
                  <a:close/>
                  <a:moveTo>
                    <a:pt x="2169" y="1400"/>
                  </a:moveTo>
                  <a:lnTo>
                    <a:pt x="3219" y="3219"/>
                  </a:lnTo>
                  <a:lnTo>
                    <a:pt x="1374" y="2155"/>
                  </a:lnTo>
                  <a:lnTo>
                    <a:pt x="1413" y="2097"/>
                  </a:lnTo>
                  <a:lnTo>
                    <a:pt x="1496" y="1986"/>
                  </a:lnTo>
                  <a:lnTo>
                    <a:pt x="1584" y="1880"/>
                  </a:lnTo>
                  <a:lnTo>
                    <a:pt x="1679" y="1780"/>
                  </a:lnTo>
                  <a:lnTo>
                    <a:pt x="1779" y="1685"/>
                  </a:lnTo>
                  <a:lnTo>
                    <a:pt x="1884" y="1596"/>
                  </a:lnTo>
                  <a:lnTo>
                    <a:pt x="1995" y="1513"/>
                  </a:lnTo>
                  <a:lnTo>
                    <a:pt x="2110" y="1436"/>
                  </a:lnTo>
                  <a:lnTo>
                    <a:pt x="2169" y="1400"/>
                  </a:lnTo>
                  <a:close/>
                  <a:moveTo>
                    <a:pt x="1304" y="2266"/>
                  </a:moveTo>
                  <a:lnTo>
                    <a:pt x="3153" y="3333"/>
                  </a:lnTo>
                  <a:lnTo>
                    <a:pt x="977" y="3333"/>
                  </a:lnTo>
                  <a:lnTo>
                    <a:pt x="983" y="3260"/>
                  </a:lnTo>
                  <a:lnTo>
                    <a:pt x="1000" y="3117"/>
                  </a:lnTo>
                  <a:lnTo>
                    <a:pt x="1026" y="2978"/>
                  </a:lnTo>
                  <a:lnTo>
                    <a:pt x="1060" y="2841"/>
                  </a:lnTo>
                  <a:lnTo>
                    <a:pt x="1102" y="2707"/>
                  </a:lnTo>
                  <a:lnTo>
                    <a:pt x="1151" y="2576"/>
                  </a:lnTo>
                  <a:lnTo>
                    <a:pt x="1207" y="2449"/>
                  </a:lnTo>
                  <a:lnTo>
                    <a:pt x="1270" y="2326"/>
                  </a:lnTo>
                  <a:lnTo>
                    <a:pt x="1304" y="2266"/>
                  </a:lnTo>
                  <a:close/>
                  <a:moveTo>
                    <a:pt x="971" y="3492"/>
                  </a:moveTo>
                  <a:lnTo>
                    <a:pt x="971" y="3479"/>
                  </a:lnTo>
                  <a:lnTo>
                    <a:pt x="971" y="3466"/>
                  </a:lnTo>
                  <a:lnTo>
                    <a:pt x="3153" y="3466"/>
                  </a:lnTo>
                  <a:lnTo>
                    <a:pt x="1228" y="4577"/>
                  </a:lnTo>
                  <a:lnTo>
                    <a:pt x="1198" y="4516"/>
                  </a:lnTo>
                  <a:lnTo>
                    <a:pt x="1143" y="4388"/>
                  </a:lnTo>
                  <a:lnTo>
                    <a:pt x="1095" y="4259"/>
                  </a:lnTo>
                  <a:lnTo>
                    <a:pt x="1055" y="4126"/>
                  </a:lnTo>
                  <a:lnTo>
                    <a:pt x="1022" y="3990"/>
                  </a:lnTo>
                  <a:lnTo>
                    <a:pt x="997" y="3851"/>
                  </a:lnTo>
                  <a:lnTo>
                    <a:pt x="980" y="3709"/>
                  </a:lnTo>
                  <a:lnTo>
                    <a:pt x="971" y="3565"/>
                  </a:lnTo>
                  <a:lnTo>
                    <a:pt x="971" y="3492"/>
                  </a:lnTo>
                  <a:close/>
                  <a:moveTo>
                    <a:pt x="1291" y="4693"/>
                  </a:moveTo>
                  <a:lnTo>
                    <a:pt x="3219" y="3579"/>
                  </a:lnTo>
                  <a:lnTo>
                    <a:pt x="2090" y="5535"/>
                  </a:lnTo>
                  <a:lnTo>
                    <a:pt x="2028" y="5495"/>
                  </a:lnTo>
                  <a:lnTo>
                    <a:pt x="1910" y="5408"/>
                  </a:lnTo>
                  <a:lnTo>
                    <a:pt x="1797" y="5314"/>
                  </a:lnTo>
                  <a:lnTo>
                    <a:pt x="1690" y="5215"/>
                  </a:lnTo>
                  <a:lnTo>
                    <a:pt x="1590" y="5109"/>
                  </a:lnTo>
                  <a:lnTo>
                    <a:pt x="1495" y="4998"/>
                  </a:lnTo>
                  <a:lnTo>
                    <a:pt x="1408" y="4879"/>
                  </a:lnTo>
                  <a:lnTo>
                    <a:pt x="1327" y="4757"/>
                  </a:lnTo>
                  <a:lnTo>
                    <a:pt x="1291" y="4693"/>
                  </a:lnTo>
                  <a:close/>
                  <a:moveTo>
                    <a:pt x="2202" y="5603"/>
                  </a:moveTo>
                  <a:lnTo>
                    <a:pt x="3334" y="3645"/>
                  </a:lnTo>
                  <a:lnTo>
                    <a:pt x="3334" y="5918"/>
                  </a:lnTo>
                  <a:lnTo>
                    <a:pt x="3257" y="5916"/>
                  </a:lnTo>
                  <a:lnTo>
                    <a:pt x="3105" y="5903"/>
                  </a:lnTo>
                  <a:lnTo>
                    <a:pt x="2957" y="5879"/>
                  </a:lnTo>
                  <a:lnTo>
                    <a:pt x="2811" y="5848"/>
                  </a:lnTo>
                  <a:lnTo>
                    <a:pt x="2669" y="5808"/>
                  </a:lnTo>
                  <a:lnTo>
                    <a:pt x="2530" y="5760"/>
                  </a:lnTo>
                  <a:lnTo>
                    <a:pt x="2396" y="5703"/>
                  </a:lnTo>
                  <a:lnTo>
                    <a:pt x="2266" y="5639"/>
                  </a:lnTo>
                  <a:lnTo>
                    <a:pt x="2202" y="5603"/>
                  </a:lnTo>
                  <a:close/>
                  <a:moveTo>
                    <a:pt x="3465" y="5918"/>
                  </a:moveTo>
                  <a:lnTo>
                    <a:pt x="3465" y="3645"/>
                  </a:lnTo>
                  <a:lnTo>
                    <a:pt x="4596" y="5603"/>
                  </a:lnTo>
                  <a:lnTo>
                    <a:pt x="4532" y="5639"/>
                  </a:lnTo>
                  <a:lnTo>
                    <a:pt x="4403" y="5703"/>
                  </a:lnTo>
                  <a:lnTo>
                    <a:pt x="4268" y="5760"/>
                  </a:lnTo>
                  <a:lnTo>
                    <a:pt x="4129" y="5808"/>
                  </a:lnTo>
                  <a:lnTo>
                    <a:pt x="3988" y="5848"/>
                  </a:lnTo>
                  <a:lnTo>
                    <a:pt x="3841" y="5879"/>
                  </a:lnTo>
                  <a:lnTo>
                    <a:pt x="3693" y="5903"/>
                  </a:lnTo>
                  <a:lnTo>
                    <a:pt x="3542" y="5916"/>
                  </a:lnTo>
                  <a:lnTo>
                    <a:pt x="3465" y="5918"/>
                  </a:lnTo>
                  <a:close/>
                  <a:moveTo>
                    <a:pt x="4708" y="5535"/>
                  </a:moveTo>
                  <a:lnTo>
                    <a:pt x="3579" y="3579"/>
                  </a:lnTo>
                  <a:lnTo>
                    <a:pt x="5508" y="4693"/>
                  </a:lnTo>
                  <a:lnTo>
                    <a:pt x="5472" y="4757"/>
                  </a:lnTo>
                  <a:lnTo>
                    <a:pt x="5390" y="4879"/>
                  </a:lnTo>
                  <a:lnTo>
                    <a:pt x="5303" y="4998"/>
                  </a:lnTo>
                  <a:lnTo>
                    <a:pt x="5208" y="5109"/>
                  </a:lnTo>
                  <a:lnTo>
                    <a:pt x="5108" y="5215"/>
                  </a:lnTo>
                  <a:lnTo>
                    <a:pt x="5001" y="5314"/>
                  </a:lnTo>
                  <a:lnTo>
                    <a:pt x="4888" y="5408"/>
                  </a:lnTo>
                  <a:lnTo>
                    <a:pt x="4770" y="5495"/>
                  </a:lnTo>
                  <a:lnTo>
                    <a:pt x="4708" y="5535"/>
                  </a:lnTo>
                  <a:close/>
                  <a:moveTo>
                    <a:pt x="5828" y="3492"/>
                  </a:moveTo>
                  <a:lnTo>
                    <a:pt x="5826" y="3565"/>
                  </a:lnTo>
                  <a:lnTo>
                    <a:pt x="5819" y="3709"/>
                  </a:lnTo>
                  <a:lnTo>
                    <a:pt x="5801" y="3851"/>
                  </a:lnTo>
                  <a:lnTo>
                    <a:pt x="5776" y="3990"/>
                  </a:lnTo>
                  <a:lnTo>
                    <a:pt x="5744" y="4126"/>
                  </a:lnTo>
                  <a:lnTo>
                    <a:pt x="5704" y="4259"/>
                  </a:lnTo>
                  <a:lnTo>
                    <a:pt x="5656" y="4388"/>
                  </a:lnTo>
                  <a:lnTo>
                    <a:pt x="5601" y="4516"/>
                  </a:lnTo>
                  <a:lnTo>
                    <a:pt x="5571" y="4577"/>
                  </a:lnTo>
                  <a:lnTo>
                    <a:pt x="3646" y="3466"/>
                  </a:lnTo>
                  <a:lnTo>
                    <a:pt x="5826" y="3466"/>
                  </a:lnTo>
                  <a:lnTo>
                    <a:pt x="5828" y="3479"/>
                  </a:lnTo>
                  <a:lnTo>
                    <a:pt x="5828" y="3492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"/>
          <p:cNvSpPr txBox="1"/>
          <p:nvPr/>
        </p:nvSpPr>
        <p:spPr>
          <a:xfrm>
            <a:off x="1087075" y="6380725"/>
            <a:ext cx="77304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5b8a7b94d_0_28"/>
          <p:cNvSpPr txBox="1"/>
          <p:nvPr/>
        </p:nvSpPr>
        <p:spPr>
          <a:xfrm>
            <a:off x="1169750" y="2468325"/>
            <a:ext cx="10578900" cy="1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600">
                <a:solidFill>
                  <a:srgbClr val="073763"/>
                </a:solidFill>
              </a:rPr>
              <a:t>감사합니다!!!!!!!!!!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75b8a7b94d_0_33" title="fanfanfan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1650134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/>
          <p:nvPr/>
        </p:nvSpPr>
        <p:spPr>
          <a:xfrm>
            <a:off x="306002" y="186200"/>
            <a:ext cx="261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-67100" y="57753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B9E9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</a:t>
            </a:r>
            <a:endParaRPr/>
          </a:p>
        </p:txBody>
      </p:sp>
      <p:grpSp>
        <p:nvGrpSpPr>
          <p:cNvPr id="117" name="Google Shape;117;p2"/>
          <p:cNvGrpSpPr/>
          <p:nvPr/>
        </p:nvGrpSpPr>
        <p:grpSpPr>
          <a:xfrm>
            <a:off x="1021975" y="2627837"/>
            <a:ext cx="10148049" cy="1602323"/>
            <a:chOff x="8934" y="2268004"/>
            <a:chExt cx="10148049" cy="1602323"/>
          </a:xfrm>
        </p:grpSpPr>
        <p:sp>
          <p:nvSpPr>
            <p:cNvPr id="118" name="Google Shape;118;p2"/>
            <p:cNvSpPr/>
            <p:nvPr/>
          </p:nvSpPr>
          <p:spPr>
            <a:xfrm>
              <a:off x="8934" y="2268004"/>
              <a:ext cx="2670539" cy="160232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3B9E9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55864" y="2314934"/>
              <a:ext cx="2576679" cy="15084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ko-KR" sz="2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General Mode</a:t>
              </a:r>
              <a:endParaRPr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946527" y="2738019"/>
              <a:ext cx="566154" cy="662293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BDD0E9"/>
                </a:gs>
                <a:gs pos="50000">
                  <a:srgbClr val="B0C9E9"/>
                </a:gs>
                <a:gs pos="100000">
                  <a:srgbClr val="96B0D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2946527" y="2870478"/>
              <a:ext cx="396308" cy="397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747689" y="2268004"/>
              <a:ext cx="2670539" cy="160232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3B9E9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3794619" y="2314934"/>
              <a:ext cx="2576679" cy="15084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ko-KR" sz="2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Human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ko-KR" sz="2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Sensing Mode</a:t>
              </a:r>
              <a:endParaRPr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685282" y="2738019"/>
              <a:ext cx="566154" cy="662293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BDD0E9"/>
                </a:gs>
                <a:gs pos="50000">
                  <a:srgbClr val="B0C9E9"/>
                </a:gs>
                <a:gs pos="100000">
                  <a:srgbClr val="96B0D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6685282" y="2870478"/>
              <a:ext cx="396308" cy="397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7486444" y="2268004"/>
              <a:ext cx="2670539" cy="160232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3B9E9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7533374" y="2314934"/>
              <a:ext cx="2576679" cy="15084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ko-KR" sz="2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Face Recognition Mode</a:t>
              </a:r>
              <a:endParaRPr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/>
          <p:nvPr/>
        </p:nvSpPr>
        <p:spPr>
          <a:xfrm>
            <a:off x="2552252" y="186325"/>
            <a:ext cx="7087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A Problem of General Mode</a:t>
            </a:r>
            <a:endParaRPr sz="4000">
              <a:solidFill>
                <a:srgbClr val="073763"/>
              </a:solidFill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0" y="83253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B9E9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</a:t>
            </a:r>
            <a:endParaRPr/>
          </a:p>
        </p:txBody>
      </p:sp>
      <p:grpSp>
        <p:nvGrpSpPr>
          <p:cNvPr id="134" name="Google Shape;134;p4"/>
          <p:cNvGrpSpPr/>
          <p:nvPr/>
        </p:nvGrpSpPr>
        <p:grpSpPr>
          <a:xfrm>
            <a:off x="1016816" y="3092305"/>
            <a:ext cx="2421129" cy="2343677"/>
            <a:chOff x="1841629" y="4997450"/>
            <a:chExt cx="1754187" cy="1841500"/>
          </a:xfrm>
        </p:grpSpPr>
        <p:sp>
          <p:nvSpPr>
            <p:cNvPr id="135" name="Google Shape;135;p4"/>
            <p:cNvSpPr/>
            <p:nvPr/>
          </p:nvSpPr>
          <p:spPr>
            <a:xfrm>
              <a:off x="2432179" y="4997450"/>
              <a:ext cx="573090" cy="1514470"/>
            </a:xfrm>
            <a:custGeom>
              <a:rect b="b" l="l" r="r" t="t"/>
              <a:pathLst>
                <a:path extrusionOk="0" h="4771" w="1807">
                  <a:moveTo>
                    <a:pt x="1807" y="4771"/>
                  </a:moveTo>
                  <a:lnTo>
                    <a:pt x="0" y="4771"/>
                  </a:lnTo>
                  <a:lnTo>
                    <a:pt x="371" y="0"/>
                  </a:lnTo>
                  <a:lnTo>
                    <a:pt x="1435" y="0"/>
                  </a:lnTo>
                  <a:lnTo>
                    <a:pt x="1807" y="4771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841629" y="6511925"/>
              <a:ext cx="1754187" cy="269876"/>
            </a:xfrm>
            <a:custGeom>
              <a:rect b="b" l="l" r="r" t="t"/>
              <a:pathLst>
                <a:path extrusionOk="0" h="851" w="5526">
                  <a:moveTo>
                    <a:pt x="5408" y="851"/>
                  </a:moveTo>
                  <a:lnTo>
                    <a:pt x="119" y="851"/>
                  </a:lnTo>
                  <a:lnTo>
                    <a:pt x="94" y="849"/>
                  </a:lnTo>
                  <a:lnTo>
                    <a:pt x="52" y="831"/>
                  </a:lnTo>
                  <a:lnTo>
                    <a:pt x="20" y="799"/>
                  </a:lnTo>
                  <a:lnTo>
                    <a:pt x="2" y="757"/>
                  </a:lnTo>
                  <a:lnTo>
                    <a:pt x="0" y="732"/>
                  </a:lnTo>
                  <a:lnTo>
                    <a:pt x="0" y="557"/>
                  </a:lnTo>
                  <a:lnTo>
                    <a:pt x="1" y="528"/>
                  </a:lnTo>
                  <a:lnTo>
                    <a:pt x="6" y="472"/>
                  </a:lnTo>
                  <a:lnTo>
                    <a:pt x="17" y="417"/>
                  </a:lnTo>
                  <a:lnTo>
                    <a:pt x="33" y="365"/>
                  </a:lnTo>
                  <a:lnTo>
                    <a:pt x="67" y="291"/>
                  </a:lnTo>
                  <a:lnTo>
                    <a:pt x="127" y="202"/>
                  </a:lnTo>
                  <a:lnTo>
                    <a:pt x="202" y="127"/>
                  </a:lnTo>
                  <a:lnTo>
                    <a:pt x="291" y="67"/>
                  </a:lnTo>
                  <a:lnTo>
                    <a:pt x="364" y="34"/>
                  </a:lnTo>
                  <a:lnTo>
                    <a:pt x="417" y="18"/>
                  </a:lnTo>
                  <a:lnTo>
                    <a:pt x="472" y="7"/>
                  </a:lnTo>
                  <a:lnTo>
                    <a:pt x="527" y="1"/>
                  </a:lnTo>
                  <a:lnTo>
                    <a:pt x="556" y="0"/>
                  </a:lnTo>
                  <a:lnTo>
                    <a:pt x="4971" y="0"/>
                  </a:lnTo>
                  <a:lnTo>
                    <a:pt x="4999" y="1"/>
                  </a:lnTo>
                  <a:lnTo>
                    <a:pt x="5055" y="7"/>
                  </a:lnTo>
                  <a:lnTo>
                    <a:pt x="5109" y="18"/>
                  </a:lnTo>
                  <a:lnTo>
                    <a:pt x="5161" y="34"/>
                  </a:lnTo>
                  <a:lnTo>
                    <a:pt x="5236" y="67"/>
                  </a:lnTo>
                  <a:lnTo>
                    <a:pt x="5324" y="127"/>
                  </a:lnTo>
                  <a:lnTo>
                    <a:pt x="5400" y="202"/>
                  </a:lnTo>
                  <a:lnTo>
                    <a:pt x="5460" y="291"/>
                  </a:lnTo>
                  <a:lnTo>
                    <a:pt x="5493" y="365"/>
                  </a:lnTo>
                  <a:lnTo>
                    <a:pt x="5510" y="417"/>
                  </a:lnTo>
                  <a:lnTo>
                    <a:pt x="5521" y="472"/>
                  </a:lnTo>
                  <a:lnTo>
                    <a:pt x="5526" y="528"/>
                  </a:lnTo>
                  <a:lnTo>
                    <a:pt x="5526" y="557"/>
                  </a:lnTo>
                  <a:lnTo>
                    <a:pt x="5526" y="732"/>
                  </a:lnTo>
                  <a:lnTo>
                    <a:pt x="5525" y="757"/>
                  </a:lnTo>
                  <a:lnTo>
                    <a:pt x="5506" y="799"/>
                  </a:lnTo>
                  <a:lnTo>
                    <a:pt x="5475" y="831"/>
                  </a:lnTo>
                  <a:lnTo>
                    <a:pt x="5431" y="849"/>
                  </a:lnTo>
                  <a:lnTo>
                    <a:pt x="5408" y="851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270254" y="6578600"/>
              <a:ext cx="887415" cy="57150"/>
            </a:xfrm>
            <a:custGeom>
              <a:rect b="b" l="l" r="r" t="t"/>
              <a:pathLst>
                <a:path extrusionOk="0" h="180" w="2796">
                  <a:moveTo>
                    <a:pt x="2706" y="180"/>
                  </a:moveTo>
                  <a:lnTo>
                    <a:pt x="90" y="180"/>
                  </a:lnTo>
                  <a:lnTo>
                    <a:pt x="71" y="179"/>
                  </a:lnTo>
                  <a:lnTo>
                    <a:pt x="39" y="165"/>
                  </a:lnTo>
                  <a:lnTo>
                    <a:pt x="14" y="141"/>
                  </a:lnTo>
                  <a:lnTo>
                    <a:pt x="1" y="108"/>
                  </a:lnTo>
                  <a:lnTo>
                    <a:pt x="0" y="90"/>
                  </a:lnTo>
                  <a:lnTo>
                    <a:pt x="1" y="71"/>
                  </a:lnTo>
                  <a:lnTo>
                    <a:pt x="14" y="39"/>
                  </a:lnTo>
                  <a:lnTo>
                    <a:pt x="39" y="15"/>
                  </a:lnTo>
                  <a:lnTo>
                    <a:pt x="71" y="1"/>
                  </a:lnTo>
                  <a:lnTo>
                    <a:pt x="90" y="0"/>
                  </a:lnTo>
                  <a:lnTo>
                    <a:pt x="2706" y="0"/>
                  </a:lnTo>
                  <a:lnTo>
                    <a:pt x="2723" y="1"/>
                  </a:lnTo>
                  <a:lnTo>
                    <a:pt x="2756" y="15"/>
                  </a:lnTo>
                  <a:lnTo>
                    <a:pt x="2780" y="39"/>
                  </a:lnTo>
                  <a:lnTo>
                    <a:pt x="2795" y="71"/>
                  </a:lnTo>
                  <a:lnTo>
                    <a:pt x="2796" y="90"/>
                  </a:lnTo>
                  <a:lnTo>
                    <a:pt x="2795" y="108"/>
                  </a:lnTo>
                  <a:lnTo>
                    <a:pt x="2780" y="141"/>
                  </a:lnTo>
                  <a:lnTo>
                    <a:pt x="2756" y="165"/>
                  </a:lnTo>
                  <a:lnTo>
                    <a:pt x="2723" y="179"/>
                  </a:lnTo>
                  <a:lnTo>
                    <a:pt x="2706" y="180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2325816" y="6486525"/>
              <a:ext cx="147638" cy="117475"/>
            </a:xfrm>
            <a:custGeom>
              <a:rect b="b" l="l" r="r" t="t"/>
              <a:pathLst>
                <a:path extrusionOk="0" h="367" w="464">
                  <a:moveTo>
                    <a:pt x="384" y="0"/>
                  </a:moveTo>
                  <a:lnTo>
                    <a:pt x="79" y="0"/>
                  </a:lnTo>
                  <a:lnTo>
                    <a:pt x="64" y="1"/>
                  </a:lnTo>
                  <a:lnTo>
                    <a:pt x="35" y="12"/>
                  </a:lnTo>
                  <a:lnTo>
                    <a:pt x="13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4" y="367"/>
                  </a:lnTo>
                  <a:lnTo>
                    <a:pt x="464" y="79"/>
                  </a:lnTo>
                  <a:lnTo>
                    <a:pt x="463" y="63"/>
                  </a:lnTo>
                  <a:lnTo>
                    <a:pt x="451" y="34"/>
                  </a:lnTo>
                  <a:lnTo>
                    <a:pt x="430" y="12"/>
                  </a:lnTo>
                  <a:lnTo>
                    <a:pt x="401" y="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835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538541" y="6486525"/>
              <a:ext cx="147638" cy="117475"/>
            </a:xfrm>
            <a:custGeom>
              <a:rect b="b" l="l" r="r" t="t"/>
              <a:pathLst>
                <a:path extrusionOk="0" h="367" w="465">
                  <a:moveTo>
                    <a:pt x="385" y="0"/>
                  </a:moveTo>
                  <a:lnTo>
                    <a:pt x="80" y="0"/>
                  </a:lnTo>
                  <a:lnTo>
                    <a:pt x="63" y="1"/>
                  </a:lnTo>
                  <a:lnTo>
                    <a:pt x="35" y="12"/>
                  </a:lnTo>
                  <a:lnTo>
                    <a:pt x="13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5" y="367"/>
                  </a:lnTo>
                  <a:lnTo>
                    <a:pt x="465" y="79"/>
                  </a:lnTo>
                  <a:lnTo>
                    <a:pt x="464" y="63"/>
                  </a:lnTo>
                  <a:lnTo>
                    <a:pt x="451" y="34"/>
                  </a:lnTo>
                  <a:lnTo>
                    <a:pt x="429" y="12"/>
                  </a:lnTo>
                  <a:lnTo>
                    <a:pt x="401" y="1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2751266" y="6486525"/>
              <a:ext cx="147638" cy="117475"/>
            </a:xfrm>
            <a:custGeom>
              <a:rect b="b" l="l" r="r" t="t"/>
              <a:pathLst>
                <a:path extrusionOk="0" h="367" w="464">
                  <a:moveTo>
                    <a:pt x="385" y="0"/>
                  </a:moveTo>
                  <a:lnTo>
                    <a:pt x="79" y="0"/>
                  </a:lnTo>
                  <a:lnTo>
                    <a:pt x="64" y="1"/>
                  </a:lnTo>
                  <a:lnTo>
                    <a:pt x="35" y="12"/>
                  </a:lnTo>
                  <a:lnTo>
                    <a:pt x="14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4" y="367"/>
                  </a:lnTo>
                  <a:lnTo>
                    <a:pt x="464" y="79"/>
                  </a:lnTo>
                  <a:lnTo>
                    <a:pt x="463" y="63"/>
                  </a:lnTo>
                  <a:lnTo>
                    <a:pt x="451" y="34"/>
                  </a:lnTo>
                  <a:lnTo>
                    <a:pt x="430" y="12"/>
                  </a:lnTo>
                  <a:lnTo>
                    <a:pt x="401" y="1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963991" y="6486525"/>
              <a:ext cx="147638" cy="117475"/>
            </a:xfrm>
            <a:custGeom>
              <a:rect b="b" l="l" r="r" t="t"/>
              <a:pathLst>
                <a:path extrusionOk="0" h="367" w="465">
                  <a:moveTo>
                    <a:pt x="385" y="0"/>
                  </a:moveTo>
                  <a:lnTo>
                    <a:pt x="80" y="0"/>
                  </a:lnTo>
                  <a:lnTo>
                    <a:pt x="63" y="1"/>
                  </a:lnTo>
                  <a:lnTo>
                    <a:pt x="35" y="12"/>
                  </a:lnTo>
                  <a:lnTo>
                    <a:pt x="13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5" y="367"/>
                  </a:lnTo>
                  <a:lnTo>
                    <a:pt x="465" y="79"/>
                  </a:lnTo>
                  <a:lnTo>
                    <a:pt x="464" y="63"/>
                  </a:lnTo>
                  <a:lnTo>
                    <a:pt x="452" y="34"/>
                  </a:lnTo>
                  <a:lnTo>
                    <a:pt x="429" y="12"/>
                  </a:lnTo>
                  <a:lnTo>
                    <a:pt x="401" y="1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1997204" y="6781800"/>
              <a:ext cx="176213" cy="57150"/>
            </a:xfrm>
            <a:custGeom>
              <a:rect b="b" l="l" r="r" t="t"/>
              <a:pathLst>
                <a:path extrusionOk="0" h="180" w="551">
                  <a:moveTo>
                    <a:pt x="499" y="180"/>
                  </a:moveTo>
                  <a:lnTo>
                    <a:pt x="52" y="180"/>
                  </a:lnTo>
                  <a:lnTo>
                    <a:pt x="42" y="180"/>
                  </a:lnTo>
                  <a:lnTo>
                    <a:pt x="23" y="172"/>
                  </a:lnTo>
                  <a:lnTo>
                    <a:pt x="9" y="158"/>
                  </a:lnTo>
                  <a:lnTo>
                    <a:pt x="1" y="139"/>
                  </a:lnTo>
                  <a:lnTo>
                    <a:pt x="0" y="128"/>
                  </a:lnTo>
                  <a:lnTo>
                    <a:pt x="0" y="0"/>
                  </a:lnTo>
                  <a:lnTo>
                    <a:pt x="551" y="0"/>
                  </a:lnTo>
                  <a:lnTo>
                    <a:pt x="551" y="128"/>
                  </a:lnTo>
                  <a:lnTo>
                    <a:pt x="550" y="139"/>
                  </a:lnTo>
                  <a:lnTo>
                    <a:pt x="542" y="158"/>
                  </a:lnTo>
                  <a:lnTo>
                    <a:pt x="529" y="172"/>
                  </a:lnTo>
                  <a:lnTo>
                    <a:pt x="510" y="180"/>
                  </a:lnTo>
                  <a:lnTo>
                    <a:pt x="499" y="180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264029" y="6781800"/>
              <a:ext cx="174626" cy="57150"/>
            </a:xfrm>
            <a:custGeom>
              <a:rect b="b" l="l" r="r" t="t"/>
              <a:pathLst>
                <a:path extrusionOk="0" h="180" w="551">
                  <a:moveTo>
                    <a:pt x="499" y="180"/>
                  </a:moveTo>
                  <a:lnTo>
                    <a:pt x="52" y="180"/>
                  </a:lnTo>
                  <a:lnTo>
                    <a:pt x="42" y="180"/>
                  </a:lnTo>
                  <a:lnTo>
                    <a:pt x="23" y="172"/>
                  </a:lnTo>
                  <a:lnTo>
                    <a:pt x="9" y="158"/>
                  </a:lnTo>
                  <a:lnTo>
                    <a:pt x="1" y="139"/>
                  </a:lnTo>
                  <a:lnTo>
                    <a:pt x="0" y="128"/>
                  </a:lnTo>
                  <a:lnTo>
                    <a:pt x="0" y="0"/>
                  </a:lnTo>
                  <a:lnTo>
                    <a:pt x="551" y="0"/>
                  </a:lnTo>
                  <a:lnTo>
                    <a:pt x="551" y="128"/>
                  </a:lnTo>
                  <a:lnTo>
                    <a:pt x="551" y="139"/>
                  </a:lnTo>
                  <a:lnTo>
                    <a:pt x="542" y="158"/>
                  </a:lnTo>
                  <a:lnTo>
                    <a:pt x="529" y="172"/>
                  </a:lnTo>
                  <a:lnTo>
                    <a:pt x="510" y="180"/>
                  </a:lnTo>
                  <a:lnTo>
                    <a:pt x="499" y="180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4"/>
          <p:cNvGrpSpPr/>
          <p:nvPr/>
        </p:nvGrpSpPr>
        <p:grpSpPr>
          <a:xfrm>
            <a:off x="852185" y="1756865"/>
            <a:ext cx="2782670" cy="2565936"/>
            <a:chOff x="719055" y="2004214"/>
            <a:chExt cx="2016135" cy="2016135"/>
          </a:xfrm>
        </p:grpSpPr>
        <p:sp>
          <p:nvSpPr>
            <p:cNvPr id="145" name="Google Shape;145;p4"/>
            <p:cNvSpPr/>
            <p:nvPr/>
          </p:nvSpPr>
          <p:spPr>
            <a:xfrm>
              <a:off x="897276" y="2093119"/>
              <a:ext cx="962024" cy="931866"/>
            </a:xfrm>
            <a:custGeom>
              <a:rect b="b" l="l" r="r" t="t"/>
              <a:pathLst>
                <a:path extrusionOk="0" h="2937" w="3031">
                  <a:moveTo>
                    <a:pt x="2677" y="2617"/>
                  </a:moveTo>
                  <a:lnTo>
                    <a:pt x="2663" y="2585"/>
                  </a:lnTo>
                  <a:lnTo>
                    <a:pt x="2589" y="2361"/>
                  </a:lnTo>
                  <a:lnTo>
                    <a:pt x="2552" y="2201"/>
                  </a:lnTo>
                  <a:lnTo>
                    <a:pt x="2533" y="2083"/>
                  </a:lnTo>
                  <a:lnTo>
                    <a:pt x="2520" y="1954"/>
                  </a:lnTo>
                  <a:lnTo>
                    <a:pt x="2515" y="1819"/>
                  </a:lnTo>
                  <a:lnTo>
                    <a:pt x="2522" y="1677"/>
                  </a:lnTo>
                  <a:lnTo>
                    <a:pt x="2542" y="1532"/>
                  </a:lnTo>
                  <a:lnTo>
                    <a:pt x="2579" y="1387"/>
                  </a:lnTo>
                  <a:lnTo>
                    <a:pt x="2633" y="1241"/>
                  </a:lnTo>
                  <a:lnTo>
                    <a:pt x="2687" y="1134"/>
                  </a:lnTo>
                  <a:lnTo>
                    <a:pt x="2731" y="1063"/>
                  </a:lnTo>
                  <a:lnTo>
                    <a:pt x="2779" y="994"/>
                  </a:lnTo>
                  <a:lnTo>
                    <a:pt x="2833" y="926"/>
                  </a:lnTo>
                  <a:lnTo>
                    <a:pt x="2863" y="893"/>
                  </a:lnTo>
                  <a:lnTo>
                    <a:pt x="2894" y="859"/>
                  </a:lnTo>
                  <a:lnTo>
                    <a:pt x="2943" y="793"/>
                  </a:lnTo>
                  <a:lnTo>
                    <a:pt x="2981" y="729"/>
                  </a:lnTo>
                  <a:lnTo>
                    <a:pt x="3009" y="665"/>
                  </a:lnTo>
                  <a:lnTo>
                    <a:pt x="3024" y="601"/>
                  </a:lnTo>
                  <a:lnTo>
                    <a:pt x="3031" y="540"/>
                  </a:lnTo>
                  <a:lnTo>
                    <a:pt x="3028" y="481"/>
                  </a:lnTo>
                  <a:lnTo>
                    <a:pt x="3015" y="423"/>
                  </a:lnTo>
                  <a:lnTo>
                    <a:pt x="2993" y="368"/>
                  </a:lnTo>
                  <a:lnTo>
                    <a:pt x="2963" y="316"/>
                  </a:lnTo>
                  <a:lnTo>
                    <a:pt x="2924" y="267"/>
                  </a:lnTo>
                  <a:lnTo>
                    <a:pt x="2878" y="221"/>
                  </a:lnTo>
                  <a:lnTo>
                    <a:pt x="2824" y="177"/>
                  </a:lnTo>
                  <a:lnTo>
                    <a:pt x="2763" y="140"/>
                  </a:lnTo>
                  <a:lnTo>
                    <a:pt x="2696" y="105"/>
                  </a:lnTo>
                  <a:lnTo>
                    <a:pt x="2624" y="75"/>
                  </a:lnTo>
                  <a:lnTo>
                    <a:pt x="2544" y="49"/>
                  </a:lnTo>
                  <a:lnTo>
                    <a:pt x="2460" y="29"/>
                  </a:lnTo>
                  <a:lnTo>
                    <a:pt x="2370" y="13"/>
                  </a:lnTo>
                  <a:lnTo>
                    <a:pt x="2277" y="3"/>
                  </a:lnTo>
                  <a:lnTo>
                    <a:pt x="2178" y="0"/>
                  </a:lnTo>
                  <a:lnTo>
                    <a:pt x="2077" y="2"/>
                  </a:lnTo>
                  <a:lnTo>
                    <a:pt x="1972" y="11"/>
                  </a:lnTo>
                  <a:lnTo>
                    <a:pt x="1864" y="28"/>
                  </a:lnTo>
                  <a:lnTo>
                    <a:pt x="1753" y="50"/>
                  </a:lnTo>
                  <a:lnTo>
                    <a:pt x="1639" y="80"/>
                  </a:lnTo>
                  <a:lnTo>
                    <a:pt x="1526" y="118"/>
                  </a:lnTo>
                  <a:lnTo>
                    <a:pt x="1410" y="164"/>
                  </a:lnTo>
                  <a:lnTo>
                    <a:pt x="1292" y="218"/>
                  </a:lnTo>
                  <a:lnTo>
                    <a:pt x="1175" y="280"/>
                  </a:lnTo>
                  <a:lnTo>
                    <a:pt x="1058" y="350"/>
                  </a:lnTo>
                  <a:lnTo>
                    <a:pt x="941" y="431"/>
                  </a:lnTo>
                  <a:lnTo>
                    <a:pt x="883" y="474"/>
                  </a:lnTo>
                  <a:lnTo>
                    <a:pt x="822" y="523"/>
                  </a:lnTo>
                  <a:lnTo>
                    <a:pt x="704" y="622"/>
                  </a:lnTo>
                  <a:lnTo>
                    <a:pt x="596" y="724"/>
                  </a:lnTo>
                  <a:lnTo>
                    <a:pt x="496" y="829"/>
                  </a:lnTo>
                  <a:lnTo>
                    <a:pt x="403" y="936"/>
                  </a:lnTo>
                  <a:lnTo>
                    <a:pt x="320" y="1044"/>
                  </a:lnTo>
                  <a:lnTo>
                    <a:pt x="246" y="1154"/>
                  </a:lnTo>
                  <a:lnTo>
                    <a:pt x="181" y="1264"/>
                  </a:lnTo>
                  <a:lnTo>
                    <a:pt x="125" y="1376"/>
                  </a:lnTo>
                  <a:lnTo>
                    <a:pt x="79" y="1486"/>
                  </a:lnTo>
                  <a:lnTo>
                    <a:pt x="44" y="1596"/>
                  </a:lnTo>
                  <a:lnTo>
                    <a:pt x="19" y="1705"/>
                  </a:lnTo>
                  <a:lnTo>
                    <a:pt x="4" y="1812"/>
                  </a:lnTo>
                  <a:lnTo>
                    <a:pt x="0" y="1917"/>
                  </a:lnTo>
                  <a:lnTo>
                    <a:pt x="8" y="2020"/>
                  </a:lnTo>
                  <a:lnTo>
                    <a:pt x="26" y="2119"/>
                  </a:lnTo>
                  <a:lnTo>
                    <a:pt x="56" y="2215"/>
                  </a:lnTo>
                  <a:lnTo>
                    <a:pt x="98" y="2308"/>
                  </a:lnTo>
                  <a:lnTo>
                    <a:pt x="153" y="2396"/>
                  </a:lnTo>
                  <a:lnTo>
                    <a:pt x="220" y="2478"/>
                  </a:lnTo>
                  <a:lnTo>
                    <a:pt x="299" y="2556"/>
                  </a:lnTo>
                  <a:lnTo>
                    <a:pt x="392" y="2628"/>
                  </a:lnTo>
                  <a:lnTo>
                    <a:pt x="498" y="2694"/>
                  </a:lnTo>
                  <a:lnTo>
                    <a:pt x="616" y="2752"/>
                  </a:lnTo>
                  <a:lnTo>
                    <a:pt x="749" y="2804"/>
                  </a:lnTo>
                  <a:lnTo>
                    <a:pt x="896" y="2848"/>
                  </a:lnTo>
                  <a:lnTo>
                    <a:pt x="1057" y="2883"/>
                  </a:lnTo>
                  <a:lnTo>
                    <a:pt x="1233" y="2910"/>
                  </a:lnTo>
                  <a:lnTo>
                    <a:pt x="1423" y="2929"/>
                  </a:lnTo>
                  <a:lnTo>
                    <a:pt x="1629" y="2937"/>
                  </a:lnTo>
                  <a:lnTo>
                    <a:pt x="1849" y="2936"/>
                  </a:lnTo>
                  <a:lnTo>
                    <a:pt x="2086" y="2923"/>
                  </a:lnTo>
                  <a:lnTo>
                    <a:pt x="2211" y="2913"/>
                  </a:lnTo>
                  <a:lnTo>
                    <a:pt x="2677" y="2617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962363" y="3039269"/>
              <a:ext cx="1062037" cy="901698"/>
            </a:xfrm>
            <a:custGeom>
              <a:rect b="b" l="l" r="r" t="t"/>
              <a:pathLst>
                <a:path extrusionOk="0" h="2837" w="3345">
                  <a:moveTo>
                    <a:pt x="2189" y="0"/>
                  </a:moveTo>
                  <a:lnTo>
                    <a:pt x="2169" y="27"/>
                  </a:lnTo>
                  <a:lnTo>
                    <a:pt x="2012" y="204"/>
                  </a:lnTo>
                  <a:lnTo>
                    <a:pt x="1892" y="314"/>
                  </a:lnTo>
                  <a:lnTo>
                    <a:pt x="1799" y="391"/>
                  </a:lnTo>
                  <a:lnTo>
                    <a:pt x="1694" y="467"/>
                  </a:lnTo>
                  <a:lnTo>
                    <a:pt x="1579" y="538"/>
                  </a:lnTo>
                  <a:lnTo>
                    <a:pt x="1453" y="603"/>
                  </a:lnTo>
                  <a:lnTo>
                    <a:pt x="1318" y="658"/>
                  </a:lnTo>
                  <a:lnTo>
                    <a:pt x="1173" y="699"/>
                  </a:lnTo>
                  <a:lnTo>
                    <a:pt x="1020" y="726"/>
                  </a:lnTo>
                  <a:lnTo>
                    <a:pt x="899" y="732"/>
                  </a:lnTo>
                  <a:lnTo>
                    <a:pt x="817" y="730"/>
                  </a:lnTo>
                  <a:lnTo>
                    <a:pt x="733" y="723"/>
                  </a:lnTo>
                  <a:lnTo>
                    <a:pt x="647" y="709"/>
                  </a:lnTo>
                  <a:lnTo>
                    <a:pt x="602" y="699"/>
                  </a:lnTo>
                  <a:lnTo>
                    <a:pt x="559" y="690"/>
                  </a:lnTo>
                  <a:lnTo>
                    <a:pt x="477" y="680"/>
                  </a:lnTo>
                  <a:lnTo>
                    <a:pt x="403" y="680"/>
                  </a:lnTo>
                  <a:lnTo>
                    <a:pt x="333" y="689"/>
                  </a:lnTo>
                  <a:lnTo>
                    <a:pt x="271" y="706"/>
                  </a:lnTo>
                  <a:lnTo>
                    <a:pt x="214" y="732"/>
                  </a:lnTo>
                  <a:lnTo>
                    <a:pt x="164" y="764"/>
                  </a:lnTo>
                  <a:lnTo>
                    <a:pt x="121" y="804"/>
                  </a:lnTo>
                  <a:lnTo>
                    <a:pt x="85" y="850"/>
                  </a:lnTo>
                  <a:lnTo>
                    <a:pt x="53" y="902"/>
                  </a:lnTo>
                  <a:lnTo>
                    <a:pt x="30" y="960"/>
                  </a:lnTo>
                  <a:lnTo>
                    <a:pt x="13" y="1024"/>
                  </a:lnTo>
                  <a:lnTo>
                    <a:pt x="3" y="1092"/>
                  </a:lnTo>
                  <a:lnTo>
                    <a:pt x="0" y="1163"/>
                  </a:lnTo>
                  <a:lnTo>
                    <a:pt x="4" y="1239"/>
                  </a:lnTo>
                  <a:lnTo>
                    <a:pt x="14" y="1317"/>
                  </a:lnTo>
                  <a:lnTo>
                    <a:pt x="32" y="1399"/>
                  </a:lnTo>
                  <a:lnTo>
                    <a:pt x="57" y="1481"/>
                  </a:lnTo>
                  <a:lnTo>
                    <a:pt x="88" y="1567"/>
                  </a:lnTo>
                  <a:lnTo>
                    <a:pt x="127" y="1653"/>
                  </a:lnTo>
                  <a:lnTo>
                    <a:pt x="173" y="1739"/>
                  </a:lnTo>
                  <a:lnTo>
                    <a:pt x="225" y="1826"/>
                  </a:lnTo>
                  <a:lnTo>
                    <a:pt x="287" y="1913"/>
                  </a:lnTo>
                  <a:lnTo>
                    <a:pt x="354" y="1999"/>
                  </a:lnTo>
                  <a:lnTo>
                    <a:pt x="428" y="2083"/>
                  </a:lnTo>
                  <a:lnTo>
                    <a:pt x="511" y="2165"/>
                  </a:lnTo>
                  <a:lnTo>
                    <a:pt x="601" y="2246"/>
                  </a:lnTo>
                  <a:lnTo>
                    <a:pt x="698" y="2324"/>
                  </a:lnTo>
                  <a:lnTo>
                    <a:pt x="803" y="2397"/>
                  </a:lnTo>
                  <a:lnTo>
                    <a:pt x="916" y="2469"/>
                  </a:lnTo>
                  <a:lnTo>
                    <a:pt x="1036" y="2535"/>
                  </a:lnTo>
                  <a:lnTo>
                    <a:pt x="1165" y="2596"/>
                  </a:lnTo>
                  <a:lnTo>
                    <a:pt x="1232" y="2624"/>
                  </a:lnTo>
                  <a:lnTo>
                    <a:pt x="1304" y="2654"/>
                  </a:lnTo>
                  <a:lnTo>
                    <a:pt x="1448" y="2705"/>
                  </a:lnTo>
                  <a:lnTo>
                    <a:pt x="1591" y="2748"/>
                  </a:lnTo>
                  <a:lnTo>
                    <a:pt x="1732" y="2782"/>
                  </a:lnTo>
                  <a:lnTo>
                    <a:pt x="1870" y="2809"/>
                  </a:lnTo>
                  <a:lnTo>
                    <a:pt x="2006" y="2827"/>
                  </a:lnTo>
                  <a:lnTo>
                    <a:pt x="2138" y="2836"/>
                  </a:lnTo>
                  <a:lnTo>
                    <a:pt x="2266" y="2837"/>
                  </a:lnTo>
                  <a:lnTo>
                    <a:pt x="2390" y="2830"/>
                  </a:lnTo>
                  <a:lnTo>
                    <a:pt x="2508" y="2814"/>
                  </a:lnTo>
                  <a:lnTo>
                    <a:pt x="2622" y="2790"/>
                  </a:lnTo>
                  <a:lnTo>
                    <a:pt x="2728" y="2758"/>
                  </a:lnTo>
                  <a:lnTo>
                    <a:pt x="2828" y="2717"/>
                  </a:lnTo>
                  <a:lnTo>
                    <a:pt x="2922" y="2667"/>
                  </a:lnTo>
                  <a:lnTo>
                    <a:pt x="3007" y="2609"/>
                  </a:lnTo>
                  <a:lnTo>
                    <a:pt x="3084" y="2544"/>
                  </a:lnTo>
                  <a:lnTo>
                    <a:pt x="3152" y="2470"/>
                  </a:lnTo>
                  <a:lnTo>
                    <a:pt x="3211" y="2386"/>
                  </a:lnTo>
                  <a:lnTo>
                    <a:pt x="3259" y="2296"/>
                  </a:lnTo>
                  <a:lnTo>
                    <a:pt x="3298" y="2197"/>
                  </a:lnTo>
                  <a:lnTo>
                    <a:pt x="3325" y="2089"/>
                  </a:lnTo>
                  <a:lnTo>
                    <a:pt x="3342" y="1973"/>
                  </a:lnTo>
                  <a:lnTo>
                    <a:pt x="3345" y="1848"/>
                  </a:lnTo>
                  <a:lnTo>
                    <a:pt x="3337" y="1716"/>
                  </a:lnTo>
                  <a:lnTo>
                    <a:pt x="3315" y="1575"/>
                  </a:lnTo>
                  <a:lnTo>
                    <a:pt x="3279" y="1427"/>
                  </a:lnTo>
                  <a:lnTo>
                    <a:pt x="3230" y="1269"/>
                  </a:lnTo>
                  <a:lnTo>
                    <a:pt x="3165" y="1103"/>
                  </a:lnTo>
                  <a:lnTo>
                    <a:pt x="3086" y="929"/>
                  </a:lnTo>
                  <a:lnTo>
                    <a:pt x="2990" y="747"/>
                  </a:lnTo>
                  <a:lnTo>
                    <a:pt x="2879" y="556"/>
                  </a:lnTo>
                  <a:lnTo>
                    <a:pt x="2750" y="358"/>
                  </a:lnTo>
                  <a:lnTo>
                    <a:pt x="2679" y="255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1795801" y="2399506"/>
              <a:ext cx="888997" cy="1103317"/>
            </a:xfrm>
            <a:custGeom>
              <a:rect b="b" l="l" r="r" t="t"/>
              <a:pathLst>
                <a:path extrusionOk="0" h="3476" w="2799">
                  <a:moveTo>
                    <a:pt x="23" y="2079"/>
                  </a:moveTo>
                  <a:lnTo>
                    <a:pt x="58" y="2082"/>
                  </a:lnTo>
                  <a:lnTo>
                    <a:pt x="289" y="2129"/>
                  </a:lnTo>
                  <a:lnTo>
                    <a:pt x="445" y="2177"/>
                  </a:lnTo>
                  <a:lnTo>
                    <a:pt x="558" y="2221"/>
                  </a:lnTo>
                  <a:lnTo>
                    <a:pt x="676" y="2273"/>
                  </a:lnTo>
                  <a:lnTo>
                    <a:pt x="796" y="2338"/>
                  </a:lnTo>
                  <a:lnTo>
                    <a:pt x="915" y="2414"/>
                  </a:lnTo>
                  <a:lnTo>
                    <a:pt x="1030" y="2504"/>
                  </a:lnTo>
                  <a:lnTo>
                    <a:pt x="1138" y="2608"/>
                  </a:lnTo>
                  <a:lnTo>
                    <a:pt x="1237" y="2727"/>
                  </a:lnTo>
                  <a:lnTo>
                    <a:pt x="1303" y="2829"/>
                  </a:lnTo>
                  <a:lnTo>
                    <a:pt x="1342" y="2901"/>
                  </a:lnTo>
                  <a:lnTo>
                    <a:pt x="1378" y="2978"/>
                  </a:lnTo>
                  <a:lnTo>
                    <a:pt x="1409" y="3058"/>
                  </a:lnTo>
                  <a:lnTo>
                    <a:pt x="1424" y="3102"/>
                  </a:lnTo>
                  <a:lnTo>
                    <a:pt x="1437" y="3143"/>
                  </a:lnTo>
                  <a:lnTo>
                    <a:pt x="1470" y="3219"/>
                  </a:lnTo>
                  <a:lnTo>
                    <a:pt x="1506" y="3285"/>
                  </a:lnTo>
                  <a:lnTo>
                    <a:pt x="1549" y="3341"/>
                  </a:lnTo>
                  <a:lnTo>
                    <a:pt x="1596" y="3387"/>
                  </a:lnTo>
                  <a:lnTo>
                    <a:pt x="1645" y="3422"/>
                  </a:lnTo>
                  <a:lnTo>
                    <a:pt x="1698" y="3449"/>
                  </a:lnTo>
                  <a:lnTo>
                    <a:pt x="1754" y="3467"/>
                  </a:lnTo>
                  <a:lnTo>
                    <a:pt x="1813" y="3476"/>
                  </a:lnTo>
                  <a:lnTo>
                    <a:pt x="1874" y="3476"/>
                  </a:lnTo>
                  <a:lnTo>
                    <a:pt x="1936" y="3467"/>
                  </a:lnTo>
                  <a:lnTo>
                    <a:pt x="1998" y="3450"/>
                  </a:lnTo>
                  <a:lnTo>
                    <a:pt x="2062" y="3424"/>
                  </a:lnTo>
                  <a:lnTo>
                    <a:pt x="2127" y="3391"/>
                  </a:lnTo>
                  <a:lnTo>
                    <a:pt x="2189" y="3351"/>
                  </a:lnTo>
                  <a:lnTo>
                    <a:pt x="2253" y="3302"/>
                  </a:lnTo>
                  <a:lnTo>
                    <a:pt x="2314" y="3246"/>
                  </a:lnTo>
                  <a:lnTo>
                    <a:pt x="2375" y="3183"/>
                  </a:lnTo>
                  <a:lnTo>
                    <a:pt x="2431" y="3114"/>
                  </a:lnTo>
                  <a:lnTo>
                    <a:pt x="2487" y="3037"/>
                  </a:lnTo>
                  <a:lnTo>
                    <a:pt x="2540" y="2954"/>
                  </a:lnTo>
                  <a:lnTo>
                    <a:pt x="2588" y="2864"/>
                  </a:lnTo>
                  <a:lnTo>
                    <a:pt x="2632" y="2769"/>
                  </a:lnTo>
                  <a:lnTo>
                    <a:pt x="2674" y="2668"/>
                  </a:lnTo>
                  <a:lnTo>
                    <a:pt x="2709" y="2561"/>
                  </a:lnTo>
                  <a:lnTo>
                    <a:pt x="2739" y="2448"/>
                  </a:lnTo>
                  <a:lnTo>
                    <a:pt x="2764" y="2330"/>
                  </a:lnTo>
                  <a:lnTo>
                    <a:pt x="2782" y="2207"/>
                  </a:lnTo>
                  <a:lnTo>
                    <a:pt x="2794" y="2079"/>
                  </a:lnTo>
                  <a:lnTo>
                    <a:pt x="2799" y="1946"/>
                  </a:lnTo>
                  <a:lnTo>
                    <a:pt x="2796" y="1809"/>
                  </a:lnTo>
                  <a:lnTo>
                    <a:pt x="2785" y="1667"/>
                  </a:lnTo>
                  <a:lnTo>
                    <a:pt x="2776" y="1595"/>
                  </a:lnTo>
                  <a:lnTo>
                    <a:pt x="2765" y="1518"/>
                  </a:lnTo>
                  <a:lnTo>
                    <a:pt x="2738" y="1367"/>
                  </a:lnTo>
                  <a:lnTo>
                    <a:pt x="2704" y="1222"/>
                  </a:lnTo>
                  <a:lnTo>
                    <a:pt x="2664" y="1082"/>
                  </a:lnTo>
                  <a:lnTo>
                    <a:pt x="2617" y="950"/>
                  </a:lnTo>
                  <a:lnTo>
                    <a:pt x="2564" y="822"/>
                  </a:lnTo>
                  <a:lnTo>
                    <a:pt x="2506" y="704"/>
                  </a:lnTo>
                  <a:lnTo>
                    <a:pt x="2443" y="593"/>
                  </a:lnTo>
                  <a:lnTo>
                    <a:pt x="2375" y="489"/>
                  </a:lnTo>
                  <a:lnTo>
                    <a:pt x="2302" y="394"/>
                  </a:lnTo>
                  <a:lnTo>
                    <a:pt x="2224" y="308"/>
                  </a:lnTo>
                  <a:lnTo>
                    <a:pt x="2142" y="232"/>
                  </a:lnTo>
                  <a:lnTo>
                    <a:pt x="2058" y="165"/>
                  </a:lnTo>
                  <a:lnTo>
                    <a:pt x="1968" y="109"/>
                  </a:lnTo>
                  <a:lnTo>
                    <a:pt x="1876" y="65"/>
                  </a:lnTo>
                  <a:lnTo>
                    <a:pt x="1780" y="31"/>
                  </a:lnTo>
                  <a:lnTo>
                    <a:pt x="1682" y="9"/>
                  </a:lnTo>
                  <a:lnTo>
                    <a:pt x="1581" y="0"/>
                  </a:lnTo>
                  <a:lnTo>
                    <a:pt x="1477" y="2"/>
                  </a:lnTo>
                  <a:lnTo>
                    <a:pt x="1372" y="19"/>
                  </a:lnTo>
                  <a:lnTo>
                    <a:pt x="1265" y="49"/>
                  </a:lnTo>
                  <a:lnTo>
                    <a:pt x="1157" y="93"/>
                  </a:lnTo>
                  <a:lnTo>
                    <a:pt x="1048" y="152"/>
                  </a:lnTo>
                  <a:lnTo>
                    <a:pt x="937" y="225"/>
                  </a:lnTo>
                  <a:lnTo>
                    <a:pt x="826" y="315"/>
                  </a:lnTo>
                  <a:lnTo>
                    <a:pt x="714" y="420"/>
                  </a:lnTo>
                  <a:lnTo>
                    <a:pt x="603" y="542"/>
                  </a:lnTo>
                  <a:lnTo>
                    <a:pt x="492" y="681"/>
                  </a:lnTo>
                  <a:lnTo>
                    <a:pt x="381" y="836"/>
                  </a:lnTo>
                  <a:lnTo>
                    <a:pt x="270" y="1010"/>
                  </a:lnTo>
                  <a:lnTo>
                    <a:pt x="162" y="1202"/>
                  </a:lnTo>
                  <a:lnTo>
                    <a:pt x="54" y="1413"/>
                  </a:lnTo>
                  <a:lnTo>
                    <a:pt x="0" y="1525"/>
                  </a:lnTo>
                  <a:lnTo>
                    <a:pt x="23" y="2079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1440201" y="2734469"/>
              <a:ext cx="566738" cy="566738"/>
            </a:xfrm>
            <a:custGeom>
              <a:rect b="b" l="l" r="r" t="t"/>
              <a:pathLst>
                <a:path extrusionOk="0" h="1788" w="1788">
                  <a:moveTo>
                    <a:pt x="1788" y="894"/>
                  </a:moveTo>
                  <a:lnTo>
                    <a:pt x="1788" y="940"/>
                  </a:lnTo>
                  <a:lnTo>
                    <a:pt x="1778" y="1031"/>
                  </a:lnTo>
                  <a:lnTo>
                    <a:pt x="1760" y="1118"/>
                  </a:lnTo>
                  <a:lnTo>
                    <a:pt x="1735" y="1202"/>
                  </a:lnTo>
                  <a:lnTo>
                    <a:pt x="1701" y="1282"/>
                  </a:lnTo>
                  <a:lnTo>
                    <a:pt x="1660" y="1359"/>
                  </a:lnTo>
                  <a:lnTo>
                    <a:pt x="1611" y="1430"/>
                  </a:lnTo>
                  <a:lnTo>
                    <a:pt x="1556" y="1496"/>
                  </a:lnTo>
                  <a:lnTo>
                    <a:pt x="1496" y="1556"/>
                  </a:lnTo>
                  <a:lnTo>
                    <a:pt x="1430" y="1611"/>
                  </a:lnTo>
                  <a:lnTo>
                    <a:pt x="1359" y="1660"/>
                  </a:lnTo>
                  <a:lnTo>
                    <a:pt x="1282" y="1701"/>
                  </a:lnTo>
                  <a:lnTo>
                    <a:pt x="1202" y="1735"/>
                  </a:lnTo>
                  <a:lnTo>
                    <a:pt x="1118" y="1760"/>
                  </a:lnTo>
                  <a:lnTo>
                    <a:pt x="1031" y="1778"/>
                  </a:lnTo>
                  <a:lnTo>
                    <a:pt x="940" y="1788"/>
                  </a:lnTo>
                  <a:lnTo>
                    <a:pt x="895" y="1788"/>
                  </a:lnTo>
                  <a:lnTo>
                    <a:pt x="848" y="1788"/>
                  </a:lnTo>
                  <a:lnTo>
                    <a:pt x="758" y="1778"/>
                  </a:lnTo>
                  <a:lnTo>
                    <a:pt x="670" y="1760"/>
                  </a:lnTo>
                  <a:lnTo>
                    <a:pt x="587" y="1735"/>
                  </a:lnTo>
                  <a:lnTo>
                    <a:pt x="506" y="1701"/>
                  </a:lnTo>
                  <a:lnTo>
                    <a:pt x="430" y="1660"/>
                  </a:lnTo>
                  <a:lnTo>
                    <a:pt x="359" y="1611"/>
                  </a:lnTo>
                  <a:lnTo>
                    <a:pt x="293" y="1556"/>
                  </a:lnTo>
                  <a:lnTo>
                    <a:pt x="232" y="1496"/>
                  </a:lnTo>
                  <a:lnTo>
                    <a:pt x="177" y="1430"/>
                  </a:lnTo>
                  <a:lnTo>
                    <a:pt x="129" y="1359"/>
                  </a:lnTo>
                  <a:lnTo>
                    <a:pt x="88" y="1282"/>
                  </a:lnTo>
                  <a:lnTo>
                    <a:pt x="53" y="1202"/>
                  </a:lnTo>
                  <a:lnTo>
                    <a:pt x="27" y="1118"/>
                  </a:lnTo>
                  <a:lnTo>
                    <a:pt x="10" y="1031"/>
                  </a:lnTo>
                  <a:lnTo>
                    <a:pt x="1" y="940"/>
                  </a:lnTo>
                  <a:lnTo>
                    <a:pt x="0" y="894"/>
                  </a:lnTo>
                  <a:lnTo>
                    <a:pt x="1" y="848"/>
                  </a:lnTo>
                  <a:lnTo>
                    <a:pt x="10" y="758"/>
                  </a:lnTo>
                  <a:lnTo>
                    <a:pt x="27" y="670"/>
                  </a:lnTo>
                  <a:lnTo>
                    <a:pt x="53" y="586"/>
                  </a:lnTo>
                  <a:lnTo>
                    <a:pt x="88" y="506"/>
                  </a:lnTo>
                  <a:lnTo>
                    <a:pt x="129" y="430"/>
                  </a:lnTo>
                  <a:lnTo>
                    <a:pt x="177" y="359"/>
                  </a:lnTo>
                  <a:lnTo>
                    <a:pt x="232" y="293"/>
                  </a:lnTo>
                  <a:lnTo>
                    <a:pt x="293" y="232"/>
                  </a:lnTo>
                  <a:lnTo>
                    <a:pt x="359" y="177"/>
                  </a:lnTo>
                  <a:lnTo>
                    <a:pt x="430" y="129"/>
                  </a:lnTo>
                  <a:lnTo>
                    <a:pt x="506" y="88"/>
                  </a:lnTo>
                  <a:lnTo>
                    <a:pt x="587" y="53"/>
                  </a:lnTo>
                  <a:lnTo>
                    <a:pt x="670" y="27"/>
                  </a:lnTo>
                  <a:lnTo>
                    <a:pt x="758" y="10"/>
                  </a:lnTo>
                  <a:lnTo>
                    <a:pt x="848" y="1"/>
                  </a:lnTo>
                  <a:lnTo>
                    <a:pt x="895" y="0"/>
                  </a:lnTo>
                  <a:lnTo>
                    <a:pt x="940" y="1"/>
                  </a:lnTo>
                  <a:lnTo>
                    <a:pt x="1031" y="10"/>
                  </a:lnTo>
                  <a:lnTo>
                    <a:pt x="1118" y="27"/>
                  </a:lnTo>
                  <a:lnTo>
                    <a:pt x="1202" y="53"/>
                  </a:lnTo>
                  <a:lnTo>
                    <a:pt x="1282" y="88"/>
                  </a:lnTo>
                  <a:lnTo>
                    <a:pt x="1359" y="129"/>
                  </a:lnTo>
                  <a:lnTo>
                    <a:pt x="1430" y="177"/>
                  </a:lnTo>
                  <a:lnTo>
                    <a:pt x="1496" y="232"/>
                  </a:lnTo>
                  <a:lnTo>
                    <a:pt x="1556" y="293"/>
                  </a:lnTo>
                  <a:lnTo>
                    <a:pt x="1611" y="359"/>
                  </a:lnTo>
                  <a:lnTo>
                    <a:pt x="1660" y="430"/>
                  </a:lnTo>
                  <a:lnTo>
                    <a:pt x="1701" y="506"/>
                  </a:lnTo>
                  <a:lnTo>
                    <a:pt x="1735" y="586"/>
                  </a:lnTo>
                  <a:lnTo>
                    <a:pt x="1760" y="670"/>
                  </a:lnTo>
                  <a:lnTo>
                    <a:pt x="1778" y="758"/>
                  </a:lnTo>
                  <a:lnTo>
                    <a:pt x="1788" y="848"/>
                  </a:lnTo>
                  <a:lnTo>
                    <a:pt x="1788" y="894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1486238" y="2780506"/>
              <a:ext cx="474661" cy="474664"/>
            </a:xfrm>
            <a:custGeom>
              <a:rect b="b" l="l" r="r" t="t"/>
              <a:pathLst>
                <a:path extrusionOk="0" h="1491" w="1492">
                  <a:moveTo>
                    <a:pt x="747" y="1491"/>
                  </a:moveTo>
                  <a:lnTo>
                    <a:pt x="707" y="1490"/>
                  </a:lnTo>
                  <a:lnTo>
                    <a:pt x="633" y="1483"/>
                  </a:lnTo>
                  <a:lnTo>
                    <a:pt x="560" y="1467"/>
                  </a:lnTo>
                  <a:lnTo>
                    <a:pt x="490" y="1446"/>
                  </a:lnTo>
                  <a:lnTo>
                    <a:pt x="423" y="1417"/>
                  </a:lnTo>
                  <a:lnTo>
                    <a:pt x="359" y="1383"/>
                  </a:lnTo>
                  <a:lnTo>
                    <a:pt x="300" y="1342"/>
                  </a:lnTo>
                  <a:lnTo>
                    <a:pt x="244" y="1297"/>
                  </a:lnTo>
                  <a:lnTo>
                    <a:pt x="194" y="1246"/>
                  </a:lnTo>
                  <a:lnTo>
                    <a:pt x="148" y="1191"/>
                  </a:lnTo>
                  <a:lnTo>
                    <a:pt x="108" y="1131"/>
                  </a:lnTo>
                  <a:lnTo>
                    <a:pt x="74" y="1068"/>
                  </a:lnTo>
                  <a:lnTo>
                    <a:pt x="46" y="1001"/>
                  </a:lnTo>
                  <a:lnTo>
                    <a:pt x="23" y="932"/>
                  </a:lnTo>
                  <a:lnTo>
                    <a:pt x="9" y="858"/>
                  </a:lnTo>
                  <a:lnTo>
                    <a:pt x="1" y="783"/>
                  </a:lnTo>
                  <a:lnTo>
                    <a:pt x="0" y="745"/>
                  </a:lnTo>
                  <a:lnTo>
                    <a:pt x="1" y="706"/>
                  </a:lnTo>
                  <a:lnTo>
                    <a:pt x="9" y="632"/>
                  </a:lnTo>
                  <a:lnTo>
                    <a:pt x="23" y="559"/>
                  </a:lnTo>
                  <a:lnTo>
                    <a:pt x="46" y="489"/>
                  </a:lnTo>
                  <a:lnTo>
                    <a:pt x="74" y="422"/>
                  </a:lnTo>
                  <a:lnTo>
                    <a:pt x="108" y="358"/>
                  </a:lnTo>
                  <a:lnTo>
                    <a:pt x="148" y="299"/>
                  </a:lnTo>
                  <a:lnTo>
                    <a:pt x="194" y="243"/>
                  </a:lnTo>
                  <a:lnTo>
                    <a:pt x="244" y="193"/>
                  </a:lnTo>
                  <a:lnTo>
                    <a:pt x="300" y="147"/>
                  </a:lnTo>
                  <a:lnTo>
                    <a:pt x="359" y="107"/>
                  </a:lnTo>
                  <a:lnTo>
                    <a:pt x="423" y="73"/>
                  </a:lnTo>
                  <a:lnTo>
                    <a:pt x="490" y="45"/>
                  </a:lnTo>
                  <a:lnTo>
                    <a:pt x="560" y="22"/>
                  </a:lnTo>
                  <a:lnTo>
                    <a:pt x="633" y="8"/>
                  </a:lnTo>
                  <a:lnTo>
                    <a:pt x="707" y="0"/>
                  </a:lnTo>
                  <a:lnTo>
                    <a:pt x="747" y="0"/>
                  </a:lnTo>
                  <a:lnTo>
                    <a:pt x="784" y="0"/>
                  </a:lnTo>
                  <a:lnTo>
                    <a:pt x="859" y="8"/>
                  </a:lnTo>
                  <a:lnTo>
                    <a:pt x="933" y="22"/>
                  </a:lnTo>
                  <a:lnTo>
                    <a:pt x="1002" y="45"/>
                  </a:lnTo>
                  <a:lnTo>
                    <a:pt x="1069" y="73"/>
                  </a:lnTo>
                  <a:lnTo>
                    <a:pt x="1133" y="107"/>
                  </a:lnTo>
                  <a:lnTo>
                    <a:pt x="1192" y="147"/>
                  </a:lnTo>
                  <a:lnTo>
                    <a:pt x="1248" y="193"/>
                  </a:lnTo>
                  <a:lnTo>
                    <a:pt x="1298" y="244"/>
                  </a:lnTo>
                  <a:lnTo>
                    <a:pt x="1343" y="299"/>
                  </a:lnTo>
                  <a:lnTo>
                    <a:pt x="1384" y="358"/>
                  </a:lnTo>
                  <a:lnTo>
                    <a:pt x="1418" y="422"/>
                  </a:lnTo>
                  <a:lnTo>
                    <a:pt x="1447" y="489"/>
                  </a:lnTo>
                  <a:lnTo>
                    <a:pt x="1468" y="559"/>
                  </a:lnTo>
                  <a:lnTo>
                    <a:pt x="1484" y="632"/>
                  </a:lnTo>
                  <a:lnTo>
                    <a:pt x="1491" y="706"/>
                  </a:lnTo>
                  <a:lnTo>
                    <a:pt x="1492" y="745"/>
                  </a:lnTo>
                  <a:lnTo>
                    <a:pt x="1491" y="783"/>
                  </a:lnTo>
                  <a:lnTo>
                    <a:pt x="1484" y="858"/>
                  </a:lnTo>
                  <a:lnTo>
                    <a:pt x="1468" y="932"/>
                  </a:lnTo>
                  <a:lnTo>
                    <a:pt x="1447" y="1001"/>
                  </a:lnTo>
                  <a:lnTo>
                    <a:pt x="1418" y="1068"/>
                  </a:lnTo>
                  <a:lnTo>
                    <a:pt x="1384" y="1131"/>
                  </a:lnTo>
                  <a:lnTo>
                    <a:pt x="1343" y="1191"/>
                  </a:lnTo>
                  <a:lnTo>
                    <a:pt x="1298" y="1246"/>
                  </a:lnTo>
                  <a:lnTo>
                    <a:pt x="1248" y="1297"/>
                  </a:lnTo>
                  <a:lnTo>
                    <a:pt x="1192" y="1342"/>
                  </a:lnTo>
                  <a:lnTo>
                    <a:pt x="1133" y="1383"/>
                  </a:lnTo>
                  <a:lnTo>
                    <a:pt x="1069" y="1417"/>
                  </a:lnTo>
                  <a:lnTo>
                    <a:pt x="1002" y="1446"/>
                  </a:lnTo>
                  <a:lnTo>
                    <a:pt x="933" y="1467"/>
                  </a:lnTo>
                  <a:lnTo>
                    <a:pt x="859" y="1483"/>
                  </a:lnTo>
                  <a:lnTo>
                    <a:pt x="784" y="1490"/>
                  </a:lnTo>
                  <a:lnTo>
                    <a:pt x="747" y="1491"/>
                  </a:lnTo>
                  <a:close/>
                  <a:moveTo>
                    <a:pt x="747" y="132"/>
                  </a:moveTo>
                  <a:lnTo>
                    <a:pt x="714" y="132"/>
                  </a:lnTo>
                  <a:lnTo>
                    <a:pt x="653" y="138"/>
                  </a:lnTo>
                  <a:lnTo>
                    <a:pt x="593" y="151"/>
                  </a:lnTo>
                  <a:lnTo>
                    <a:pt x="536" y="169"/>
                  </a:lnTo>
                  <a:lnTo>
                    <a:pt x="480" y="192"/>
                  </a:lnTo>
                  <a:lnTo>
                    <a:pt x="428" y="220"/>
                  </a:lnTo>
                  <a:lnTo>
                    <a:pt x="379" y="253"/>
                  </a:lnTo>
                  <a:lnTo>
                    <a:pt x="334" y="291"/>
                  </a:lnTo>
                  <a:lnTo>
                    <a:pt x="292" y="333"/>
                  </a:lnTo>
                  <a:lnTo>
                    <a:pt x="254" y="378"/>
                  </a:lnTo>
                  <a:lnTo>
                    <a:pt x="221" y="427"/>
                  </a:lnTo>
                  <a:lnTo>
                    <a:pt x="193" y="479"/>
                  </a:lnTo>
                  <a:lnTo>
                    <a:pt x="170" y="534"/>
                  </a:lnTo>
                  <a:lnTo>
                    <a:pt x="152" y="591"/>
                  </a:lnTo>
                  <a:lnTo>
                    <a:pt x="139" y="652"/>
                  </a:lnTo>
                  <a:lnTo>
                    <a:pt x="133" y="713"/>
                  </a:lnTo>
                  <a:lnTo>
                    <a:pt x="133" y="745"/>
                  </a:lnTo>
                  <a:lnTo>
                    <a:pt x="133" y="777"/>
                  </a:lnTo>
                  <a:lnTo>
                    <a:pt x="139" y="838"/>
                  </a:lnTo>
                  <a:lnTo>
                    <a:pt x="152" y="898"/>
                  </a:lnTo>
                  <a:lnTo>
                    <a:pt x="170" y="956"/>
                  </a:lnTo>
                  <a:lnTo>
                    <a:pt x="193" y="1011"/>
                  </a:lnTo>
                  <a:lnTo>
                    <a:pt x="221" y="1063"/>
                  </a:lnTo>
                  <a:lnTo>
                    <a:pt x="254" y="1112"/>
                  </a:lnTo>
                  <a:lnTo>
                    <a:pt x="292" y="1157"/>
                  </a:lnTo>
                  <a:lnTo>
                    <a:pt x="334" y="1200"/>
                  </a:lnTo>
                  <a:lnTo>
                    <a:pt x="379" y="1236"/>
                  </a:lnTo>
                  <a:lnTo>
                    <a:pt x="428" y="1270"/>
                  </a:lnTo>
                  <a:lnTo>
                    <a:pt x="480" y="1299"/>
                  </a:lnTo>
                  <a:lnTo>
                    <a:pt x="536" y="1321"/>
                  </a:lnTo>
                  <a:lnTo>
                    <a:pt x="593" y="1340"/>
                  </a:lnTo>
                  <a:lnTo>
                    <a:pt x="653" y="1352"/>
                  </a:lnTo>
                  <a:lnTo>
                    <a:pt x="714" y="1358"/>
                  </a:lnTo>
                  <a:lnTo>
                    <a:pt x="747" y="1359"/>
                  </a:lnTo>
                  <a:lnTo>
                    <a:pt x="778" y="1358"/>
                  </a:lnTo>
                  <a:lnTo>
                    <a:pt x="839" y="1352"/>
                  </a:lnTo>
                  <a:lnTo>
                    <a:pt x="899" y="1340"/>
                  </a:lnTo>
                  <a:lnTo>
                    <a:pt x="957" y="1321"/>
                  </a:lnTo>
                  <a:lnTo>
                    <a:pt x="1012" y="1299"/>
                  </a:lnTo>
                  <a:lnTo>
                    <a:pt x="1065" y="1270"/>
                  </a:lnTo>
                  <a:lnTo>
                    <a:pt x="1114" y="1236"/>
                  </a:lnTo>
                  <a:lnTo>
                    <a:pt x="1158" y="1200"/>
                  </a:lnTo>
                  <a:lnTo>
                    <a:pt x="1201" y="1157"/>
                  </a:lnTo>
                  <a:lnTo>
                    <a:pt x="1237" y="1112"/>
                  </a:lnTo>
                  <a:lnTo>
                    <a:pt x="1271" y="1063"/>
                  </a:lnTo>
                  <a:lnTo>
                    <a:pt x="1300" y="1011"/>
                  </a:lnTo>
                  <a:lnTo>
                    <a:pt x="1322" y="956"/>
                  </a:lnTo>
                  <a:lnTo>
                    <a:pt x="1341" y="898"/>
                  </a:lnTo>
                  <a:lnTo>
                    <a:pt x="1354" y="838"/>
                  </a:lnTo>
                  <a:lnTo>
                    <a:pt x="1359" y="777"/>
                  </a:lnTo>
                  <a:lnTo>
                    <a:pt x="1360" y="745"/>
                  </a:lnTo>
                  <a:lnTo>
                    <a:pt x="1359" y="713"/>
                  </a:lnTo>
                  <a:lnTo>
                    <a:pt x="1354" y="652"/>
                  </a:lnTo>
                  <a:lnTo>
                    <a:pt x="1341" y="591"/>
                  </a:lnTo>
                  <a:lnTo>
                    <a:pt x="1322" y="534"/>
                  </a:lnTo>
                  <a:lnTo>
                    <a:pt x="1300" y="479"/>
                  </a:lnTo>
                  <a:lnTo>
                    <a:pt x="1271" y="427"/>
                  </a:lnTo>
                  <a:lnTo>
                    <a:pt x="1237" y="378"/>
                  </a:lnTo>
                  <a:lnTo>
                    <a:pt x="1201" y="333"/>
                  </a:lnTo>
                  <a:lnTo>
                    <a:pt x="1158" y="291"/>
                  </a:lnTo>
                  <a:lnTo>
                    <a:pt x="1114" y="253"/>
                  </a:lnTo>
                  <a:lnTo>
                    <a:pt x="1065" y="220"/>
                  </a:lnTo>
                  <a:lnTo>
                    <a:pt x="1012" y="192"/>
                  </a:lnTo>
                  <a:lnTo>
                    <a:pt x="957" y="169"/>
                  </a:lnTo>
                  <a:lnTo>
                    <a:pt x="899" y="151"/>
                  </a:lnTo>
                  <a:lnTo>
                    <a:pt x="839" y="138"/>
                  </a:lnTo>
                  <a:lnTo>
                    <a:pt x="778" y="132"/>
                  </a:lnTo>
                  <a:lnTo>
                    <a:pt x="747" y="132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19055" y="2004214"/>
              <a:ext cx="2016135" cy="2016135"/>
            </a:xfrm>
            <a:custGeom>
              <a:rect b="b" l="l" r="r" t="t"/>
              <a:pathLst>
                <a:path extrusionOk="0" h="1788" w="1788">
                  <a:moveTo>
                    <a:pt x="1788" y="894"/>
                  </a:moveTo>
                  <a:lnTo>
                    <a:pt x="1788" y="940"/>
                  </a:lnTo>
                  <a:lnTo>
                    <a:pt x="1778" y="1031"/>
                  </a:lnTo>
                  <a:lnTo>
                    <a:pt x="1760" y="1118"/>
                  </a:lnTo>
                  <a:lnTo>
                    <a:pt x="1735" y="1202"/>
                  </a:lnTo>
                  <a:lnTo>
                    <a:pt x="1701" y="1282"/>
                  </a:lnTo>
                  <a:lnTo>
                    <a:pt x="1660" y="1359"/>
                  </a:lnTo>
                  <a:lnTo>
                    <a:pt x="1611" y="1430"/>
                  </a:lnTo>
                  <a:lnTo>
                    <a:pt x="1556" y="1496"/>
                  </a:lnTo>
                  <a:lnTo>
                    <a:pt x="1496" y="1556"/>
                  </a:lnTo>
                  <a:lnTo>
                    <a:pt x="1430" y="1611"/>
                  </a:lnTo>
                  <a:lnTo>
                    <a:pt x="1359" y="1660"/>
                  </a:lnTo>
                  <a:lnTo>
                    <a:pt x="1282" y="1701"/>
                  </a:lnTo>
                  <a:lnTo>
                    <a:pt x="1202" y="1735"/>
                  </a:lnTo>
                  <a:lnTo>
                    <a:pt x="1118" y="1760"/>
                  </a:lnTo>
                  <a:lnTo>
                    <a:pt x="1031" y="1778"/>
                  </a:lnTo>
                  <a:lnTo>
                    <a:pt x="940" y="1788"/>
                  </a:lnTo>
                  <a:lnTo>
                    <a:pt x="895" y="1788"/>
                  </a:lnTo>
                  <a:lnTo>
                    <a:pt x="848" y="1788"/>
                  </a:lnTo>
                  <a:lnTo>
                    <a:pt x="758" y="1778"/>
                  </a:lnTo>
                  <a:lnTo>
                    <a:pt x="670" y="1760"/>
                  </a:lnTo>
                  <a:lnTo>
                    <a:pt x="587" y="1735"/>
                  </a:lnTo>
                  <a:lnTo>
                    <a:pt x="506" y="1701"/>
                  </a:lnTo>
                  <a:lnTo>
                    <a:pt x="430" y="1660"/>
                  </a:lnTo>
                  <a:lnTo>
                    <a:pt x="359" y="1611"/>
                  </a:lnTo>
                  <a:lnTo>
                    <a:pt x="293" y="1556"/>
                  </a:lnTo>
                  <a:lnTo>
                    <a:pt x="232" y="1496"/>
                  </a:lnTo>
                  <a:lnTo>
                    <a:pt x="177" y="1430"/>
                  </a:lnTo>
                  <a:lnTo>
                    <a:pt x="129" y="1359"/>
                  </a:lnTo>
                  <a:lnTo>
                    <a:pt x="88" y="1282"/>
                  </a:lnTo>
                  <a:lnTo>
                    <a:pt x="53" y="1202"/>
                  </a:lnTo>
                  <a:lnTo>
                    <a:pt x="27" y="1118"/>
                  </a:lnTo>
                  <a:lnTo>
                    <a:pt x="10" y="1031"/>
                  </a:lnTo>
                  <a:lnTo>
                    <a:pt x="1" y="940"/>
                  </a:lnTo>
                  <a:lnTo>
                    <a:pt x="0" y="894"/>
                  </a:lnTo>
                  <a:lnTo>
                    <a:pt x="1" y="848"/>
                  </a:lnTo>
                  <a:lnTo>
                    <a:pt x="10" y="758"/>
                  </a:lnTo>
                  <a:lnTo>
                    <a:pt x="27" y="670"/>
                  </a:lnTo>
                  <a:lnTo>
                    <a:pt x="53" y="586"/>
                  </a:lnTo>
                  <a:lnTo>
                    <a:pt x="88" y="506"/>
                  </a:lnTo>
                  <a:lnTo>
                    <a:pt x="129" y="430"/>
                  </a:lnTo>
                  <a:lnTo>
                    <a:pt x="177" y="359"/>
                  </a:lnTo>
                  <a:lnTo>
                    <a:pt x="232" y="293"/>
                  </a:lnTo>
                  <a:lnTo>
                    <a:pt x="293" y="232"/>
                  </a:lnTo>
                  <a:lnTo>
                    <a:pt x="359" y="177"/>
                  </a:lnTo>
                  <a:lnTo>
                    <a:pt x="430" y="129"/>
                  </a:lnTo>
                  <a:lnTo>
                    <a:pt x="506" y="88"/>
                  </a:lnTo>
                  <a:lnTo>
                    <a:pt x="587" y="53"/>
                  </a:lnTo>
                  <a:lnTo>
                    <a:pt x="670" y="27"/>
                  </a:lnTo>
                  <a:lnTo>
                    <a:pt x="758" y="10"/>
                  </a:lnTo>
                  <a:lnTo>
                    <a:pt x="848" y="1"/>
                  </a:lnTo>
                  <a:lnTo>
                    <a:pt x="895" y="0"/>
                  </a:lnTo>
                  <a:lnTo>
                    <a:pt x="940" y="1"/>
                  </a:lnTo>
                  <a:lnTo>
                    <a:pt x="1031" y="10"/>
                  </a:lnTo>
                  <a:lnTo>
                    <a:pt x="1118" y="27"/>
                  </a:lnTo>
                  <a:lnTo>
                    <a:pt x="1202" y="53"/>
                  </a:lnTo>
                  <a:lnTo>
                    <a:pt x="1282" y="88"/>
                  </a:lnTo>
                  <a:lnTo>
                    <a:pt x="1359" y="129"/>
                  </a:lnTo>
                  <a:lnTo>
                    <a:pt x="1430" y="177"/>
                  </a:lnTo>
                  <a:lnTo>
                    <a:pt x="1496" y="232"/>
                  </a:lnTo>
                  <a:lnTo>
                    <a:pt x="1556" y="293"/>
                  </a:lnTo>
                  <a:lnTo>
                    <a:pt x="1611" y="359"/>
                  </a:lnTo>
                  <a:lnTo>
                    <a:pt x="1660" y="430"/>
                  </a:lnTo>
                  <a:lnTo>
                    <a:pt x="1701" y="506"/>
                  </a:lnTo>
                  <a:lnTo>
                    <a:pt x="1735" y="586"/>
                  </a:lnTo>
                  <a:lnTo>
                    <a:pt x="1760" y="670"/>
                  </a:lnTo>
                  <a:lnTo>
                    <a:pt x="1778" y="758"/>
                  </a:lnTo>
                  <a:lnTo>
                    <a:pt x="1788" y="848"/>
                  </a:lnTo>
                  <a:lnTo>
                    <a:pt x="1788" y="89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4"/>
          <p:cNvGrpSpPr/>
          <p:nvPr/>
        </p:nvGrpSpPr>
        <p:grpSpPr>
          <a:xfrm>
            <a:off x="670914" y="1564872"/>
            <a:ext cx="3161720" cy="2915453"/>
            <a:chOff x="1573341" y="3816350"/>
            <a:chExt cx="2290770" cy="2290763"/>
          </a:xfrm>
        </p:grpSpPr>
        <p:sp>
          <p:nvSpPr>
            <p:cNvPr id="152" name="Google Shape;152;p4"/>
            <p:cNvSpPr/>
            <p:nvPr/>
          </p:nvSpPr>
          <p:spPr>
            <a:xfrm>
              <a:off x="1573341" y="3816350"/>
              <a:ext cx="2290770" cy="2290763"/>
            </a:xfrm>
            <a:custGeom>
              <a:rect b="b" l="l" r="r" t="t"/>
              <a:pathLst>
                <a:path extrusionOk="0" h="7215" w="7214">
                  <a:moveTo>
                    <a:pt x="3608" y="0"/>
                  </a:moveTo>
                  <a:lnTo>
                    <a:pt x="3514" y="1"/>
                  </a:lnTo>
                  <a:lnTo>
                    <a:pt x="3330" y="10"/>
                  </a:lnTo>
                  <a:lnTo>
                    <a:pt x="3148" y="29"/>
                  </a:lnTo>
                  <a:lnTo>
                    <a:pt x="2968" y="56"/>
                  </a:lnTo>
                  <a:lnTo>
                    <a:pt x="2793" y="91"/>
                  </a:lnTo>
                  <a:lnTo>
                    <a:pt x="2620" y="136"/>
                  </a:lnTo>
                  <a:lnTo>
                    <a:pt x="2450" y="190"/>
                  </a:lnTo>
                  <a:lnTo>
                    <a:pt x="2284" y="250"/>
                  </a:lnTo>
                  <a:lnTo>
                    <a:pt x="2122" y="318"/>
                  </a:lnTo>
                  <a:lnTo>
                    <a:pt x="1965" y="394"/>
                  </a:lnTo>
                  <a:lnTo>
                    <a:pt x="1811" y="478"/>
                  </a:lnTo>
                  <a:lnTo>
                    <a:pt x="1663" y="568"/>
                  </a:lnTo>
                  <a:lnTo>
                    <a:pt x="1519" y="665"/>
                  </a:lnTo>
                  <a:lnTo>
                    <a:pt x="1380" y="769"/>
                  </a:lnTo>
                  <a:lnTo>
                    <a:pt x="1246" y="879"/>
                  </a:lnTo>
                  <a:lnTo>
                    <a:pt x="1118" y="995"/>
                  </a:lnTo>
                  <a:lnTo>
                    <a:pt x="995" y="1118"/>
                  </a:lnTo>
                  <a:lnTo>
                    <a:pt x="879" y="1246"/>
                  </a:lnTo>
                  <a:lnTo>
                    <a:pt x="769" y="1380"/>
                  </a:lnTo>
                  <a:lnTo>
                    <a:pt x="665" y="1519"/>
                  </a:lnTo>
                  <a:lnTo>
                    <a:pt x="568" y="1663"/>
                  </a:lnTo>
                  <a:lnTo>
                    <a:pt x="478" y="1811"/>
                  </a:lnTo>
                  <a:lnTo>
                    <a:pt x="394" y="1965"/>
                  </a:lnTo>
                  <a:lnTo>
                    <a:pt x="318" y="2122"/>
                  </a:lnTo>
                  <a:lnTo>
                    <a:pt x="250" y="2284"/>
                  </a:lnTo>
                  <a:lnTo>
                    <a:pt x="190" y="2450"/>
                  </a:lnTo>
                  <a:lnTo>
                    <a:pt x="136" y="2620"/>
                  </a:lnTo>
                  <a:lnTo>
                    <a:pt x="91" y="2793"/>
                  </a:lnTo>
                  <a:lnTo>
                    <a:pt x="56" y="2968"/>
                  </a:lnTo>
                  <a:lnTo>
                    <a:pt x="29" y="3148"/>
                  </a:lnTo>
                  <a:lnTo>
                    <a:pt x="10" y="3330"/>
                  </a:lnTo>
                  <a:lnTo>
                    <a:pt x="1" y="3514"/>
                  </a:lnTo>
                  <a:lnTo>
                    <a:pt x="0" y="3607"/>
                  </a:lnTo>
                  <a:lnTo>
                    <a:pt x="1" y="3700"/>
                  </a:lnTo>
                  <a:lnTo>
                    <a:pt x="10" y="3885"/>
                  </a:lnTo>
                  <a:lnTo>
                    <a:pt x="29" y="4067"/>
                  </a:lnTo>
                  <a:lnTo>
                    <a:pt x="56" y="4246"/>
                  </a:lnTo>
                  <a:lnTo>
                    <a:pt x="91" y="4422"/>
                  </a:lnTo>
                  <a:lnTo>
                    <a:pt x="136" y="4595"/>
                  </a:lnTo>
                  <a:lnTo>
                    <a:pt x="190" y="4764"/>
                  </a:lnTo>
                  <a:lnTo>
                    <a:pt x="250" y="4930"/>
                  </a:lnTo>
                  <a:lnTo>
                    <a:pt x="318" y="5091"/>
                  </a:lnTo>
                  <a:lnTo>
                    <a:pt x="394" y="5250"/>
                  </a:lnTo>
                  <a:lnTo>
                    <a:pt x="478" y="5403"/>
                  </a:lnTo>
                  <a:lnTo>
                    <a:pt x="568" y="5551"/>
                  </a:lnTo>
                  <a:lnTo>
                    <a:pt x="665" y="5695"/>
                  </a:lnTo>
                  <a:lnTo>
                    <a:pt x="769" y="5835"/>
                  </a:lnTo>
                  <a:lnTo>
                    <a:pt x="879" y="5968"/>
                  </a:lnTo>
                  <a:lnTo>
                    <a:pt x="995" y="6096"/>
                  </a:lnTo>
                  <a:lnTo>
                    <a:pt x="1118" y="6218"/>
                  </a:lnTo>
                  <a:lnTo>
                    <a:pt x="1246" y="6334"/>
                  </a:lnTo>
                  <a:lnTo>
                    <a:pt x="1380" y="6445"/>
                  </a:lnTo>
                  <a:lnTo>
                    <a:pt x="1519" y="6549"/>
                  </a:lnTo>
                  <a:lnTo>
                    <a:pt x="1663" y="6646"/>
                  </a:lnTo>
                  <a:lnTo>
                    <a:pt x="1811" y="6736"/>
                  </a:lnTo>
                  <a:lnTo>
                    <a:pt x="1965" y="6820"/>
                  </a:lnTo>
                  <a:lnTo>
                    <a:pt x="2122" y="6896"/>
                  </a:lnTo>
                  <a:lnTo>
                    <a:pt x="2284" y="6965"/>
                  </a:lnTo>
                  <a:lnTo>
                    <a:pt x="2450" y="7025"/>
                  </a:lnTo>
                  <a:lnTo>
                    <a:pt x="2620" y="7078"/>
                  </a:lnTo>
                  <a:lnTo>
                    <a:pt x="2793" y="7122"/>
                  </a:lnTo>
                  <a:lnTo>
                    <a:pt x="2968" y="7158"/>
                  </a:lnTo>
                  <a:lnTo>
                    <a:pt x="3148" y="7186"/>
                  </a:lnTo>
                  <a:lnTo>
                    <a:pt x="3330" y="7204"/>
                  </a:lnTo>
                  <a:lnTo>
                    <a:pt x="3514" y="7214"/>
                  </a:lnTo>
                  <a:lnTo>
                    <a:pt x="3608" y="7215"/>
                  </a:lnTo>
                  <a:lnTo>
                    <a:pt x="3700" y="7214"/>
                  </a:lnTo>
                  <a:lnTo>
                    <a:pt x="3885" y="7204"/>
                  </a:lnTo>
                  <a:lnTo>
                    <a:pt x="4067" y="7186"/>
                  </a:lnTo>
                  <a:lnTo>
                    <a:pt x="4246" y="7158"/>
                  </a:lnTo>
                  <a:lnTo>
                    <a:pt x="4422" y="7122"/>
                  </a:lnTo>
                  <a:lnTo>
                    <a:pt x="4595" y="7078"/>
                  </a:lnTo>
                  <a:lnTo>
                    <a:pt x="4765" y="7025"/>
                  </a:lnTo>
                  <a:lnTo>
                    <a:pt x="4930" y="6965"/>
                  </a:lnTo>
                  <a:lnTo>
                    <a:pt x="5092" y="6896"/>
                  </a:lnTo>
                  <a:lnTo>
                    <a:pt x="5250" y="6820"/>
                  </a:lnTo>
                  <a:lnTo>
                    <a:pt x="5403" y="6736"/>
                  </a:lnTo>
                  <a:lnTo>
                    <a:pt x="5551" y="6646"/>
                  </a:lnTo>
                  <a:lnTo>
                    <a:pt x="5695" y="6549"/>
                  </a:lnTo>
                  <a:lnTo>
                    <a:pt x="5835" y="6445"/>
                  </a:lnTo>
                  <a:lnTo>
                    <a:pt x="5969" y="6334"/>
                  </a:lnTo>
                  <a:lnTo>
                    <a:pt x="6096" y="6218"/>
                  </a:lnTo>
                  <a:lnTo>
                    <a:pt x="6219" y="6096"/>
                  </a:lnTo>
                  <a:lnTo>
                    <a:pt x="6335" y="5968"/>
                  </a:lnTo>
                  <a:lnTo>
                    <a:pt x="6445" y="5835"/>
                  </a:lnTo>
                  <a:lnTo>
                    <a:pt x="6549" y="5695"/>
                  </a:lnTo>
                  <a:lnTo>
                    <a:pt x="6646" y="5551"/>
                  </a:lnTo>
                  <a:lnTo>
                    <a:pt x="6736" y="5403"/>
                  </a:lnTo>
                  <a:lnTo>
                    <a:pt x="6820" y="5250"/>
                  </a:lnTo>
                  <a:lnTo>
                    <a:pt x="6896" y="5091"/>
                  </a:lnTo>
                  <a:lnTo>
                    <a:pt x="6965" y="4930"/>
                  </a:lnTo>
                  <a:lnTo>
                    <a:pt x="7025" y="4764"/>
                  </a:lnTo>
                  <a:lnTo>
                    <a:pt x="7078" y="4595"/>
                  </a:lnTo>
                  <a:lnTo>
                    <a:pt x="7122" y="4422"/>
                  </a:lnTo>
                  <a:lnTo>
                    <a:pt x="7158" y="4246"/>
                  </a:lnTo>
                  <a:lnTo>
                    <a:pt x="7186" y="4067"/>
                  </a:lnTo>
                  <a:lnTo>
                    <a:pt x="7204" y="3885"/>
                  </a:lnTo>
                  <a:lnTo>
                    <a:pt x="7214" y="3700"/>
                  </a:lnTo>
                  <a:lnTo>
                    <a:pt x="7214" y="3607"/>
                  </a:lnTo>
                  <a:lnTo>
                    <a:pt x="7214" y="3514"/>
                  </a:lnTo>
                  <a:lnTo>
                    <a:pt x="7204" y="3330"/>
                  </a:lnTo>
                  <a:lnTo>
                    <a:pt x="7186" y="3148"/>
                  </a:lnTo>
                  <a:lnTo>
                    <a:pt x="7158" y="2968"/>
                  </a:lnTo>
                  <a:lnTo>
                    <a:pt x="7122" y="2793"/>
                  </a:lnTo>
                  <a:lnTo>
                    <a:pt x="7078" y="2620"/>
                  </a:lnTo>
                  <a:lnTo>
                    <a:pt x="7025" y="2450"/>
                  </a:lnTo>
                  <a:lnTo>
                    <a:pt x="6965" y="2284"/>
                  </a:lnTo>
                  <a:lnTo>
                    <a:pt x="6896" y="2122"/>
                  </a:lnTo>
                  <a:lnTo>
                    <a:pt x="6820" y="1965"/>
                  </a:lnTo>
                  <a:lnTo>
                    <a:pt x="6736" y="1811"/>
                  </a:lnTo>
                  <a:lnTo>
                    <a:pt x="6646" y="1663"/>
                  </a:lnTo>
                  <a:lnTo>
                    <a:pt x="6549" y="1519"/>
                  </a:lnTo>
                  <a:lnTo>
                    <a:pt x="6445" y="1380"/>
                  </a:lnTo>
                  <a:lnTo>
                    <a:pt x="6335" y="1246"/>
                  </a:lnTo>
                  <a:lnTo>
                    <a:pt x="6219" y="1118"/>
                  </a:lnTo>
                  <a:lnTo>
                    <a:pt x="6096" y="995"/>
                  </a:lnTo>
                  <a:lnTo>
                    <a:pt x="5969" y="879"/>
                  </a:lnTo>
                  <a:lnTo>
                    <a:pt x="5835" y="769"/>
                  </a:lnTo>
                  <a:lnTo>
                    <a:pt x="5695" y="665"/>
                  </a:lnTo>
                  <a:lnTo>
                    <a:pt x="5551" y="568"/>
                  </a:lnTo>
                  <a:lnTo>
                    <a:pt x="5403" y="478"/>
                  </a:lnTo>
                  <a:lnTo>
                    <a:pt x="5250" y="394"/>
                  </a:lnTo>
                  <a:lnTo>
                    <a:pt x="5092" y="318"/>
                  </a:lnTo>
                  <a:lnTo>
                    <a:pt x="4930" y="250"/>
                  </a:lnTo>
                  <a:lnTo>
                    <a:pt x="4765" y="190"/>
                  </a:lnTo>
                  <a:lnTo>
                    <a:pt x="4595" y="136"/>
                  </a:lnTo>
                  <a:lnTo>
                    <a:pt x="4422" y="91"/>
                  </a:lnTo>
                  <a:lnTo>
                    <a:pt x="4246" y="56"/>
                  </a:lnTo>
                  <a:lnTo>
                    <a:pt x="4067" y="29"/>
                  </a:lnTo>
                  <a:lnTo>
                    <a:pt x="3885" y="10"/>
                  </a:lnTo>
                  <a:lnTo>
                    <a:pt x="3700" y="1"/>
                  </a:lnTo>
                  <a:lnTo>
                    <a:pt x="3608" y="0"/>
                  </a:lnTo>
                  <a:close/>
                  <a:moveTo>
                    <a:pt x="3608" y="6917"/>
                  </a:moveTo>
                  <a:lnTo>
                    <a:pt x="3522" y="6916"/>
                  </a:lnTo>
                  <a:lnTo>
                    <a:pt x="3353" y="6907"/>
                  </a:lnTo>
                  <a:lnTo>
                    <a:pt x="3186" y="6890"/>
                  </a:lnTo>
                  <a:lnTo>
                    <a:pt x="3022" y="6866"/>
                  </a:lnTo>
                  <a:lnTo>
                    <a:pt x="2861" y="6832"/>
                  </a:lnTo>
                  <a:lnTo>
                    <a:pt x="2703" y="6791"/>
                  </a:lnTo>
                  <a:lnTo>
                    <a:pt x="2546" y="6743"/>
                  </a:lnTo>
                  <a:lnTo>
                    <a:pt x="2395" y="6687"/>
                  </a:lnTo>
                  <a:lnTo>
                    <a:pt x="2246" y="6625"/>
                  </a:lnTo>
                  <a:lnTo>
                    <a:pt x="2101" y="6554"/>
                  </a:lnTo>
                  <a:lnTo>
                    <a:pt x="1961" y="6478"/>
                  </a:lnTo>
                  <a:lnTo>
                    <a:pt x="1824" y="6395"/>
                  </a:lnTo>
                  <a:lnTo>
                    <a:pt x="1693" y="6305"/>
                  </a:lnTo>
                  <a:lnTo>
                    <a:pt x="1564" y="6211"/>
                  </a:lnTo>
                  <a:lnTo>
                    <a:pt x="1443" y="6109"/>
                  </a:lnTo>
                  <a:lnTo>
                    <a:pt x="1324" y="6002"/>
                  </a:lnTo>
                  <a:lnTo>
                    <a:pt x="1212" y="5889"/>
                  </a:lnTo>
                  <a:lnTo>
                    <a:pt x="1106" y="5772"/>
                  </a:lnTo>
                  <a:lnTo>
                    <a:pt x="1004" y="5649"/>
                  </a:lnTo>
                  <a:lnTo>
                    <a:pt x="908" y="5522"/>
                  </a:lnTo>
                  <a:lnTo>
                    <a:pt x="819" y="5389"/>
                  </a:lnTo>
                  <a:lnTo>
                    <a:pt x="736" y="5253"/>
                  </a:lnTo>
                  <a:lnTo>
                    <a:pt x="659" y="5113"/>
                  </a:lnTo>
                  <a:lnTo>
                    <a:pt x="590" y="4968"/>
                  </a:lnTo>
                  <a:lnTo>
                    <a:pt x="527" y="4819"/>
                  </a:lnTo>
                  <a:lnTo>
                    <a:pt x="471" y="4667"/>
                  </a:lnTo>
                  <a:lnTo>
                    <a:pt x="423" y="4512"/>
                  </a:lnTo>
                  <a:lnTo>
                    <a:pt x="382" y="4354"/>
                  </a:lnTo>
                  <a:lnTo>
                    <a:pt x="349" y="4192"/>
                  </a:lnTo>
                  <a:lnTo>
                    <a:pt x="324" y="4028"/>
                  </a:lnTo>
                  <a:lnTo>
                    <a:pt x="307" y="3862"/>
                  </a:lnTo>
                  <a:lnTo>
                    <a:pt x="298" y="3692"/>
                  </a:lnTo>
                  <a:lnTo>
                    <a:pt x="298" y="3607"/>
                  </a:lnTo>
                  <a:lnTo>
                    <a:pt x="298" y="3521"/>
                  </a:lnTo>
                  <a:lnTo>
                    <a:pt x="307" y="3353"/>
                  </a:lnTo>
                  <a:lnTo>
                    <a:pt x="324" y="3186"/>
                  </a:lnTo>
                  <a:lnTo>
                    <a:pt x="349" y="3022"/>
                  </a:lnTo>
                  <a:lnTo>
                    <a:pt x="382" y="2861"/>
                  </a:lnTo>
                  <a:lnTo>
                    <a:pt x="423" y="2702"/>
                  </a:lnTo>
                  <a:lnTo>
                    <a:pt x="471" y="2546"/>
                  </a:lnTo>
                  <a:lnTo>
                    <a:pt x="527" y="2395"/>
                  </a:lnTo>
                  <a:lnTo>
                    <a:pt x="590" y="2246"/>
                  </a:lnTo>
                  <a:lnTo>
                    <a:pt x="659" y="2101"/>
                  </a:lnTo>
                  <a:lnTo>
                    <a:pt x="736" y="1960"/>
                  </a:lnTo>
                  <a:lnTo>
                    <a:pt x="819" y="1824"/>
                  </a:lnTo>
                  <a:lnTo>
                    <a:pt x="908" y="1693"/>
                  </a:lnTo>
                  <a:lnTo>
                    <a:pt x="1004" y="1564"/>
                  </a:lnTo>
                  <a:lnTo>
                    <a:pt x="1106" y="1443"/>
                  </a:lnTo>
                  <a:lnTo>
                    <a:pt x="1212" y="1324"/>
                  </a:lnTo>
                  <a:lnTo>
                    <a:pt x="1324" y="1212"/>
                  </a:lnTo>
                  <a:lnTo>
                    <a:pt x="1443" y="1106"/>
                  </a:lnTo>
                  <a:lnTo>
                    <a:pt x="1564" y="1004"/>
                  </a:lnTo>
                  <a:lnTo>
                    <a:pt x="1693" y="908"/>
                  </a:lnTo>
                  <a:lnTo>
                    <a:pt x="1824" y="819"/>
                  </a:lnTo>
                  <a:lnTo>
                    <a:pt x="1961" y="736"/>
                  </a:lnTo>
                  <a:lnTo>
                    <a:pt x="2101" y="659"/>
                  </a:lnTo>
                  <a:lnTo>
                    <a:pt x="2246" y="590"/>
                  </a:lnTo>
                  <a:lnTo>
                    <a:pt x="2395" y="527"/>
                  </a:lnTo>
                  <a:lnTo>
                    <a:pt x="2546" y="471"/>
                  </a:lnTo>
                  <a:lnTo>
                    <a:pt x="2703" y="423"/>
                  </a:lnTo>
                  <a:lnTo>
                    <a:pt x="2861" y="382"/>
                  </a:lnTo>
                  <a:lnTo>
                    <a:pt x="3022" y="349"/>
                  </a:lnTo>
                  <a:lnTo>
                    <a:pt x="3186" y="324"/>
                  </a:lnTo>
                  <a:lnTo>
                    <a:pt x="3353" y="307"/>
                  </a:lnTo>
                  <a:lnTo>
                    <a:pt x="3522" y="298"/>
                  </a:lnTo>
                  <a:lnTo>
                    <a:pt x="3608" y="298"/>
                  </a:lnTo>
                  <a:lnTo>
                    <a:pt x="3692" y="298"/>
                  </a:lnTo>
                  <a:lnTo>
                    <a:pt x="3862" y="307"/>
                  </a:lnTo>
                  <a:lnTo>
                    <a:pt x="4028" y="324"/>
                  </a:lnTo>
                  <a:lnTo>
                    <a:pt x="4192" y="349"/>
                  </a:lnTo>
                  <a:lnTo>
                    <a:pt x="4354" y="382"/>
                  </a:lnTo>
                  <a:lnTo>
                    <a:pt x="4512" y="423"/>
                  </a:lnTo>
                  <a:lnTo>
                    <a:pt x="4668" y="471"/>
                  </a:lnTo>
                  <a:lnTo>
                    <a:pt x="4819" y="527"/>
                  </a:lnTo>
                  <a:lnTo>
                    <a:pt x="4968" y="590"/>
                  </a:lnTo>
                  <a:lnTo>
                    <a:pt x="5113" y="659"/>
                  </a:lnTo>
                  <a:lnTo>
                    <a:pt x="5253" y="736"/>
                  </a:lnTo>
                  <a:lnTo>
                    <a:pt x="5389" y="819"/>
                  </a:lnTo>
                  <a:lnTo>
                    <a:pt x="5522" y="908"/>
                  </a:lnTo>
                  <a:lnTo>
                    <a:pt x="5649" y="1004"/>
                  </a:lnTo>
                  <a:lnTo>
                    <a:pt x="5772" y="1106"/>
                  </a:lnTo>
                  <a:lnTo>
                    <a:pt x="5889" y="1212"/>
                  </a:lnTo>
                  <a:lnTo>
                    <a:pt x="6002" y="1324"/>
                  </a:lnTo>
                  <a:lnTo>
                    <a:pt x="6109" y="1443"/>
                  </a:lnTo>
                  <a:lnTo>
                    <a:pt x="6211" y="1564"/>
                  </a:lnTo>
                  <a:lnTo>
                    <a:pt x="6306" y="1693"/>
                  </a:lnTo>
                  <a:lnTo>
                    <a:pt x="6395" y="1824"/>
                  </a:lnTo>
                  <a:lnTo>
                    <a:pt x="6479" y="1960"/>
                  </a:lnTo>
                  <a:lnTo>
                    <a:pt x="6554" y="2101"/>
                  </a:lnTo>
                  <a:lnTo>
                    <a:pt x="6625" y="2246"/>
                  </a:lnTo>
                  <a:lnTo>
                    <a:pt x="6687" y="2395"/>
                  </a:lnTo>
                  <a:lnTo>
                    <a:pt x="6743" y="2546"/>
                  </a:lnTo>
                  <a:lnTo>
                    <a:pt x="6791" y="2702"/>
                  </a:lnTo>
                  <a:lnTo>
                    <a:pt x="6832" y="2861"/>
                  </a:lnTo>
                  <a:lnTo>
                    <a:pt x="6866" y="3022"/>
                  </a:lnTo>
                  <a:lnTo>
                    <a:pt x="6890" y="3186"/>
                  </a:lnTo>
                  <a:lnTo>
                    <a:pt x="6907" y="3353"/>
                  </a:lnTo>
                  <a:lnTo>
                    <a:pt x="6916" y="3521"/>
                  </a:lnTo>
                  <a:lnTo>
                    <a:pt x="6917" y="3607"/>
                  </a:lnTo>
                  <a:lnTo>
                    <a:pt x="6916" y="3692"/>
                  </a:lnTo>
                  <a:lnTo>
                    <a:pt x="6907" y="3862"/>
                  </a:lnTo>
                  <a:lnTo>
                    <a:pt x="6890" y="4028"/>
                  </a:lnTo>
                  <a:lnTo>
                    <a:pt x="6866" y="4192"/>
                  </a:lnTo>
                  <a:lnTo>
                    <a:pt x="6832" y="4354"/>
                  </a:lnTo>
                  <a:lnTo>
                    <a:pt x="6791" y="4512"/>
                  </a:lnTo>
                  <a:lnTo>
                    <a:pt x="6743" y="4667"/>
                  </a:lnTo>
                  <a:lnTo>
                    <a:pt x="6687" y="4819"/>
                  </a:lnTo>
                  <a:lnTo>
                    <a:pt x="6625" y="4968"/>
                  </a:lnTo>
                  <a:lnTo>
                    <a:pt x="6554" y="5113"/>
                  </a:lnTo>
                  <a:lnTo>
                    <a:pt x="6479" y="5253"/>
                  </a:lnTo>
                  <a:lnTo>
                    <a:pt x="6395" y="5389"/>
                  </a:lnTo>
                  <a:lnTo>
                    <a:pt x="6306" y="5522"/>
                  </a:lnTo>
                  <a:lnTo>
                    <a:pt x="6211" y="5649"/>
                  </a:lnTo>
                  <a:lnTo>
                    <a:pt x="6109" y="5772"/>
                  </a:lnTo>
                  <a:lnTo>
                    <a:pt x="6002" y="5889"/>
                  </a:lnTo>
                  <a:lnTo>
                    <a:pt x="5889" y="6002"/>
                  </a:lnTo>
                  <a:lnTo>
                    <a:pt x="5772" y="6109"/>
                  </a:lnTo>
                  <a:lnTo>
                    <a:pt x="5649" y="6211"/>
                  </a:lnTo>
                  <a:lnTo>
                    <a:pt x="5522" y="6305"/>
                  </a:lnTo>
                  <a:lnTo>
                    <a:pt x="5389" y="6395"/>
                  </a:lnTo>
                  <a:lnTo>
                    <a:pt x="5253" y="6478"/>
                  </a:lnTo>
                  <a:lnTo>
                    <a:pt x="5113" y="6554"/>
                  </a:lnTo>
                  <a:lnTo>
                    <a:pt x="4968" y="6625"/>
                  </a:lnTo>
                  <a:lnTo>
                    <a:pt x="4819" y="6687"/>
                  </a:lnTo>
                  <a:lnTo>
                    <a:pt x="4668" y="6743"/>
                  </a:lnTo>
                  <a:lnTo>
                    <a:pt x="4512" y="6791"/>
                  </a:lnTo>
                  <a:lnTo>
                    <a:pt x="4354" y="6832"/>
                  </a:lnTo>
                  <a:lnTo>
                    <a:pt x="4192" y="6866"/>
                  </a:lnTo>
                  <a:lnTo>
                    <a:pt x="4028" y="6890"/>
                  </a:lnTo>
                  <a:lnTo>
                    <a:pt x="3862" y="6907"/>
                  </a:lnTo>
                  <a:lnTo>
                    <a:pt x="3692" y="6916"/>
                  </a:lnTo>
                  <a:lnTo>
                    <a:pt x="3608" y="6917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1629113" y="3882231"/>
              <a:ext cx="2157413" cy="2158994"/>
            </a:xfrm>
            <a:custGeom>
              <a:rect b="b" l="l" r="r" t="t"/>
              <a:pathLst>
                <a:path extrusionOk="0" h="6798" w="6798">
                  <a:moveTo>
                    <a:pt x="6733" y="3333"/>
                  </a:moveTo>
                  <a:lnTo>
                    <a:pt x="5954" y="3333"/>
                  </a:lnTo>
                  <a:lnTo>
                    <a:pt x="5948" y="3256"/>
                  </a:lnTo>
                  <a:lnTo>
                    <a:pt x="5930" y="3104"/>
                  </a:lnTo>
                  <a:lnTo>
                    <a:pt x="5902" y="2956"/>
                  </a:lnTo>
                  <a:lnTo>
                    <a:pt x="5867" y="2811"/>
                  </a:lnTo>
                  <a:lnTo>
                    <a:pt x="5823" y="2668"/>
                  </a:lnTo>
                  <a:lnTo>
                    <a:pt x="5771" y="2529"/>
                  </a:lnTo>
                  <a:lnTo>
                    <a:pt x="5712" y="2394"/>
                  </a:lnTo>
                  <a:lnTo>
                    <a:pt x="5645" y="2264"/>
                  </a:lnTo>
                  <a:lnTo>
                    <a:pt x="5608" y="2200"/>
                  </a:lnTo>
                  <a:lnTo>
                    <a:pt x="6319" y="1790"/>
                  </a:lnTo>
                  <a:lnTo>
                    <a:pt x="6330" y="1782"/>
                  </a:lnTo>
                  <a:lnTo>
                    <a:pt x="6345" y="1762"/>
                  </a:lnTo>
                  <a:lnTo>
                    <a:pt x="6352" y="1737"/>
                  </a:lnTo>
                  <a:lnTo>
                    <a:pt x="6349" y="1712"/>
                  </a:lnTo>
                  <a:lnTo>
                    <a:pt x="6343" y="1699"/>
                  </a:lnTo>
                  <a:lnTo>
                    <a:pt x="6335" y="1688"/>
                  </a:lnTo>
                  <a:lnTo>
                    <a:pt x="6315" y="1673"/>
                  </a:lnTo>
                  <a:lnTo>
                    <a:pt x="6291" y="1667"/>
                  </a:lnTo>
                  <a:lnTo>
                    <a:pt x="6265" y="1669"/>
                  </a:lnTo>
                  <a:lnTo>
                    <a:pt x="6253" y="1676"/>
                  </a:lnTo>
                  <a:lnTo>
                    <a:pt x="5539" y="2088"/>
                  </a:lnTo>
                  <a:lnTo>
                    <a:pt x="5497" y="2027"/>
                  </a:lnTo>
                  <a:lnTo>
                    <a:pt x="5410" y="1909"/>
                  </a:lnTo>
                  <a:lnTo>
                    <a:pt x="5315" y="1796"/>
                  </a:lnTo>
                  <a:lnTo>
                    <a:pt x="5216" y="1690"/>
                  </a:lnTo>
                  <a:lnTo>
                    <a:pt x="5110" y="1589"/>
                  </a:lnTo>
                  <a:lnTo>
                    <a:pt x="4997" y="1494"/>
                  </a:lnTo>
                  <a:lnTo>
                    <a:pt x="4881" y="1406"/>
                  </a:lnTo>
                  <a:lnTo>
                    <a:pt x="4759" y="1323"/>
                  </a:lnTo>
                  <a:lnTo>
                    <a:pt x="4696" y="1285"/>
                  </a:lnTo>
                  <a:lnTo>
                    <a:pt x="5123" y="546"/>
                  </a:lnTo>
                  <a:lnTo>
                    <a:pt x="5129" y="533"/>
                  </a:lnTo>
                  <a:lnTo>
                    <a:pt x="5132" y="508"/>
                  </a:lnTo>
                  <a:lnTo>
                    <a:pt x="5126" y="484"/>
                  </a:lnTo>
                  <a:lnTo>
                    <a:pt x="5110" y="463"/>
                  </a:lnTo>
                  <a:lnTo>
                    <a:pt x="5099" y="455"/>
                  </a:lnTo>
                  <a:lnTo>
                    <a:pt x="5087" y="450"/>
                  </a:lnTo>
                  <a:lnTo>
                    <a:pt x="5061" y="446"/>
                  </a:lnTo>
                  <a:lnTo>
                    <a:pt x="5036" y="453"/>
                  </a:lnTo>
                  <a:lnTo>
                    <a:pt x="5016" y="469"/>
                  </a:lnTo>
                  <a:lnTo>
                    <a:pt x="5009" y="480"/>
                  </a:lnTo>
                  <a:lnTo>
                    <a:pt x="4580" y="1222"/>
                  </a:lnTo>
                  <a:lnTo>
                    <a:pt x="4518" y="1189"/>
                  </a:lnTo>
                  <a:lnTo>
                    <a:pt x="4387" y="1130"/>
                  </a:lnTo>
                  <a:lnTo>
                    <a:pt x="4254" y="1079"/>
                  </a:lnTo>
                  <a:lnTo>
                    <a:pt x="4117" y="1034"/>
                  </a:lnTo>
                  <a:lnTo>
                    <a:pt x="3978" y="999"/>
                  </a:lnTo>
                  <a:lnTo>
                    <a:pt x="3835" y="970"/>
                  </a:lnTo>
                  <a:lnTo>
                    <a:pt x="3689" y="948"/>
                  </a:lnTo>
                  <a:lnTo>
                    <a:pt x="3540" y="936"/>
                  </a:lnTo>
                  <a:lnTo>
                    <a:pt x="3465" y="934"/>
                  </a:lnTo>
                  <a:lnTo>
                    <a:pt x="3465" y="66"/>
                  </a:lnTo>
                  <a:lnTo>
                    <a:pt x="3464" y="52"/>
                  </a:lnTo>
                  <a:lnTo>
                    <a:pt x="3454" y="29"/>
                  </a:lnTo>
                  <a:lnTo>
                    <a:pt x="3436" y="11"/>
                  </a:lnTo>
                  <a:lnTo>
                    <a:pt x="3413" y="1"/>
                  </a:lnTo>
                  <a:lnTo>
                    <a:pt x="3400" y="0"/>
                  </a:lnTo>
                  <a:lnTo>
                    <a:pt x="3386" y="1"/>
                  </a:lnTo>
                  <a:lnTo>
                    <a:pt x="3362" y="11"/>
                  </a:lnTo>
                  <a:lnTo>
                    <a:pt x="3344" y="29"/>
                  </a:lnTo>
                  <a:lnTo>
                    <a:pt x="3334" y="52"/>
                  </a:lnTo>
                  <a:lnTo>
                    <a:pt x="3334" y="66"/>
                  </a:lnTo>
                  <a:lnTo>
                    <a:pt x="3334" y="934"/>
                  </a:lnTo>
                  <a:lnTo>
                    <a:pt x="3258" y="936"/>
                  </a:lnTo>
                  <a:lnTo>
                    <a:pt x="3109" y="948"/>
                  </a:lnTo>
                  <a:lnTo>
                    <a:pt x="2964" y="970"/>
                  </a:lnTo>
                  <a:lnTo>
                    <a:pt x="2821" y="999"/>
                  </a:lnTo>
                  <a:lnTo>
                    <a:pt x="2681" y="1034"/>
                  </a:lnTo>
                  <a:lnTo>
                    <a:pt x="2545" y="1079"/>
                  </a:lnTo>
                  <a:lnTo>
                    <a:pt x="2411" y="1130"/>
                  </a:lnTo>
                  <a:lnTo>
                    <a:pt x="2281" y="1189"/>
                  </a:lnTo>
                  <a:lnTo>
                    <a:pt x="2218" y="1222"/>
                  </a:lnTo>
                  <a:lnTo>
                    <a:pt x="1789" y="480"/>
                  </a:lnTo>
                  <a:lnTo>
                    <a:pt x="1783" y="469"/>
                  </a:lnTo>
                  <a:lnTo>
                    <a:pt x="1761" y="453"/>
                  </a:lnTo>
                  <a:lnTo>
                    <a:pt x="1737" y="446"/>
                  </a:lnTo>
                  <a:lnTo>
                    <a:pt x="1711" y="450"/>
                  </a:lnTo>
                  <a:lnTo>
                    <a:pt x="1700" y="455"/>
                  </a:lnTo>
                  <a:lnTo>
                    <a:pt x="1689" y="463"/>
                  </a:lnTo>
                  <a:lnTo>
                    <a:pt x="1673" y="484"/>
                  </a:lnTo>
                  <a:lnTo>
                    <a:pt x="1667" y="508"/>
                  </a:lnTo>
                  <a:lnTo>
                    <a:pt x="1670" y="533"/>
                  </a:lnTo>
                  <a:lnTo>
                    <a:pt x="1676" y="546"/>
                  </a:lnTo>
                  <a:lnTo>
                    <a:pt x="2103" y="1285"/>
                  </a:lnTo>
                  <a:lnTo>
                    <a:pt x="2039" y="1323"/>
                  </a:lnTo>
                  <a:lnTo>
                    <a:pt x="1918" y="1406"/>
                  </a:lnTo>
                  <a:lnTo>
                    <a:pt x="1801" y="1494"/>
                  </a:lnTo>
                  <a:lnTo>
                    <a:pt x="1689" y="1589"/>
                  </a:lnTo>
                  <a:lnTo>
                    <a:pt x="1583" y="1690"/>
                  </a:lnTo>
                  <a:lnTo>
                    <a:pt x="1482" y="1796"/>
                  </a:lnTo>
                  <a:lnTo>
                    <a:pt x="1389" y="1909"/>
                  </a:lnTo>
                  <a:lnTo>
                    <a:pt x="1301" y="2027"/>
                  </a:lnTo>
                  <a:lnTo>
                    <a:pt x="1260" y="2088"/>
                  </a:lnTo>
                  <a:lnTo>
                    <a:pt x="545" y="1676"/>
                  </a:lnTo>
                  <a:lnTo>
                    <a:pt x="534" y="1669"/>
                  </a:lnTo>
                  <a:lnTo>
                    <a:pt x="508" y="1667"/>
                  </a:lnTo>
                  <a:lnTo>
                    <a:pt x="484" y="1673"/>
                  </a:lnTo>
                  <a:lnTo>
                    <a:pt x="463" y="1688"/>
                  </a:lnTo>
                  <a:lnTo>
                    <a:pt x="456" y="1699"/>
                  </a:lnTo>
                  <a:lnTo>
                    <a:pt x="449" y="1712"/>
                  </a:lnTo>
                  <a:lnTo>
                    <a:pt x="446" y="1737"/>
                  </a:lnTo>
                  <a:lnTo>
                    <a:pt x="453" y="1762"/>
                  </a:lnTo>
                  <a:lnTo>
                    <a:pt x="468" y="1782"/>
                  </a:lnTo>
                  <a:lnTo>
                    <a:pt x="479" y="1790"/>
                  </a:lnTo>
                  <a:lnTo>
                    <a:pt x="1190" y="2200"/>
                  </a:lnTo>
                  <a:lnTo>
                    <a:pt x="1153" y="2264"/>
                  </a:lnTo>
                  <a:lnTo>
                    <a:pt x="1086" y="2394"/>
                  </a:lnTo>
                  <a:lnTo>
                    <a:pt x="1027" y="2529"/>
                  </a:lnTo>
                  <a:lnTo>
                    <a:pt x="975" y="2668"/>
                  </a:lnTo>
                  <a:lnTo>
                    <a:pt x="931" y="2811"/>
                  </a:lnTo>
                  <a:lnTo>
                    <a:pt x="896" y="2956"/>
                  </a:lnTo>
                  <a:lnTo>
                    <a:pt x="869" y="3104"/>
                  </a:lnTo>
                  <a:lnTo>
                    <a:pt x="850" y="3256"/>
                  </a:lnTo>
                  <a:lnTo>
                    <a:pt x="844" y="3333"/>
                  </a:lnTo>
                  <a:lnTo>
                    <a:pt x="66" y="3333"/>
                  </a:lnTo>
                  <a:lnTo>
                    <a:pt x="53" y="3334"/>
                  </a:lnTo>
                  <a:lnTo>
                    <a:pt x="29" y="3344"/>
                  </a:lnTo>
                  <a:lnTo>
                    <a:pt x="11" y="3362"/>
                  </a:lnTo>
                  <a:lnTo>
                    <a:pt x="1" y="3385"/>
                  </a:lnTo>
                  <a:lnTo>
                    <a:pt x="0" y="3400"/>
                  </a:lnTo>
                  <a:lnTo>
                    <a:pt x="1" y="3413"/>
                  </a:lnTo>
                  <a:lnTo>
                    <a:pt x="11" y="3437"/>
                  </a:lnTo>
                  <a:lnTo>
                    <a:pt x="29" y="3454"/>
                  </a:lnTo>
                  <a:lnTo>
                    <a:pt x="53" y="3464"/>
                  </a:lnTo>
                  <a:lnTo>
                    <a:pt x="66" y="3466"/>
                  </a:lnTo>
                  <a:lnTo>
                    <a:pt x="840" y="3466"/>
                  </a:lnTo>
                  <a:lnTo>
                    <a:pt x="840" y="3479"/>
                  </a:lnTo>
                  <a:lnTo>
                    <a:pt x="839" y="3492"/>
                  </a:lnTo>
                  <a:lnTo>
                    <a:pt x="840" y="3569"/>
                  </a:lnTo>
                  <a:lnTo>
                    <a:pt x="849" y="3722"/>
                  </a:lnTo>
                  <a:lnTo>
                    <a:pt x="867" y="3873"/>
                  </a:lnTo>
                  <a:lnTo>
                    <a:pt x="893" y="4020"/>
                  </a:lnTo>
                  <a:lnTo>
                    <a:pt x="929" y="4165"/>
                  </a:lnTo>
                  <a:lnTo>
                    <a:pt x="971" y="4306"/>
                  </a:lnTo>
                  <a:lnTo>
                    <a:pt x="1023" y="4444"/>
                  </a:lnTo>
                  <a:lnTo>
                    <a:pt x="1081" y="4578"/>
                  </a:lnTo>
                  <a:lnTo>
                    <a:pt x="1113" y="4643"/>
                  </a:lnTo>
                  <a:lnTo>
                    <a:pt x="479" y="5009"/>
                  </a:lnTo>
                  <a:lnTo>
                    <a:pt x="468" y="5017"/>
                  </a:lnTo>
                  <a:lnTo>
                    <a:pt x="453" y="5037"/>
                  </a:lnTo>
                  <a:lnTo>
                    <a:pt x="446" y="5061"/>
                  </a:lnTo>
                  <a:lnTo>
                    <a:pt x="449" y="5087"/>
                  </a:lnTo>
                  <a:lnTo>
                    <a:pt x="456" y="5099"/>
                  </a:lnTo>
                  <a:lnTo>
                    <a:pt x="466" y="5114"/>
                  </a:lnTo>
                  <a:lnTo>
                    <a:pt x="496" y="5130"/>
                  </a:lnTo>
                  <a:lnTo>
                    <a:pt x="513" y="5131"/>
                  </a:lnTo>
                  <a:lnTo>
                    <a:pt x="530" y="5130"/>
                  </a:lnTo>
                  <a:lnTo>
                    <a:pt x="545" y="5123"/>
                  </a:lnTo>
                  <a:lnTo>
                    <a:pt x="1176" y="4759"/>
                  </a:lnTo>
                  <a:lnTo>
                    <a:pt x="1216" y="4827"/>
                  </a:lnTo>
                  <a:lnTo>
                    <a:pt x="1301" y="4956"/>
                  </a:lnTo>
                  <a:lnTo>
                    <a:pt x="1393" y="5081"/>
                  </a:lnTo>
                  <a:lnTo>
                    <a:pt x="1494" y="5200"/>
                  </a:lnTo>
                  <a:lnTo>
                    <a:pt x="1600" y="5311"/>
                  </a:lnTo>
                  <a:lnTo>
                    <a:pt x="1713" y="5417"/>
                  </a:lnTo>
                  <a:lnTo>
                    <a:pt x="1833" y="5515"/>
                  </a:lnTo>
                  <a:lnTo>
                    <a:pt x="1959" y="5607"/>
                  </a:lnTo>
                  <a:lnTo>
                    <a:pt x="2024" y="5649"/>
                  </a:lnTo>
                  <a:lnTo>
                    <a:pt x="1676" y="6253"/>
                  </a:lnTo>
                  <a:lnTo>
                    <a:pt x="1670" y="6265"/>
                  </a:lnTo>
                  <a:lnTo>
                    <a:pt x="1667" y="6291"/>
                  </a:lnTo>
                  <a:lnTo>
                    <a:pt x="1673" y="6315"/>
                  </a:lnTo>
                  <a:lnTo>
                    <a:pt x="1689" y="6335"/>
                  </a:lnTo>
                  <a:lnTo>
                    <a:pt x="1700" y="6343"/>
                  </a:lnTo>
                  <a:lnTo>
                    <a:pt x="1716" y="6350"/>
                  </a:lnTo>
                  <a:lnTo>
                    <a:pt x="1732" y="6352"/>
                  </a:lnTo>
                  <a:lnTo>
                    <a:pt x="1749" y="6350"/>
                  </a:lnTo>
                  <a:lnTo>
                    <a:pt x="1779" y="6333"/>
                  </a:lnTo>
                  <a:lnTo>
                    <a:pt x="1789" y="6319"/>
                  </a:lnTo>
                  <a:lnTo>
                    <a:pt x="2136" y="5718"/>
                  </a:lnTo>
                  <a:lnTo>
                    <a:pt x="2203" y="5755"/>
                  </a:lnTo>
                  <a:lnTo>
                    <a:pt x="2342" y="5823"/>
                  </a:lnTo>
                  <a:lnTo>
                    <a:pt x="2483" y="5882"/>
                  </a:lnTo>
                  <a:lnTo>
                    <a:pt x="2631" y="5934"/>
                  </a:lnTo>
                  <a:lnTo>
                    <a:pt x="2780" y="5976"/>
                  </a:lnTo>
                  <a:lnTo>
                    <a:pt x="2934" y="6010"/>
                  </a:lnTo>
                  <a:lnTo>
                    <a:pt x="3092" y="6033"/>
                  </a:lnTo>
                  <a:lnTo>
                    <a:pt x="3252" y="6048"/>
                  </a:lnTo>
                  <a:lnTo>
                    <a:pt x="3334" y="6051"/>
                  </a:lnTo>
                  <a:lnTo>
                    <a:pt x="3334" y="6733"/>
                  </a:lnTo>
                  <a:lnTo>
                    <a:pt x="3334" y="6746"/>
                  </a:lnTo>
                  <a:lnTo>
                    <a:pt x="3344" y="6769"/>
                  </a:lnTo>
                  <a:lnTo>
                    <a:pt x="3362" y="6787"/>
                  </a:lnTo>
                  <a:lnTo>
                    <a:pt x="3386" y="6797"/>
                  </a:lnTo>
                  <a:lnTo>
                    <a:pt x="3400" y="6798"/>
                  </a:lnTo>
                  <a:lnTo>
                    <a:pt x="3413" y="6797"/>
                  </a:lnTo>
                  <a:lnTo>
                    <a:pt x="3436" y="6787"/>
                  </a:lnTo>
                  <a:lnTo>
                    <a:pt x="3454" y="6769"/>
                  </a:lnTo>
                  <a:lnTo>
                    <a:pt x="3464" y="6746"/>
                  </a:lnTo>
                  <a:lnTo>
                    <a:pt x="3465" y="6733"/>
                  </a:lnTo>
                  <a:lnTo>
                    <a:pt x="3465" y="6051"/>
                  </a:lnTo>
                  <a:lnTo>
                    <a:pt x="3547" y="6048"/>
                  </a:lnTo>
                  <a:lnTo>
                    <a:pt x="3706" y="6033"/>
                  </a:lnTo>
                  <a:lnTo>
                    <a:pt x="3864" y="6010"/>
                  </a:lnTo>
                  <a:lnTo>
                    <a:pt x="4018" y="5976"/>
                  </a:lnTo>
                  <a:lnTo>
                    <a:pt x="4168" y="5934"/>
                  </a:lnTo>
                  <a:lnTo>
                    <a:pt x="4314" y="5882"/>
                  </a:lnTo>
                  <a:lnTo>
                    <a:pt x="4457" y="5823"/>
                  </a:lnTo>
                  <a:lnTo>
                    <a:pt x="4595" y="5755"/>
                  </a:lnTo>
                  <a:lnTo>
                    <a:pt x="4662" y="5718"/>
                  </a:lnTo>
                  <a:lnTo>
                    <a:pt x="5009" y="6319"/>
                  </a:lnTo>
                  <a:lnTo>
                    <a:pt x="5019" y="6333"/>
                  </a:lnTo>
                  <a:lnTo>
                    <a:pt x="5049" y="6350"/>
                  </a:lnTo>
                  <a:lnTo>
                    <a:pt x="5065" y="6352"/>
                  </a:lnTo>
                  <a:lnTo>
                    <a:pt x="5083" y="6350"/>
                  </a:lnTo>
                  <a:lnTo>
                    <a:pt x="5099" y="6343"/>
                  </a:lnTo>
                  <a:lnTo>
                    <a:pt x="5110" y="6335"/>
                  </a:lnTo>
                  <a:lnTo>
                    <a:pt x="5126" y="6315"/>
                  </a:lnTo>
                  <a:lnTo>
                    <a:pt x="5132" y="6291"/>
                  </a:lnTo>
                  <a:lnTo>
                    <a:pt x="5129" y="6265"/>
                  </a:lnTo>
                  <a:lnTo>
                    <a:pt x="5123" y="6253"/>
                  </a:lnTo>
                  <a:lnTo>
                    <a:pt x="4774" y="5649"/>
                  </a:lnTo>
                  <a:lnTo>
                    <a:pt x="4840" y="5607"/>
                  </a:lnTo>
                  <a:lnTo>
                    <a:pt x="4965" y="5515"/>
                  </a:lnTo>
                  <a:lnTo>
                    <a:pt x="5084" y="5417"/>
                  </a:lnTo>
                  <a:lnTo>
                    <a:pt x="5198" y="5311"/>
                  </a:lnTo>
                  <a:lnTo>
                    <a:pt x="5305" y="5200"/>
                  </a:lnTo>
                  <a:lnTo>
                    <a:pt x="5405" y="5081"/>
                  </a:lnTo>
                  <a:lnTo>
                    <a:pt x="5498" y="4956"/>
                  </a:lnTo>
                  <a:lnTo>
                    <a:pt x="5583" y="4827"/>
                  </a:lnTo>
                  <a:lnTo>
                    <a:pt x="5622" y="4759"/>
                  </a:lnTo>
                  <a:lnTo>
                    <a:pt x="6253" y="5123"/>
                  </a:lnTo>
                  <a:lnTo>
                    <a:pt x="6268" y="5130"/>
                  </a:lnTo>
                  <a:lnTo>
                    <a:pt x="6286" y="5131"/>
                  </a:lnTo>
                  <a:lnTo>
                    <a:pt x="6303" y="5130"/>
                  </a:lnTo>
                  <a:lnTo>
                    <a:pt x="6333" y="5114"/>
                  </a:lnTo>
                  <a:lnTo>
                    <a:pt x="6343" y="5099"/>
                  </a:lnTo>
                  <a:lnTo>
                    <a:pt x="6349" y="5087"/>
                  </a:lnTo>
                  <a:lnTo>
                    <a:pt x="6352" y="5061"/>
                  </a:lnTo>
                  <a:lnTo>
                    <a:pt x="6345" y="5037"/>
                  </a:lnTo>
                  <a:lnTo>
                    <a:pt x="6330" y="5017"/>
                  </a:lnTo>
                  <a:lnTo>
                    <a:pt x="6319" y="5009"/>
                  </a:lnTo>
                  <a:lnTo>
                    <a:pt x="5685" y="4643"/>
                  </a:lnTo>
                  <a:lnTo>
                    <a:pt x="5717" y="4578"/>
                  </a:lnTo>
                  <a:lnTo>
                    <a:pt x="5776" y="4444"/>
                  </a:lnTo>
                  <a:lnTo>
                    <a:pt x="5826" y="4306"/>
                  </a:lnTo>
                  <a:lnTo>
                    <a:pt x="5870" y="4165"/>
                  </a:lnTo>
                  <a:lnTo>
                    <a:pt x="5905" y="4020"/>
                  </a:lnTo>
                  <a:lnTo>
                    <a:pt x="5931" y="3873"/>
                  </a:lnTo>
                  <a:lnTo>
                    <a:pt x="5949" y="3722"/>
                  </a:lnTo>
                  <a:lnTo>
                    <a:pt x="5959" y="3569"/>
                  </a:lnTo>
                  <a:lnTo>
                    <a:pt x="5959" y="3492"/>
                  </a:lnTo>
                  <a:lnTo>
                    <a:pt x="5959" y="3479"/>
                  </a:lnTo>
                  <a:lnTo>
                    <a:pt x="5959" y="3466"/>
                  </a:lnTo>
                  <a:lnTo>
                    <a:pt x="6733" y="3466"/>
                  </a:lnTo>
                  <a:lnTo>
                    <a:pt x="6746" y="3464"/>
                  </a:lnTo>
                  <a:lnTo>
                    <a:pt x="6769" y="3454"/>
                  </a:lnTo>
                  <a:lnTo>
                    <a:pt x="6787" y="3437"/>
                  </a:lnTo>
                  <a:lnTo>
                    <a:pt x="6797" y="3413"/>
                  </a:lnTo>
                  <a:lnTo>
                    <a:pt x="6798" y="3400"/>
                  </a:lnTo>
                  <a:lnTo>
                    <a:pt x="6797" y="3385"/>
                  </a:lnTo>
                  <a:lnTo>
                    <a:pt x="6787" y="3362"/>
                  </a:lnTo>
                  <a:lnTo>
                    <a:pt x="6769" y="3344"/>
                  </a:lnTo>
                  <a:lnTo>
                    <a:pt x="6746" y="3334"/>
                  </a:lnTo>
                  <a:lnTo>
                    <a:pt x="6733" y="3333"/>
                  </a:lnTo>
                  <a:close/>
                  <a:moveTo>
                    <a:pt x="5822" y="3333"/>
                  </a:moveTo>
                  <a:lnTo>
                    <a:pt x="3646" y="3333"/>
                  </a:lnTo>
                  <a:lnTo>
                    <a:pt x="5494" y="2266"/>
                  </a:lnTo>
                  <a:lnTo>
                    <a:pt x="5529" y="2326"/>
                  </a:lnTo>
                  <a:lnTo>
                    <a:pt x="5591" y="2449"/>
                  </a:lnTo>
                  <a:lnTo>
                    <a:pt x="5648" y="2576"/>
                  </a:lnTo>
                  <a:lnTo>
                    <a:pt x="5697" y="2707"/>
                  </a:lnTo>
                  <a:lnTo>
                    <a:pt x="5738" y="2841"/>
                  </a:lnTo>
                  <a:lnTo>
                    <a:pt x="5773" y="2978"/>
                  </a:lnTo>
                  <a:lnTo>
                    <a:pt x="5799" y="3117"/>
                  </a:lnTo>
                  <a:lnTo>
                    <a:pt x="5816" y="3260"/>
                  </a:lnTo>
                  <a:lnTo>
                    <a:pt x="5822" y="3333"/>
                  </a:lnTo>
                  <a:close/>
                  <a:moveTo>
                    <a:pt x="5424" y="2155"/>
                  </a:moveTo>
                  <a:lnTo>
                    <a:pt x="3579" y="3219"/>
                  </a:lnTo>
                  <a:lnTo>
                    <a:pt x="4629" y="1400"/>
                  </a:lnTo>
                  <a:lnTo>
                    <a:pt x="4689" y="1436"/>
                  </a:lnTo>
                  <a:lnTo>
                    <a:pt x="4804" y="1513"/>
                  </a:lnTo>
                  <a:lnTo>
                    <a:pt x="4914" y="1596"/>
                  </a:lnTo>
                  <a:lnTo>
                    <a:pt x="5020" y="1685"/>
                  </a:lnTo>
                  <a:lnTo>
                    <a:pt x="5119" y="1780"/>
                  </a:lnTo>
                  <a:lnTo>
                    <a:pt x="5214" y="1880"/>
                  </a:lnTo>
                  <a:lnTo>
                    <a:pt x="5303" y="1986"/>
                  </a:lnTo>
                  <a:lnTo>
                    <a:pt x="5386" y="2097"/>
                  </a:lnTo>
                  <a:lnTo>
                    <a:pt x="5424" y="2155"/>
                  </a:lnTo>
                  <a:close/>
                  <a:moveTo>
                    <a:pt x="4514" y="1337"/>
                  </a:moveTo>
                  <a:lnTo>
                    <a:pt x="3465" y="3153"/>
                  </a:lnTo>
                  <a:lnTo>
                    <a:pt x="3465" y="1066"/>
                  </a:lnTo>
                  <a:lnTo>
                    <a:pt x="3536" y="1068"/>
                  </a:lnTo>
                  <a:lnTo>
                    <a:pt x="3675" y="1080"/>
                  </a:lnTo>
                  <a:lnTo>
                    <a:pt x="3812" y="1100"/>
                  </a:lnTo>
                  <a:lnTo>
                    <a:pt x="3946" y="1127"/>
                  </a:lnTo>
                  <a:lnTo>
                    <a:pt x="4078" y="1161"/>
                  </a:lnTo>
                  <a:lnTo>
                    <a:pt x="4207" y="1203"/>
                  </a:lnTo>
                  <a:lnTo>
                    <a:pt x="4332" y="1251"/>
                  </a:lnTo>
                  <a:lnTo>
                    <a:pt x="4455" y="1307"/>
                  </a:lnTo>
                  <a:lnTo>
                    <a:pt x="4514" y="1337"/>
                  </a:lnTo>
                  <a:close/>
                  <a:moveTo>
                    <a:pt x="3334" y="1066"/>
                  </a:moveTo>
                  <a:lnTo>
                    <a:pt x="3334" y="3153"/>
                  </a:lnTo>
                  <a:lnTo>
                    <a:pt x="2285" y="1337"/>
                  </a:lnTo>
                  <a:lnTo>
                    <a:pt x="2344" y="1307"/>
                  </a:lnTo>
                  <a:lnTo>
                    <a:pt x="2466" y="1251"/>
                  </a:lnTo>
                  <a:lnTo>
                    <a:pt x="2592" y="1203"/>
                  </a:lnTo>
                  <a:lnTo>
                    <a:pt x="2720" y="1161"/>
                  </a:lnTo>
                  <a:lnTo>
                    <a:pt x="2852" y="1127"/>
                  </a:lnTo>
                  <a:lnTo>
                    <a:pt x="2987" y="1100"/>
                  </a:lnTo>
                  <a:lnTo>
                    <a:pt x="3123" y="1080"/>
                  </a:lnTo>
                  <a:lnTo>
                    <a:pt x="3262" y="1068"/>
                  </a:lnTo>
                  <a:lnTo>
                    <a:pt x="3334" y="1066"/>
                  </a:lnTo>
                  <a:close/>
                  <a:moveTo>
                    <a:pt x="2169" y="1400"/>
                  </a:moveTo>
                  <a:lnTo>
                    <a:pt x="3219" y="3219"/>
                  </a:lnTo>
                  <a:lnTo>
                    <a:pt x="1374" y="2155"/>
                  </a:lnTo>
                  <a:lnTo>
                    <a:pt x="1413" y="2097"/>
                  </a:lnTo>
                  <a:lnTo>
                    <a:pt x="1496" y="1986"/>
                  </a:lnTo>
                  <a:lnTo>
                    <a:pt x="1584" y="1880"/>
                  </a:lnTo>
                  <a:lnTo>
                    <a:pt x="1679" y="1780"/>
                  </a:lnTo>
                  <a:lnTo>
                    <a:pt x="1779" y="1685"/>
                  </a:lnTo>
                  <a:lnTo>
                    <a:pt x="1884" y="1596"/>
                  </a:lnTo>
                  <a:lnTo>
                    <a:pt x="1995" y="1513"/>
                  </a:lnTo>
                  <a:lnTo>
                    <a:pt x="2110" y="1436"/>
                  </a:lnTo>
                  <a:lnTo>
                    <a:pt x="2169" y="1400"/>
                  </a:lnTo>
                  <a:close/>
                  <a:moveTo>
                    <a:pt x="1304" y="2266"/>
                  </a:moveTo>
                  <a:lnTo>
                    <a:pt x="3153" y="3333"/>
                  </a:lnTo>
                  <a:lnTo>
                    <a:pt x="977" y="3333"/>
                  </a:lnTo>
                  <a:lnTo>
                    <a:pt x="983" y="3260"/>
                  </a:lnTo>
                  <a:lnTo>
                    <a:pt x="1000" y="3117"/>
                  </a:lnTo>
                  <a:lnTo>
                    <a:pt x="1026" y="2978"/>
                  </a:lnTo>
                  <a:lnTo>
                    <a:pt x="1060" y="2841"/>
                  </a:lnTo>
                  <a:lnTo>
                    <a:pt x="1102" y="2707"/>
                  </a:lnTo>
                  <a:lnTo>
                    <a:pt x="1151" y="2576"/>
                  </a:lnTo>
                  <a:lnTo>
                    <a:pt x="1207" y="2449"/>
                  </a:lnTo>
                  <a:lnTo>
                    <a:pt x="1270" y="2326"/>
                  </a:lnTo>
                  <a:lnTo>
                    <a:pt x="1304" y="2266"/>
                  </a:lnTo>
                  <a:close/>
                  <a:moveTo>
                    <a:pt x="971" y="3492"/>
                  </a:moveTo>
                  <a:lnTo>
                    <a:pt x="971" y="3479"/>
                  </a:lnTo>
                  <a:lnTo>
                    <a:pt x="971" y="3466"/>
                  </a:lnTo>
                  <a:lnTo>
                    <a:pt x="3153" y="3466"/>
                  </a:lnTo>
                  <a:lnTo>
                    <a:pt x="1228" y="4577"/>
                  </a:lnTo>
                  <a:lnTo>
                    <a:pt x="1198" y="4516"/>
                  </a:lnTo>
                  <a:lnTo>
                    <a:pt x="1143" y="4388"/>
                  </a:lnTo>
                  <a:lnTo>
                    <a:pt x="1095" y="4259"/>
                  </a:lnTo>
                  <a:lnTo>
                    <a:pt x="1055" y="4126"/>
                  </a:lnTo>
                  <a:lnTo>
                    <a:pt x="1022" y="3990"/>
                  </a:lnTo>
                  <a:lnTo>
                    <a:pt x="997" y="3851"/>
                  </a:lnTo>
                  <a:lnTo>
                    <a:pt x="980" y="3709"/>
                  </a:lnTo>
                  <a:lnTo>
                    <a:pt x="971" y="3565"/>
                  </a:lnTo>
                  <a:lnTo>
                    <a:pt x="971" y="3492"/>
                  </a:lnTo>
                  <a:close/>
                  <a:moveTo>
                    <a:pt x="1291" y="4693"/>
                  </a:moveTo>
                  <a:lnTo>
                    <a:pt x="3219" y="3579"/>
                  </a:lnTo>
                  <a:lnTo>
                    <a:pt x="2090" y="5535"/>
                  </a:lnTo>
                  <a:lnTo>
                    <a:pt x="2028" y="5495"/>
                  </a:lnTo>
                  <a:lnTo>
                    <a:pt x="1910" y="5408"/>
                  </a:lnTo>
                  <a:lnTo>
                    <a:pt x="1797" y="5314"/>
                  </a:lnTo>
                  <a:lnTo>
                    <a:pt x="1690" y="5215"/>
                  </a:lnTo>
                  <a:lnTo>
                    <a:pt x="1590" y="5109"/>
                  </a:lnTo>
                  <a:lnTo>
                    <a:pt x="1495" y="4998"/>
                  </a:lnTo>
                  <a:lnTo>
                    <a:pt x="1408" y="4879"/>
                  </a:lnTo>
                  <a:lnTo>
                    <a:pt x="1327" y="4757"/>
                  </a:lnTo>
                  <a:lnTo>
                    <a:pt x="1291" y="4693"/>
                  </a:lnTo>
                  <a:close/>
                  <a:moveTo>
                    <a:pt x="2202" y="5603"/>
                  </a:moveTo>
                  <a:lnTo>
                    <a:pt x="3334" y="3645"/>
                  </a:lnTo>
                  <a:lnTo>
                    <a:pt x="3334" y="5918"/>
                  </a:lnTo>
                  <a:lnTo>
                    <a:pt x="3257" y="5916"/>
                  </a:lnTo>
                  <a:lnTo>
                    <a:pt x="3105" y="5903"/>
                  </a:lnTo>
                  <a:lnTo>
                    <a:pt x="2957" y="5879"/>
                  </a:lnTo>
                  <a:lnTo>
                    <a:pt x="2811" y="5848"/>
                  </a:lnTo>
                  <a:lnTo>
                    <a:pt x="2669" y="5808"/>
                  </a:lnTo>
                  <a:lnTo>
                    <a:pt x="2530" y="5760"/>
                  </a:lnTo>
                  <a:lnTo>
                    <a:pt x="2396" y="5703"/>
                  </a:lnTo>
                  <a:lnTo>
                    <a:pt x="2266" y="5639"/>
                  </a:lnTo>
                  <a:lnTo>
                    <a:pt x="2202" y="5603"/>
                  </a:lnTo>
                  <a:close/>
                  <a:moveTo>
                    <a:pt x="3465" y="5918"/>
                  </a:moveTo>
                  <a:lnTo>
                    <a:pt x="3465" y="3645"/>
                  </a:lnTo>
                  <a:lnTo>
                    <a:pt x="4596" y="5603"/>
                  </a:lnTo>
                  <a:lnTo>
                    <a:pt x="4532" y="5639"/>
                  </a:lnTo>
                  <a:lnTo>
                    <a:pt x="4403" y="5703"/>
                  </a:lnTo>
                  <a:lnTo>
                    <a:pt x="4268" y="5760"/>
                  </a:lnTo>
                  <a:lnTo>
                    <a:pt x="4129" y="5808"/>
                  </a:lnTo>
                  <a:lnTo>
                    <a:pt x="3988" y="5848"/>
                  </a:lnTo>
                  <a:lnTo>
                    <a:pt x="3841" y="5879"/>
                  </a:lnTo>
                  <a:lnTo>
                    <a:pt x="3693" y="5903"/>
                  </a:lnTo>
                  <a:lnTo>
                    <a:pt x="3542" y="5916"/>
                  </a:lnTo>
                  <a:lnTo>
                    <a:pt x="3465" y="5918"/>
                  </a:lnTo>
                  <a:close/>
                  <a:moveTo>
                    <a:pt x="4708" y="5535"/>
                  </a:moveTo>
                  <a:lnTo>
                    <a:pt x="3579" y="3579"/>
                  </a:lnTo>
                  <a:lnTo>
                    <a:pt x="5508" y="4693"/>
                  </a:lnTo>
                  <a:lnTo>
                    <a:pt x="5472" y="4757"/>
                  </a:lnTo>
                  <a:lnTo>
                    <a:pt x="5390" y="4879"/>
                  </a:lnTo>
                  <a:lnTo>
                    <a:pt x="5303" y="4998"/>
                  </a:lnTo>
                  <a:lnTo>
                    <a:pt x="5208" y="5109"/>
                  </a:lnTo>
                  <a:lnTo>
                    <a:pt x="5108" y="5215"/>
                  </a:lnTo>
                  <a:lnTo>
                    <a:pt x="5001" y="5314"/>
                  </a:lnTo>
                  <a:lnTo>
                    <a:pt x="4888" y="5408"/>
                  </a:lnTo>
                  <a:lnTo>
                    <a:pt x="4770" y="5495"/>
                  </a:lnTo>
                  <a:lnTo>
                    <a:pt x="4708" y="5535"/>
                  </a:lnTo>
                  <a:close/>
                  <a:moveTo>
                    <a:pt x="5828" y="3492"/>
                  </a:moveTo>
                  <a:lnTo>
                    <a:pt x="5826" y="3565"/>
                  </a:lnTo>
                  <a:lnTo>
                    <a:pt x="5819" y="3709"/>
                  </a:lnTo>
                  <a:lnTo>
                    <a:pt x="5801" y="3851"/>
                  </a:lnTo>
                  <a:lnTo>
                    <a:pt x="5776" y="3990"/>
                  </a:lnTo>
                  <a:lnTo>
                    <a:pt x="5744" y="4126"/>
                  </a:lnTo>
                  <a:lnTo>
                    <a:pt x="5704" y="4259"/>
                  </a:lnTo>
                  <a:lnTo>
                    <a:pt x="5656" y="4388"/>
                  </a:lnTo>
                  <a:lnTo>
                    <a:pt x="5601" y="4516"/>
                  </a:lnTo>
                  <a:lnTo>
                    <a:pt x="5571" y="4577"/>
                  </a:lnTo>
                  <a:lnTo>
                    <a:pt x="3646" y="3466"/>
                  </a:lnTo>
                  <a:lnTo>
                    <a:pt x="5826" y="3466"/>
                  </a:lnTo>
                  <a:lnTo>
                    <a:pt x="5828" y="3479"/>
                  </a:lnTo>
                  <a:lnTo>
                    <a:pt x="5828" y="3492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4"/>
          <p:cNvSpPr/>
          <p:nvPr/>
        </p:nvSpPr>
        <p:spPr>
          <a:xfrm>
            <a:off x="7997150" y="2402400"/>
            <a:ext cx="3161700" cy="251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1C75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400">
                <a:solidFill>
                  <a:srgbClr val="351C75"/>
                </a:solidFill>
                <a:latin typeface="Gulim"/>
                <a:ea typeface="Gulim"/>
                <a:cs typeface="Gulim"/>
                <a:sym typeface="Gulim"/>
              </a:rPr>
              <a:t>사람이 없는 범위에도 바람을 보내기 때문에 </a:t>
            </a:r>
            <a:endParaRPr sz="2400">
              <a:solidFill>
                <a:srgbClr val="351C75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400">
                <a:solidFill>
                  <a:srgbClr val="351C75"/>
                </a:solidFill>
                <a:latin typeface="Gulim"/>
                <a:ea typeface="Gulim"/>
                <a:cs typeface="Gulim"/>
                <a:sym typeface="Gulim"/>
              </a:rPr>
              <a:t>비효율적임.</a:t>
            </a:r>
            <a:endParaRPr sz="2400">
              <a:solidFill>
                <a:srgbClr val="351C75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1C75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4235138" y="2402400"/>
            <a:ext cx="3161700" cy="251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51C75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400">
                <a:solidFill>
                  <a:srgbClr val="351C75"/>
                </a:solidFill>
                <a:latin typeface="Gulim"/>
                <a:ea typeface="Gulim"/>
                <a:cs typeface="Gulim"/>
                <a:sym typeface="Gulim"/>
              </a:rPr>
              <a:t>바람을 쐬기 싫은 사람도 회전 범위 안에 있다면 강제로 바람을 쏘여야 함.</a:t>
            </a:r>
            <a:endParaRPr sz="2400">
              <a:solidFill>
                <a:srgbClr val="351C75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51C75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4235150" y="2402400"/>
            <a:ext cx="3161700" cy="538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FFFF"/>
                </a:solidFill>
              </a:rPr>
              <a:t>비효율적 시스템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7997150" y="2402400"/>
            <a:ext cx="3161700" cy="538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FFFF"/>
                </a:solidFill>
              </a:rPr>
              <a:t>강제적인 바람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7422350" y="3388500"/>
            <a:ext cx="549300" cy="538200"/>
          </a:xfrm>
          <a:prstGeom prst="ellipse">
            <a:avLst/>
          </a:pr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FFFFFF"/>
                </a:solidFill>
              </a:rPr>
              <a:t>+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/>
          <p:nvPr/>
        </p:nvSpPr>
        <p:spPr>
          <a:xfrm>
            <a:off x="3519744" y="186325"/>
            <a:ext cx="5152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General Mode</a:t>
            </a:r>
            <a:endParaRPr sz="4000">
              <a:solidFill>
                <a:srgbClr val="073763"/>
              </a:solidFill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0" y="83253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B9E9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</a:t>
            </a:r>
            <a:endParaRPr/>
          </a:p>
        </p:txBody>
      </p:sp>
      <p:sp>
        <p:nvSpPr>
          <p:cNvPr id="165" name="Google Shape;165;p3"/>
          <p:cNvSpPr txBox="1"/>
          <p:nvPr/>
        </p:nvSpPr>
        <p:spPr>
          <a:xfrm>
            <a:off x="5021050" y="5159450"/>
            <a:ext cx="5568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3D85C6"/>
                </a:solidFill>
              </a:rPr>
              <a:t>강/중/약 3단계 바람 세기 조절 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66" name="Google Shape;166;p3"/>
          <p:cNvSpPr txBox="1"/>
          <p:nvPr/>
        </p:nvSpPr>
        <p:spPr>
          <a:xfrm>
            <a:off x="6111550" y="1959013"/>
            <a:ext cx="3691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3D85C6"/>
                </a:solidFill>
              </a:rPr>
              <a:t>180˚범위 회전 기능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67" name="Google Shape;167;p3"/>
          <p:cNvSpPr txBox="1"/>
          <p:nvPr/>
        </p:nvSpPr>
        <p:spPr>
          <a:xfrm>
            <a:off x="5021050" y="3362350"/>
            <a:ext cx="5942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3D85C6"/>
                </a:solidFill>
              </a:rPr>
              <a:t>바람과 회전을 멈추는 정지 버튼</a:t>
            </a:r>
            <a:endParaRPr>
              <a:solidFill>
                <a:srgbClr val="3D85C6"/>
              </a:solidFill>
            </a:endParaRPr>
          </a:p>
        </p:txBody>
      </p:sp>
      <p:grpSp>
        <p:nvGrpSpPr>
          <p:cNvPr id="168" name="Google Shape;168;p3"/>
          <p:cNvGrpSpPr/>
          <p:nvPr/>
        </p:nvGrpSpPr>
        <p:grpSpPr>
          <a:xfrm>
            <a:off x="1285625" y="3248361"/>
            <a:ext cx="2667242" cy="2557291"/>
            <a:chOff x="1841629" y="4997450"/>
            <a:chExt cx="1754187" cy="1841500"/>
          </a:xfrm>
        </p:grpSpPr>
        <p:sp>
          <p:nvSpPr>
            <p:cNvPr id="169" name="Google Shape;169;p3"/>
            <p:cNvSpPr/>
            <p:nvPr/>
          </p:nvSpPr>
          <p:spPr>
            <a:xfrm>
              <a:off x="2432179" y="4997450"/>
              <a:ext cx="573090" cy="1514470"/>
            </a:xfrm>
            <a:custGeom>
              <a:rect b="b" l="l" r="r" t="t"/>
              <a:pathLst>
                <a:path extrusionOk="0" h="4771" w="1807">
                  <a:moveTo>
                    <a:pt x="1807" y="4771"/>
                  </a:moveTo>
                  <a:lnTo>
                    <a:pt x="0" y="4771"/>
                  </a:lnTo>
                  <a:lnTo>
                    <a:pt x="371" y="0"/>
                  </a:lnTo>
                  <a:lnTo>
                    <a:pt x="1435" y="0"/>
                  </a:lnTo>
                  <a:lnTo>
                    <a:pt x="1807" y="4771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841629" y="6511925"/>
              <a:ext cx="1754187" cy="269876"/>
            </a:xfrm>
            <a:custGeom>
              <a:rect b="b" l="l" r="r" t="t"/>
              <a:pathLst>
                <a:path extrusionOk="0" h="851" w="5526">
                  <a:moveTo>
                    <a:pt x="5408" y="851"/>
                  </a:moveTo>
                  <a:lnTo>
                    <a:pt x="119" y="851"/>
                  </a:lnTo>
                  <a:lnTo>
                    <a:pt x="94" y="849"/>
                  </a:lnTo>
                  <a:lnTo>
                    <a:pt x="52" y="831"/>
                  </a:lnTo>
                  <a:lnTo>
                    <a:pt x="20" y="799"/>
                  </a:lnTo>
                  <a:lnTo>
                    <a:pt x="2" y="757"/>
                  </a:lnTo>
                  <a:lnTo>
                    <a:pt x="0" y="732"/>
                  </a:lnTo>
                  <a:lnTo>
                    <a:pt x="0" y="557"/>
                  </a:lnTo>
                  <a:lnTo>
                    <a:pt x="1" y="528"/>
                  </a:lnTo>
                  <a:lnTo>
                    <a:pt x="6" y="472"/>
                  </a:lnTo>
                  <a:lnTo>
                    <a:pt x="17" y="417"/>
                  </a:lnTo>
                  <a:lnTo>
                    <a:pt x="33" y="365"/>
                  </a:lnTo>
                  <a:lnTo>
                    <a:pt x="67" y="291"/>
                  </a:lnTo>
                  <a:lnTo>
                    <a:pt x="127" y="202"/>
                  </a:lnTo>
                  <a:lnTo>
                    <a:pt x="202" y="127"/>
                  </a:lnTo>
                  <a:lnTo>
                    <a:pt x="291" y="67"/>
                  </a:lnTo>
                  <a:lnTo>
                    <a:pt x="364" y="34"/>
                  </a:lnTo>
                  <a:lnTo>
                    <a:pt x="417" y="18"/>
                  </a:lnTo>
                  <a:lnTo>
                    <a:pt x="472" y="7"/>
                  </a:lnTo>
                  <a:lnTo>
                    <a:pt x="527" y="1"/>
                  </a:lnTo>
                  <a:lnTo>
                    <a:pt x="556" y="0"/>
                  </a:lnTo>
                  <a:lnTo>
                    <a:pt x="4971" y="0"/>
                  </a:lnTo>
                  <a:lnTo>
                    <a:pt x="4999" y="1"/>
                  </a:lnTo>
                  <a:lnTo>
                    <a:pt x="5055" y="7"/>
                  </a:lnTo>
                  <a:lnTo>
                    <a:pt x="5109" y="18"/>
                  </a:lnTo>
                  <a:lnTo>
                    <a:pt x="5161" y="34"/>
                  </a:lnTo>
                  <a:lnTo>
                    <a:pt x="5236" y="67"/>
                  </a:lnTo>
                  <a:lnTo>
                    <a:pt x="5324" y="127"/>
                  </a:lnTo>
                  <a:lnTo>
                    <a:pt x="5400" y="202"/>
                  </a:lnTo>
                  <a:lnTo>
                    <a:pt x="5460" y="291"/>
                  </a:lnTo>
                  <a:lnTo>
                    <a:pt x="5493" y="365"/>
                  </a:lnTo>
                  <a:lnTo>
                    <a:pt x="5510" y="417"/>
                  </a:lnTo>
                  <a:lnTo>
                    <a:pt x="5521" y="472"/>
                  </a:lnTo>
                  <a:lnTo>
                    <a:pt x="5526" y="528"/>
                  </a:lnTo>
                  <a:lnTo>
                    <a:pt x="5526" y="557"/>
                  </a:lnTo>
                  <a:lnTo>
                    <a:pt x="5526" y="732"/>
                  </a:lnTo>
                  <a:lnTo>
                    <a:pt x="5525" y="757"/>
                  </a:lnTo>
                  <a:lnTo>
                    <a:pt x="5506" y="799"/>
                  </a:lnTo>
                  <a:lnTo>
                    <a:pt x="5475" y="831"/>
                  </a:lnTo>
                  <a:lnTo>
                    <a:pt x="5431" y="849"/>
                  </a:lnTo>
                  <a:lnTo>
                    <a:pt x="5408" y="851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270254" y="6578600"/>
              <a:ext cx="887415" cy="57150"/>
            </a:xfrm>
            <a:custGeom>
              <a:rect b="b" l="l" r="r" t="t"/>
              <a:pathLst>
                <a:path extrusionOk="0" h="180" w="2796">
                  <a:moveTo>
                    <a:pt x="2706" y="180"/>
                  </a:moveTo>
                  <a:lnTo>
                    <a:pt x="90" y="180"/>
                  </a:lnTo>
                  <a:lnTo>
                    <a:pt x="71" y="179"/>
                  </a:lnTo>
                  <a:lnTo>
                    <a:pt x="39" y="165"/>
                  </a:lnTo>
                  <a:lnTo>
                    <a:pt x="14" y="141"/>
                  </a:lnTo>
                  <a:lnTo>
                    <a:pt x="1" y="108"/>
                  </a:lnTo>
                  <a:lnTo>
                    <a:pt x="0" y="90"/>
                  </a:lnTo>
                  <a:lnTo>
                    <a:pt x="1" y="71"/>
                  </a:lnTo>
                  <a:lnTo>
                    <a:pt x="14" y="39"/>
                  </a:lnTo>
                  <a:lnTo>
                    <a:pt x="39" y="15"/>
                  </a:lnTo>
                  <a:lnTo>
                    <a:pt x="71" y="1"/>
                  </a:lnTo>
                  <a:lnTo>
                    <a:pt x="90" y="0"/>
                  </a:lnTo>
                  <a:lnTo>
                    <a:pt x="2706" y="0"/>
                  </a:lnTo>
                  <a:lnTo>
                    <a:pt x="2723" y="1"/>
                  </a:lnTo>
                  <a:lnTo>
                    <a:pt x="2756" y="15"/>
                  </a:lnTo>
                  <a:lnTo>
                    <a:pt x="2780" y="39"/>
                  </a:lnTo>
                  <a:lnTo>
                    <a:pt x="2795" y="71"/>
                  </a:lnTo>
                  <a:lnTo>
                    <a:pt x="2796" y="90"/>
                  </a:lnTo>
                  <a:lnTo>
                    <a:pt x="2795" y="108"/>
                  </a:lnTo>
                  <a:lnTo>
                    <a:pt x="2780" y="141"/>
                  </a:lnTo>
                  <a:lnTo>
                    <a:pt x="2756" y="165"/>
                  </a:lnTo>
                  <a:lnTo>
                    <a:pt x="2723" y="179"/>
                  </a:lnTo>
                  <a:lnTo>
                    <a:pt x="2706" y="180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325816" y="6486525"/>
              <a:ext cx="147638" cy="117475"/>
            </a:xfrm>
            <a:custGeom>
              <a:rect b="b" l="l" r="r" t="t"/>
              <a:pathLst>
                <a:path extrusionOk="0" h="367" w="464">
                  <a:moveTo>
                    <a:pt x="384" y="0"/>
                  </a:moveTo>
                  <a:lnTo>
                    <a:pt x="79" y="0"/>
                  </a:lnTo>
                  <a:lnTo>
                    <a:pt x="64" y="1"/>
                  </a:lnTo>
                  <a:lnTo>
                    <a:pt x="35" y="12"/>
                  </a:lnTo>
                  <a:lnTo>
                    <a:pt x="13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4" y="367"/>
                  </a:lnTo>
                  <a:lnTo>
                    <a:pt x="464" y="79"/>
                  </a:lnTo>
                  <a:lnTo>
                    <a:pt x="463" y="63"/>
                  </a:lnTo>
                  <a:lnTo>
                    <a:pt x="451" y="34"/>
                  </a:lnTo>
                  <a:lnTo>
                    <a:pt x="430" y="12"/>
                  </a:lnTo>
                  <a:lnTo>
                    <a:pt x="401" y="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835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538541" y="6486525"/>
              <a:ext cx="147638" cy="117475"/>
            </a:xfrm>
            <a:custGeom>
              <a:rect b="b" l="l" r="r" t="t"/>
              <a:pathLst>
                <a:path extrusionOk="0" h="367" w="465">
                  <a:moveTo>
                    <a:pt x="385" y="0"/>
                  </a:moveTo>
                  <a:lnTo>
                    <a:pt x="80" y="0"/>
                  </a:lnTo>
                  <a:lnTo>
                    <a:pt x="63" y="1"/>
                  </a:lnTo>
                  <a:lnTo>
                    <a:pt x="35" y="12"/>
                  </a:lnTo>
                  <a:lnTo>
                    <a:pt x="13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5" y="367"/>
                  </a:lnTo>
                  <a:lnTo>
                    <a:pt x="465" y="79"/>
                  </a:lnTo>
                  <a:lnTo>
                    <a:pt x="464" y="63"/>
                  </a:lnTo>
                  <a:lnTo>
                    <a:pt x="451" y="34"/>
                  </a:lnTo>
                  <a:lnTo>
                    <a:pt x="429" y="12"/>
                  </a:lnTo>
                  <a:lnTo>
                    <a:pt x="401" y="1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751266" y="6486525"/>
              <a:ext cx="147638" cy="117475"/>
            </a:xfrm>
            <a:custGeom>
              <a:rect b="b" l="l" r="r" t="t"/>
              <a:pathLst>
                <a:path extrusionOk="0" h="367" w="464">
                  <a:moveTo>
                    <a:pt x="385" y="0"/>
                  </a:moveTo>
                  <a:lnTo>
                    <a:pt x="79" y="0"/>
                  </a:lnTo>
                  <a:lnTo>
                    <a:pt x="64" y="1"/>
                  </a:lnTo>
                  <a:lnTo>
                    <a:pt x="35" y="12"/>
                  </a:lnTo>
                  <a:lnTo>
                    <a:pt x="14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4" y="367"/>
                  </a:lnTo>
                  <a:lnTo>
                    <a:pt x="464" y="79"/>
                  </a:lnTo>
                  <a:lnTo>
                    <a:pt x="463" y="63"/>
                  </a:lnTo>
                  <a:lnTo>
                    <a:pt x="451" y="34"/>
                  </a:lnTo>
                  <a:lnTo>
                    <a:pt x="430" y="12"/>
                  </a:lnTo>
                  <a:lnTo>
                    <a:pt x="401" y="1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963991" y="6486525"/>
              <a:ext cx="147638" cy="117475"/>
            </a:xfrm>
            <a:custGeom>
              <a:rect b="b" l="l" r="r" t="t"/>
              <a:pathLst>
                <a:path extrusionOk="0" h="367" w="465">
                  <a:moveTo>
                    <a:pt x="385" y="0"/>
                  </a:moveTo>
                  <a:lnTo>
                    <a:pt x="80" y="0"/>
                  </a:lnTo>
                  <a:lnTo>
                    <a:pt x="63" y="1"/>
                  </a:lnTo>
                  <a:lnTo>
                    <a:pt x="35" y="12"/>
                  </a:lnTo>
                  <a:lnTo>
                    <a:pt x="13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5" y="367"/>
                  </a:lnTo>
                  <a:lnTo>
                    <a:pt x="465" y="79"/>
                  </a:lnTo>
                  <a:lnTo>
                    <a:pt x="464" y="63"/>
                  </a:lnTo>
                  <a:lnTo>
                    <a:pt x="452" y="34"/>
                  </a:lnTo>
                  <a:lnTo>
                    <a:pt x="429" y="12"/>
                  </a:lnTo>
                  <a:lnTo>
                    <a:pt x="401" y="1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1997204" y="6781800"/>
              <a:ext cx="176213" cy="57150"/>
            </a:xfrm>
            <a:custGeom>
              <a:rect b="b" l="l" r="r" t="t"/>
              <a:pathLst>
                <a:path extrusionOk="0" h="180" w="551">
                  <a:moveTo>
                    <a:pt x="499" y="180"/>
                  </a:moveTo>
                  <a:lnTo>
                    <a:pt x="52" y="180"/>
                  </a:lnTo>
                  <a:lnTo>
                    <a:pt x="42" y="180"/>
                  </a:lnTo>
                  <a:lnTo>
                    <a:pt x="23" y="172"/>
                  </a:lnTo>
                  <a:lnTo>
                    <a:pt x="9" y="158"/>
                  </a:lnTo>
                  <a:lnTo>
                    <a:pt x="1" y="139"/>
                  </a:lnTo>
                  <a:lnTo>
                    <a:pt x="0" y="128"/>
                  </a:lnTo>
                  <a:lnTo>
                    <a:pt x="0" y="0"/>
                  </a:lnTo>
                  <a:lnTo>
                    <a:pt x="551" y="0"/>
                  </a:lnTo>
                  <a:lnTo>
                    <a:pt x="551" y="128"/>
                  </a:lnTo>
                  <a:lnTo>
                    <a:pt x="550" y="139"/>
                  </a:lnTo>
                  <a:lnTo>
                    <a:pt x="542" y="158"/>
                  </a:lnTo>
                  <a:lnTo>
                    <a:pt x="529" y="172"/>
                  </a:lnTo>
                  <a:lnTo>
                    <a:pt x="510" y="180"/>
                  </a:lnTo>
                  <a:lnTo>
                    <a:pt x="499" y="180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264029" y="6781800"/>
              <a:ext cx="174626" cy="57150"/>
            </a:xfrm>
            <a:custGeom>
              <a:rect b="b" l="l" r="r" t="t"/>
              <a:pathLst>
                <a:path extrusionOk="0" h="180" w="551">
                  <a:moveTo>
                    <a:pt x="499" y="180"/>
                  </a:moveTo>
                  <a:lnTo>
                    <a:pt x="52" y="180"/>
                  </a:lnTo>
                  <a:lnTo>
                    <a:pt x="42" y="180"/>
                  </a:lnTo>
                  <a:lnTo>
                    <a:pt x="23" y="172"/>
                  </a:lnTo>
                  <a:lnTo>
                    <a:pt x="9" y="158"/>
                  </a:lnTo>
                  <a:lnTo>
                    <a:pt x="1" y="139"/>
                  </a:lnTo>
                  <a:lnTo>
                    <a:pt x="0" y="128"/>
                  </a:lnTo>
                  <a:lnTo>
                    <a:pt x="0" y="0"/>
                  </a:lnTo>
                  <a:lnTo>
                    <a:pt x="551" y="0"/>
                  </a:lnTo>
                  <a:lnTo>
                    <a:pt x="551" y="128"/>
                  </a:lnTo>
                  <a:lnTo>
                    <a:pt x="551" y="139"/>
                  </a:lnTo>
                  <a:lnTo>
                    <a:pt x="542" y="158"/>
                  </a:lnTo>
                  <a:lnTo>
                    <a:pt x="529" y="172"/>
                  </a:lnTo>
                  <a:lnTo>
                    <a:pt x="510" y="180"/>
                  </a:lnTo>
                  <a:lnTo>
                    <a:pt x="499" y="180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1104273" y="1791146"/>
            <a:ext cx="3065534" cy="2799807"/>
            <a:chOff x="719055" y="2004214"/>
            <a:chExt cx="2016135" cy="2016135"/>
          </a:xfrm>
        </p:grpSpPr>
        <p:sp>
          <p:nvSpPr>
            <p:cNvPr id="179" name="Google Shape;179;p3"/>
            <p:cNvSpPr/>
            <p:nvPr/>
          </p:nvSpPr>
          <p:spPr>
            <a:xfrm>
              <a:off x="897276" y="2093119"/>
              <a:ext cx="962024" cy="931866"/>
            </a:xfrm>
            <a:custGeom>
              <a:rect b="b" l="l" r="r" t="t"/>
              <a:pathLst>
                <a:path extrusionOk="0" h="2937" w="3031">
                  <a:moveTo>
                    <a:pt x="2677" y="2617"/>
                  </a:moveTo>
                  <a:lnTo>
                    <a:pt x="2663" y="2585"/>
                  </a:lnTo>
                  <a:lnTo>
                    <a:pt x="2589" y="2361"/>
                  </a:lnTo>
                  <a:lnTo>
                    <a:pt x="2552" y="2201"/>
                  </a:lnTo>
                  <a:lnTo>
                    <a:pt x="2533" y="2083"/>
                  </a:lnTo>
                  <a:lnTo>
                    <a:pt x="2520" y="1954"/>
                  </a:lnTo>
                  <a:lnTo>
                    <a:pt x="2515" y="1819"/>
                  </a:lnTo>
                  <a:lnTo>
                    <a:pt x="2522" y="1677"/>
                  </a:lnTo>
                  <a:lnTo>
                    <a:pt x="2542" y="1532"/>
                  </a:lnTo>
                  <a:lnTo>
                    <a:pt x="2579" y="1387"/>
                  </a:lnTo>
                  <a:lnTo>
                    <a:pt x="2633" y="1241"/>
                  </a:lnTo>
                  <a:lnTo>
                    <a:pt x="2687" y="1134"/>
                  </a:lnTo>
                  <a:lnTo>
                    <a:pt x="2731" y="1063"/>
                  </a:lnTo>
                  <a:lnTo>
                    <a:pt x="2779" y="994"/>
                  </a:lnTo>
                  <a:lnTo>
                    <a:pt x="2833" y="926"/>
                  </a:lnTo>
                  <a:lnTo>
                    <a:pt x="2863" y="893"/>
                  </a:lnTo>
                  <a:lnTo>
                    <a:pt x="2894" y="859"/>
                  </a:lnTo>
                  <a:lnTo>
                    <a:pt x="2943" y="793"/>
                  </a:lnTo>
                  <a:lnTo>
                    <a:pt x="2981" y="729"/>
                  </a:lnTo>
                  <a:lnTo>
                    <a:pt x="3009" y="665"/>
                  </a:lnTo>
                  <a:lnTo>
                    <a:pt x="3024" y="601"/>
                  </a:lnTo>
                  <a:lnTo>
                    <a:pt x="3031" y="540"/>
                  </a:lnTo>
                  <a:lnTo>
                    <a:pt x="3028" y="481"/>
                  </a:lnTo>
                  <a:lnTo>
                    <a:pt x="3015" y="423"/>
                  </a:lnTo>
                  <a:lnTo>
                    <a:pt x="2993" y="368"/>
                  </a:lnTo>
                  <a:lnTo>
                    <a:pt x="2963" y="316"/>
                  </a:lnTo>
                  <a:lnTo>
                    <a:pt x="2924" y="267"/>
                  </a:lnTo>
                  <a:lnTo>
                    <a:pt x="2878" y="221"/>
                  </a:lnTo>
                  <a:lnTo>
                    <a:pt x="2824" y="177"/>
                  </a:lnTo>
                  <a:lnTo>
                    <a:pt x="2763" y="140"/>
                  </a:lnTo>
                  <a:lnTo>
                    <a:pt x="2696" y="105"/>
                  </a:lnTo>
                  <a:lnTo>
                    <a:pt x="2624" y="75"/>
                  </a:lnTo>
                  <a:lnTo>
                    <a:pt x="2544" y="49"/>
                  </a:lnTo>
                  <a:lnTo>
                    <a:pt x="2460" y="29"/>
                  </a:lnTo>
                  <a:lnTo>
                    <a:pt x="2370" y="13"/>
                  </a:lnTo>
                  <a:lnTo>
                    <a:pt x="2277" y="3"/>
                  </a:lnTo>
                  <a:lnTo>
                    <a:pt x="2178" y="0"/>
                  </a:lnTo>
                  <a:lnTo>
                    <a:pt x="2077" y="2"/>
                  </a:lnTo>
                  <a:lnTo>
                    <a:pt x="1972" y="11"/>
                  </a:lnTo>
                  <a:lnTo>
                    <a:pt x="1864" y="28"/>
                  </a:lnTo>
                  <a:lnTo>
                    <a:pt x="1753" y="50"/>
                  </a:lnTo>
                  <a:lnTo>
                    <a:pt x="1639" y="80"/>
                  </a:lnTo>
                  <a:lnTo>
                    <a:pt x="1526" y="118"/>
                  </a:lnTo>
                  <a:lnTo>
                    <a:pt x="1410" y="164"/>
                  </a:lnTo>
                  <a:lnTo>
                    <a:pt x="1292" y="218"/>
                  </a:lnTo>
                  <a:lnTo>
                    <a:pt x="1175" y="280"/>
                  </a:lnTo>
                  <a:lnTo>
                    <a:pt x="1058" y="350"/>
                  </a:lnTo>
                  <a:lnTo>
                    <a:pt x="941" y="431"/>
                  </a:lnTo>
                  <a:lnTo>
                    <a:pt x="883" y="474"/>
                  </a:lnTo>
                  <a:lnTo>
                    <a:pt x="822" y="523"/>
                  </a:lnTo>
                  <a:lnTo>
                    <a:pt x="704" y="622"/>
                  </a:lnTo>
                  <a:lnTo>
                    <a:pt x="596" y="724"/>
                  </a:lnTo>
                  <a:lnTo>
                    <a:pt x="496" y="829"/>
                  </a:lnTo>
                  <a:lnTo>
                    <a:pt x="403" y="936"/>
                  </a:lnTo>
                  <a:lnTo>
                    <a:pt x="320" y="1044"/>
                  </a:lnTo>
                  <a:lnTo>
                    <a:pt x="246" y="1154"/>
                  </a:lnTo>
                  <a:lnTo>
                    <a:pt x="181" y="1264"/>
                  </a:lnTo>
                  <a:lnTo>
                    <a:pt x="125" y="1376"/>
                  </a:lnTo>
                  <a:lnTo>
                    <a:pt x="79" y="1486"/>
                  </a:lnTo>
                  <a:lnTo>
                    <a:pt x="44" y="1596"/>
                  </a:lnTo>
                  <a:lnTo>
                    <a:pt x="19" y="1705"/>
                  </a:lnTo>
                  <a:lnTo>
                    <a:pt x="4" y="1812"/>
                  </a:lnTo>
                  <a:lnTo>
                    <a:pt x="0" y="1917"/>
                  </a:lnTo>
                  <a:lnTo>
                    <a:pt x="8" y="2020"/>
                  </a:lnTo>
                  <a:lnTo>
                    <a:pt x="26" y="2119"/>
                  </a:lnTo>
                  <a:lnTo>
                    <a:pt x="56" y="2215"/>
                  </a:lnTo>
                  <a:lnTo>
                    <a:pt x="98" y="2308"/>
                  </a:lnTo>
                  <a:lnTo>
                    <a:pt x="153" y="2396"/>
                  </a:lnTo>
                  <a:lnTo>
                    <a:pt x="220" y="2478"/>
                  </a:lnTo>
                  <a:lnTo>
                    <a:pt x="299" y="2556"/>
                  </a:lnTo>
                  <a:lnTo>
                    <a:pt x="392" y="2628"/>
                  </a:lnTo>
                  <a:lnTo>
                    <a:pt x="498" y="2694"/>
                  </a:lnTo>
                  <a:lnTo>
                    <a:pt x="616" y="2752"/>
                  </a:lnTo>
                  <a:lnTo>
                    <a:pt x="749" y="2804"/>
                  </a:lnTo>
                  <a:lnTo>
                    <a:pt x="896" y="2848"/>
                  </a:lnTo>
                  <a:lnTo>
                    <a:pt x="1057" y="2883"/>
                  </a:lnTo>
                  <a:lnTo>
                    <a:pt x="1233" y="2910"/>
                  </a:lnTo>
                  <a:lnTo>
                    <a:pt x="1423" y="2929"/>
                  </a:lnTo>
                  <a:lnTo>
                    <a:pt x="1629" y="2937"/>
                  </a:lnTo>
                  <a:lnTo>
                    <a:pt x="1849" y="2936"/>
                  </a:lnTo>
                  <a:lnTo>
                    <a:pt x="2086" y="2923"/>
                  </a:lnTo>
                  <a:lnTo>
                    <a:pt x="2211" y="2913"/>
                  </a:lnTo>
                  <a:lnTo>
                    <a:pt x="2677" y="2617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962363" y="3039269"/>
              <a:ext cx="1062037" cy="901698"/>
            </a:xfrm>
            <a:custGeom>
              <a:rect b="b" l="l" r="r" t="t"/>
              <a:pathLst>
                <a:path extrusionOk="0" h="2837" w="3345">
                  <a:moveTo>
                    <a:pt x="2189" y="0"/>
                  </a:moveTo>
                  <a:lnTo>
                    <a:pt x="2169" y="27"/>
                  </a:lnTo>
                  <a:lnTo>
                    <a:pt x="2012" y="204"/>
                  </a:lnTo>
                  <a:lnTo>
                    <a:pt x="1892" y="314"/>
                  </a:lnTo>
                  <a:lnTo>
                    <a:pt x="1799" y="391"/>
                  </a:lnTo>
                  <a:lnTo>
                    <a:pt x="1694" y="467"/>
                  </a:lnTo>
                  <a:lnTo>
                    <a:pt x="1579" y="538"/>
                  </a:lnTo>
                  <a:lnTo>
                    <a:pt x="1453" y="603"/>
                  </a:lnTo>
                  <a:lnTo>
                    <a:pt x="1318" y="658"/>
                  </a:lnTo>
                  <a:lnTo>
                    <a:pt x="1173" y="699"/>
                  </a:lnTo>
                  <a:lnTo>
                    <a:pt x="1020" y="726"/>
                  </a:lnTo>
                  <a:lnTo>
                    <a:pt x="899" y="732"/>
                  </a:lnTo>
                  <a:lnTo>
                    <a:pt x="817" y="730"/>
                  </a:lnTo>
                  <a:lnTo>
                    <a:pt x="733" y="723"/>
                  </a:lnTo>
                  <a:lnTo>
                    <a:pt x="647" y="709"/>
                  </a:lnTo>
                  <a:lnTo>
                    <a:pt x="602" y="699"/>
                  </a:lnTo>
                  <a:lnTo>
                    <a:pt x="559" y="690"/>
                  </a:lnTo>
                  <a:lnTo>
                    <a:pt x="477" y="680"/>
                  </a:lnTo>
                  <a:lnTo>
                    <a:pt x="403" y="680"/>
                  </a:lnTo>
                  <a:lnTo>
                    <a:pt x="333" y="689"/>
                  </a:lnTo>
                  <a:lnTo>
                    <a:pt x="271" y="706"/>
                  </a:lnTo>
                  <a:lnTo>
                    <a:pt x="214" y="732"/>
                  </a:lnTo>
                  <a:lnTo>
                    <a:pt x="164" y="764"/>
                  </a:lnTo>
                  <a:lnTo>
                    <a:pt x="121" y="804"/>
                  </a:lnTo>
                  <a:lnTo>
                    <a:pt x="85" y="850"/>
                  </a:lnTo>
                  <a:lnTo>
                    <a:pt x="53" y="902"/>
                  </a:lnTo>
                  <a:lnTo>
                    <a:pt x="30" y="960"/>
                  </a:lnTo>
                  <a:lnTo>
                    <a:pt x="13" y="1024"/>
                  </a:lnTo>
                  <a:lnTo>
                    <a:pt x="3" y="1092"/>
                  </a:lnTo>
                  <a:lnTo>
                    <a:pt x="0" y="1163"/>
                  </a:lnTo>
                  <a:lnTo>
                    <a:pt x="4" y="1239"/>
                  </a:lnTo>
                  <a:lnTo>
                    <a:pt x="14" y="1317"/>
                  </a:lnTo>
                  <a:lnTo>
                    <a:pt x="32" y="1399"/>
                  </a:lnTo>
                  <a:lnTo>
                    <a:pt x="57" y="1481"/>
                  </a:lnTo>
                  <a:lnTo>
                    <a:pt x="88" y="1567"/>
                  </a:lnTo>
                  <a:lnTo>
                    <a:pt x="127" y="1653"/>
                  </a:lnTo>
                  <a:lnTo>
                    <a:pt x="173" y="1739"/>
                  </a:lnTo>
                  <a:lnTo>
                    <a:pt x="225" y="1826"/>
                  </a:lnTo>
                  <a:lnTo>
                    <a:pt x="287" y="1913"/>
                  </a:lnTo>
                  <a:lnTo>
                    <a:pt x="354" y="1999"/>
                  </a:lnTo>
                  <a:lnTo>
                    <a:pt x="428" y="2083"/>
                  </a:lnTo>
                  <a:lnTo>
                    <a:pt x="511" y="2165"/>
                  </a:lnTo>
                  <a:lnTo>
                    <a:pt x="601" y="2246"/>
                  </a:lnTo>
                  <a:lnTo>
                    <a:pt x="698" y="2324"/>
                  </a:lnTo>
                  <a:lnTo>
                    <a:pt x="803" y="2397"/>
                  </a:lnTo>
                  <a:lnTo>
                    <a:pt x="916" y="2469"/>
                  </a:lnTo>
                  <a:lnTo>
                    <a:pt x="1036" y="2535"/>
                  </a:lnTo>
                  <a:lnTo>
                    <a:pt x="1165" y="2596"/>
                  </a:lnTo>
                  <a:lnTo>
                    <a:pt x="1232" y="2624"/>
                  </a:lnTo>
                  <a:lnTo>
                    <a:pt x="1304" y="2654"/>
                  </a:lnTo>
                  <a:lnTo>
                    <a:pt x="1448" y="2705"/>
                  </a:lnTo>
                  <a:lnTo>
                    <a:pt x="1591" y="2748"/>
                  </a:lnTo>
                  <a:lnTo>
                    <a:pt x="1732" y="2782"/>
                  </a:lnTo>
                  <a:lnTo>
                    <a:pt x="1870" y="2809"/>
                  </a:lnTo>
                  <a:lnTo>
                    <a:pt x="2006" y="2827"/>
                  </a:lnTo>
                  <a:lnTo>
                    <a:pt x="2138" y="2836"/>
                  </a:lnTo>
                  <a:lnTo>
                    <a:pt x="2266" y="2837"/>
                  </a:lnTo>
                  <a:lnTo>
                    <a:pt x="2390" y="2830"/>
                  </a:lnTo>
                  <a:lnTo>
                    <a:pt x="2508" y="2814"/>
                  </a:lnTo>
                  <a:lnTo>
                    <a:pt x="2622" y="2790"/>
                  </a:lnTo>
                  <a:lnTo>
                    <a:pt x="2728" y="2758"/>
                  </a:lnTo>
                  <a:lnTo>
                    <a:pt x="2828" y="2717"/>
                  </a:lnTo>
                  <a:lnTo>
                    <a:pt x="2922" y="2667"/>
                  </a:lnTo>
                  <a:lnTo>
                    <a:pt x="3007" y="2609"/>
                  </a:lnTo>
                  <a:lnTo>
                    <a:pt x="3084" y="2544"/>
                  </a:lnTo>
                  <a:lnTo>
                    <a:pt x="3152" y="2470"/>
                  </a:lnTo>
                  <a:lnTo>
                    <a:pt x="3211" y="2386"/>
                  </a:lnTo>
                  <a:lnTo>
                    <a:pt x="3259" y="2296"/>
                  </a:lnTo>
                  <a:lnTo>
                    <a:pt x="3298" y="2197"/>
                  </a:lnTo>
                  <a:lnTo>
                    <a:pt x="3325" y="2089"/>
                  </a:lnTo>
                  <a:lnTo>
                    <a:pt x="3342" y="1973"/>
                  </a:lnTo>
                  <a:lnTo>
                    <a:pt x="3345" y="1848"/>
                  </a:lnTo>
                  <a:lnTo>
                    <a:pt x="3337" y="1716"/>
                  </a:lnTo>
                  <a:lnTo>
                    <a:pt x="3315" y="1575"/>
                  </a:lnTo>
                  <a:lnTo>
                    <a:pt x="3279" y="1427"/>
                  </a:lnTo>
                  <a:lnTo>
                    <a:pt x="3230" y="1269"/>
                  </a:lnTo>
                  <a:lnTo>
                    <a:pt x="3165" y="1103"/>
                  </a:lnTo>
                  <a:lnTo>
                    <a:pt x="3086" y="929"/>
                  </a:lnTo>
                  <a:lnTo>
                    <a:pt x="2990" y="747"/>
                  </a:lnTo>
                  <a:lnTo>
                    <a:pt x="2879" y="556"/>
                  </a:lnTo>
                  <a:lnTo>
                    <a:pt x="2750" y="358"/>
                  </a:lnTo>
                  <a:lnTo>
                    <a:pt x="2679" y="255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795801" y="2399506"/>
              <a:ext cx="888997" cy="1103317"/>
            </a:xfrm>
            <a:custGeom>
              <a:rect b="b" l="l" r="r" t="t"/>
              <a:pathLst>
                <a:path extrusionOk="0" h="3476" w="2799">
                  <a:moveTo>
                    <a:pt x="23" y="2079"/>
                  </a:moveTo>
                  <a:lnTo>
                    <a:pt x="58" y="2082"/>
                  </a:lnTo>
                  <a:lnTo>
                    <a:pt x="289" y="2129"/>
                  </a:lnTo>
                  <a:lnTo>
                    <a:pt x="445" y="2177"/>
                  </a:lnTo>
                  <a:lnTo>
                    <a:pt x="558" y="2221"/>
                  </a:lnTo>
                  <a:lnTo>
                    <a:pt x="676" y="2273"/>
                  </a:lnTo>
                  <a:lnTo>
                    <a:pt x="796" y="2338"/>
                  </a:lnTo>
                  <a:lnTo>
                    <a:pt x="915" y="2414"/>
                  </a:lnTo>
                  <a:lnTo>
                    <a:pt x="1030" y="2504"/>
                  </a:lnTo>
                  <a:lnTo>
                    <a:pt x="1138" y="2608"/>
                  </a:lnTo>
                  <a:lnTo>
                    <a:pt x="1237" y="2727"/>
                  </a:lnTo>
                  <a:lnTo>
                    <a:pt x="1303" y="2829"/>
                  </a:lnTo>
                  <a:lnTo>
                    <a:pt x="1342" y="2901"/>
                  </a:lnTo>
                  <a:lnTo>
                    <a:pt x="1378" y="2978"/>
                  </a:lnTo>
                  <a:lnTo>
                    <a:pt x="1409" y="3058"/>
                  </a:lnTo>
                  <a:lnTo>
                    <a:pt x="1424" y="3102"/>
                  </a:lnTo>
                  <a:lnTo>
                    <a:pt x="1437" y="3143"/>
                  </a:lnTo>
                  <a:lnTo>
                    <a:pt x="1470" y="3219"/>
                  </a:lnTo>
                  <a:lnTo>
                    <a:pt x="1506" y="3285"/>
                  </a:lnTo>
                  <a:lnTo>
                    <a:pt x="1549" y="3341"/>
                  </a:lnTo>
                  <a:lnTo>
                    <a:pt x="1596" y="3387"/>
                  </a:lnTo>
                  <a:lnTo>
                    <a:pt x="1645" y="3422"/>
                  </a:lnTo>
                  <a:lnTo>
                    <a:pt x="1698" y="3449"/>
                  </a:lnTo>
                  <a:lnTo>
                    <a:pt x="1754" y="3467"/>
                  </a:lnTo>
                  <a:lnTo>
                    <a:pt x="1813" y="3476"/>
                  </a:lnTo>
                  <a:lnTo>
                    <a:pt x="1874" y="3476"/>
                  </a:lnTo>
                  <a:lnTo>
                    <a:pt x="1936" y="3467"/>
                  </a:lnTo>
                  <a:lnTo>
                    <a:pt x="1998" y="3450"/>
                  </a:lnTo>
                  <a:lnTo>
                    <a:pt x="2062" y="3424"/>
                  </a:lnTo>
                  <a:lnTo>
                    <a:pt x="2127" y="3391"/>
                  </a:lnTo>
                  <a:lnTo>
                    <a:pt x="2189" y="3351"/>
                  </a:lnTo>
                  <a:lnTo>
                    <a:pt x="2253" y="3302"/>
                  </a:lnTo>
                  <a:lnTo>
                    <a:pt x="2314" y="3246"/>
                  </a:lnTo>
                  <a:lnTo>
                    <a:pt x="2375" y="3183"/>
                  </a:lnTo>
                  <a:lnTo>
                    <a:pt x="2431" y="3114"/>
                  </a:lnTo>
                  <a:lnTo>
                    <a:pt x="2487" y="3037"/>
                  </a:lnTo>
                  <a:lnTo>
                    <a:pt x="2540" y="2954"/>
                  </a:lnTo>
                  <a:lnTo>
                    <a:pt x="2588" y="2864"/>
                  </a:lnTo>
                  <a:lnTo>
                    <a:pt x="2632" y="2769"/>
                  </a:lnTo>
                  <a:lnTo>
                    <a:pt x="2674" y="2668"/>
                  </a:lnTo>
                  <a:lnTo>
                    <a:pt x="2709" y="2561"/>
                  </a:lnTo>
                  <a:lnTo>
                    <a:pt x="2739" y="2448"/>
                  </a:lnTo>
                  <a:lnTo>
                    <a:pt x="2764" y="2330"/>
                  </a:lnTo>
                  <a:lnTo>
                    <a:pt x="2782" y="2207"/>
                  </a:lnTo>
                  <a:lnTo>
                    <a:pt x="2794" y="2079"/>
                  </a:lnTo>
                  <a:lnTo>
                    <a:pt x="2799" y="1946"/>
                  </a:lnTo>
                  <a:lnTo>
                    <a:pt x="2796" y="1809"/>
                  </a:lnTo>
                  <a:lnTo>
                    <a:pt x="2785" y="1667"/>
                  </a:lnTo>
                  <a:lnTo>
                    <a:pt x="2776" y="1595"/>
                  </a:lnTo>
                  <a:lnTo>
                    <a:pt x="2765" y="1518"/>
                  </a:lnTo>
                  <a:lnTo>
                    <a:pt x="2738" y="1367"/>
                  </a:lnTo>
                  <a:lnTo>
                    <a:pt x="2704" y="1222"/>
                  </a:lnTo>
                  <a:lnTo>
                    <a:pt x="2664" y="1082"/>
                  </a:lnTo>
                  <a:lnTo>
                    <a:pt x="2617" y="950"/>
                  </a:lnTo>
                  <a:lnTo>
                    <a:pt x="2564" y="822"/>
                  </a:lnTo>
                  <a:lnTo>
                    <a:pt x="2506" y="704"/>
                  </a:lnTo>
                  <a:lnTo>
                    <a:pt x="2443" y="593"/>
                  </a:lnTo>
                  <a:lnTo>
                    <a:pt x="2375" y="489"/>
                  </a:lnTo>
                  <a:lnTo>
                    <a:pt x="2302" y="394"/>
                  </a:lnTo>
                  <a:lnTo>
                    <a:pt x="2224" y="308"/>
                  </a:lnTo>
                  <a:lnTo>
                    <a:pt x="2142" y="232"/>
                  </a:lnTo>
                  <a:lnTo>
                    <a:pt x="2058" y="165"/>
                  </a:lnTo>
                  <a:lnTo>
                    <a:pt x="1968" y="109"/>
                  </a:lnTo>
                  <a:lnTo>
                    <a:pt x="1876" y="65"/>
                  </a:lnTo>
                  <a:lnTo>
                    <a:pt x="1780" y="31"/>
                  </a:lnTo>
                  <a:lnTo>
                    <a:pt x="1682" y="9"/>
                  </a:lnTo>
                  <a:lnTo>
                    <a:pt x="1581" y="0"/>
                  </a:lnTo>
                  <a:lnTo>
                    <a:pt x="1477" y="2"/>
                  </a:lnTo>
                  <a:lnTo>
                    <a:pt x="1372" y="19"/>
                  </a:lnTo>
                  <a:lnTo>
                    <a:pt x="1265" y="49"/>
                  </a:lnTo>
                  <a:lnTo>
                    <a:pt x="1157" y="93"/>
                  </a:lnTo>
                  <a:lnTo>
                    <a:pt x="1048" y="152"/>
                  </a:lnTo>
                  <a:lnTo>
                    <a:pt x="937" y="225"/>
                  </a:lnTo>
                  <a:lnTo>
                    <a:pt x="826" y="315"/>
                  </a:lnTo>
                  <a:lnTo>
                    <a:pt x="714" y="420"/>
                  </a:lnTo>
                  <a:lnTo>
                    <a:pt x="603" y="542"/>
                  </a:lnTo>
                  <a:lnTo>
                    <a:pt x="492" y="681"/>
                  </a:lnTo>
                  <a:lnTo>
                    <a:pt x="381" y="836"/>
                  </a:lnTo>
                  <a:lnTo>
                    <a:pt x="270" y="1010"/>
                  </a:lnTo>
                  <a:lnTo>
                    <a:pt x="162" y="1202"/>
                  </a:lnTo>
                  <a:lnTo>
                    <a:pt x="54" y="1413"/>
                  </a:lnTo>
                  <a:lnTo>
                    <a:pt x="0" y="1525"/>
                  </a:lnTo>
                  <a:lnTo>
                    <a:pt x="23" y="2079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440201" y="2734469"/>
              <a:ext cx="566738" cy="566738"/>
            </a:xfrm>
            <a:custGeom>
              <a:rect b="b" l="l" r="r" t="t"/>
              <a:pathLst>
                <a:path extrusionOk="0" h="1788" w="1788">
                  <a:moveTo>
                    <a:pt x="1788" y="894"/>
                  </a:moveTo>
                  <a:lnTo>
                    <a:pt x="1788" y="940"/>
                  </a:lnTo>
                  <a:lnTo>
                    <a:pt x="1778" y="1031"/>
                  </a:lnTo>
                  <a:lnTo>
                    <a:pt x="1760" y="1118"/>
                  </a:lnTo>
                  <a:lnTo>
                    <a:pt x="1735" y="1202"/>
                  </a:lnTo>
                  <a:lnTo>
                    <a:pt x="1701" y="1282"/>
                  </a:lnTo>
                  <a:lnTo>
                    <a:pt x="1660" y="1359"/>
                  </a:lnTo>
                  <a:lnTo>
                    <a:pt x="1611" y="1430"/>
                  </a:lnTo>
                  <a:lnTo>
                    <a:pt x="1556" y="1496"/>
                  </a:lnTo>
                  <a:lnTo>
                    <a:pt x="1496" y="1556"/>
                  </a:lnTo>
                  <a:lnTo>
                    <a:pt x="1430" y="1611"/>
                  </a:lnTo>
                  <a:lnTo>
                    <a:pt x="1359" y="1660"/>
                  </a:lnTo>
                  <a:lnTo>
                    <a:pt x="1282" y="1701"/>
                  </a:lnTo>
                  <a:lnTo>
                    <a:pt x="1202" y="1735"/>
                  </a:lnTo>
                  <a:lnTo>
                    <a:pt x="1118" y="1760"/>
                  </a:lnTo>
                  <a:lnTo>
                    <a:pt x="1031" y="1778"/>
                  </a:lnTo>
                  <a:lnTo>
                    <a:pt x="940" y="1788"/>
                  </a:lnTo>
                  <a:lnTo>
                    <a:pt x="895" y="1788"/>
                  </a:lnTo>
                  <a:lnTo>
                    <a:pt x="848" y="1788"/>
                  </a:lnTo>
                  <a:lnTo>
                    <a:pt x="758" y="1778"/>
                  </a:lnTo>
                  <a:lnTo>
                    <a:pt x="670" y="1760"/>
                  </a:lnTo>
                  <a:lnTo>
                    <a:pt x="587" y="1735"/>
                  </a:lnTo>
                  <a:lnTo>
                    <a:pt x="506" y="1701"/>
                  </a:lnTo>
                  <a:lnTo>
                    <a:pt x="430" y="1660"/>
                  </a:lnTo>
                  <a:lnTo>
                    <a:pt x="359" y="1611"/>
                  </a:lnTo>
                  <a:lnTo>
                    <a:pt x="293" y="1556"/>
                  </a:lnTo>
                  <a:lnTo>
                    <a:pt x="232" y="1496"/>
                  </a:lnTo>
                  <a:lnTo>
                    <a:pt x="177" y="1430"/>
                  </a:lnTo>
                  <a:lnTo>
                    <a:pt x="129" y="1359"/>
                  </a:lnTo>
                  <a:lnTo>
                    <a:pt x="88" y="1282"/>
                  </a:lnTo>
                  <a:lnTo>
                    <a:pt x="53" y="1202"/>
                  </a:lnTo>
                  <a:lnTo>
                    <a:pt x="27" y="1118"/>
                  </a:lnTo>
                  <a:lnTo>
                    <a:pt x="10" y="1031"/>
                  </a:lnTo>
                  <a:lnTo>
                    <a:pt x="1" y="940"/>
                  </a:lnTo>
                  <a:lnTo>
                    <a:pt x="0" y="894"/>
                  </a:lnTo>
                  <a:lnTo>
                    <a:pt x="1" y="848"/>
                  </a:lnTo>
                  <a:lnTo>
                    <a:pt x="10" y="758"/>
                  </a:lnTo>
                  <a:lnTo>
                    <a:pt x="27" y="670"/>
                  </a:lnTo>
                  <a:lnTo>
                    <a:pt x="53" y="586"/>
                  </a:lnTo>
                  <a:lnTo>
                    <a:pt x="88" y="506"/>
                  </a:lnTo>
                  <a:lnTo>
                    <a:pt x="129" y="430"/>
                  </a:lnTo>
                  <a:lnTo>
                    <a:pt x="177" y="359"/>
                  </a:lnTo>
                  <a:lnTo>
                    <a:pt x="232" y="293"/>
                  </a:lnTo>
                  <a:lnTo>
                    <a:pt x="293" y="232"/>
                  </a:lnTo>
                  <a:lnTo>
                    <a:pt x="359" y="177"/>
                  </a:lnTo>
                  <a:lnTo>
                    <a:pt x="430" y="129"/>
                  </a:lnTo>
                  <a:lnTo>
                    <a:pt x="506" y="88"/>
                  </a:lnTo>
                  <a:lnTo>
                    <a:pt x="587" y="53"/>
                  </a:lnTo>
                  <a:lnTo>
                    <a:pt x="670" y="27"/>
                  </a:lnTo>
                  <a:lnTo>
                    <a:pt x="758" y="10"/>
                  </a:lnTo>
                  <a:lnTo>
                    <a:pt x="848" y="1"/>
                  </a:lnTo>
                  <a:lnTo>
                    <a:pt x="895" y="0"/>
                  </a:lnTo>
                  <a:lnTo>
                    <a:pt x="940" y="1"/>
                  </a:lnTo>
                  <a:lnTo>
                    <a:pt x="1031" y="10"/>
                  </a:lnTo>
                  <a:lnTo>
                    <a:pt x="1118" y="27"/>
                  </a:lnTo>
                  <a:lnTo>
                    <a:pt x="1202" y="53"/>
                  </a:lnTo>
                  <a:lnTo>
                    <a:pt x="1282" y="88"/>
                  </a:lnTo>
                  <a:lnTo>
                    <a:pt x="1359" y="129"/>
                  </a:lnTo>
                  <a:lnTo>
                    <a:pt x="1430" y="177"/>
                  </a:lnTo>
                  <a:lnTo>
                    <a:pt x="1496" y="232"/>
                  </a:lnTo>
                  <a:lnTo>
                    <a:pt x="1556" y="293"/>
                  </a:lnTo>
                  <a:lnTo>
                    <a:pt x="1611" y="359"/>
                  </a:lnTo>
                  <a:lnTo>
                    <a:pt x="1660" y="430"/>
                  </a:lnTo>
                  <a:lnTo>
                    <a:pt x="1701" y="506"/>
                  </a:lnTo>
                  <a:lnTo>
                    <a:pt x="1735" y="586"/>
                  </a:lnTo>
                  <a:lnTo>
                    <a:pt x="1760" y="670"/>
                  </a:lnTo>
                  <a:lnTo>
                    <a:pt x="1778" y="758"/>
                  </a:lnTo>
                  <a:lnTo>
                    <a:pt x="1788" y="848"/>
                  </a:lnTo>
                  <a:lnTo>
                    <a:pt x="1788" y="894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486238" y="2780506"/>
              <a:ext cx="474661" cy="474664"/>
            </a:xfrm>
            <a:custGeom>
              <a:rect b="b" l="l" r="r" t="t"/>
              <a:pathLst>
                <a:path extrusionOk="0" h="1491" w="1492">
                  <a:moveTo>
                    <a:pt x="747" y="1491"/>
                  </a:moveTo>
                  <a:lnTo>
                    <a:pt x="707" y="1490"/>
                  </a:lnTo>
                  <a:lnTo>
                    <a:pt x="633" y="1483"/>
                  </a:lnTo>
                  <a:lnTo>
                    <a:pt x="560" y="1467"/>
                  </a:lnTo>
                  <a:lnTo>
                    <a:pt x="490" y="1446"/>
                  </a:lnTo>
                  <a:lnTo>
                    <a:pt x="423" y="1417"/>
                  </a:lnTo>
                  <a:lnTo>
                    <a:pt x="359" y="1383"/>
                  </a:lnTo>
                  <a:lnTo>
                    <a:pt x="300" y="1342"/>
                  </a:lnTo>
                  <a:lnTo>
                    <a:pt x="244" y="1297"/>
                  </a:lnTo>
                  <a:lnTo>
                    <a:pt x="194" y="1246"/>
                  </a:lnTo>
                  <a:lnTo>
                    <a:pt x="148" y="1191"/>
                  </a:lnTo>
                  <a:lnTo>
                    <a:pt x="108" y="1131"/>
                  </a:lnTo>
                  <a:lnTo>
                    <a:pt x="74" y="1068"/>
                  </a:lnTo>
                  <a:lnTo>
                    <a:pt x="46" y="1001"/>
                  </a:lnTo>
                  <a:lnTo>
                    <a:pt x="23" y="932"/>
                  </a:lnTo>
                  <a:lnTo>
                    <a:pt x="9" y="858"/>
                  </a:lnTo>
                  <a:lnTo>
                    <a:pt x="1" y="783"/>
                  </a:lnTo>
                  <a:lnTo>
                    <a:pt x="0" y="745"/>
                  </a:lnTo>
                  <a:lnTo>
                    <a:pt x="1" y="706"/>
                  </a:lnTo>
                  <a:lnTo>
                    <a:pt x="9" y="632"/>
                  </a:lnTo>
                  <a:lnTo>
                    <a:pt x="23" y="559"/>
                  </a:lnTo>
                  <a:lnTo>
                    <a:pt x="46" y="489"/>
                  </a:lnTo>
                  <a:lnTo>
                    <a:pt x="74" y="422"/>
                  </a:lnTo>
                  <a:lnTo>
                    <a:pt x="108" y="358"/>
                  </a:lnTo>
                  <a:lnTo>
                    <a:pt x="148" y="299"/>
                  </a:lnTo>
                  <a:lnTo>
                    <a:pt x="194" y="243"/>
                  </a:lnTo>
                  <a:lnTo>
                    <a:pt x="244" y="193"/>
                  </a:lnTo>
                  <a:lnTo>
                    <a:pt x="300" y="147"/>
                  </a:lnTo>
                  <a:lnTo>
                    <a:pt x="359" y="107"/>
                  </a:lnTo>
                  <a:lnTo>
                    <a:pt x="423" y="73"/>
                  </a:lnTo>
                  <a:lnTo>
                    <a:pt x="490" y="45"/>
                  </a:lnTo>
                  <a:lnTo>
                    <a:pt x="560" y="22"/>
                  </a:lnTo>
                  <a:lnTo>
                    <a:pt x="633" y="8"/>
                  </a:lnTo>
                  <a:lnTo>
                    <a:pt x="707" y="0"/>
                  </a:lnTo>
                  <a:lnTo>
                    <a:pt x="747" y="0"/>
                  </a:lnTo>
                  <a:lnTo>
                    <a:pt x="784" y="0"/>
                  </a:lnTo>
                  <a:lnTo>
                    <a:pt x="859" y="8"/>
                  </a:lnTo>
                  <a:lnTo>
                    <a:pt x="933" y="22"/>
                  </a:lnTo>
                  <a:lnTo>
                    <a:pt x="1002" y="45"/>
                  </a:lnTo>
                  <a:lnTo>
                    <a:pt x="1069" y="73"/>
                  </a:lnTo>
                  <a:lnTo>
                    <a:pt x="1133" y="107"/>
                  </a:lnTo>
                  <a:lnTo>
                    <a:pt x="1192" y="147"/>
                  </a:lnTo>
                  <a:lnTo>
                    <a:pt x="1248" y="193"/>
                  </a:lnTo>
                  <a:lnTo>
                    <a:pt x="1298" y="244"/>
                  </a:lnTo>
                  <a:lnTo>
                    <a:pt x="1343" y="299"/>
                  </a:lnTo>
                  <a:lnTo>
                    <a:pt x="1384" y="358"/>
                  </a:lnTo>
                  <a:lnTo>
                    <a:pt x="1418" y="422"/>
                  </a:lnTo>
                  <a:lnTo>
                    <a:pt x="1447" y="489"/>
                  </a:lnTo>
                  <a:lnTo>
                    <a:pt x="1468" y="559"/>
                  </a:lnTo>
                  <a:lnTo>
                    <a:pt x="1484" y="632"/>
                  </a:lnTo>
                  <a:lnTo>
                    <a:pt x="1491" y="706"/>
                  </a:lnTo>
                  <a:lnTo>
                    <a:pt x="1492" y="745"/>
                  </a:lnTo>
                  <a:lnTo>
                    <a:pt x="1491" y="783"/>
                  </a:lnTo>
                  <a:lnTo>
                    <a:pt x="1484" y="858"/>
                  </a:lnTo>
                  <a:lnTo>
                    <a:pt x="1468" y="932"/>
                  </a:lnTo>
                  <a:lnTo>
                    <a:pt x="1447" y="1001"/>
                  </a:lnTo>
                  <a:lnTo>
                    <a:pt x="1418" y="1068"/>
                  </a:lnTo>
                  <a:lnTo>
                    <a:pt x="1384" y="1131"/>
                  </a:lnTo>
                  <a:lnTo>
                    <a:pt x="1343" y="1191"/>
                  </a:lnTo>
                  <a:lnTo>
                    <a:pt x="1298" y="1246"/>
                  </a:lnTo>
                  <a:lnTo>
                    <a:pt x="1248" y="1297"/>
                  </a:lnTo>
                  <a:lnTo>
                    <a:pt x="1192" y="1342"/>
                  </a:lnTo>
                  <a:lnTo>
                    <a:pt x="1133" y="1383"/>
                  </a:lnTo>
                  <a:lnTo>
                    <a:pt x="1069" y="1417"/>
                  </a:lnTo>
                  <a:lnTo>
                    <a:pt x="1002" y="1446"/>
                  </a:lnTo>
                  <a:lnTo>
                    <a:pt x="933" y="1467"/>
                  </a:lnTo>
                  <a:lnTo>
                    <a:pt x="859" y="1483"/>
                  </a:lnTo>
                  <a:lnTo>
                    <a:pt x="784" y="1490"/>
                  </a:lnTo>
                  <a:lnTo>
                    <a:pt x="747" y="1491"/>
                  </a:lnTo>
                  <a:close/>
                  <a:moveTo>
                    <a:pt x="747" y="132"/>
                  </a:moveTo>
                  <a:lnTo>
                    <a:pt x="714" y="132"/>
                  </a:lnTo>
                  <a:lnTo>
                    <a:pt x="653" y="138"/>
                  </a:lnTo>
                  <a:lnTo>
                    <a:pt x="593" y="151"/>
                  </a:lnTo>
                  <a:lnTo>
                    <a:pt x="536" y="169"/>
                  </a:lnTo>
                  <a:lnTo>
                    <a:pt x="480" y="192"/>
                  </a:lnTo>
                  <a:lnTo>
                    <a:pt x="428" y="220"/>
                  </a:lnTo>
                  <a:lnTo>
                    <a:pt x="379" y="253"/>
                  </a:lnTo>
                  <a:lnTo>
                    <a:pt x="334" y="291"/>
                  </a:lnTo>
                  <a:lnTo>
                    <a:pt x="292" y="333"/>
                  </a:lnTo>
                  <a:lnTo>
                    <a:pt x="254" y="378"/>
                  </a:lnTo>
                  <a:lnTo>
                    <a:pt x="221" y="427"/>
                  </a:lnTo>
                  <a:lnTo>
                    <a:pt x="193" y="479"/>
                  </a:lnTo>
                  <a:lnTo>
                    <a:pt x="170" y="534"/>
                  </a:lnTo>
                  <a:lnTo>
                    <a:pt x="152" y="591"/>
                  </a:lnTo>
                  <a:lnTo>
                    <a:pt x="139" y="652"/>
                  </a:lnTo>
                  <a:lnTo>
                    <a:pt x="133" y="713"/>
                  </a:lnTo>
                  <a:lnTo>
                    <a:pt x="133" y="745"/>
                  </a:lnTo>
                  <a:lnTo>
                    <a:pt x="133" y="777"/>
                  </a:lnTo>
                  <a:lnTo>
                    <a:pt x="139" y="838"/>
                  </a:lnTo>
                  <a:lnTo>
                    <a:pt x="152" y="898"/>
                  </a:lnTo>
                  <a:lnTo>
                    <a:pt x="170" y="956"/>
                  </a:lnTo>
                  <a:lnTo>
                    <a:pt x="193" y="1011"/>
                  </a:lnTo>
                  <a:lnTo>
                    <a:pt x="221" y="1063"/>
                  </a:lnTo>
                  <a:lnTo>
                    <a:pt x="254" y="1112"/>
                  </a:lnTo>
                  <a:lnTo>
                    <a:pt x="292" y="1157"/>
                  </a:lnTo>
                  <a:lnTo>
                    <a:pt x="334" y="1200"/>
                  </a:lnTo>
                  <a:lnTo>
                    <a:pt x="379" y="1236"/>
                  </a:lnTo>
                  <a:lnTo>
                    <a:pt x="428" y="1270"/>
                  </a:lnTo>
                  <a:lnTo>
                    <a:pt x="480" y="1299"/>
                  </a:lnTo>
                  <a:lnTo>
                    <a:pt x="536" y="1321"/>
                  </a:lnTo>
                  <a:lnTo>
                    <a:pt x="593" y="1340"/>
                  </a:lnTo>
                  <a:lnTo>
                    <a:pt x="653" y="1352"/>
                  </a:lnTo>
                  <a:lnTo>
                    <a:pt x="714" y="1358"/>
                  </a:lnTo>
                  <a:lnTo>
                    <a:pt x="747" y="1359"/>
                  </a:lnTo>
                  <a:lnTo>
                    <a:pt x="778" y="1358"/>
                  </a:lnTo>
                  <a:lnTo>
                    <a:pt x="839" y="1352"/>
                  </a:lnTo>
                  <a:lnTo>
                    <a:pt x="899" y="1340"/>
                  </a:lnTo>
                  <a:lnTo>
                    <a:pt x="957" y="1321"/>
                  </a:lnTo>
                  <a:lnTo>
                    <a:pt x="1012" y="1299"/>
                  </a:lnTo>
                  <a:lnTo>
                    <a:pt x="1065" y="1270"/>
                  </a:lnTo>
                  <a:lnTo>
                    <a:pt x="1114" y="1236"/>
                  </a:lnTo>
                  <a:lnTo>
                    <a:pt x="1158" y="1200"/>
                  </a:lnTo>
                  <a:lnTo>
                    <a:pt x="1201" y="1157"/>
                  </a:lnTo>
                  <a:lnTo>
                    <a:pt x="1237" y="1112"/>
                  </a:lnTo>
                  <a:lnTo>
                    <a:pt x="1271" y="1063"/>
                  </a:lnTo>
                  <a:lnTo>
                    <a:pt x="1300" y="1011"/>
                  </a:lnTo>
                  <a:lnTo>
                    <a:pt x="1322" y="956"/>
                  </a:lnTo>
                  <a:lnTo>
                    <a:pt x="1341" y="898"/>
                  </a:lnTo>
                  <a:lnTo>
                    <a:pt x="1354" y="838"/>
                  </a:lnTo>
                  <a:lnTo>
                    <a:pt x="1359" y="777"/>
                  </a:lnTo>
                  <a:lnTo>
                    <a:pt x="1360" y="745"/>
                  </a:lnTo>
                  <a:lnTo>
                    <a:pt x="1359" y="713"/>
                  </a:lnTo>
                  <a:lnTo>
                    <a:pt x="1354" y="652"/>
                  </a:lnTo>
                  <a:lnTo>
                    <a:pt x="1341" y="591"/>
                  </a:lnTo>
                  <a:lnTo>
                    <a:pt x="1322" y="534"/>
                  </a:lnTo>
                  <a:lnTo>
                    <a:pt x="1300" y="479"/>
                  </a:lnTo>
                  <a:lnTo>
                    <a:pt x="1271" y="427"/>
                  </a:lnTo>
                  <a:lnTo>
                    <a:pt x="1237" y="378"/>
                  </a:lnTo>
                  <a:lnTo>
                    <a:pt x="1201" y="333"/>
                  </a:lnTo>
                  <a:lnTo>
                    <a:pt x="1158" y="291"/>
                  </a:lnTo>
                  <a:lnTo>
                    <a:pt x="1114" y="253"/>
                  </a:lnTo>
                  <a:lnTo>
                    <a:pt x="1065" y="220"/>
                  </a:lnTo>
                  <a:lnTo>
                    <a:pt x="1012" y="192"/>
                  </a:lnTo>
                  <a:lnTo>
                    <a:pt x="957" y="169"/>
                  </a:lnTo>
                  <a:lnTo>
                    <a:pt x="899" y="151"/>
                  </a:lnTo>
                  <a:lnTo>
                    <a:pt x="839" y="138"/>
                  </a:lnTo>
                  <a:lnTo>
                    <a:pt x="778" y="132"/>
                  </a:lnTo>
                  <a:lnTo>
                    <a:pt x="747" y="132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719055" y="2004214"/>
              <a:ext cx="2016135" cy="2016135"/>
            </a:xfrm>
            <a:custGeom>
              <a:rect b="b" l="l" r="r" t="t"/>
              <a:pathLst>
                <a:path extrusionOk="0" h="1788" w="1788">
                  <a:moveTo>
                    <a:pt x="1788" y="894"/>
                  </a:moveTo>
                  <a:lnTo>
                    <a:pt x="1788" y="940"/>
                  </a:lnTo>
                  <a:lnTo>
                    <a:pt x="1778" y="1031"/>
                  </a:lnTo>
                  <a:lnTo>
                    <a:pt x="1760" y="1118"/>
                  </a:lnTo>
                  <a:lnTo>
                    <a:pt x="1735" y="1202"/>
                  </a:lnTo>
                  <a:lnTo>
                    <a:pt x="1701" y="1282"/>
                  </a:lnTo>
                  <a:lnTo>
                    <a:pt x="1660" y="1359"/>
                  </a:lnTo>
                  <a:lnTo>
                    <a:pt x="1611" y="1430"/>
                  </a:lnTo>
                  <a:lnTo>
                    <a:pt x="1556" y="1496"/>
                  </a:lnTo>
                  <a:lnTo>
                    <a:pt x="1496" y="1556"/>
                  </a:lnTo>
                  <a:lnTo>
                    <a:pt x="1430" y="1611"/>
                  </a:lnTo>
                  <a:lnTo>
                    <a:pt x="1359" y="1660"/>
                  </a:lnTo>
                  <a:lnTo>
                    <a:pt x="1282" y="1701"/>
                  </a:lnTo>
                  <a:lnTo>
                    <a:pt x="1202" y="1735"/>
                  </a:lnTo>
                  <a:lnTo>
                    <a:pt x="1118" y="1760"/>
                  </a:lnTo>
                  <a:lnTo>
                    <a:pt x="1031" y="1778"/>
                  </a:lnTo>
                  <a:lnTo>
                    <a:pt x="940" y="1788"/>
                  </a:lnTo>
                  <a:lnTo>
                    <a:pt x="895" y="1788"/>
                  </a:lnTo>
                  <a:lnTo>
                    <a:pt x="848" y="1788"/>
                  </a:lnTo>
                  <a:lnTo>
                    <a:pt x="758" y="1778"/>
                  </a:lnTo>
                  <a:lnTo>
                    <a:pt x="670" y="1760"/>
                  </a:lnTo>
                  <a:lnTo>
                    <a:pt x="587" y="1735"/>
                  </a:lnTo>
                  <a:lnTo>
                    <a:pt x="506" y="1701"/>
                  </a:lnTo>
                  <a:lnTo>
                    <a:pt x="430" y="1660"/>
                  </a:lnTo>
                  <a:lnTo>
                    <a:pt x="359" y="1611"/>
                  </a:lnTo>
                  <a:lnTo>
                    <a:pt x="293" y="1556"/>
                  </a:lnTo>
                  <a:lnTo>
                    <a:pt x="232" y="1496"/>
                  </a:lnTo>
                  <a:lnTo>
                    <a:pt x="177" y="1430"/>
                  </a:lnTo>
                  <a:lnTo>
                    <a:pt x="129" y="1359"/>
                  </a:lnTo>
                  <a:lnTo>
                    <a:pt x="88" y="1282"/>
                  </a:lnTo>
                  <a:lnTo>
                    <a:pt x="53" y="1202"/>
                  </a:lnTo>
                  <a:lnTo>
                    <a:pt x="27" y="1118"/>
                  </a:lnTo>
                  <a:lnTo>
                    <a:pt x="10" y="1031"/>
                  </a:lnTo>
                  <a:lnTo>
                    <a:pt x="1" y="940"/>
                  </a:lnTo>
                  <a:lnTo>
                    <a:pt x="0" y="894"/>
                  </a:lnTo>
                  <a:lnTo>
                    <a:pt x="1" y="848"/>
                  </a:lnTo>
                  <a:lnTo>
                    <a:pt x="10" y="758"/>
                  </a:lnTo>
                  <a:lnTo>
                    <a:pt x="27" y="670"/>
                  </a:lnTo>
                  <a:lnTo>
                    <a:pt x="53" y="586"/>
                  </a:lnTo>
                  <a:lnTo>
                    <a:pt x="88" y="506"/>
                  </a:lnTo>
                  <a:lnTo>
                    <a:pt x="129" y="430"/>
                  </a:lnTo>
                  <a:lnTo>
                    <a:pt x="177" y="359"/>
                  </a:lnTo>
                  <a:lnTo>
                    <a:pt x="232" y="293"/>
                  </a:lnTo>
                  <a:lnTo>
                    <a:pt x="293" y="232"/>
                  </a:lnTo>
                  <a:lnTo>
                    <a:pt x="359" y="177"/>
                  </a:lnTo>
                  <a:lnTo>
                    <a:pt x="430" y="129"/>
                  </a:lnTo>
                  <a:lnTo>
                    <a:pt x="506" y="88"/>
                  </a:lnTo>
                  <a:lnTo>
                    <a:pt x="587" y="53"/>
                  </a:lnTo>
                  <a:lnTo>
                    <a:pt x="670" y="27"/>
                  </a:lnTo>
                  <a:lnTo>
                    <a:pt x="758" y="10"/>
                  </a:lnTo>
                  <a:lnTo>
                    <a:pt x="848" y="1"/>
                  </a:lnTo>
                  <a:lnTo>
                    <a:pt x="895" y="0"/>
                  </a:lnTo>
                  <a:lnTo>
                    <a:pt x="940" y="1"/>
                  </a:lnTo>
                  <a:lnTo>
                    <a:pt x="1031" y="10"/>
                  </a:lnTo>
                  <a:lnTo>
                    <a:pt x="1118" y="27"/>
                  </a:lnTo>
                  <a:lnTo>
                    <a:pt x="1202" y="53"/>
                  </a:lnTo>
                  <a:lnTo>
                    <a:pt x="1282" y="88"/>
                  </a:lnTo>
                  <a:lnTo>
                    <a:pt x="1359" y="129"/>
                  </a:lnTo>
                  <a:lnTo>
                    <a:pt x="1430" y="177"/>
                  </a:lnTo>
                  <a:lnTo>
                    <a:pt x="1496" y="232"/>
                  </a:lnTo>
                  <a:lnTo>
                    <a:pt x="1556" y="293"/>
                  </a:lnTo>
                  <a:lnTo>
                    <a:pt x="1611" y="359"/>
                  </a:lnTo>
                  <a:lnTo>
                    <a:pt x="1660" y="430"/>
                  </a:lnTo>
                  <a:lnTo>
                    <a:pt x="1701" y="506"/>
                  </a:lnTo>
                  <a:lnTo>
                    <a:pt x="1735" y="586"/>
                  </a:lnTo>
                  <a:lnTo>
                    <a:pt x="1760" y="670"/>
                  </a:lnTo>
                  <a:lnTo>
                    <a:pt x="1778" y="758"/>
                  </a:lnTo>
                  <a:lnTo>
                    <a:pt x="1788" y="848"/>
                  </a:lnTo>
                  <a:lnTo>
                    <a:pt x="1788" y="89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3"/>
          <p:cNvGrpSpPr/>
          <p:nvPr/>
        </p:nvGrpSpPr>
        <p:grpSpPr>
          <a:xfrm>
            <a:off x="904562" y="1581711"/>
            <a:ext cx="3483115" cy="3181182"/>
            <a:chOff x="1573341" y="3816350"/>
            <a:chExt cx="2290770" cy="2290763"/>
          </a:xfrm>
        </p:grpSpPr>
        <p:sp>
          <p:nvSpPr>
            <p:cNvPr id="186" name="Google Shape;186;p3"/>
            <p:cNvSpPr/>
            <p:nvPr/>
          </p:nvSpPr>
          <p:spPr>
            <a:xfrm>
              <a:off x="1573341" y="3816350"/>
              <a:ext cx="2290770" cy="2290763"/>
            </a:xfrm>
            <a:custGeom>
              <a:rect b="b" l="l" r="r" t="t"/>
              <a:pathLst>
                <a:path extrusionOk="0" h="7215" w="7214">
                  <a:moveTo>
                    <a:pt x="3608" y="0"/>
                  </a:moveTo>
                  <a:lnTo>
                    <a:pt x="3514" y="1"/>
                  </a:lnTo>
                  <a:lnTo>
                    <a:pt x="3330" y="10"/>
                  </a:lnTo>
                  <a:lnTo>
                    <a:pt x="3148" y="29"/>
                  </a:lnTo>
                  <a:lnTo>
                    <a:pt x="2968" y="56"/>
                  </a:lnTo>
                  <a:lnTo>
                    <a:pt x="2793" y="91"/>
                  </a:lnTo>
                  <a:lnTo>
                    <a:pt x="2620" y="136"/>
                  </a:lnTo>
                  <a:lnTo>
                    <a:pt x="2450" y="190"/>
                  </a:lnTo>
                  <a:lnTo>
                    <a:pt x="2284" y="250"/>
                  </a:lnTo>
                  <a:lnTo>
                    <a:pt x="2122" y="318"/>
                  </a:lnTo>
                  <a:lnTo>
                    <a:pt x="1965" y="394"/>
                  </a:lnTo>
                  <a:lnTo>
                    <a:pt x="1811" y="478"/>
                  </a:lnTo>
                  <a:lnTo>
                    <a:pt x="1663" y="568"/>
                  </a:lnTo>
                  <a:lnTo>
                    <a:pt x="1519" y="665"/>
                  </a:lnTo>
                  <a:lnTo>
                    <a:pt x="1380" y="769"/>
                  </a:lnTo>
                  <a:lnTo>
                    <a:pt x="1246" y="879"/>
                  </a:lnTo>
                  <a:lnTo>
                    <a:pt x="1118" y="995"/>
                  </a:lnTo>
                  <a:lnTo>
                    <a:pt x="995" y="1118"/>
                  </a:lnTo>
                  <a:lnTo>
                    <a:pt x="879" y="1246"/>
                  </a:lnTo>
                  <a:lnTo>
                    <a:pt x="769" y="1380"/>
                  </a:lnTo>
                  <a:lnTo>
                    <a:pt x="665" y="1519"/>
                  </a:lnTo>
                  <a:lnTo>
                    <a:pt x="568" y="1663"/>
                  </a:lnTo>
                  <a:lnTo>
                    <a:pt x="478" y="1811"/>
                  </a:lnTo>
                  <a:lnTo>
                    <a:pt x="394" y="1965"/>
                  </a:lnTo>
                  <a:lnTo>
                    <a:pt x="318" y="2122"/>
                  </a:lnTo>
                  <a:lnTo>
                    <a:pt x="250" y="2284"/>
                  </a:lnTo>
                  <a:lnTo>
                    <a:pt x="190" y="2450"/>
                  </a:lnTo>
                  <a:lnTo>
                    <a:pt x="136" y="2620"/>
                  </a:lnTo>
                  <a:lnTo>
                    <a:pt x="91" y="2793"/>
                  </a:lnTo>
                  <a:lnTo>
                    <a:pt x="56" y="2968"/>
                  </a:lnTo>
                  <a:lnTo>
                    <a:pt x="29" y="3148"/>
                  </a:lnTo>
                  <a:lnTo>
                    <a:pt x="10" y="3330"/>
                  </a:lnTo>
                  <a:lnTo>
                    <a:pt x="1" y="3514"/>
                  </a:lnTo>
                  <a:lnTo>
                    <a:pt x="0" y="3607"/>
                  </a:lnTo>
                  <a:lnTo>
                    <a:pt x="1" y="3700"/>
                  </a:lnTo>
                  <a:lnTo>
                    <a:pt x="10" y="3885"/>
                  </a:lnTo>
                  <a:lnTo>
                    <a:pt x="29" y="4067"/>
                  </a:lnTo>
                  <a:lnTo>
                    <a:pt x="56" y="4246"/>
                  </a:lnTo>
                  <a:lnTo>
                    <a:pt x="91" y="4422"/>
                  </a:lnTo>
                  <a:lnTo>
                    <a:pt x="136" y="4595"/>
                  </a:lnTo>
                  <a:lnTo>
                    <a:pt x="190" y="4764"/>
                  </a:lnTo>
                  <a:lnTo>
                    <a:pt x="250" y="4930"/>
                  </a:lnTo>
                  <a:lnTo>
                    <a:pt x="318" y="5091"/>
                  </a:lnTo>
                  <a:lnTo>
                    <a:pt x="394" y="5250"/>
                  </a:lnTo>
                  <a:lnTo>
                    <a:pt x="478" y="5403"/>
                  </a:lnTo>
                  <a:lnTo>
                    <a:pt x="568" y="5551"/>
                  </a:lnTo>
                  <a:lnTo>
                    <a:pt x="665" y="5695"/>
                  </a:lnTo>
                  <a:lnTo>
                    <a:pt x="769" y="5835"/>
                  </a:lnTo>
                  <a:lnTo>
                    <a:pt x="879" y="5968"/>
                  </a:lnTo>
                  <a:lnTo>
                    <a:pt x="995" y="6096"/>
                  </a:lnTo>
                  <a:lnTo>
                    <a:pt x="1118" y="6218"/>
                  </a:lnTo>
                  <a:lnTo>
                    <a:pt x="1246" y="6334"/>
                  </a:lnTo>
                  <a:lnTo>
                    <a:pt x="1380" y="6445"/>
                  </a:lnTo>
                  <a:lnTo>
                    <a:pt x="1519" y="6549"/>
                  </a:lnTo>
                  <a:lnTo>
                    <a:pt x="1663" y="6646"/>
                  </a:lnTo>
                  <a:lnTo>
                    <a:pt x="1811" y="6736"/>
                  </a:lnTo>
                  <a:lnTo>
                    <a:pt x="1965" y="6820"/>
                  </a:lnTo>
                  <a:lnTo>
                    <a:pt x="2122" y="6896"/>
                  </a:lnTo>
                  <a:lnTo>
                    <a:pt x="2284" y="6965"/>
                  </a:lnTo>
                  <a:lnTo>
                    <a:pt x="2450" y="7025"/>
                  </a:lnTo>
                  <a:lnTo>
                    <a:pt x="2620" y="7078"/>
                  </a:lnTo>
                  <a:lnTo>
                    <a:pt x="2793" y="7122"/>
                  </a:lnTo>
                  <a:lnTo>
                    <a:pt x="2968" y="7158"/>
                  </a:lnTo>
                  <a:lnTo>
                    <a:pt x="3148" y="7186"/>
                  </a:lnTo>
                  <a:lnTo>
                    <a:pt x="3330" y="7204"/>
                  </a:lnTo>
                  <a:lnTo>
                    <a:pt x="3514" y="7214"/>
                  </a:lnTo>
                  <a:lnTo>
                    <a:pt x="3608" y="7215"/>
                  </a:lnTo>
                  <a:lnTo>
                    <a:pt x="3700" y="7214"/>
                  </a:lnTo>
                  <a:lnTo>
                    <a:pt x="3885" y="7204"/>
                  </a:lnTo>
                  <a:lnTo>
                    <a:pt x="4067" y="7186"/>
                  </a:lnTo>
                  <a:lnTo>
                    <a:pt x="4246" y="7158"/>
                  </a:lnTo>
                  <a:lnTo>
                    <a:pt x="4422" y="7122"/>
                  </a:lnTo>
                  <a:lnTo>
                    <a:pt x="4595" y="7078"/>
                  </a:lnTo>
                  <a:lnTo>
                    <a:pt x="4765" y="7025"/>
                  </a:lnTo>
                  <a:lnTo>
                    <a:pt x="4930" y="6965"/>
                  </a:lnTo>
                  <a:lnTo>
                    <a:pt x="5092" y="6896"/>
                  </a:lnTo>
                  <a:lnTo>
                    <a:pt x="5250" y="6820"/>
                  </a:lnTo>
                  <a:lnTo>
                    <a:pt x="5403" y="6736"/>
                  </a:lnTo>
                  <a:lnTo>
                    <a:pt x="5551" y="6646"/>
                  </a:lnTo>
                  <a:lnTo>
                    <a:pt x="5695" y="6549"/>
                  </a:lnTo>
                  <a:lnTo>
                    <a:pt x="5835" y="6445"/>
                  </a:lnTo>
                  <a:lnTo>
                    <a:pt x="5969" y="6334"/>
                  </a:lnTo>
                  <a:lnTo>
                    <a:pt x="6096" y="6218"/>
                  </a:lnTo>
                  <a:lnTo>
                    <a:pt x="6219" y="6096"/>
                  </a:lnTo>
                  <a:lnTo>
                    <a:pt x="6335" y="5968"/>
                  </a:lnTo>
                  <a:lnTo>
                    <a:pt x="6445" y="5835"/>
                  </a:lnTo>
                  <a:lnTo>
                    <a:pt x="6549" y="5695"/>
                  </a:lnTo>
                  <a:lnTo>
                    <a:pt x="6646" y="5551"/>
                  </a:lnTo>
                  <a:lnTo>
                    <a:pt x="6736" y="5403"/>
                  </a:lnTo>
                  <a:lnTo>
                    <a:pt x="6820" y="5250"/>
                  </a:lnTo>
                  <a:lnTo>
                    <a:pt x="6896" y="5091"/>
                  </a:lnTo>
                  <a:lnTo>
                    <a:pt x="6965" y="4930"/>
                  </a:lnTo>
                  <a:lnTo>
                    <a:pt x="7025" y="4764"/>
                  </a:lnTo>
                  <a:lnTo>
                    <a:pt x="7078" y="4595"/>
                  </a:lnTo>
                  <a:lnTo>
                    <a:pt x="7122" y="4422"/>
                  </a:lnTo>
                  <a:lnTo>
                    <a:pt x="7158" y="4246"/>
                  </a:lnTo>
                  <a:lnTo>
                    <a:pt x="7186" y="4067"/>
                  </a:lnTo>
                  <a:lnTo>
                    <a:pt x="7204" y="3885"/>
                  </a:lnTo>
                  <a:lnTo>
                    <a:pt x="7214" y="3700"/>
                  </a:lnTo>
                  <a:lnTo>
                    <a:pt x="7214" y="3607"/>
                  </a:lnTo>
                  <a:lnTo>
                    <a:pt x="7214" y="3514"/>
                  </a:lnTo>
                  <a:lnTo>
                    <a:pt x="7204" y="3330"/>
                  </a:lnTo>
                  <a:lnTo>
                    <a:pt x="7186" y="3148"/>
                  </a:lnTo>
                  <a:lnTo>
                    <a:pt x="7158" y="2968"/>
                  </a:lnTo>
                  <a:lnTo>
                    <a:pt x="7122" y="2793"/>
                  </a:lnTo>
                  <a:lnTo>
                    <a:pt x="7078" y="2620"/>
                  </a:lnTo>
                  <a:lnTo>
                    <a:pt x="7025" y="2450"/>
                  </a:lnTo>
                  <a:lnTo>
                    <a:pt x="6965" y="2284"/>
                  </a:lnTo>
                  <a:lnTo>
                    <a:pt x="6896" y="2122"/>
                  </a:lnTo>
                  <a:lnTo>
                    <a:pt x="6820" y="1965"/>
                  </a:lnTo>
                  <a:lnTo>
                    <a:pt x="6736" y="1811"/>
                  </a:lnTo>
                  <a:lnTo>
                    <a:pt x="6646" y="1663"/>
                  </a:lnTo>
                  <a:lnTo>
                    <a:pt x="6549" y="1519"/>
                  </a:lnTo>
                  <a:lnTo>
                    <a:pt x="6445" y="1380"/>
                  </a:lnTo>
                  <a:lnTo>
                    <a:pt x="6335" y="1246"/>
                  </a:lnTo>
                  <a:lnTo>
                    <a:pt x="6219" y="1118"/>
                  </a:lnTo>
                  <a:lnTo>
                    <a:pt x="6096" y="995"/>
                  </a:lnTo>
                  <a:lnTo>
                    <a:pt x="5969" y="879"/>
                  </a:lnTo>
                  <a:lnTo>
                    <a:pt x="5835" y="769"/>
                  </a:lnTo>
                  <a:lnTo>
                    <a:pt x="5695" y="665"/>
                  </a:lnTo>
                  <a:lnTo>
                    <a:pt x="5551" y="568"/>
                  </a:lnTo>
                  <a:lnTo>
                    <a:pt x="5403" y="478"/>
                  </a:lnTo>
                  <a:lnTo>
                    <a:pt x="5250" y="394"/>
                  </a:lnTo>
                  <a:lnTo>
                    <a:pt x="5092" y="318"/>
                  </a:lnTo>
                  <a:lnTo>
                    <a:pt x="4930" y="250"/>
                  </a:lnTo>
                  <a:lnTo>
                    <a:pt x="4765" y="190"/>
                  </a:lnTo>
                  <a:lnTo>
                    <a:pt x="4595" y="136"/>
                  </a:lnTo>
                  <a:lnTo>
                    <a:pt x="4422" y="91"/>
                  </a:lnTo>
                  <a:lnTo>
                    <a:pt x="4246" y="56"/>
                  </a:lnTo>
                  <a:lnTo>
                    <a:pt x="4067" y="29"/>
                  </a:lnTo>
                  <a:lnTo>
                    <a:pt x="3885" y="10"/>
                  </a:lnTo>
                  <a:lnTo>
                    <a:pt x="3700" y="1"/>
                  </a:lnTo>
                  <a:lnTo>
                    <a:pt x="3608" y="0"/>
                  </a:lnTo>
                  <a:close/>
                  <a:moveTo>
                    <a:pt x="3608" y="6917"/>
                  </a:moveTo>
                  <a:lnTo>
                    <a:pt x="3522" y="6916"/>
                  </a:lnTo>
                  <a:lnTo>
                    <a:pt x="3353" y="6907"/>
                  </a:lnTo>
                  <a:lnTo>
                    <a:pt x="3186" y="6890"/>
                  </a:lnTo>
                  <a:lnTo>
                    <a:pt x="3022" y="6866"/>
                  </a:lnTo>
                  <a:lnTo>
                    <a:pt x="2861" y="6832"/>
                  </a:lnTo>
                  <a:lnTo>
                    <a:pt x="2703" y="6791"/>
                  </a:lnTo>
                  <a:lnTo>
                    <a:pt x="2546" y="6743"/>
                  </a:lnTo>
                  <a:lnTo>
                    <a:pt x="2395" y="6687"/>
                  </a:lnTo>
                  <a:lnTo>
                    <a:pt x="2246" y="6625"/>
                  </a:lnTo>
                  <a:lnTo>
                    <a:pt x="2101" y="6554"/>
                  </a:lnTo>
                  <a:lnTo>
                    <a:pt x="1961" y="6478"/>
                  </a:lnTo>
                  <a:lnTo>
                    <a:pt x="1824" y="6395"/>
                  </a:lnTo>
                  <a:lnTo>
                    <a:pt x="1693" y="6305"/>
                  </a:lnTo>
                  <a:lnTo>
                    <a:pt x="1564" y="6211"/>
                  </a:lnTo>
                  <a:lnTo>
                    <a:pt x="1443" y="6109"/>
                  </a:lnTo>
                  <a:lnTo>
                    <a:pt x="1324" y="6002"/>
                  </a:lnTo>
                  <a:lnTo>
                    <a:pt x="1212" y="5889"/>
                  </a:lnTo>
                  <a:lnTo>
                    <a:pt x="1106" y="5772"/>
                  </a:lnTo>
                  <a:lnTo>
                    <a:pt x="1004" y="5649"/>
                  </a:lnTo>
                  <a:lnTo>
                    <a:pt x="908" y="5522"/>
                  </a:lnTo>
                  <a:lnTo>
                    <a:pt x="819" y="5389"/>
                  </a:lnTo>
                  <a:lnTo>
                    <a:pt x="736" y="5253"/>
                  </a:lnTo>
                  <a:lnTo>
                    <a:pt x="659" y="5113"/>
                  </a:lnTo>
                  <a:lnTo>
                    <a:pt x="590" y="4968"/>
                  </a:lnTo>
                  <a:lnTo>
                    <a:pt x="527" y="4819"/>
                  </a:lnTo>
                  <a:lnTo>
                    <a:pt x="471" y="4667"/>
                  </a:lnTo>
                  <a:lnTo>
                    <a:pt x="423" y="4512"/>
                  </a:lnTo>
                  <a:lnTo>
                    <a:pt x="382" y="4354"/>
                  </a:lnTo>
                  <a:lnTo>
                    <a:pt x="349" y="4192"/>
                  </a:lnTo>
                  <a:lnTo>
                    <a:pt x="324" y="4028"/>
                  </a:lnTo>
                  <a:lnTo>
                    <a:pt x="307" y="3862"/>
                  </a:lnTo>
                  <a:lnTo>
                    <a:pt x="298" y="3692"/>
                  </a:lnTo>
                  <a:lnTo>
                    <a:pt x="298" y="3607"/>
                  </a:lnTo>
                  <a:lnTo>
                    <a:pt x="298" y="3521"/>
                  </a:lnTo>
                  <a:lnTo>
                    <a:pt x="307" y="3353"/>
                  </a:lnTo>
                  <a:lnTo>
                    <a:pt x="324" y="3186"/>
                  </a:lnTo>
                  <a:lnTo>
                    <a:pt x="349" y="3022"/>
                  </a:lnTo>
                  <a:lnTo>
                    <a:pt x="382" y="2861"/>
                  </a:lnTo>
                  <a:lnTo>
                    <a:pt x="423" y="2702"/>
                  </a:lnTo>
                  <a:lnTo>
                    <a:pt x="471" y="2546"/>
                  </a:lnTo>
                  <a:lnTo>
                    <a:pt x="527" y="2395"/>
                  </a:lnTo>
                  <a:lnTo>
                    <a:pt x="590" y="2246"/>
                  </a:lnTo>
                  <a:lnTo>
                    <a:pt x="659" y="2101"/>
                  </a:lnTo>
                  <a:lnTo>
                    <a:pt x="736" y="1960"/>
                  </a:lnTo>
                  <a:lnTo>
                    <a:pt x="819" y="1824"/>
                  </a:lnTo>
                  <a:lnTo>
                    <a:pt x="908" y="1693"/>
                  </a:lnTo>
                  <a:lnTo>
                    <a:pt x="1004" y="1564"/>
                  </a:lnTo>
                  <a:lnTo>
                    <a:pt x="1106" y="1443"/>
                  </a:lnTo>
                  <a:lnTo>
                    <a:pt x="1212" y="1324"/>
                  </a:lnTo>
                  <a:lnTo>
                    <a:pt x="1324" y="1212"/>
                  </a:lnTo>
                  <a:lnTo>
                    <a:pt x="1443" y="1106"/>
                  </a:lnTo>
                  <a:lnTo>
                    <a:pt x="1564" y="1004"/>
                  </a:lnTo>
                  <a:lnTo>
                    <a:pt x="1693" y="908"/>
                  </a:lnTo>
                  <a:lnTo>
                    <a:pt x="1824" y="819"/>
                  </a:lnTo>
                  <a:lnTo>
                    <a:pt x="1961" y="736"/>
                  </a:lnTo>
                  <a:lnTo>
                    <a:pt x="2101" y="659"/>
                  </a:lnTo>
                  <a:lnTo>
                    <a:pt x="2246" y="590"/>
                  </a:lnTo>
                  <a:lnTo>
                    <a:pt x="2395" y="527"/>
                  </a:lnTo>
                  <a:lnTo>
                    <a:pt x="2546" y="471"/>
                  </a:lnTo>
                  <a:lnTo>
                    <a:pt x="2703" y="423"/>
                  </a:lnTo>
                  <a:lnTo>
                    <a:pt x="2861" y="382"/>
                  </a:lnTo>
                  <a:lnTo>
                    <a:pt x="3022" y="349"/>
                  </a:lnTo>
                  <a:lnTo>
                    <a:pt x="3186" y="324"/>
                  </a:lnTo>
                  <a:lnTo>
                    <a:pt x="3353" y="307"/>
                  </a:lnTo>
                  <a:lnTo>
                    <a:pt x="3522" y="298"/>
                  </a:lnTo>
                  <a:lnTo>
                    <a:pt x="3608" y="298"/>
                  </a:lnTo>
                  <a:lnTo>
                    <a:pt x="3692" y="298"/>
                  </a:lnTo>
                  <a:lnTo>
                    <a:pt x="3862" y="307"/>
                  </a:lnTo>
                  <a:lnTo>
                    <a:pt x="4028" y="324"/>
                  </a:lnTo>
                  <a:lnTo>
                    <a:pt x="4192" y="349"/>
                  </a:lnTo>
                  <a:lnTo>
                    <a:pt x="4354" y="382"/>
                  </a:lnTo>
                  <a:lnTo>
                    <a:pt x="4512" y="423"/>
                  </a:lnTo>
                  <a:lnTo>
                    <a:pt x="4668" y="471"/>
                  </a:lnTo>
                  <a:lnTo>
                    <a:pt x="4819" y="527"/>
                  </a:lnTo>
                  <a:lnTo>
                    <a:pt x="4968" y="590"/>
                  </a:lnTo>
                  <a:lnTo>
                    <a:pt x="5113" y="659"/>
                  </a:lnTo>
                  <a:lnTo>
                    <a:pt x="5253" y="736"/>
                  </a:lnTo>
                  <a:lnTo>
                    <a:pt x="5389" y="819"/>
                  </a:lnTo>
                  <a:lnTo>
                    <a:pt x="5522" y="908"/>
                  </a:lnTo>
                  <a:lnTo>
                    <a:pt x="5649" y="1004"/>
                  </a:lnTo>
                  <a:lnTo>
                    <a:pt x="5772" y="1106"/>
                  </a:lnTo>
                  <a:lnTo>
                    <a:pt x="5889" y="1212"/>
                  </a:lnTo>
                  <a:lnTo>
                    <a:pt x="6002" y="1324"/>
                  </a:lnTo>
                  <a:lnTo>
                    <a:pt x="6109" y="1443"/>
                  </a:lnTo>
                  <a:lnTo>
                    <a:pt x="6211" y="1564"/>
                  </a:lnTo>
                  <a:lnTo>
                    <a:pt x="6306" y="1693"/>
                  </a:lnTo>
                  <a:lnTo>
                    <a:pt x="6395" y="1824"/>
                  </a:lnTo>
                  <a:lnTo>
                    <a:pt x="6479" y="1960"/>
                  </a:lnTo>
                  <a:lnTo>
                    <a:pt x="6554" y="2101"/>
                  </a:lnTo>
                  <a:lnTo>
                    <a:pt x="6625" y="2246"/>
                  </a:lnTo>
                  <a:lnTo>
                    <a:pt x="6687" y="2395"/>
                  </a:lnTo>
                  <a:lnTo>
                    <a:pt x="6743" y="2546"/>
                  </a:lnTo>
                  <a:lnTo>
                    <a:pt x="6791" y="2702"/>
                  </a:lnTo>
                  <a:lnTo>
                    <a:pt x="6832" y="2861"/>
                  </a:lnTo>
                  <a:lnTo>
                    <a:pt x="6866" y="3022"/>
                  </a:lnTo>
                  <a:lnTo>
                    <a:pt x="6890" y="3186"/>
                  </a:lnTo>
                  <a:lnTo>
                    <a:pt x="6907" y="3353"/>
                  </a:lnTo>
                  <a:lnTo>
                    <a:pt x="6916" y="3521"/>
                  </a:lnTo>
                  <a:lnTo>
                    <a:pt x="6917" y="3607"/>
                  </a:lnTo>
                  <a:lnTo>
                    <a:pt x="6916" y="3692"/>
                  </a:lnTo>
                  <a:lnTo>
                    <a:pt x="6907" y="3862"/>
                  </a:lnTo>
                  <a:lnTo>
                    <a:pt x="6890" y="4028"/>
                  </a:lnTo>
                  <a:lnTo>
                    <a:pt x="6866" y="4192"/>
                  </a:lnTo>
                  <a:lnTo>
                    <a:pt x="6832" y="4354"/>
                  </a:lnTo>
                  <a:lnTo>
                    <a:pt x="6791" y="4512"/>
                  </a:lnTo>
                  <a:lnTo>
                    <a:pt x="6743" y="4667"/>
                  </a:lnTo>
                  <a:lnTo>
                    <a:pt x="6687" y="4819"/>
                  </a:lnTo>
                  <a:lnTo>
                    <a:pt x="6625" y="4968"/>
                  </a:lnTo>
                  <a:lnTo>
                    <a:pt x="6554" y="5113"/>
                  </a:lnTo>
                  <a:lnTo>
                    <a:pt x="6479" y="5253"/>
                  </a:lnTo>
                  <a:lnTo>
                    <a:pt x="6395" y="5389"/>
                  </a:lnTo>
                  <a:lnTo>
                    <a:pt x="6306" y="5522"/>
                  </a:lnTo>
                  <a:lnTo>
                    <a:pt x="6211" y="5649"/>
                  </a:lnTo>
                  <a:lnTo>
                    <a:pt x="6109" y="5772"/>
                  </a:lnTo>
                  <a:lnTo>
                    <a:pt x="6002" y="5889"/>
                  </a:lnTo>
                  <a:lnTo>
                    <a:pt x="5889" y="6002"/>
                  </a:lnTo>
                  <a:lnTo>
                    <a:pt x="5772" y="6109"/>
                  </a:lnTo>
                  <a:lnTo>
                    <a:pt x="5649" y="6211"/>
                  </a:lnTo>
                  <a:lnTo>
                    <a:pt x="5522" y="6305"/>
                  </a:lnTo>
                  <a:lnTo>
                    <a:pt x="5389" y="6395"/>
                  </a:lnTo>
                  <a:lnTo>
                    <a:pt x="5253" y="6478"/>
                  </a:lnTo>
                  <a:lnTo>
                    <a:pt x="5113" y="6554"/>
                  </a:lnTo>
                  <a:lnTo>
                    <a:pt x="4968" y="6625"/>
                  </a:lnTo>
                  <a:lnTo>
                    <a:pt x="4819" y="6687"/>
                  </a:lnTo>
                  <a:lnTo>
                    <a:pt x="4668" y="6743"/>
                  </a:lnTo>
                  <a:lnTo>
                    <a:pt x="4512" y="6791"/>
                  </a:lnTo>
                  <a:lnTo>
                    <a:pt x="4354" y="6832"/>
                  </a:lnTo>
                  <a:lnTo>
                    <a:pt x="4192" y="6866"/>
                  </a:lnTo>
                  <a:lnTo>
                    <a:pt x="4028" y="6890"/>
                  </a:lnTo>
                  <a:lnTo>
                    <a:pt x="3862" y="6907"/>
                  </a:lnTo>
                  <a:lnTo>
                    <a:pt x="3692" y="6916"/>
                  </a:lnTo>
                  <a:lnTo>
                    <a:pt x="3608" y="6917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629113" y="3882231"/>
              <a:ext cx="2157413" cy="2158994"/>
            </a:xfrm>
            <a:custGeom>
              <a:rect b="b" l="l" r="r" t="t"/>
              <a:pathLst>
                <a:path extrusionOk="0" h="6798" w="6798">
                  <a:moveTo>
                    <a:pt x="6733" y="3333"/>
                  </a:moveTo>
                  <a:lnTo>
                    <a:pt x="5954" y="3333"/>
                  </a:lnTo>
                  <a:lnTo>
                    <a:pt x="5948" y="3256"/>
                  </a:lnTo>
                  <a:lnTo>
                    <a:pt x="5930" y="3104"/>
                  </a:lnTo>
                  <a:lnTo>
                    <a:pt x="5902" y="2956"/>
                  </a:lnTo>
                  <a:lnTo>
                    <a:pt x="5867" y="2811"/>
                  </a:lnTo>
                  <a:lnTo>
                    <a:pt x="5823" y="2668"/>
                  </a:lnTo>
                  <a:lnTo>
                    <a:pt x="5771" y="2529"/>
                  </a:lnTo>
                  <a:lnTo>
                    <a:pt x="5712" y="2394"/>
                  </a:lnTo>
                  <a:lnTo>
                    <a:pt x="5645" y="2264"/>
                  </a:lnTo>
                  <a:lnTo>
                    <a:pt x="5608" y="2200"/>
                  </a:lnTo>
                  <a:lnTo>
                    <a:pt x="6319" y="1790"/>
                  </a:lnTo>
                  <a:lnTo>
                    <a:pt x="6330" y="1782"/>
                  </a:lnTo>
                  <a:lnTo>
                    <a:pt x="6345" y="1762"/>
                  </a:lnTo>
                  <a:lnTo>
                    <a:pt x="6352" y="1737"/>
                  </a:lnTo>
                  <a:lnTo>
                    <a:pt x="6349" y="1712"/>
                  </a:lnTo>
                  <a:lnTo>
                    <a:pt x="6343" y="1699"/>
                  </a:lnTo>
                  <a:lnTo>
                    <a:pt x="6335" y="1688"/>
                  </a:lnTo>
                  <a:lnTo>
                    <a:pt x="6315" y="1673"/>
                  </a:lnTo>
                  <a:lnTo>
                    <a:pt x="6291" y="1667"/>
                  </a:lnTo>
                  <a:lnTo>
                    <a:pt x="6265" y="1669"/>
                  </a:lnTo>
                  <a:lnTo>
                    <a:pt x="6253" y="1676"/>
                  </a:lnTo>
                  <a:lnTo>
                    <a:pt x="5539" y="2088"/>
                  </a:lnTo>
                  <a:lnTo>
                    <a:pt x="5497" y="2027"/>
                  </a:lnTo>
                  <a:lnTo>
                    <a:pt x="5410" y="1909"/>
                  </a:lnTo>
                  <a:lnTo>
                    <a:pt x="5315" y="1796"/>
                  </a:lnTo>
                  <a:lnTo>
                    <a:pt x="5216" y="1690"/>
                  </a:lnTo>
                  <a:lnTo>
                    <a:pt x="5110" y="1589"/>
                  </a:lnTo>
                  <a:lnTo>
                    <a:pt x="4997" y="1494"/>
                  </a:lnTo>
                  <a:lnTo>
                    <a:pt x="4881" y="1406"/>
                  </a:lnTo>
                  <a:lnTo>
                    <a:pt x="4759" y="1323"/>
                  </a:lnTo>
                  <a:lnTo>
                    <a:pt x="4696" y="1285"/>
                  </a:lnTo>
                  <a:lnTo>
                    <a:pt x="5123" y="546"/>
                  </a:lnTo>
                  <a:lnTo>
                    <a:pt x="5129" y="533"/>
                  </a:lnTo>
                  <a:lnTo>
                    <a:pt x="5132" y="508"/>
                  </a:lnTo>
                  <a:lnTo>
                    <a:pt x="5126" y="484"/>
                  </a:lnTo>
                  <a:lnTo>
                    <a:pt x="5110" y="463"/>
                  </a:lnTo>
                  <a:lnTo>
                    <a:pt x="5099" y="455"/>
                  </a:lnTo>
                  <a:lnTo>
                    <a:pt x="5087" y="450"/>
                  </a:lnTo>
                  <a:lnTo>
                    <a:pt x="5061" y="446"/>
                  </a:lnTo>
                  <a:lnTo>
                    <a:pt x="5036" y="453"/>
                  </a:lnTo>
                  <a:lnTo>
                    <a:pt x="5016" y="469"/>
                  </a:lnTo>
                  <a:lnTo>
                    <a:pt x="5009" y="480"/>
                  </a:lnTo>
                  <a:lnTo>
                    <a:pt x="4580" y="1222"/>
                  </a:lnTo>
                  <a:lnTo>
                    <a:pt x="4518" y="1189"/>
                  </a:lnTo>
                  <a:lnTo>
                    <a:pt x="4387" y="1130"/>
                  </a:lnTo>
                  <a:lnTo>
                    <a:pt x="4254" y="1079"/>
                  </a:lnTo>
                  <a:lnTo>
                    <a:pt x="4117" y="1034"/>
                  </a:lnTo>
                  <a:lnTo>
                    <a:pt x="3978" y="999"/>
                  </a:lnTo>
                  <a:lnTo>
                    <a:pt x="3835" y="970"/>
                  </a:lnTo>
                  <a:lnTo>
                    <a:pt x="3689" y="948"/>
                  </a:lnTo>
                  <a:lnTo>
                    <a:pt x="3540" y="936"/>
                  </a:lnTo>
                  <a:lnTo>
                    <a:pt x="3465" y="934"/>
                  </a:lnTo>
                  <a:lnTo>
                    <a:pt x="3465" y="66"/>
                  </a:lnTo>
                  <a:lnTo>
                    <a:pt x="3464" y="52"/>
                  </a:lnTo>
                  <a:lnTo>
                    <a:pt x="3454" y="29"/>
                  </a:lnTo>
                  <a:lnTo>
                    <a:pt x="3436" y="11"/>
                  </a:lnTo>
                  <a:lnTo>
                    <a:pt x="3413" y="1"/>
                  </a:lnTo>
                  <a:lnTo>
                    <a:pt x="3400" y="0"/>
                  </a:lnTo>
                  <a:lnTo>
                    <a:pt x="3386" y="1"/>
                  </a:lnTo>
                  <a:lnTo>
                    <a:pt x="3362" y="11"/>
                  </a:lnTo>
                  <a:lnTo>
                    <a:pt x="3344" y="29"/>
                  </a:lnTo>
                  <a:lnTo>
                    <a:pt x="3334" y="52"/>
                  </a:lnTo>
                  <a:lnTo>
                    <a:pt x="3334" y="66"/>
                  </a:lnTo>
                  <a:lnTo>
                    <a:pt x="3334" y="934"/>
                  </a:lnTo>
                  <a:lnTo>
                    <a:pt x="3258" y="936"/>
                  </a:lnTo>
                  <a:lnTo>
                    <a:pt x="3109" y="948"/>
                  </a:lnTo>
                  <a:lnTo>
                    <a:pt x="2964" y="970"/>
                  </a:lnTo>
                  <a:lnTo>
                    <a:pt x="2821" y="999"/>
                  </a:lnTo>
                  <a:lnTo>
                    <a:pt x="2681" y="1034"/>
                  </a:lnTo>
                  <a:lnTo>
                    <a:pt x="2545" y="1079"/>
                  </a:lnTo>
                  <a:lnTo>
                    <a:pt x="2411" y="1130"/>
                  </a:lnTo>
                  <a:lnTo>
                    <a:pt x="2281" y="1189"/>
                  </a:lnTo>
                  <a:lnTo>
                    <a:pt x="2218" y="1222"/>
                  </a:lnTo>
                  <a:lnTo>
                    <a:pt x="1789" y="480"/>
                  </a:lnTo>
                  <a:lnTo>
                    <a:pt x="1783" y="469"/>
                  </a:lnTo>
                  <a:lnTo>
                    <a:pt x="1761" y="453"/>
                  </a:lnTo>
                  <a:lnTo>
                    <a:pt x="1737" y="446"/>
                  </a:lnTo>
                  <a:lnTo>
                    <a:pt x="1711" y="450"/>
                  </a:lnTo>
                  <a:lnTo>
                    <a:pt x="1700" y="455"/>
                  </a:lnTo>
                  <a:lnTo>
                    <a:pt x="1689" y="463"/>
                  </a:lnTo>
                  <a:lnTo>
                    <a:pt x="1673" y="484"/>
                  </a:lnTo>
                  <a:lnTo>
                    <a:pt x="1667" y="508"/>
                  </a:lnTo>
                  <a:lnTo>
                    <a:pt x="1670" y="533"/>
                  </a:lnTo>
                  <a:lnTo>
                    <a:pt x="1676" y="546"/>
                  </a:lnTo>
                  <a:lnTo>
                    <a:pt x="2103" y="1285"/>
                  </a:lnTo>
                  <a:lnTo>
                    <a:pt x="2039" y="1323"/>
                  </a:lnTo>
                  <a:lnTo>
                    <a:pt x="1918" y="1406"/>
                  </a:lnTo>
                  <a:lnTo>
                    <a:pt x="1801" y="1494"/>
                  </a:lnTo>
                  <a:lnTo>
                    <a:pt x="1689" y="1589"/>
                  </a:lnTo>
                  <a:lnTo>
                    <a:pt x="1583" y="1690"/>
                  </a:lnTo>
                  <a:lnTo>
                    <a:pt x="1482" y="1796"/>
                  </a:lnTo>
                  <a:lnTo>
                    <a:pt x="1389" y="1909"/>
                  </a:lnTo>
                  <a:lnTo>
                    <a:pt x="1301" y="2027"/>
                  </a:lnTo>
                  <a:lnTo>
                    <a:pt x="1260" y="2088"/>
                  </a:lnTo>
                  <a:lnTo>
                    <a:pt x="545" y="1676"/>
                  </a:lnTo>
                  <a:lnTo>
                    <a:pt x="534" y="1669"/>
                  </a:lnTo>
                  <a:lnTo>
                    <a:pt x="508" y="1667"/>
                  </a:lnTo>
                  <a:lnTo>
                    <a:pt x="484" y="1673"/>
                  </a:lnTo>
                  <a:lnTo>
                    <a:pt x="463" y="1688"/>
                  </a:lnTo>
                  <a:lnTo>
                    <a:pt x="456" y="1699"/>
                  </a:lnTo>
                  <a:lnTo>
                    <a:pt x="449" y="1712"/>
                  </a:lnTo>
                  <a:lnTo>
                    <a:pt x="446" y="1737"/>
                  </a:lnTo>
                  <a:lnTo>
                    <a:pt x="453" y="1762"/>
                  </a:lnTo>
                  <a:lnTo>
                    <a:pt x="468" y="1782"/>
                  </a:lnTo>
                  <a:lnTo>
                    <a:pt x="479" y="1790"/>
                  </a:lnTo>
                  <a:lnTo>
                    <a:pt x="1190" y="2200"/>
                  </a:lnTo>
                  <a:lnTo>
                    <a:pt x="1153" y="2264"/>
                  </a:lnTo>
                  <a:lnTo>
                    <a:pt x="1086" y="2394"/>
                  </a:lnTo>
                  <a:lnTo>
                    <a:pt x="1027" y="2529"/>
                  </a:lnTo>
                  <a:lnTo>
                    <a:pt x="975" y="2668"/>
                  </a:lnTo>
                  <a:lnTo>
                    <a:pt x="931" y="2811"/>
                  </a:lnTo>
                  <a:lnTo>
                    <a:pt x="896" y="2956"/>
                  </a:lnTo>
                  <a:lnTo>
                    <a:pt x="869" y="3104"/>
                  </a:lnTo>
                  <a:lnTo>
                    <a:pt x="850" y="3256"/>
                  </a:lnTo>
                  <a:lnTo>
                    <a:pt x="844" y="3333"/>
                  </a:lnTo>
                  <a:lnTo>
                    <a:pt x="66" y="3333"/>
                  </a:lnTo>
                  <a:lnTo>
                    <a:pt x="53" y="3334"/>
                  </a:lnTo>
                  <a:lnTo>
                    <a:pt x="29" y="3344"/>
                  </a:lnTo>
                  <a:lnTo>
                    <a:pt x="11" y="3362"/>
                  </a:lnTo>
                  <a:lnTo>
                    <a:pt x="1" y="3385"/>
                  </a:lnTo>
                  <a:lnTo>
                    <a:pt x="0" y="3400"/>
                  </a:lnTo>
                  <a:lnTo>
                    <a:pt x="1" y="3413"/>
                  </a:lnTo>
                  <a:lnTo>
                    <a:pt x="11" y="3437"/>
                  </a:lnTo>
                  <a:lnTo>
                    <a:pt x="29" y="3454"/>
                  </a:lnTo>
                  <a:lnTo>
                    <a:pt x="53" y="3464"/>
                  </a:lnTo>
                  <a:lnTo>
                    <a:pt x="66" y="3466"/>
                  </a:lnTo>
                  <a:lnTo>
                    <a:pt x="840" y="3466"/>
                  </a:lnTo>
                  <a:lnTo>
                    <a:pt x="840" y="3479"/>
                  </a:lnTo>
                  <a:lnTo>
                    <a:pt x="839" y="3492"/>
                  </a:lnTo>
                  <a:lnTo>
                    <a:pt x="840" y="3569"/>
                  </a:lnTo>
                  <a:lnTo>
                    <a:pt x="849" y="3722"/>
                  </a:lnTo>
                  <a:lnTo>
                    <a:pt x="867" y="3873"/>
                  </a:lnTo>
                  <a:lnTo>
                    <a:pt x="893" y="4020"/>
                  </a:lnTo>
                  <a:lnTo>
                    <a:pt x="929" y="4165"/>
                  </a:lnTo>
                  <a:lnTo>
                    <a:pt x="971" y="4306"/>
                  </a:lnTo>
                  <a:lnTo>
                    <a:pt x="1023" y="4444"/>
                  </a:lnTo>
                  <a:lnTo>
                    <a:pt x="1081" y="4578"/>
                  </a:lnTo>
                  <a:lnTo>
                    <a:pt x="1113" y="4643"/>
                  </a:lnTo>
                  <a:lnTo>
                    <a:pt x="479" y="5009"/>
                  </a:lnTo>
                  <a:lnTo>
                    <a:pt x="468" y="5017"/>
                  </a:lnTo>
                  <a:lnTo>
                    <a:pt x="453" y="5037"/>
                  </a:lnTo>
                  <a:lnTo>
                    <a:pt x="446" y="5061"/>
                  </a:lnTo>
                  <a:lnTo>
                    <a:pt x="449" y="5087"/>
                  </a:lnTo>
                  <a:lnTo>
                    <a:pt x="456" y="5099"/>
                  </a:lnTo>
                  <a:lnTo>
                    <a:pt x="466" y="5114"/>
                  </a:lnTo>
                  <a:lnTo>
                    <a:pt x="496" y="5130"/>
                  </a:lnTo>
                  <a:lnTo>
                    <a:pt x="513" y="5131"/>
                  </a:lnTo>
                  <a:lnTo>
                    <a:pt x="530" y="5130"/>
                  </a:lnTo>
                  <a:lnTo>
                    <a:pt x="545" y="5123"/>
                  </a:lnTo>
                  <a:lnTo>
                    <a:pt x="1176" y="4759"/>
                  </a:lnTo>
                  <a:lnTo>
                    <a:pt x="1216" y="4827"/>
                  </a:lnTo>
                  <a:lnTo>
                    <a:pt x="1301" y="4956"/>
                  </a:lnTo>
                  <a:lnTo>
                    <a:pt x="1393" y="5081"/>
                  </a:lnTo>
                  <a:lnTo>
                    <a:pt x="1494" y="5200"/>
                  </a:lnTo>
                  <a:lnTo>
                    <a:pt x="1600" y="5311"/>
                  </a:lnTo>
                  <a:lnTo>
                    <a:pt x="1713" y="5417"/>
                  </a:lnTo>
                  <a:lnTo>
                    <a:pt x="1833" y="5515"/>
                  </a:lnTo>
                  <a:lnTo>
                    <a:pt x="1959" y="5607"/>
                  </a:lnTo>
                  <a:lnTo>
                    <a:pt x="2024" y="5649"/>
                  </a:lnTo>
                  <a:lnTo>
                    <a:pt x="1676" y="6253"/>
                  </a:lnTo>
                  <a:lnTo>
                    <a:pt x="1670" y="6265"/>
                  </a:lnTo>
                  <a:lnTo>
                    <a:pt x="1667" y="6291"/>
                  </a:lnTo>
                  <a:lnTo>
                    <a:pt x="1673" y="6315"/>
                  </a:lnTo>
                  <a:lnTo>
                    <a:pt x="1689" y="6335"/>
                  </a:lnTo>
                  <a:lnTo>
                    <a:pt x="1700" y="6343"/>
                  </a:lnTo>
                  <a:lnTo>
                    <a:pt x="1716" y="6350"/>
                  </a:lnTo>
                  <a:lnTo>
                    <a:pt x="1732" y="6352"/>
                  </a:lnTo>
                  <a:lnTo>
                    <a:pt x="1749" y="6350"/>
                  </a:lnTo>
                  <a:lnTo>
                    <a:pt x="1779" y="6333"/>
                  </a:lnTo>
                  <a:lnTo>
                    <a:pt x="1789" y="6319"/>
                  </a:lnTo>
                  <a:lnTo>
                    <a:pt x="2136" y="5718"/>
                  </a:lnTo>
                  <a:lnTo>
                    <a:pt x="2203" y="5755"/>
                  </a:lnTo>
                  <a:lnTo>
                    <a:pt x="2342" y="5823"/>
                  </a:lnTo>
                  <a:lnTo>
                    <a:pt x="2483" y="5882"/>
                  </a:lnTo>
                  <a:lnTo>
                    <a:pt x="2631" y="5934"/>
                  </a:lnTo>
                  <a:lnTo>
                    <a:pt x="2780" y="5976"/>
                  </a:lnTo>
                  <a:lnTo>
                    <a:pt x="2934" y="6010"/>
                  </a:lnTo>
                  <a:lnTo>
                    <a:pt x="3092" y="6033"/>
                  </a:lnTo>
                  <a:lnTo>
                    <a:pt x="3252" y="6048"/>
                  </a:lnTo>
                  <a:lnTo>
                    <a:pt x="3334" y="6051"/>
                  </a:lnTo>
                  <a:lnTo>
                    <a:pt x="3334" y="6733"/>
                  </a:lnTo>
                  <a:lnTo>
                    <a:pt x="3334" y="6746"/>
                  </a:lnTo>
                  <a:lnTo>
                    <a:pt x="3344" y="6769"/>
                  </a:lnTo>
                  <a:lnTo>
                    <a:pt x="3362" y="6787"/>
                  </a:lnTo>
                  <a:lnTo>
                    <a:pt x="3386" y="6797"/>
                  </a:lnTo>
                  <a:lnTo>
                    <a:pt x="3400" y="6798"/>
                  </a:lnTo>
                  <a:lnTo>
                    <a:pt x="3413" y="6797"/>
                  </a:lnTo>
                  <a:lnTo>
                    <a:pt x="3436" y="6787"/>
                  </a:lnTo>
                  <a:lnTo>
                    <a:pt x="3454" y="6769"/>
                  </a:lnTo>
                  <a:lnTo>
                    <a:pt x="3464" y="6746"/>
                  </a:lnTo>
                  <a:lnTo>
                    <a:pt x="3465" y="6733"/>
                  </a:lnTo>
                  <a:lnTo>
                    <a:pt x="3465" y="6051"/>
                  </a:lnTo>
                  <a:lnTo>
                    <a:pt x="3547" y="6048"/>
                  </a:lnTo>
                  <a:lnTo>
                    <a:pt x="3706" y="6033"/>
                  </a:lnTo>
                  <a:lnTo>
                    <a:pt x="3864" y="6010"/>
                  </a:lnTo>
                  <a:lnTo>
                    <a:pt x="4018" y="5976"/>
                  </a:lnTo>
                  <a:lnTo>
                    <a:pt x="4168" y="5934"/>
                  </a:lnTo>
                  <a:lnTo>
                    <a:pt x="4314" y="5882"/>
                  </a:lnTo>
                  <a:lnTo>
                    <a:pt x="4457" y="5823"/>
                  </a:lnTo>
                  <a:lnTo>
                    <a:pt x="4595" y="5755"/>
                  </a:lnTo>
                  <a:lnTo>
                    <a:pt x="4662" y="5718"/>
                  </a:lnTo>
                  <a:lnTo>
                    <a:pt x="5009" y="6319"/>
                  </a:lnTo>
                  <a:lnTo>
                    <a:pt x="5019" y="6333"/>
                  </a:lnTo>
                  <a:lnTo>
                    <a:pt x="5049" y="6350"/>
                  </a:lnTo>
                  <a:lnTo>
                    <a:pt x="5065" y="6352"/>
                  </a:lnTo>
                  <a:lnTo>
                    <a:pt x="5083" y="6350"/>
                  </a:lnTo>
                  <a:lnTo>
                    <a:pt x="5099" y="6343"/>
                  </a:lnTo>
                  <a:lnTo>
                    <a:pt x="5110" y="6335"/>
                  </a:lnTo>
                  <a:lnTo>
                    <a:pt x="5126" y="6315"/>
                  </a:lnTo>
                  <a:lnTo>
                    <a:pt x="5132" y="6291"/>
                  </a:lnTo>
                  <a:lnTo>
                    <a:pt x="5129" y="6265"/>
                  </a:lnTo>
                  <a:lnTo>
                    <a:pt x="5123" y="6253"/>
                  </a:lnTo>
                  <a:lnTo>
                    <a:pt x="4774" y="5649"/>
                  </a:lnTo>
                  <a:lnTo>
                    <a:pt x="4840" y="5607"/>
                  </a:lnTo>
                  <a:lnTo>
                    <a:pt x="4965" y="5515"/>
                  </a:lnTo>
                  <a:lnTo>
                    <a:pt x="5084" y="5417"/>
                  </a:lnTo>
                  <a:lnTo>
                    <a:pt x="5198" y="5311"/>
                  </a:lnTo>
                  <a:lnTo>
                    <a:pt x="5305" y="5200"/>
                  </a:lnTo>
                  <a:lnTo>
                    <a:pt x="5405" y="5081"/>
                  </a:lnTo>
                  <a:lnTo>
                    <a:pt x="5498" y="4956"/>
                  </a:lnTo>
                  <a:lnTo>
                    <a:pt x="5583" y="4827"/>
                  </a:lnTo>
                  <a:lnTo>
                    <a:pt x="5622" y="4759"/>
                  </a:lnTo>
                  <a:lnTo>
                    <a:pt x="6253" y="5123"/>
                  </a:lnTo>
                  <a:lnTo>
                    <a:pt x="6268" y="5130"/>
                  </a:lnTo>
                  <a:lnTo>
                    <a:pt x="6286" y="5131"/>
                  </a:lnTo>
                  <a:lnTo>
                    <a:pt x="6303" y="5130"/>
                  </a:lnTo>
                  <a:lnTo>
                    <a:pt x="6333" y="5114"/>
                  </a:lnTo>
                  <a:lnTo>
                    <a:pt x="6343" y="5099"/>
                  </a:lnTo>
                  <a:lnTo>
                    <a:pt x="6349" y="5087"/>
                  </a:lnTo>
                  <a:lnTo>
                    <a:pt x="6352" y="5061"/>
                  </a:lnTo>
                  <a:lnTo>
                    <a:pt x="6345" y="5037"/>
                  </a:lnTo>
                  <a:lnTo>
                    <a:pt x="6330" y="5017"/>
                  </a:lnTo>
                  <a:lnTo>
                    <a:pt x="6319" y="5009"/>
                  </a:lnTo>
                  <a:lnTo>
                    <a:pt x="5685" y="4643"/>
                  </a:lnTo>
                  <a:lnTo>
                    <a:pt x="5717" y="4578"/>
                  </a:lnTo>
                  <a:lnTo>
                    <a:pt x="5776" y="4444"/>
                  </a:lnTo>
                  <a:lnTo>
                    <a:pt x="5826" y="4306"/>
                  </a:lnTo>
                  <a:lnTo>
                    <a:pt x="5870" y="4165"/>
                  </a:lnTo>
                  <a:lnTo>
                    <a:pt x="5905" y="4020"/>
                  </a:lnTo>
                  <a:lnTo>
                    <a:pt x="5931" y="3873"/>
                  </a:lnTo>
                  <a:lnTo>
                    <a:pt x="5949" y="3722"/>
                  </a:lnTo>
                  <a:lnTo>
                    <a:pt x="5959" y="3569"/>
                  </a:lnTo>
                  <a:lnTo>
                    <a:pt x="5959" y="3492"/>
                  </a:lnTo>
                  <a:lnTo>
                    <a:pt x="5959" y="3479"/>
                  </a:lnTo>
                  <a:lnTo>
                    <a:pt x="5959" y="3466"/>
                  </a:lnTo>
                  <a:lnTo>
                    <a:pt x="6733" y="3466"/>
                  </a:lnTo>
                  <a:lnTo>
                    <a:pt x="6746" y="3464"/>
                  </a:lnTo>
                  <a:lnTo>
                    <a:pt x="6769" y="3454"/>
                  </a:lnTo>
                  <a:lnTo>
                    <a:pt x="6787" y="3437"/>
                  </a:lnTo>
                  <a:lnTo>
                    <a:pt x="6797" y="3413"/>
                  </a:lnTo>
                  <a:lnTo>
                    <a:pt x="6798" y="3400"/>
                  </a:lnTo>
                  <a:lnTo>
                    <a:pt x="6797" y="3385"/>
                  </a:lnTo>
                  <a:lnTo>
                    <a:pt x="6787" y="3362"/>
                  </a:lnTo>
                  <a:lnTo>
                    <a:pt x="6769" y="3344"/>
                  </a:lnTo>
                  <a:lnTo>
                    <a:pt x="6746" y="3334"/>
                  </a:lnTo>
                  <a:lnTo>
                    <a:pt x="6733" y="3333"/>
                  </a:lnTo>
                  <a:close/>
                  <a:moveTo>
                    <a:pt x="5822" y="3333"/>
                  </a:moveTo>
                  <a:lnTo>
                    <a:pt x="3646" y="3333"/>
                  </a:lnTo>
                  <a:lnTo>
                    <a:pt x="5494" y="2266"/>
                  </a:lnTo>
                  <a:lnTo>
                    <a:pt x="5529" y="2326"/>
                  </a:lnTo>
                  <a:lnTo>
                    <a:pt x="5591" y="2449"/>
                  </a:lnTo>
                  <a:lnTo>
                    <a:pt x="5648" y="2576"/>
                  </a:lnTo>
                  <a:lnTo>
                    <a:pt x="5697" y="2707"/>
                  </a:lnTo>
                  <a:lnTo>
                    <a:pt x="5738" y="2841"/>
                  </a:lnTo>
                  <a:lnTo>
                    <a:pt x="5773" y="2978"/>
                  </a:lnTo>
                  <a:lnTo>
                    <a:pt x="5799" y="3117"/>
                  </a:lnTo>
                  <a:lnTo>
                    <a:pt x="5816" y="3260"/>
                  </a:lnTo>
                  <a:lnTo>
                    <a:pt x="5822" y="3333"/>
                  </a:lnTo>
                  <a:close/>
                  <a:moveTo>
                    <a:pt x="5424" y="2155"/>
                  </a:moveTo>
                  <a:lnTo>
                    <a:pt x="3579" y="3219"/>
                  </a:lnTo>
                  <a:lnTo>
                    <a:pt x="4629" y="1400"/>
                  </a:lnTo>
                  <a:lnTo>
                    <a:pt x="4689" y="1436"/>
                  </a:lnTo>
                  <a:lnTo>
                    <a:pt x="4804" y="1513"/>
                  </a:lnTo>
                  <a:lnTo>
                    <a:pt x="4914" y="1596"/>
                  </a:lnTo>
                  <a:lnTo>
                    <a:pt x="5020" y="1685"/>
                  </a:lnTo>
                  <a:lnTo>
                    <a:pt x="5119" y="1780"/>
                  </a:lnTo>
                  <a:lnTo>
                    <a:pt x="5214" y="1880"/>
                  </a:lnTo>
                  <a:lnTo>
                    <a:pt x="5303" y="1986"/>
                  </a:lnTo>
                  <a:lnTo>
                    <a:pt x="5386" y="2097"/>
                  </a:lnTo>
                  <a:lnTo>
                    <a:pt x="5424" y="2155"/>
                  </a:lnTo>
                  <a:close/>
                  <a:moveTo>
                    <a:pt x="4514" y="1337"/>
                  </a:moveTo>
                  <a:lnTo>
                    <a:pt x="3465" y="3153"/>
                  </a:lnTo>
                  <a:lnTo>
                    <a:pt x="3465" y="1066"/>
                  </a:lnTo>
                  <a:lnTo>
                    <a:pt x="3536" y="1068"/>
                  </a:lnTo>
                  <a:lnTo>
                    <a:pt x="3675" y="1080"/>
                  </a:lnTo>
                  <a:lnTo>
                    <a:pt x="3812" y="1100"/>
                  </a:lnTo>
                  <a:lnTo>
                    <a:pt x="3946" y="1127"/>
                  </a:lnTo>
                  <a:lnTo>
                    <a:pt x="4078" y="1161"/>
                  </a:lnTo>
                  <a:lnTo>
                    <a:pt x="4207" y="1203"/>
                  </a:lnTo>
                  <a:lnTo>
                    <a:pt x="4332" y="1251"/>
                  </a:lnTo>
                  <a:lnTo>
                    <a:pt x="4455" y="1307"/>
                  </a:lnTo>
                  <a:lnTo>
                    <a:pt x="4514" y="1337"/>
                  </a:lnTo>
                  <a:close/>
                  <a:moveTo>
                    <a:pt x="3334" y="1066"/>
                  </a:moveTo>
                  <a:lnTo>
                    <a:pt x="3334" y="3153"/>
                  </a:lnTo>
                  <a:lnTo>
                    <a:pt x="2285" y="1337"/>
                  </a:lnTo>
                  <a:lnTo>
                    <a:pt x="2344" y="1307"/>
                  </a:lnTo>
                  <a:lnTo>
                    <a:pt x="2466" y="1251"/>
                  </a:lnTo>
                  <a:lnTo>
                    <a:pt x="2592" y="1203"/>
                  </a:lnTo>
                  <a:lnTo>
                    <a:pt x="2720" y="1161"/>
                  </a:lnTo>
                  <a:lnTo>
                    <a:pt x="2852" y="1127"/>
                  </a:lnTo>
                  <a:lnTo>
                    <a:pt x="2987" y="1100"/>
                  </a:lnTo>
                  <a:lnTo>
                    <a:pt x="3123" y="1080"/>
                  </a:lnTo>
                  <a:lnTo>
                    <a:pt x="3262" y="1068"/>
                  </a:lnTo>
                  <a:lnTo>
                    <a:pt x="3334" y="1066"/>
                  </a:lnTo>
                  <a:close/>
                  <a:moveTo>
                    <a:pt x="2169" y="1400"/>
                  </a:moveTo>
                  <a:lnTo>
                    <a:pt x="3219" y="3219"/>
                  </a:lnTo>
                  <a:lnTo>
                    <a:pt x="1374" y="2155"/>
                  </a:lnTo>
                  <a:lnTo>
                    <a:pt x="1413" y="2097"/>
                  </a:lnTo>
                  <a:lnTo>
                    <a:pt x="1496" y="1986"/>
                  </a:lnTo>
                  <a:lnTo>
                    <a:pt x="1584" y="1880"/>
                  </a:lnTo>
                  <a:lnTo>
                    <a:pt x="1679" y="1780"/>
                  </a:lnTo>
                  <a:lnTo>
                    <a:pt x="1779" y="1685"/>
                  </a:lnTo>
                  <a:lnTo>
                    <a:pt x="1884" y="1596"/>
                  </a:lnTo>
                  <a:lnTo>
                    <a:pt x="1995" y="1513"/>
                  </a:lnTo>
                  <a:lnTo>
                    <a:pt x="2110" y="1436"/>
                  </a:lnTo>
                  <a:lnTo>
                    <a:pt x="2169" y="1400"/>
                  </a:lnTo>
                  <a:close/>
                  <a:moveTo>
                    <a:pt x="1304" y="2266"/>
                  </a:moveTo>
                  <a:lnTo>
                    <a:pt x="3153" y="3333"/>
                  </a:lnTo>
                  <a:lnTo>
                    <a:pt x="977" y="3333"/>
                  </a:lnTo>
                  <a:lnTo>
                    <a:pt x="983" y="3260"/>
                  </a:lnTo>
                  <a:lnTo>
                    <a:pt x="1000" y="3117"/>
                  </a:lnTo>
                  <a:lnTo>
                    <a:pt x="1026" y="2978"/>
                  </a:lnTo>
                  <a:lnTo>
                    <a:pt x="1060" y="2841"/>
                  </a:lnTo>
                  <a:lnTo>
                    <a:pt x="1102" y="2707"/>
                  </a:lnTo>
                  <a:lnTo>
                    <a:pt x="1151" y="2576"/>
                  </a:lnTo>
                  <a:lnTo>
                    <a:pt x="1207" y="2449"/>
                  </a:lnTo>
                  <a:lnTo>
                    <a:pt x="1270" y="2326"/>
                  </a:lnTo>
                  <a:lnTo>
                    <a:pt x="1304" y="2266"/>
                  </a:lnTo>
                  <a:close/>
                  <a:moveTo>
                    <a:pt x="971" y="3492"/>
                  </a:moveTo>
                  <a:lnTo>
                    <a:pt x="971" y="3479"/>
                  </a:lnTo>
                  <a:lnTo>
                    <a:pt x="971" y="3466"/>
                  </a:lnTo>
                  <a:lnTo>
                    <a:pt x="3153" y="3466"/>
                  </a:lnTo>
                  <a:lnTo>
                    <a:pt x="1228" y="4577"/>
                  </a:lnTo>
                  <a:lnTo>
                    <a:pt x="1198" y="4516"/>
                  </a:lnTo>
                  <a:lnTo>
                    <a:pt x="1143" y="4388"/>
                  </a:lnTo>
                  <a:lnTo>
                    <a:pt x="1095" y="4259"/>
                  </a:lnTo>
                  <a:lnTo>
                    <a:pt x="1055" y="4126"/>
                  </a:lnTo>
                  <a:lnTo>
                    <a:pt x="1022" y="3990"/>
                  </a:lnTo>
                  <a:lnTo>
                    <a:pt x="997" y="3851"/>
                  </a:lnTo>
                  <a:lnTo>
                    <a:pt x="980" y="3709"/>
                  </a:lnTo>
                  <a:lnTo>
                    <a:pt x="971" y="3565"/>
                  </a:lnTo>
                  <a:lnTo>
                    <a:pt x="971" y="3492"/>
                  </a:lnTo>
                  <a:close/>
                  <a:moveTo>
                    <a:pt x="1291" y="4693"/>
                  </a:moveTo>
                  <a:lnTo>
                    <a:pt x="3219" y="3579"/>
                  </a:lnTo>
                  <a:lnTo>
                    <a:pt x="2090" y="5535"/>
                  </a:lnTo>
                  <a:lnTo>
                    <a:pt x="2028" y="5495"/>
                  </a:lnTo>
                  <a:lnTo>
                    <a:pt x="1910" y="5408"/>
                  </a:lnTo>
                  <a:lnTo>
                    <a:pt x="1797" y="5314"/>
                  </a:lnTo>
                  <a:lnTo>
                    <a:pt x="1690" y="5215"/>
                  </a:lnTo>
                  <a:lnTo>
                    <a:pt x="1590" y="5109"/>
                  </a:lnTo>
                  <a:lnTo>
                    <a:pt x="1495" y="4998"/>
                  </a:lnTo>
                  <a:lnTo>
                    <a:pt x="1408" y="4879"/>
                  </a:lnTo>
                  <a:lnTo>
                    <a:pt x="1327" y="4757"/>
                  </a:lnTo>
                  <a:lnTo>
                    <a:pt x="1291" y="4693"/>
                  </a:lnTo>
                  <a:close/>
                  <a:moveTo>
                    <a:pt x="2202" y="5603"/>
                  </a:moveTo>
                  <a:lnTo>
                    <a:pt x="3334" y="3645"/>
                  </a:lnTo>
                  <a:lnTo>
                    <a:pt x="3334" y="5918"/>
                  </a:lnTo>
                  <a:lnTo>
                    <a:pt x="3257" y="5916"/>
                  </a:lnTo>
                  <a:lnTo>
                    <a:pt x="3105" y="5903"/>
                  </a:lnTo>
                  <a:lnTo>
                    <a:pt x="2957" y="5879"/>
                  </a:lnTo>
                  <a:lnTo>
                    <a:pt x="2811" y="5848"/>
                  </a:lnTo>
                  <a:lnTo>
                    <a:pt x="2669" y="5808"/>
                  </a:lnTo>
                  <a:lnTo>
                    <a:pt x="2530" y="5760"/>
                  </a:lnTo>
                  <a:lnTo>
                    <a:pt x="2396" y="5703"/>
                  </a:lnTo>
                  <a:lnTo>
                    <a:pt x="2266" y="5639"/>
                  </a:lnTo>
                  <a:lnTo>
                    <a:pt x="2202" y="5603"/>
                  </a:lnTo>
                  <a:close/>
                  <a:moveTo>
                    <a:pt x="3465" y="5918"/>
                  </a:moveTo>
                  <a:lnTo>
                    <a:pt x="3465" y="3645"/>
                  </a:lnTo>
                  <a:lnTo>
                    <a:pt x="4596" y="5603"/>
                  </a:lnTo>
                  <a:lnTo>
                    <a:pt x="4532" y="5639"/>
                  </a:lnTo>
                  <a:lnTo>
                    <a:pt x="4403" y="5703"/>
                  </a:lnTo>
                  <a:lnTo>
                    <a:pt x="4268" y="5760"/>
                  </a:lnTo>
                  <a:lnTo>
                    <a:pt x="4129" y="5808"/>
                  </a:lnTo>
                  <a:lnTo>
                    <a:pt x="3988" y="5848"/>
                  </a:lnTo>
                  <a:lnTo>
                    <a:pt x="3841" y="5879"/>
                  </a:lnTo>
                  <a:lnTo>
                    <a:pt x="3693" y="5903"/>
                  </a:lnTo>
                  <a:lnTo>
                    <a:pt x="3542" y="5916"/>
                  </a:lnTo>
                  <a:lnTo>
                    <a:pt x="3465" y="5918"/>
                  </a:lnTo>
                  <a:close/>
                  <a:moveTo>
                    <a:pt x="4708" y="5535"/>
                  </a:moveTo>
                  <a:lnTo>
                    <a:pt x="3579" y="3579"/>
                  </a:lnTo>
                  <a:lnTo>
                    <a:pt x="5508" y="4693"/>
                  </a:lnTo>
                  <a:lnTo>
                    <a:pt x="5472" y="4757"/>
                  </a:lnTo>
                  <a:lnTo>
                    <a:pt x="5390" y="4879"/>
                  </a:lnTo>
                  <a:lnTo>
                    <a:pt x="5303" y="4998"/>
                  </a:lnTo>
                  <a:lnTo>
                    <a:pt x="5208" y="5109"/>
                  </a:lnTo>
                  <a:lnTo>
                    <a:pt x="5108" y="5215"/>
                  </a:lnTo>
                  <a:lnTo>
                    <a:pt x="5001" y="5314"/>
                  </a:lnTo>
                  <a:lnTo>
                    <a:pt x="4888" y="5408"/>
                  </a:lnTo>
                  <a:lnTo>
                    <a:pt x="4770" y="5495"/>
                  </a:lnTo>
                  <a:lnTo>
                    <a:pt x="4708" y="5535"/>
                  </a:lnTo>
                  <a:close/>
                  <a:moveTo>
                    <a:pt x="5828" y="3492"/>
                  </a:moveTo>
                  <a:lnTo>
                    <a:pt x="5826" y="3565"/>
                  </a:lnTo>
                  <a:lnTo>
                    <a:pt x="5819" y="3709"/>
                  </a:lnTo>
                  <a:lnTo>
                    <a:pt x="5801" y="3851"/>
                  </a:lnTo>
                  <a:lnTo>
                    <a:pt x="5776" y="3990"/>
                  </a:lnTo>
                  <a:lnTo>
                    <a:pt x="5744" y="4126"/>
                  </a:lnTo>
                  <a:lnTo>
                    <a:pt x="5704" y="4259"/>
                  </a:lnTo>
                  <a:lnTo>
                    <a:pt x="5656" y="4388"/>
                  </a:lnTo>
                  <a:lnTo>
                    <a:pt x="5601" y="4516"/>
                  </a:lnTo>
                  <a:lnTo>
                    <a:pt x="5571" y="4577"/>
                  </a:lnTo>
                  <a:lnTo>
                    <a:pt x="3646" y="3466"/>
                  </a:lnTo>
                  <a:lnTo>
                    <a:pt x="5826" y="3466"/>
                  </a:lnTo>
                  <a:lnTo>
                    <a:pt x="5828" y="3479"/>
                  </a:lnTo>
                  <a:lnTo>
                    <a:pt x="5828" y="3492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8" name="Google Shape;188;p3"/>
          <p:cNvCxnSpPr/>
          <p:nvPr/>
        </p:nvCxnSpPr>
        <p:spPr>
          <a:xfrm flipH="1" rot="10800000">
            <a:off x="4066475" y="2282300"/>
            <a:ext cx="1928700" cy="51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3"/>
          <p:cNvSpPr/>
          <p:nvPr/>
        </p:nvSpPr>
        <p:spPr>
          <a:xfrm>
            <a:off x="5959150" y="2208313"/>
            <a:ext cx="161100" cy="1476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"/>
          <p:cNvSpPr/>
          <p:nvPr/>
        </p:nvSpPr>
        <p:spPr>
          <a:xfrm>
            <a:off x="4936150" y="3611638"/>
            <a:ext cx="161100" cy="1476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3"/>
          <p:cNvCxnSpPr/>
          <p:nvPr/>
        </p:nvCxnSpPr>
        <p:spPr>
          <a:xfrm flipH="1" rot="10800000">
            <a:off x="2174150" y="3712275"/>
            <a:ext cx="2762100" cy="1339800"/>
          </a:xfrm>
          <a:prstGeom prst="bentConnector3">
            <a:avLst>
              <a:gd fmla="val 83573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3"/>
          <p:cNvCxnSpPr/>
          <p:nvPr/>
        </p:nvCxnSpPr>
        <p:spPr>
          <a:xfrm flipH="1">
            <a:off x="2187700" y="5063125"/>
            <a:ext cx="9000" cy="28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3"/>
          <p:cNvCxnSpPr/>
          <p:nvPr/>
        </p:nvCxnSpPr>
        <p:spPr>
          <a:xfrm flipH="1" rot="10800000">
            <a:off x="3268275" y="5421475"/>
            <a:ext cx="1704000" cy="33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3"/>
          <p:cNvSpPr/>
          <p:nvPr/>
        </p:nvSpPr>
        <p:spPr>
          <a:xfrm>
            <a:off x="4936150" y="5347513"/>
            <a:ext cx="161100" cy="1476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5"/>
          <p:cNvGrpSpPr/>
          <p:nvPr/>
        </p:nvGrpSpPr>
        <p:grpSpPr>
          <a:xfrm>
            <a:off x="2632205" y="2527804"/>
            <a:ext cx="1790324" cy="359685"/>
            <a:chOff x="1841629" y="6486525"/>
            <a:chExt cx="1754187" cy="352425"/>
          </a:xfrm>
        </p:grpSpPr>
        <p:sp>
          <p:nvSpPr>
            <p:cNvPr id="200" name="Google Shape;200;p5"/>
            <p:cNvSpPr/>
            <p:nvPr/>
          </p:nvSpPr>
          <p:spPr>
            <a:xfrm>
              <a:off x="1841629" y="6511925"/>
              <a:ext cx="1754187" cy="269876"/>
            </a:xfrm>
            <a:custGeom>
              <a:rect b="b" l="l" r="r" t="t"/>
              <a:pathLst>
                <a:path extrusionOk="0" h="851" w="5526">
                  <a:moveTo>
                    <a:pt x="5408" y="851"/>
                  </a:moveTo>
                  <a:lnTo>
                    <a:pt x="119" y="851"/>
                  </a:lnTo>
                  <a:lnTo>
                    <a:pt x="94" y="849"/>
                  </a:lnTo>
                  <a:lnTo>
                    <a:pt x="52" y="831"/>
                  </a:lnTo>
                  <a:lnTo>
                    <a:pt x="20" y="799"/>
                  </a:lnTo>
                  <a:lnTo>
                    <a:pt x="2" y="757"/>
                  </a:lnTo>
                  <a:lnTo>
                    <a:pt x="0" y="732"/>
                  </a:lnTo>
                  <a:lnTo>
                    <a:pt x="0" y="557"/>
                  </a:lnTo>
                  <a:lnTo>
                    <a:pt x="1" y="528"/>
                  </a:lnTo>
                  <a:lnTo>
                    <a:pt x="6" y="472"/>
                  </a:lnTo>
                  <a:lnTo>
                    <a:pt x="17" y="417"/>
                  </a:lnTo>
                  <a:lnTo>
                    <a:pt x="33" y="365"/>
                  </a:lnTo>
                  <a:lnTo>
                    <a:pt x="67" y="291"/>
                  </a:lnTo>
                  <a:lnTo>
                    <a:pt x="127" y="202"/>
                  </a:lnTo>
                  <a:lnTo>
                    <a:pt x="202" y="127"/>
                  </a:lnTo>
                  <a:lnTo>
                    <a:pt x="291" y="67"/>
                  </a:lnTo>
                  <a:lnTo>
                    <a:pt x="364" y="34"/>
                  </a:lnTo>
                  <a:lnTo>
                    <a:pt x="417" y="18"/>
                  </a:lnTo>
                  <a:lnTo>
                    <a:pt x="472" y="7"/>
                  </a:lnTo>
                  <a:lnTo>
                    <a:pt x="527" y="1"/>
                  </a:lnTo>
                  <a:lnTo>
                    <a:pt x="556" y="0"/>
                  </a:lnTo>
                  <a:lnTo>
                    <a:pt x="4971" y="0"/>
                  </a:lnTo>
                  <a:lnTo>
                    <a:pt x="4999" y="1"/>
                  </a:lnTo>
                  <a:lnTo>
                    <a:pt x="5055" y="7"/>
                  </a:lnTo>
                  <a:lnTo>
                    <a:pt x="5109" y="18"/>
                  </a:lnTo>
                  <a:lnTo>
                    <a:pt x="5161" y="34"/>
                  </a:lnTo>
                  <a:lnTo>
                    <a:pt x="5236" y="67"/>
                  </a:lnTo>
                  <a:lnTo>
                    <a:pt x="5324" y="127"/>
                  </a:lnTo>
                  <a:lnTo>
                    <a:pt x="5400" y="202"/>
                  </a:lnTo>
                  <a:lnTo>
                    <a:pt x="5460" y="291"/>
                  </a:lnTo>
                  <a:lnTo>
                    <a:pt x="5493" y="365"/>
                  </a:lnTo>
                  <a:lnTo>
                    <a:pt x="5510" y="417"/>
                  </a:lnTo>
                  <a:lnTo>
                    <a:pt x="5521" y="472"/>
                  </a:lnTo>
                  <a:lnTo>
                    <a:pt x="5526" y="528"/>
                  </a:lnTo>
                  <a:lnTo>
                    <a:pt x="5526" y="557"/>
                  </a:lnTo>
                  <a:lnTo>
                    <a:pt x="5526" y="732"/>
                  </a:lnTo>
                  <a:lnTo>
                    <a:pt x="5525" y="757"/>
                  </a:lnTo>
                  <a:lnTo>
                    <a:pt x="5506" y="799"/>
                  </a:lnTo>
                  <a:lnTo>
                    <a:pt x="5475" y="831"/>
                  </a:lnTo>
                  <a:lnTo>
                    <a:pt x="5431" y="849"/>
                  </a:lnTo>
                  <a:lnTo>
                    <a:pt x="5408" y="851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270254" y="6578600"/>
              <a:ext cx="887415" cy="57150"/>
            </a:xfrm>
            <a:custGeom>
              <a:rect b="b" l="l" r="r" t="t"/>
              <a:pathLst>
                <a:path extrusionOk="0" h="180" w="2796">
                  <a:moveTo>
                    <a:pt x="2706" y="180"/>
                  </a:moveTo>
                  <a:lnTo>
                    <a:pt x="90" y="180"/>
                  </a:lnTo>
                  <a:lnTo>
                    <a:pt x="71" y="179"/>
                  </a:lnTo>
                  <a:lnTo>
                    <a:pt x="39" y="165"/>
                  </a:lnTo>
                  <a:lnTo>
                    <a:pt x="14" y="141"/>
                  </a:lnTo>
                  <a:lnTo>
                    <a:pt x="1" y="108"/>
                  </a:lnTo>
                  <a:lnTo>
                    <a:pt x="0" y="90"/>
                  </a:lnTo>
                  <a:lnTo>
                    <a:pt x="1" y="71"/>
                  </a:lnTo>
                  <a:lnTo>
                    <a:pt x="14" y="39"/>
                  </a:lnTo>
                  <a:lnTo>
                    <a:pt x="39" y="15"/>
                  </a:lnTo>
                  <a:lnTo>
                    <a:pt x="71" y="1"/>
                  </a:lnTo>
                  <a:lnTo>
                    <a:pt x="90" y="0"/>
                  </a:lnTo>
                  <a:lnTo>
                    <a:pt x="2706" y="0"/>
                  </a:lnTo>
                  <a:lnTo>
                    <a:pt x="2723" y="1"/>
                  </a:lnTo>
                  <a:lnTo>
                    <a:pt x="2756" y="15"/>
                  </a:lnTo>
                  <a:lnTo>
                    <a:pt x="2780" y="39"/>
                  </a:lnTo>
                  <a:lnTo>
                    <a:pt x="2795" y="71"/>
                  </a:lnTo>
                  <a:lnTo>
                    <a:pt x="2796" y="90"/>
                  </a:lnTo>
                  <a:lnTo>
                    <a:pt x="2795" y="108"/>
                  </a:lnTo>
                  <a:lnTo>
                    <a:pt x="2780" y="141"/>
                  </a:lnTo>
                  <a:lnTo>
                    <a:pt x="2756" y="165"/>
                  </a:lnTo>
                  <a:lnTo>
                    <a:pt x="2723" y="179"/>
                  </a:lnTo>
                  <a:lnTo>
                    <a:pt x="2706" y="180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325816" y="6486525"/>
              <a:ext cx="147638" cy="117475"/>
            </a:xfrm>
            <a:custGeom>
              <a:rect b="b" l="l" r="r" t="t"/>
              <a:pathLst>
                <a:path extrusionOk="0" h="367" w="464">
                  <a:moveTo>
                    <a:pt x="384" y="0"/>
                  </a:moveTo>
                  <a:lnTo>
                    <a:pt x="79" y="0"/>
                  </a:lnTo>
                  <a:lnTo>
                    <a:pt x="64" y="1"/>
                  </a:lnTo>
                  <a:lnTo>
                    <a:pt x="35" y="12"/>
                  </a:lnTo>
                  <a:lnTo>
                    <a:pt x="13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4" y="367"/>
                  </a:lnTo>
                  <a:lnTo>
                    <a:pt x="464" y="79"/>
                  </a:lnTo>
                  <a:lnTo>
                    <a:pt x="463" y="63"/>
                  </a:lnTo>
                  <a:lnTo>
                    <a:pt x="451" y="34"/>
                  </a:lnTo>
                  <a:lnTo>
                    <a:pt x="430" y="12"/>
                  </a:lnTo>
                  <a:lnTo>
                    <a:pt x="401" y="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835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538541" y="6486525"/>
              <a:ext cx="147638" cy="117475"/>
            </a:xfrm>
            <a:custGeom>
              <a:rect b="b" l="l" r="r" t="t"/>
              <a:pathLst>
                <a:path extrusionOk="0" h="367" w="465">
                  <a:moveTo>
                    <a:pt x="385" y="0"/>
                  </a:moveTo>
                  <a:lnTo>
                    <a:pt x="80" y="0"/>
                  </a:lnTo>
                  <a:lnTo>
                    <a:pt x="63" y="1"/>
                  </a:lnTo>
                  <a:lnTo>
                    <a:pt x="35" y="12"/>
                  </a:lnTo>
                  <a:lnTo>
                    <a:pt x="13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5" y="367"/>
                  </a:lnTo>
                  <a:lnTo>
                    <a:pt x="465" y="79"/>
                  </a:lnTo>
                  <a:lnTo>
                    <a:pt x="464" y="63"/>
                  </a:lnTo>
                  <a:lnTo>
                    <a:pt x="451" y="34"/>
                  </a:lnTo>
                  <a:lnTo>
                    <a:pt x="429" y="12"/>
                  </a:lnTo>
                  <a:lnTo>
                    <a:pt x="401" y="1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2751266" y="6486525"/>
              <a:ext cx="147638" cy="117475"/>
            </a:xfrm>
            <a:custGeom>
              <a:rect b="b" l="l" r="r" t="t"/>
              <a:pathLst>
                <a:path extrusionOk="0" h="367" w="464">
                  <a:moveTo>
                    <a:pt x="385" y="0"/>
                  </a:moveTo>
                  <a:lnTo>
                    <a:pt x="79" y="0"/>
                  </a:lnTo>
                  <a:lnTo>
                    <a:pt x="64" y="1"/>
                  </a:lnTo>
                  <a:lnTo>
                    <a:pt x="35" y="12"/>
                  </a:lnTo>
                  <a:lnTo>
                    <a:pt x="14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4" y="367"/>
                  </a:lnTo>
                  <a:lnTo>
                    <a:pt x="464" y="79"/>
                  </a:lnTo>
                  <a:lnTo>
                    <a:pt x="463" y="63"/>
                  </a:lnTo>
                  <a:lnTo>
                    <a:pt x="451" y="34"/>
                  </a:lnTo>
                  <a:lnTo>
                    <a:pt x="430" y="12"/>
                  </a:lnTo>
                  <a:lnTo>
                    <a:pt x="401" y="1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2963991" y="6486525"/>
              <a:ext cx="147638" cy="117475"/>
            </a:xfrm>
            <a:custGeom>
              <a:rect b="b" l="l" r="r" t="t"/>
              <a:pathLst>
                <a:path extrusionOk="0" h="367" w="465">
                  <a:moveTo>
                    <a:pt x="385" y="0"/>
                  </a:moveTo>
                  <a:lnTo>
                    <a:pt x="80" y="0"/>
                  </a:lnTo>
                  <a:lnTo>
                    <a:pt x="63" y="1"/>
                  </a:lnTo>
                  <a:lnTo>
                    <a:pt x="35" y="12"/>
                  </a:lnTo>
                  <a:lnTo>
                    <a:pt x="13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5" y="367"/>
                  </a:lnTo>
                  <a:lnTo>
                    <a:pt x="465" y="79"/>
                  </a:lnTo>
                  <a:lnTo>
                    <a:pt x="464" y="63"/>
                  </a:lnTo>
                  <a:lnTo>
                    <a:pt x="452" y="34"/>
                  </a:lnTo>
                  <a:lnTo>
                    <a:pt x="429" y="12"/>
                  </a:lnTo>
                  <a:lnTo>
                    <a:pt x="401" y="1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1997204" y="6781800"/>
              <a:ext cx="176213" cy="57150"/>
            </a:xfrm>
            <a:custGeom>
              <a:rect b="b" l="l" r="r" t="t"/>
              <a:pathLst>
                <a:path extrusionOk="0" h="180" w="551">
                  <a:moveTo>
                    <a:pt x="499" y="180"/>
                  </a:moveTo>
                  <a:lnTo>
                    <a:pt x="52" y="180"/>
                  </a:lnTo>
                  <a:lnTo>
                    <a:pt x="42" y="180"/>
                  </a:lnTo>
                  <a:lnTo>
                    <a:pt x="23" y="172"/>
                  </a:lnTo>
                  <a:lnTo>
                    <a:pt x="9" y="158"/>
                  </a:lnTo>
                  <a:lnTo>
                    <a:pt x="1" y="139"/>
                  </a:lnTo>
                  <a:lnTo>
                    <a:pt x="0" y="128"/>
                  </a:lnTo>
                  <a:lnTo>
                    <a:pt x="0" y="0"/>
                  </a:lnTo>
                  <a:lnTo>
                    <a:pt x="551" y="0"/>
                  </a:lnTo>
                  <a:lnTo>
                    <a:pt x="551" y="128"/>
                  </a:lnTo>
                  <a:lnTo>
                    <a:pt x="550" y="139"/>
                  </a:lnTo>
                  <a:lnTo>
                    <a:pt x="542" y="158"/>
                  </a:lnTo>
                  <a:lnTo>
                    <a:pt x="529" y="172"/>
                  </a:lnTo>
                  <a:lnTo>
                    <a:pt x="510" y="180"/>
                  </a:lnTo>
                  <a:lnTo>
                    <a:pt x="499" y="180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3264029" y="6781800"/>
              <a:ext cx="174626" cy="57150"/>
            </a:xfrm>
            <a:custGeom>
              <a:rect b="b" l="l" r="r" t="t"/>
              <a:pathLst>
                <a:path extrusionOk="0" h="180" w="551">
                  <a:moveTo>
                    <a:pt x="499" y="180"/>
                  </a:moveTo>
                  <a:lnTo>
                    <a:pt x="52" y="180"/>
                  </a:lnTo>
                  <a:lnTo>
                    <a:pt x="42" y="180"/>
                  </a:lnTo>
                  <a:lnTo>
                    <a:pt x="23" y="172"/>
                  </a:lnTo>
                  <a:lnTo>
                    <a:pt x="9" y="158"/>
                  </a:lnTo>
                  <a:lnTo>
                    <a:pt x="1" y="139"/>
                  </a:lnTo>
                  <a:lnTo>
                    <a:pt x="0" y="128"/>
                  </a:lnTo>
                  <a:lnTo>
                    <a:pt x="0" y="0"/>
                  </a:lnTo>
                  <a:lnTo>
                    <a:pt x="551" y="0"/>
                  </a:lnTo>
                  <a:lnTo>
                    <a:pt x="551" y="128"/>
                  </a:lnTo>
                  <a:lnTo>
                    <a:pt x="551" y="139"/>
                  </a:lnTo>
                  <a:lnTo>
                    <a:pt x="542" y="158"/>
                  </a:lnTo>
                  <a:lnTo>
                    <a:pt x="529" y="172"/>
                  </a:lnTo>
                  <a:lnTo>
                    <a:pt x="510" y="180"/>
                  </a:lnTo>
                  <a:lnTo>
                    <a:pt x="499" y="180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5"/>
          <p:cNvSpPr/>
          <p:nvPr/>
        </p:nvSpPr>
        <p:spPr>
          <a:xfrm>
            <a:off x="3250350" y="186325"/>
            <a:ext cx="5691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Human Sensing Mode</a:t>
            </a:r>
            <a:endParaRPr sz="4000">
              <a:solidFill>
                <a:srgbClr val="073763"/>
              </a:solidFill>
            </a:endParaRPr>
          </a:p>
        </p:txBody>
      </p:sp>
      <p:sp>
        <p:nvSpPr>
          <p:cNvPr id="209" name="Google Shape;209;p5"/>
          <p:cNvSpPr/>
          <p:nvPr/>
        </p:nvSpPr>
        <p:spPr>
          <a:xfrm>
            <a:off x="0" y="83253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B9E9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</a:t>
            </a:r>
            <a:endParaRPr/>
          </a:p>
        </p:txBody>
      </p:sp>
      <p:sp>
        <p:nvSpPr>
          <p:cNvPr id="210" name="Google Shape;210;p5"/>
          <p:cNvSpPr txBox="1"/>
          <p:nvPr/>
        </p:nvSpPr>
        <p:spPr>
          <a:xfrm>
            <a:off x="6929725" y="1854575"/>
            <a:ext cx="4838400" cy="3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초음파 센서를 통해 사람이 있는 범위를 감지</a:t>
            </a:r>
            <a:endParaRPr sz="32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기존 180 ˚ 범위 안에서 회전하지 않고</a:t>
            </a:r>
            <a:r>
              <a:rPr lang="ko-KR" sz="3200">
                <a:solidFill>
                  <a:srgbClr val="3D85C6"/>
                </a:solidFill>
              </a:rPr>
              <a:t> </a:t>
            </a:r>
            <a:r>
              <a:rPr lang="ko-KR" sz="32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감지한 범위 내에서 회전</a:t>
            </a:r>
            <a:endParaRPr sz="32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" name="Google Shape;211;p5"/>
          <p:cNvGrpSpPr/>
          <p:nvPr/>
        </p:nvGrpSpPr>
        <p:grpSpPr>
          <a:xfrm>
            <a:off x="2361454" y="1675365"/>
            <a:ext cx="2382064" cy="941938"/>
            <a:chOff x="719055" y="2004214"/>
            <a:chExt cx="2016135" cy="2016135"/>
          </a:xfrm>
        </p:grpSpPr>
        <p:sp>
          <p:nvSpPr>
            <p:cNvPr id="212" name="Google Shape;212;p5"/>
            <p:cNvSpPr/>
            <p:nvPr/>
          </p:nvSpPr>
          <p:spPr>
            <a:xfrm>
              <a:off x="897276" y="2093119"/>
              <a:ext cx="962024" cy="931866"/>
            </a:xfrm>
            <a:custGeom>
              <a:rect b="b" l="l" r="r" t="t"/>
              <a:pathLst>
                <a:path extrusionOk="0" h="2937" w="3031">
                  <a:moveTo>
                    <a:pt x="2677" y="2617"/>
                  </a:moveTo>
                  <a:lnTo>
                    <a:pt x="2663" y="2585"/>
                  </a:lnTo>
                  <a:lnTo>
                    <a:pt x="2589" y="2361"/>
                  </a:lnTo>
                  <a:lnTo>
                    <a:pt x="2552" y="2201"/>
                  </a:lnTo>
                  <a:lnTo>
                    <a:pt x="2533" y="2083"/>
                  </a:lnTo>
                  <a:lnTo>
                    <a:pt x="2520" y="1954"/>
                  </a:lnTo>
                  <a:lnTo>
                    <a:pt x="2515" y="1819"/>
                  </a:lnTo>
                  <a:lnTo>
                    <a:pt x="2522" y="1677"/>
                  </a:lnTo>
                  <a:lnTo>
                    <a:pt x="2542" y="1532"/>
                  </a:lnTo>
                  <a:lnTo>
                    <a:pt x="2579" y="1387"/>
                  </a:lnTo>
                  <a:lnTo>
                    <a:pt x="2633" y="1241"/>
                  </a:lnTo>
                  <a:lnTo>
                    <a:pt x="2687" y="1134"/>
                  </a:lnTo>
                  <a:lnTo>
                    <a:pt x="2731" y="1063"/>
                  </a:lnTo>
                  <a:lnTo>
                    <a:pt x="2779" y="994"/>
                  </a:lnTo>
                  <a:lnTo>
                    <a:pt x="2833" y="926"/>
                  </a:lnTo>
                  <a:lnTo>
                    <a:pt x="2863" y="893"/>
                  </a:lnTo>
                  <a:lnTo>
                    <a:pt x="2894" y="859"/>
                  </a:lnTo>
                  <a:lnTo>
                    <a:pt x="2943" y="793"/>
                  </a:lnTo>
                  <a:lnTo>
                    <a:pt x="2981" y="729"/>
                  </a:lnTo>
                  <a:lnTo>
                    <a:pt x="3009" y="665"/>
                  </a:lnTo>
                  <a:lnTo>
                    <a:pt x="3024" y="601"/>
                  </a:lnTo>
                  <a:lnTo>
                    <a:pt x="3031" y="540"/>
                  </a:lnTo>
                  <a:lnTo>
                    <a:pt x="3028" y="481"/>
                  </a:lnTo>
                  <a:lnTo>
                    <a:pt x="3015" y="423"/>
                  </a:lnTo>
                  <a:lnTo>
                    <a:pt x="2993" y="368"/>
                  </a:lnTo>
                  <a:lnTo>
                    <a:pt x="2963" y="316"/>
                  </a:lnTo>
                  <a:lnTo>
                    <a:pt x="2924" y="267"/>
                  </a:lnTo>
                  <a:lnTo>
                    <a:pt x="2878" y="221"/>
                  </a:lnTo>
                  <a:lnTo>
                    <a:pt x="2824" y="177"/>
                  </a:lnTo>
                  <a:lnTo>
                    <a:pt x="2763" y="140"/>
                  </a:lnTo>
                  <a:lnTo>
                    <a:pt x="2696" y="105"/>
                  </a:lnTo>
                  <a:lnTo>
                    <a:pt x="2624" y="75"/>
                  </a:lnTo>
                  <a:lnTo>
                    <a:pt x="2544" y="49"/>
                  </a:lnTo>
                  <a:lnTo>
                    <a:pt x="2460" y="29"/>
                  </a:lnTo>
                  <a:lnTo>
                    <a:pt x="2370" y="13"/>
                  </a:lnTo>
                  <a:lnTo>
                    <a:pt x="2277" y="3"/>
                  </a:lnTo>
                  <a:lnTo>
                    <a:pt x="2178" y="0"/>
                  </a:lnTo>
                  <a:lnTo>
                    <a:pt x="2077" y="2"/>
                  </a:lnTo>
                  <a:lnTo>
                    <a:pt x="1972" y="11"/>
                  </a:lnTo>
                  <a:lnTo>
                    <a:pt x="1864" y="28"/>
                  </a:lnTo>
                  <a:lnTo>
                    <a:pt x="1753" y="50"/>
                  </a:lnTo>
                  <a:lnTo>
                    <a:pt x="1639" y="80"/>
                  </a:lnTo>
                  <a:lnTo>
                    <a:pt x="1526" y="118"/>
                  </a:lnTo>
                  <a:lnTo>
                    <a:pt x="1410" y="164"/>
                  </a:lnTo>
                  <a:lnTo>
                    <a:pt x="1292" y="218"/>
                  </a:lnTo>
                  <a:lnTo>
                    <a:pt x="1175" y="280"/>
                  </a:lnTo>
                  <a:lnTo>
                    <a:pt x="1058" y="350"/>
                  </a:lnTo>
                  <a:lnTo>
                    <a:pt x="941" y="431"/>
                  </a:lnTo>
                  <a:lnTo>
                    <a:pt x="883" y="474"/>
                  </a:lnTo>
                  <a:lnTo>
                    <a:pt x="822" y="523"/>
                  </a:lnTo>
                  <a:lnTo>
                    <a:pt x="704" y="622"/>
                  </a:lnTo>
                  <a:lnTo>
                    <a:pt x="596" y="724"/>
                  </a:lnTo>
                  <a:lnTo>
                    <a:pt x="496" y="829"/>
                  </a:lnTo>
                  <a:lnTo>
                    <a:pt x="403" y="936"/>
                  </a:lnTo>
                  <a:lnTo>
                    <a:pt x="320" y="1044"/>
                  </a:lnTo>
                  <a:lnTo>
                    <a:pt x="246" y="1154"/>
                  </a:lnTo>
                  <a:lnTo>
                    <a:pt x="181" y="1264"/>
                  </a:lnTo>
                  <a:lnTo>
                    <a:pt x="125" y="1376"/>
                  </a:lnTo>
                  <a:lnTo>
                    <a:pt x="79" y="1486"/>
                  </a:lnTo>
                  <a:lnTo>
                    <a:pt x="44" y="1596"/>
                  </a:lnTo>
                  <a:lnTo>
                    <a:pt x="19" y="1705"/>
                  </a:lnTo>
                  <a:lnTo>
                    <a:pt x="4" y="1812"/>
                  </a:lnTo>
                  <a:lnTo>
                    <a:pt x="0" y="1917"/>
                  </a:lnTo>
                  <a:lnTo>
                    <a:pt x="8" y="2020"/>
                  </a:lnTo>
                  <a:lnTo>
                    <a:pt x="26" y="2119"/>
                  </a:lnTo>
                  <a:lnTo>
                    <a:pt x="56" y="2215"/>
                  </a:lnTo>
                  <a:lnTo>
                    <a:pt x="98" y="2308"/>
                  </a:lnTo>
                  <a:lnTo>
                    <a:pt x="153" y="2396"/>
                  </a:lnTo>
                  <a:lnTo>
                    <a:pt x="220" y="2478"/>
                  </a:lnTo>
                  <a:lnTo>
                    <a:pt x="299" y="2556"/>
                  </a:lnTo>
                  <a:lnTo>
                    <a:pt x="392" y="2628"/>
                  </a:lnTo>
                  <a:lnTo>
                    <a:pt x="498" y="2694"/>
                  </a:lnTo>
                  <a:lnTo>
                    <a:pt x="616" y="2752"/>
                  </a:lnTo>
                  <a:lnTo>
                    <a:pt x="749" y="2804"/>
                  </a:lnTo>
                  <a:lnTo>
                    <a:pt x="896" y="2848"/>
                  </a:lnTo>
                  <a:lnTo>
                    <a:pt x="1057" y="2883"/>
                  </a:lnTo>
                  <a:lnTo>
                    <a:pt x="1233" y="2910"/>
                  </a:lnTo>
                  <a:lnTo>
                    <a:pt x="1423" y="2929"/>
                  </a:lnTo>
                  <a:lnTo>
                    <a:pt x="1629" y="2937"/>
                  </a:lnTo>
                  <a:lnTo>
                    <a:pt x="1849" y="2936"/>
                  </a:lnTo>
                  <a:lnTo>
                    <a:pt x="2086" y="2923"/>
                  </a:lnTo>
                  <a:lnTo>
                    <a:pt x="2211" y="2913"/>
                  </a:lnTo>
                  <a:lnTo>
                    <a:pt x="2677" y="2617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962363" y="3039269"/>
              <a:ext cx="1062037" cy="901698"/>
            </a:xfrm>
            <a:custGeom>
              <a:rect b="b" l="l" r="r" t="t"/>
              <a:pathLst>
                <a:path extrusionOk="0" h="2837" w="3345">
                  <a:moveTo>
                    <a:pt x="2189" y="0"/>
                  </a:moveTo>
                  <a:lnTo>
                    <a:pt x="2169" y="27"/>
                  </a:lnTo>
                  <a:lnTo>
                    <a:pt x="2012" y="204"/>
                  </a:lnTo>
                  <a:lnTo>
                    <a:pt x="1892" y="314"/>
                  </a:lnTo>
                  <a:lnTo>
                    <a:pt x="1799" y="391"/>
                  </a:lnTo>
                  <a:lnTo>
                    <a:pt x="1694" y="467"/>
                  </a:lnTo>
                  <a:lnTo>
                    <a:pt x="1579" y="538"/>
                  </a:lnTo>
                  <a:lnTo>
                    <a:pt x="1453" y="603"/>
                  </a:lnTo>
                  <a:lnTo>
                    <a:pt x="1318" y="658"/>
                  </a:lnTo>
                  <a:lnTo>
                    <a:pt x="1173" y="699"/>
                  </a:lnTo>
                  <a:lnTo>
                    <a:pt x="1020" y="726"/>
                  </a:lnTo>
                  <a:lnTo>
                    <a:pt x="899" y="732"/>
                  </a:lnTo>
                  <a:lnTo>
                    <a:pt x="817" y="730"/>
                  </a:lnTo>
                  <a:lnTo>
                    <a:pt x="733" y="723"/>
                  </a:lnTo>
                  <a:lnTo>
                    <a:pt x="647" y="709"/>
                  </a:lnTo>
                  <a:lnTo>
                    <a:pt x="602" y="699"/>
                  </a:lnTo>
                  <a:lnTo>
                    <a:pt x="559" y="690"/>
                  </a:lnTo>
                  <a:lnTo>
                    <a:pt x="477" y="680"/>
                  </a:lnTo>
                  <a:lnTo>
                    <a:pt x="403" y="680"/>
                  </a:lnTo>
                  <a:lnTo>
                    <a:pt x="333" y="689"/>
                  </a:lnTo>
                  <a:lnTo>
                    <a:pt x="271" y="706"/>
                  </a:lnTo>
                  <a:lnTo>
                    <a:pt x="214" y="732"/>
                  </a:lnTo>
                  <a:lnTo>
                    <a:pt x="164" y="764"/>
                  </a:lnTo>
                  <a:lnTo>
                    <a:pt x="121" y="804"/>
                  </a:lnTo>
                  <a:lnTo>
                    <a:pt x="85" y="850"/>
                  </a:lnTo>
                  <a:lnTo>
                    <a:pt x="53" y="902"/>
                  </a:lnTo>
                  <a:lnTo>
                    <a:pt x="30" y="960"/>
                  </a:lnTo>
                  <a:lnTo>
                    <a:pt x="13" y="1024"/>
                  </a:lnTo>
                  <a:lnTo>
                    <a:pt x="3" y="1092"/>
                  </a:lnTo>
                  <a:lnTo>
                    <a:pt x="0" y="1163"/>
                  </a:lnTo>
                  <a:lnTo>
                    <a:pt x="4" y="1239"/>
                  </a:lnTo>
                  <a:lnTo>
                    <a:pt x="14" y="1317"/>
                  </a:lnTo>
                  <a:lnTo>
                    <a:pt x="32" y="1399"/>
                  </a:lnTo>
                  <a:lnTo>
                    <a:pt x="57" y="1481"/>
                  </a:lnTo>
                  <a:lnTo>
                    <a:pt x="88" y="1567"/>
                  </a:lnTo>
                  <a:lnTo>
                    <a:pt x="127" y="1653"/>
                  </a:lnTo>
                  <a:lnTo>
                    <a:pt x="173" y="1739"/>
                  </a:lnTo>
                  <a:lnTo>
                    <a:pt x="225" y="1826"/>
                  </a:lnTo>
                  <a:lnTo>
                    <a:pt x="287" y="1913"/>
                  </a:lnTo>
                  <a:lnTo>
                    <a:pt x="354" y="1999"/>
                  </a:lnTo>
                  <a:lnTo>
                    <a:pt x="428" y="2083"/>
                  </a:lnTo>
                  <a:lnTo>
                    <a:pt x="511" y="2165"/>
                  </a:lnTo>
                  <a:lnTo>
                    <a:pt x="601" y="2246"/>
                  </a:lnTo>
                  <a:lnTo>
                    <a:pt x="698" y="2324"/>
                  </a:lnTo>
                  <a:lnTo>
                    <a:pt x="803" y="2397"/>
                  </a:lnTo>
                  <a:lnTo>
                    <a:pt x="916" y="2469"/>
                  </a:lnTo>
                  <a:lnTo>
                    <a:pt x="1036" y="2535"/>
                  </a:lnTo>
                  <a:lnTo>
                    <a:pt x="1165" y="2596"/>
                  </a:lnTo>
                  <a:lnTo>
                    <a:pt x="1232" y="2624"/>
                  </a:lnTo>
                  <a:lnTo>
                    <a:pt x="1304" y="2654"/>
                  </a:lnTo>
                  <a:lnTo>
                    <a:pt x="1448" y="2705"/>
                  </a:lnTo>
                  <a:lnTo>
                    <a:pt x="1591" y="2748"/>
                  </a:lnTo>
                  <a:lnTo>
                    <a:pt x="1732" y="2782"/>
                  </a:lnTo>
                  <a:lnTo>
                    <a:pt x="1870" y="2809"/>
                  </a:lnTo>
                  <a:lnTo>
                    <a:pt x="2006" y="2827"/>
                  </a:lnTo>
                  <a:lnTo>
                    <a:pt x="2138" y="2836"/>
                  </a:lnTo>
                  <a:lnTo>
                    <a:pt x="2266" y="2837"/>
                  </a:lnTo>
                  <a:lnTo>
                    <a:pt x="2390" y="2830"/>
                  </a:lnTo>
                  <a:lnTo>
                    <a:pt x="2508" y="2814"/>
                  </a:lnTo>
                  <a:lnTo>
                    <a:pt x="2622" y="2790"/>
                  </a:lnTo>
                  <a:lnTo>
                    <a:pt x="2728" y="2758"/>
                  </a:lnTo>
                  <a:lnTo>
                    <a:pt x="2828" y="2717"/>
                  </a:lnTo>
                  <a:lnTo>
                    <a:pt x="2922" y="2667"/>
                  </a:lnTo>
                  <a:lnTo>
                    <a:pt x="3007" y="2609"/>
                  </a:lnTo>
                  <a:lnTo>
                    <a:pt x="3084" y="2544"/>
                  </a:lnTo>
                  <a:lnTo>
                    <a:pt x="3152" y="2470"/>
                  </a:lnTo>
                  <a:lnTo>
                    <a:pt x="3211" y="2386"/>
                  </a:lnTo>
                  <a:lnTo>
                    <a:pt x="3259" y="2296"/>
                  </a:lnTo>
                  <a:lnTo>
                    <a:pt x="3298" y="2197"/>
                  </a:lnTo>
                  <a:lnTo>
                    <a:pt x="3325" y="2089"/>
                  </a:lnTo>
                  <a:lnTo>
                    <a:pt x="3342" y="1973"/>
                  </a:lnTo>
                  <a:lnTo>
                    <a:pt x="3345" y="1848"/>
                  </a:lnTo>
                  <a:lnTo>
                    <a:pt x="3337" y="1716"/>
                  </a:lnTo>
                  <a:lnTo>
                    <a:pt x="3315" y="1575"/>
                  </a:lnTo>
                  <a:lnTo>
                    <a:pt x="3279" y="1427"/>
                  </a:lnTo>
                  <a:lnTo>
                    <a:pt x="3230" y="1269"/>
                  </a:lnTo>
                  <a:lnTo>
                    <a:pt x="3165" y="1103"/>
                  </a:lnTo>
                  <a:lnTo>
                    <a:pt x="3086" y="929"/>
                  </a:lnTo>
                  <a:lnTo>
                    <a:pt x="2990" y="747"/>
                  </a:lnTo>
                  <a:lnTo>
                    <a:pt x="2879" y="556"/>
                  </a:lnTo>
                  <a:lnTo>
                    <a:pt x="2750" y="358"/>
                  </a:lnTo>
                  <a:lnTo>
                    <a:pt x="2679" y="255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1795801" y="2399506"/>
              <a:ext cx="888997" cy="1103317"/>
            </a:xfrm>
            <a:custGeom>
              <a:rect b="b" l="l" r="r" t="t"/>
              <a:pathLst>
                <a:path extrusionOk="0" h="3476" w="2799">
                  <a:moveTo>
                    <a:pt x="23" y="2079"/>
                  </a:moveTo>
                  <a:lnTo>
                    <a:pt x="58" y="2082"/>
                  </a:lnTo>
                  <a:lnTo>
                    <a:pt x="289" y="2129"/>
                  </a:lnTo>
                  <a:lnTo>
                    <a:pt x="445" y="2177"/>
                  </a:lnTo>
                  <a:lnTo>
                    <a:pt x="558" y="2221"/>
                  </a:lnTo>
                  <a:lnTo>
                    <a:pt x="676" y="2273"/>
                  </a:lnTo>
                  <a:lnTo>
                    <a:pt x="796" y="2338"/>
                  </a:lnTo>
                  <a:lnTo>
                    <a:pt x="915" y="2414"/>
                  </a:lnTo>
                  <a:lnTo>
                    <a:pt x="1030" y="2504"/>
                  </a:lnTo>
                  <a:lnTo>
                    <a:pt x="1138" y="2608"/>
                  </a:lnTo>
                  <a:lnTo>
                    <a:pt x="1237" y="2727"/>
                  </a:lnTo>
                  <a:lnTo>
                    <a:pt x="1303" y="2829"/>
                  </a:lnTo>
                  <a:lnTo>
                    <a:pt x="1342" y="2901"/>
                  </a:lnTo>
                  <a:lnTo>
                    <a:pt x="1378" y="2978"/>
                  </a:lnTo>
                  <a:lnTo>
                    <a:pt x="1409" y="3058"/>
                  </a:lnTo>
                  <a:lnTo>
                    <a:pt x="1424" y="3102"/>
                  </a:lnTo>
                  <a:lnTo>
                    <a:pt x="1437" y="3143"/>
                  </a:lnTo>
                  <a:lnTo>
                    <a:pt x="1470" y="3219"/>
                  </a:lnTo>
                  <a:lnTo>
                    <a:pt x="1506" y="3285"/>
                  </a:lnTo>
                  <a:lnTo>
                    <a:pt x="1549" y="3341"/>
                  </a:lnTo>
                  <a:lnTo>
                    <a:pt x="1596" y="3387"/>
                  </a:lnTo>
                  <a:lnTo>
                    <a:pt x="1645" y="3422"/>
                  </a:lnTo>
                  <a:lnTo>
                    <a:pt x="1698" y="3449"/>
                  </a:lnTo>
                  <a:lnTo>
                    <a:pt x="1754" y="3467"/>
                  </a:lnTo>
                  <a:lnTo>
                    <a:pt x="1813" y="3476"/>
                  </a:lnTo>
                  <a:lnTo>
                    <a:pt x="1874" y="3476"/>
                  </a:lnTo>
                  <a:lnTo>
                    <a:pt x="1936" y="3467"/>
                  </a:lnTo>
                  <a:lnTo>
                    <a:pt x="1998" y="3450"/>
                  </a:lnTo>
                  <a:lnTo>
                    <a:pt x="2062" y="3424"/>
                  </a:lnTo>
                  <a:lnTo>
                    <a:pt x="2127" y="3391"/>
                  </a:lnTo>
                  <a:lnTo>
                    <a:pt x="2189" y="3351"/>
                  </a:lnTo>
                  <a:lnTo>
                    <a:pt x="2253" y="3302"/>
                  </a:lnTo>
                  <a:lnTo>
                    <a:pt x="2314" y="3246"/>
                  </a:lnTo>
                  <a:lnTo>
                    <a:pt x="2375" y="3183"/>
                  </a:lnTo>
                  <a:lnTo>
                    <a:pt x="2431" y="3114"/>
                  </a:lnTo>
                  <a:lnTo>
                    <a:pt x="2487" y="3037"/>
                  </a:lnTo>
                  <a:lnTo>
                    <a:pt x="2540" y="2954"/>
                  </a:lnTo>
                  <a:lnTo>
                    <a:pt x="2588" y="2864"/>
                  </a:lnTo>
                  <a:lnTo>
                    <a:pt x="2632" y="2769"/>
                  </a:lnTo>
                  <a:lnTo>
                    <a:pt x="2674" y="2668"/>
                  </a:lnTo>
                  <a:lnTo>
                    <a:pt x="2709" y="2561"/>
                  </a:lnTo>
                  <a:lnTo>
                    <a:pt x="2739" y="2448"/>
                  </a:lnTo>
                  <a:lnTo>
                    <a:pt x="2764" y="2330"/>
                  </a:lnTo>
                  <a:lnTo>
                    <a:pt x="2782" y="2207"/>
                  </a:lnTo>
                  <a:lnTo>
                    <a:pt x="2794" y="2079"/>
                  </a:lnTo>
                  <a:lnTo>
                    <a:pt x="2799" y="1946"/>
                  </a:lnTo>
                  <a:lnTo>
                    <a:pt x="2796" y="1809"/>
                  </a:lnTo>
                  <a:lnTo>
                    <a:pt x="2785" y="1667"/>
                  </a:lnTo>
                  <a:lnTo>
                    <a:pt x="2776" y="1595"/>
                  </a:lnTo>
                  <a:lnTo>
                    <a:pt x="2765" y="1518"/>
                  </a:lnTo>
                  <a:lnTo>
                    <a:pt x="2738" y="1367"/>
                  </a:lnTo>
                  <a:lnTo>
                    <a:pt x="2704" y="1222"/>
                  </a:lnTo>
                  <a:lnTo>
                    <a:pt x="2664" y="1082"/>
                  </a:lnTo>
                  <a:lnTo>
                    <a:pt x="2617" y="950"/>
                  </a:lnTo>
                  <a:lnTo>
                    <a:pt x="2564" y="822"/>
                  </a:lnTo>
                  <a:lnTo>
                    <a:pt x="2506" y="704"/>
                  </a:lnTo>
                  <a:lnTo>
                    <a:pt x="2443" y="593"/>
                  </a:lnTo>
                  <a:lnTo>
                    <a:pt x="2375" y="489"/>
                  </a:lnTo>
                  <a:lnTo>
                    <a:pt x="2302" y="394"/>
                  </a:lnTo>
                  <a:lnTo>
                    <a:pt x="2224" y="308"/>
                  </a:lnTo>
                  <a:lnTo>
                    <a:pt x="2142" y="232"/>
                  </a:lnTo>
                  <a:lnTo>
                    <a:pt x="2058" y="165"/>
                  </a:lnTo>
                  <a:lnTo>
                    <a:pt x="1968" y="109"/>
                  </a:lnTo>
                  <a:lnTo>
                    <a:pt x="1876" y="65"/>
                  </a:lnTo>
                  <a:lnTo>
                    <a:pt x="1780" y="31"/>
                  </a:lnTo>
                  <a:lnTo>
                    <a:pt x="1682" y="9"/>
                  </a:lnTo>
                  <a:lnTo>
                    <a:pt x="1581" y="0"/>
                  </a:lnTo>
                  <a:lnTo>
                    <a:pt x="1477" y="2"/>
                  </a:lnTo>
                  <a:lnTo>
                    <a:pt x="1372" y="19"/>
                  </a:lnTo>
                  <a:lnTo>
                    <a:pt x="1265" y="49"/>
                  </a:lnTo>
                  <a:lnTo>
                    <a:pt x="1157" y="93"/>
                  </a:lnTo>
                  <a:lnTo>
                    <a:pt x="1048" y="152"/>
                  </a:lnTo>
                  <a:lnTo>
                    <a:pt x="937" y="225"/>
                  </a:lnTo>
                  <a:lnTo>
                    <a:pt x="826" y="315"/>
                  </a:lnTo>
                  <a:lnTo>
                    <a:pt x="714" y="420"/>
                  </a:lnTo>
                  <a:lnTo>
                    <a:pt x="603" y="542"/>
                  </a:lnTo>
                  <a:lnTo>
                    <a:pt x="492" y="681"/>
                  </a:lnTo>
                  <a:lnTo>
                    <a:pt x="381" y="836"/>
                  </a:lnTo>
                  <a:lnTo>
                    <a:pt x="270" y="1010"/>
                  </a:lnTo>
                  <a:lnTo>
                    <a:pt x="162" y="1202"/>
                  </a:lnTo>
                  <a:lnTo>
                    <a:pt x="54" y="1413"/>
                  </a:lnTo>
                  <a:lnTo>
                    <a:pt x="0" y="1525"/>
                  </a:lnTo>
                  <a:lnTo>
                    <a:pt x="23" y="2079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1440201" y="2734469"/>
              <a:ext cx="566738" cy="566738"/>
            </a:xfrm>
            <a:custGeom>
              <a:rect b="b" l="l" r="r" t="t"/>
              <a:pathLst>
                <a:path extrusionOk="0" h="1788" w="1788">
                  <a:moveTo>
                    <a:pt x="1788" y="894"/>
                  </a:moveTo>
                  <a:lnTo>
                    <a:pt x="1788" y="940"/>
                  </a:lnTo>
                  <a:lnTo>
                    <a:pt x="1778" y="1031"/>
                  </a:lnTo>
                  <a:lnTo>
                    <a:pt x="1760" y="1118"/>
                  </a:lnTo>
                  <a:lnTo>
                    <a:pt x="1735" y="1202"/>
                  </a:lnTo>
                  <a:lnTo>
                    <a:pt x="1701" y="1282"/>
                  </a:lnTo>
                  <a:lnTo>
                    <a:pt x="1660" y="1359"/>
                  </a:lnTo>
                  <a:lnTo>
                    <a:pt x="1611" y="1430"/>
                  </a:lnTo>
                  <a:lnTo>
                    <a:pt x="1556" y="1496"/>
                  </a:lnTo>
                  <a:lnTo>
                    <a:pt x="1496" y="1556"/>
                  </a:lnTo>
                  <a:lnTo>
                    <a:pt x="1430" y="1611"/>
                  </a:lnTo>
                  <a:lnTo>
                    <a:pt x="1359" y="1660"/>
                  </a:lnTo>
                  <a:lnTo>
                    <a:pt x="1282" y="1701"/>
                  </a:lnTo>
                  <a:lnTo>
                    <a:pt x="1202" y="1735"/>
                  </a:lnTo>
                  <a:lnTo>
                    <a:pt x="1118" y="1760"/>
                  </a:lnTo>
                  <a:lnTo>
                    <a:pt x="1031" y="1778"/>
                  </a:lnTo>
                  <a:lnTo>
                    <a:pt x="940" y="1788"/>
                  </a:lnTo>
                  <a:lnTo>
                    <a:pt x="895" y="1788"/>
                  </a:lnTo>
                  <a:lnTo>
                    <a:pt x="848" y="1788"/>
                  </a:lnTo>
                  <a:lnTo>
                    <a:pt x="758" y="1778"/>
                  </a:lnTo>
                  <a:lnTo>
                    <a:pt x="670" y="1760"/>
                  </a:lnTo>
                  <a:lnTo>
                    <a:pt x="587" y="1735"/>
                  </a:lnTo>
                  <a:lnTo>
                    <a:pt x="506" y="1701"/>
                  </a:lnTo>
                  <a:lnTo>
                    <a:pt x="430" y="1660"/>
                  </a:lnTo>
                  <a:lnTo>
                    <a:pt x="359" y="1611"/>
                  </a:lnTo>
                  <a:lnTo>
                    <a:pt x="293" y="1556"/>
                  </a:lnTo>
                  <a:lnTo>
                    <a:pt x="232" y="1496"/>
                  </a:lnTo>
                  <a:lnTo>
                    <a:pt x="177" y="1430"/>
                  </a:lnTo>
                  <a:lnTo>
                    <a:pt x="129" y="1359"/>
                  </a:lnTo>
                  <a:lnTo>
                    <a:pt x="88" y="1282"/>
                  </a:lnTo>
                  <a:lnTo>
                    <a:pt x="53" y="1202"/>
                  </a:lnTo>
                  <a:lnTo>
                    <a:pt x="27" y="1118"/>
                  </a:lnTo>
                  <a:lnTo>
                    <a:pt x="10" y="1031"/>
                  </a:lnTo>
                  <a:lnTo>
                    <a:pt x="1" y="940"/>
                  </a:lnTo>
                  <a:lnTo>
                    <a:pt x="0" y="894"/>
                  </a:lnTo>
                  <a:lnTo>
                    <a:pt x="1" y="848"/>
                  </a:lnTo>
                  <a:lnTo>
                    <a:pt x="10" y="758"/>
                  </a:lnTo>
                  <a:lnTo>
                    <a:pt x="27" y="670"/>
                  </a:lnTo>
                  <a:lnTo>
                    <a:pt x="53" y="586"/>
                  </a:lnTo>
                  <a:lnTo>
                    <a:pt x="88" y="506"/>
                  </a:lnTo>
                  <a:lnTo>
                    <a:pt x="129" y="430"/>
                  </a:lnTo>
                  <a:lnTo>
                    <a:pt x="177" y="359"/>
                  </a:lnTo>
                  <a:lnTo>
                    <a:pt x="232" y="293"/>
                  </a:lnTo>
                  <a:lnTo>
                    <a:pt x="293" y="232"/>
                  </a:lnTo>
                  <a:lnTo>
                    <a:pt x="359" y="177"/>
                  </a:lnTo>
                  <a:lnTo>
                    <a:pt x="430" y="129"/>
                  </a:lnTo>
                  <a:lnTo>
                    <a:pt x="506" y="88"/>
                  </a:lnTo>
                  <a:lnTo>
                    <a:pt x="587" y="53"/>
                  </a:lnTo>
                  <a:lnTo>
                    <a:pt x="670" y="27"/>
                  </a:lnTo>
                  <a:lnTo>
                    <a:pt x="758" y="10"/>
                  </a:lnTo>
                  <a:lnTo>
                    <a:pt x="848" y="1"/>
                  </a:lnTo>
                  <a:lnTo>
                    <a:pt x="895" y="0"/>
                  </a:lnTo>
                  <a:lnTo>
                    <a:pt x="940" y="1"/>
                  </a:lnTo>
                  <a:lnTo>
                    <a:pt x="1031" y="10"/>
                  </a:lnTo>
                  <a:lnTo>
                    <a:pt x="1118" y="27"/>
                  </a:lnTo>
                  <a:lnTo>
                    <a:pt x="1202" y="53"/>
                  </a:lnTo>
                  <a:lnTo>
                    <a:pt x="1282" y="88"/>
                  </a:lnTo>
                  <a:lnTo>
                    <a:pt x="1359" y="129"/>
                  </a:lnTo>
                  <a:lnTo>
                    <a:pt x="1430" y="177"/>
                  </a:lnTo>
                  <a:lnTo>
                    <a:pt x="1496" y="232"/>
                  </a:lnTo>
                  <a:lnTo>
                    <a:pt x="1556" y="293"/>
                  </a:lnTo>
                  <a:lnTo>
                    <a:pt x="1611" y="359"/>
                  </a:lnTo>
                  <a:lnTo>
                    <a:pt x="1660" y="430"/>
                  </a:lnTo>
                  <a:lnTo>
                    <a:pt x="1701" y="506"/>
                  </a:lnTo>
                  <a:lnTo>
                    <a:pt x="1735" y="586"/>
                  </a:lnTo>
                  <a:lnTo>
                    <a:pt x="1760" y="670"/>
                  </a:lnTo>
                  <a:lnTo>
                    <a:pt x="1778" y="758"/>
                  </a:lnTo>
                  <a:lnTo>
                    <a:pt x="1788" y="848"/>
                  </a:lnTo>
                  <a:lnTo>
                    <a:pt x="1788" y="894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1486238" y="2780506"/>
              <a:ext cx="474661" cy="474664"/>
            </a:xfrm>
            <a:custGeom>
              <a:rect b="b" l="l" r="r" t="t"/>
              <a:pathLst>
                <a:path extrusionOk="0" h="1491" w="1492">
                  <a:moveTo>
                    <a:pt x="747" y="1491"/>
                  </a:moveTo>
                  <a:lnTo>
                    <a:pt x="707" y="1490"/>
                  </a:lnTo>
                  <a:lnTo>
                    <a:pt x="633" y="1483"/>
                  </a:lnTo>
                  <a:lnTo>
                    <a:pt x="560" y="1467"/>
                  </a:lnTo>
                  <a:lnTo>
                    <a:pt x="490" y="1446"/>
                  </a:lnTo>
                  <a:lnTo>
                    <a:pt x="423" y="1417"/>
                  </a:lnTo>
                  <a:lnTo>
                    <a:pt x="359" y="1383"/>
                  </a:lnTo>
                  <a:lnTo>
                    <a:pt x="300" y="1342"/>
                  </a:lnTo>
                  <a:lnTo>
                    <a:pt x="244" y="1297"/>
                  </a:lnTo>
                  <a:lnTo>
                    <a:pt x="194" y="1246"/>
                  </a:lnTo>
                  <a:lnTo>
                    <a:pt x="148" y="1191"/>
                  </a:lnTo>
                  <a:lnTo>
                    <a:pt x="108" y="1131"/>
                  </a:lnTo>
                  <a:lnTo>
                    <a:pt x="74" y="1068"/>
                  </a:lnTo>
                  <a:lnTo>
                    <a:pt x="46" y="1001"/>
                  </a:lnTo>
                  <a:lnTo>
                    <a:pt x="23" y="932"/>
                  </a:lnTo>
                  <a:lnTo>
                    <a:pt x="9" y="858"/>
                  </a:lnTo>
                  <a:lnTo>
                    <a:pt x="1" y="783"/>
                  </a:lnTo>
                  <a:lnTo>
                    <a:pt x="0" y="745"/>
                  </a:lnTo>
                  <a:lnTo>
                    <a:pt x="1" y="706"/>
                  </a:lnTo>
                  <a:lnTo>
                    <a:pt x="9" y="632"/>
                  </a:lnTo>
                  <a:lnTo>
                    <a:pt x="23" y="559"/>
                  </a:lnTo>
                  <a:lnTo>
                    <a:pt x="46" y="489"/>
                  </a:lnTo>
                  <a:lnTo>
                    <a:pt x="74" y="422"/>
                  </a:lnTo>
                  <a:lnTo>
                    <a:pt x="108" y="358"/>
                  </a:lnTo>
                  <a:lnTo>
                    <a:pt x="148" y="299"/>
                  </a:lnTo>
                  <a:lnTo>
                    <a:pt x="194" y="243"/>
                  </a:lnTo>
                  <a:lnTo>
                    <a:pt x="244" y="193"/>
                  </a:lnTo>
                  <a:lnTo>
                    <a:pt x="300" y="147"/>
                  </a:lnTo>
                  <a:lnTo>
                    <a:pt x="359" y="107"/>
                  </a:lnTo>
                  <a:lnTo>
                    <a:pt x="423" y="73"/>
                  </a:lnTo>
                  <a:lnTo>
                    <a:pt x="490" y="45"/>
                  </a:lnTo>
                  <a:lnTo>
                    <a:pt x="560" y="22"/>
                  </a:lnTo>
                  <a:lnTo>
                    <a:pt x="633" y="8"/>
                  </a:lnTo>
                  <a:lnTo>
                    <a:pt x="707" y="0"/>
                  </a:lnTo>
                  <a:lnTo>
                    <a:pt x="747" y="0"/>
                  </a:lnTo>
                  <a:lnTo>
                    <a:pt x="784" y="0"/>
                  </a:lnTo>
                  <a:lnTo>
                    <a:pt x="859" y="8"/>
                  </a:lnTo>
                  <a:lnTo>
                    <a:pt x="933" y="22"/>
                  </a:lnTo>
                  <a:lnTo>
                    <a:pt x="1002" y="45"/>
                  </a:lnTo>
                  <a:lnTo>
                    <a:pt x="1069" y="73"/>
                  </a:lnTo>
                  <a:lnTo>
                    <a:pt x="1133" y="107"/>
                  </a:lnTo>
                  <a:lnTo>
                    <a:pt x="1192" y="147"/>
                  </a:lnTo>
                  <a:lnTo>
                    <a:pt x="1248" y="193"/>
                  </a:lnTo>
                  <a:lnTo>
                    <a:pt x="1298" y="244"/>
                  </a:lnTo>
                  <a:lnTo>
                    <a:pt x="1343" y="299"/>
                  </a:lnTo>
                  <a:lnTo>
                    <a:pt x="1384" y="358"/>
                  </a:lnTo>
                  <a:lnTo>
                    <a:pt x="1418" y="422"/>
                  </a:lnTo>
                  <a:lnTo>
                    <a:pt x="1447" y="489"/>
                  </a:lnTo>
                  <a:lnTo>
                    <a:pt x="1468" y="559"/>
                  </a:lnTo>
                  <a:lnTo>
                    <a:pt x="1484" y="632"/>
                  </a:lnTo>
                  <a:lnTo>
                    <a:pt x="1491" y="706"/>
                  </a:lnTo>
                  <a:lnTo>
                    <a:pt x="1492" y="745"/>
                  </a:lnTo>
                  <a:lnTo>
                    <a:pt x="1491" y="783"/>
                  </a:lnTo>
                  <a:lnTo>
                    <a:pt x="1484" y="858"/>
                  </a:lnTo>
                  <a:lnTo>
                    <a:pt x="1468" y="932"/>
                  </a:lnTo>
                  <a:lnTo>
                    <a:pt x="1447" y="1001"/>
                  </a:lnTo>
                  <a:lnTo>
                    <a:pt x="1418" y="1068"/>
                  </a:lnTo>
                  <a:lnTo>
                    <a:pt x="1384" y="1131"/>
                  </a:lnTo>
                  <a:lnTo>
                    <a:pt x="1343" y="1191"/>
                  </a:lnTo>
                  <a:lnTo>
                    <a:pt x="1298" y="1246"/>
                  </a:lnTo>
                  <a:lnTo>
                    <a:pt x="1248" y="1297"/>
                  </a:lnTo>
                  <a:lnTo>
                    <a:pt x="1192" y="1342"/>
                  </a:lnTo>
                  <a:lnTo>
                    <a:pt x="1133" y="1383"/>
                  </a:lnTo>
                  <a:lnTo>
                    <a:pt x="1069" y="1417"/>
                  </a:lnTo>
                  <a:lnTo>
                    <a:pt x="1002" y="1446"/>
                  </a:lnTo>
                  <a:lnTo>
                    <a:pt x="933" y="1467"/>
                  </a:lnTo>
                  <a:lnTo>
                    <a:pt x="859" y="1483"/>
                  </a:lnTo>
                  <a:lnTo>
                    <a:pt x="784" y="1490"/>
                  </a:lnTo>
                  <a:lnTo>
                    <a:pt x="747" y="1491"/>
                  </a:lnTo>
                  <a:close/>
                  <a:moveTo>
                    <a:pt x="747" y="132"/>
                  </a:moveTo>
                  <a:lnTo>
                    <a:pt x="714" y="132"/>
                  </a:lnTo>
                  <a:lnTo>
                    <a:pt x="653" y="138"/>
                  </a:lnTo>
                  <a:lnTo>
                    <a:pt x="593" y="151"/>
                  </a:lnTo>
                  <a:lnTo>
                    <a:pt x="536" y="169"/>
                  </a:lnTo>
                  <a:lnTo>
                    <a:pt x="480" y="192"/>
                  </a:lnTo>
                  <a:lnTo>
                    <a:pt x="428" y="220"/>
                  </a:lnTo>
                  <a:lnTo>
                    <a:pt x="379" y="253"/>
                  </a:lnTo>
                  <a:lnTo>
                    <a:pt x="334" y="291"/>
                  </a:lnTo>
                  <a:lnTo>
                    <a:pt x="292" y="333"/>
                  </a:lnTo>
                  <a:lnTo>
                    <a:pt x="254" y="378"/>
                  </a:lnTo>
                  <a:lnTo>
                    <a:pt x="221" y="427"/>
                  </a:lnTo>
                  <a:lnTo>
                    <a:pt x="193" y="479"/>
                  </a:lnTo>
                  <a:lnTo>
                    <a:pt x="170" y="534"/>
                  </a:lnTo>
                  <a:lnTo>
                    <a:pt x="152" y="591"/>
                  </a:lnTo>
                  <a:lnTo>
                    <a:pt x="139" y="652"/>
                  </a:lnTo>
                  <a:lnTo>
                    <a:pt x="133" y="713"/>
                  </a:lnTo>
                  <a:lnTo>
                    <a:pt x="133" y="745"/>
                  </a:lnTo>
                  <a:lnTo>
                    <a:pt x="133" y="777"/>
                  </a:lnTo>
                  <a:lnTo>
                    <a:pt x="139" y="838"/>
                  </a:lnTo>
                  <a:lnTo>
                    <a:pt x="152" y="898"/>
                  </a:lnTo>
                  <a:lnTo>
                    <a:pt x="170" y="956"/>
                  </a:lnTo>
                  <a:lnTo>
                    <a:pt x="193" y="1011"/>
                  </a:lnTo>
                  <a:lnTo>
                    <a:pt x="221" y="1063"/>
                  </a:lnTo>
                  <a:lnTo>
                    <a:pt x="254" y="1112"/>
                  </a:lnTo>
                  <a:lnTo>
                    <a:pt x="292" y="1157"/>
                  </a:lnTo>
                  <a:lnTo>
                    <a:pt x="334" y="1200"/>
                  </a:lnTo>
                  <a:lnTo>
                    <a:pt x="379" y="1236"/>
                  </a:lnTo>
                  <a:lnTo>
                    <a:pt x="428" y="1270"/>
                  </a:lnTo>
                  <a:lnTo>
                    <a:pt x="480" y="1299"/>
                  </a:lnTo>
                  <a:lnTo>
                    <a:pt x="536" y="1321"/>
                  </a:lnTo>
                  <a:lnTo>
                    <a:pt x="593" y="1340"/>
                  </a:lnTo>
                  <a:lnTo>
                    <a:pt x="653" y="1352"/>
                  </a:lnTo>
                  <a:lnTo>
                    <a:pt x="714" y="1358"/>
                  </a:lnTo>
                  <a:lnTo>
                    <a:pt x="747" y="1359"/>
                  </a:lnTo>
                  <a:lnTo>
                    <a:pt x="778" y="1358"/>
                  </a:lnTo>
                  <a:lnTo>
                    <a:pt x="839" y="1352"/>
                  </a:lnTo>
                  <a:lnTo>
                    <a:pt x="899" y="1340"/>
                  </a:lnTo>
                  <a:lnTo>
                    <a:pt x="957" y="1321"/>
                  </a:lnTo>
                  <a:lnTo>
                    <a:pt x="1012" y="1299"/>
                  </a:lnTo>
                  <a:lnTo>
                    <a:pt x="1065" y="1270"/>
                  </a:lnTo>
                  <a:lnTo>
                    <a:pt x="1114" y="1236"/>
                  </a:lnTo>
                  <a:lnTo>
                    <a:pt x="1158" y="1200"/>
                  </a:lnTo>
                  <a:lnTo>
                    <a:pt x="1201" y="1157"/>
                  </a:lnTo>
                  <a:lnTo>
                    <a:pt x="1237" y="1112"/>
                  </a:lnTo>
                  <a:lnTo>
                    <a:pt x="1271" y="1063"/>
                  </a:lnTo>
                  <a:lnTo>
                    <a:pt x="1300" y="1011"/>
                  </a:lnTo>
                  <a:lnTo>
                    <a:pt x="1322" y="956"/>
                  </a:lnTo>
                  <a:lnTo>
                    <a:pt x="1341" y="898"/>
                  </a:lnTo>
                  <a:lnTo>
                    <a:pt x="1354" y="838"/>
                  </a:lnTo>
                  <a:lnTo>
                    <a:pt x="1359" y="777"/>
                  </a:lnTo>
                  <a:lnTo>
                    <a:pt x="1360" y="745"/>
                  </a:lnTo>
                  <a:lnTo>
                    <a:pt x="1359" y="713"/>
                  </a:lnTo>
                  <a:lnTo>
                    <a:pt x="1354" y="652"/>
                  </a:lnTo>
                  <a:lnTo>
                    <a:pt x="1341" y="591"/>
                  </a:lnTo>
                  <a:lnTo>
                    <a:pt x="1322" y="534"/>
                  </a:lnTo>
                  <a:lnTo>
                    <a:pt x="1300" y="479"/>
                  </a:lnTo>
                  <a:lnTo>
                    <a:pt x="1271" y="427"/>
                  </a:lnTo>
                  <a:lnTo>
                    <a:pt x="1237" y="378"/>
                  </a:lnTo>
                  <a:lnTo>
                    <a:pt x="1201" y="333"/>
                  </a:lnTo>
                  <a:lnTo>
                    <a:pt x="1158" y="291"/>
                  </a:lnTo>
                  <a:lnTo>
                    <a:pt x="1114" y="253"/>
                  </a:lnTo>
                  <a:lnTo>
                    <a:pt x="1065" y="220"/>
                  </a:lnTo>
                  <a:lnTo>
                    <a:pt x="1012" y="192"/>
                  </a:lnTo>
                  <a:lnTo>
                    <a:pt x="957" y="169"/>
                  </a:lnTo>
                  <a:lnTo>
                    <a:pt x="899" y="151"/>
                  </a:lnTo>
                  <a:lnTo>
                    <a:pt x="839" y="138"/>
                  </a:lnTo>
                  <a:lnTo>
                    <a:pt x="778" y="132"/>
                  </a:lnTo>
                  <a:lnTo>
                    <a:pt x="747" y="132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19055" y="2004214"/>
              <a:ext cx="2016135" cy="2016135"/>
            </a:xfrm>
            <a:custGeom>
              <a:rect b="b" l="l" r="r" t="t"/>
              <a:pathLst>
                <a:path extrusionOk="0" h="1788" w="1788">
                  <a:moveTo>
                    <a:pt x="1788" y="894"/>
                  </a:moveTo>
                  <a:lnTo>
                    <a:pt x="1788" y="940"/>
                  </a:lnTo>
                  <a:lnTo>
                    <a:pt x="1778" y="1031"/>
                  </a:lnTo>
                  <a:lnTo>
                    <a:pt x="1760" y="1118"/>
                  </a:lnTo>
                  <a:lnTo>
                    <a:pt x="1735" y="1202"/>
                  </a:lnTo>
                  <a:lnTo>
                    <a:pt x="1701" y="1282"/>
                  </a:lnTo>
                  <a:lnTo>
                    <a:pt x="1660" y="1359"/>
                  </a:lnTo>
                  <a:lnTo>
                    <a:pt x="1611" y="1430"/>
                  </a:lnTo>
                  <a:lnTo>
                    <a:pt x="1556" y="1496"/>
                  </a:lnTo>
                  <a:lnTo>
                    <a:pt x="1496" y="1556"/>
                  </a:lnTo>
                  <a:lnTo>
                    <a:pt x="1430" y="1611"/>
                  </a:lnTo>
                  <a:lnTo>
                    <a:pt x="1359" y="1660"/>
                  </a:lnTo>
                  <a:lnTo>
                    <a:pt x="1282" y="1701"/>
                  </a:lnTo>
                  <a:lnTo>
                    <a:pt x="1202" y="1735"/>
                  </a:lnTo>
                  <a:lnTo>
                    <a:pt x="1118" y="1760"/>
                  </a:lnTo>
                  <a:lnTo>
                    <a:pt x="1031" y="1778"/>
                  </a:lnTo>
                  <a:lnTo>
                    <a:pt x="940" y="1788"/>
                  </a:lnTo>
                  <a:lnTo>
                    <a:pt x="895" y="1788"/>
                  </a:lnTo>
                  <a:lnTo>
                    <a:pt x="848" y="1788"/>
                  </a:lnTo>
                  <a:lnTo>
                    <a:pt x="758" y="1778"/>
                  </a:lnTo>
                  <a:lnTo>
                    <a:pt x="670" y="1760"/>
                  </a:lnTo>
                  <a:lnTo>
                    <a:pt x="587" y="1735"/>
                  </a:lnTo>
                  <a:lnTo>
                    <a:pt x="506" y="1701"/>
                  </a:lnTo>
                  <a:lnTo>
                    <a:pt x="430" y="1660"/>
                  </a:lnTo>
                  <a:lnTo>
                    <a:pt x="359" y="1611"/>
                  </a:lnTo>
                  <a:lnTo>
                    <a:pt x="293" y="1556"/>
                  </a:lnTo>
                  <a:lnTo>
                    <a:pt x="232" y="1496"/>
                  </a:lnTo>
                  <a:lnTo>
                    <a:pt x="177" y="1430"/>
                  </a:lnTo>
                  <a:lnTo>
                    <a:pt x="129" y="1359"/>
                  </a:lnTo>
                  <a:lnTo>
                    <a:pt x="88" y="1282"/>
                  </a:lnTo>
                  <a:lnTo>
                    <a:pt x="53" y="1202"/>
                  </a:lnTo>
                  <a:lnTo>
                    <a:pt x="27" y="1118"/>
                  </a:lnTo>
                  <a:lnTo>
                    <a:pt x="10" y="1031"/>
                  </a:lnTo>
                  <a:lnTo>
                    <a:pt x="1" y="940"/>
                  </a:lnTo>
                  <a:lnTo>
                    <a:pt x="0" y="894"/>
                  </a:lnTo>
                  <a:lnTo>
                    <a:pt x="1" y="848"/>
                  </a:lnTo>
                  <a:lnTo>
                    <a:pt x="10" y="758"/>
                  </a:lnTo>
                  <a:lnTo>
                    <a:pt x="27" y="670"/>
                  </a:lnTo>
                  <a:lnTo>
                    <a:pt x="53" y="586"/>
                  </a:lnTo>
                  <a:lnTo>
                    <a:pt x="88" y="506"/>
                  </a:lnTo>
                  <a:lnTo>
                    <a:pt x="129" y="430"/>
                  </a:lnTo>
                  <a:lnTo>
                    <a:pt x="177" y="359"/>
                  </a:lnTo>
                  <a:lnTo>
                    <a:pt x="232" y="293"/>
                  </a:lnTo>
                  <a:lnTo>
                    <a:pt x="293" y="232"/>
                  </a:lnTo>
                  <a:lnTo>
                    <a:pt x="359" y="177"/>
                  </a:lnTo>
                  <a:lnTo>
                    <a:pt x="430" y="129"/>
                  </a:lnTo>
                  <a:lnTo>
                    <a:pt x="506" y="88"/>
                  </a:lnTo>
                  <a:lnTo>
                    <a:pt x="587" y="53"/>
                  </a:lnTo>
                  <a:lnTo>
                    <a:pt x="670" y="27"/>
                  </a:lnTo>
                  <a:lnTo>
                    <a:pt x="758" y="10"/>
                  </a:lnTo>
                  <a:lnTo>
                    <a:pt x="848" y="1"/>
                  </a:lnTo>
                  <a:lnTo>
                    <a:pt x="895" y="0"/>
                  </a:lnTo>
                  <a:lnTo>
                    <a:pt x="940" y="1"/>
                  </a:lnTo>
                  <a:lnTo>
                    <a:pt x="1031" y="10"/>
                  </a:lnTo>
                  <a:lnTo>
                    <a:pt x="1118" y="27"/>
                  </a:lnTo>
                  <a:lnTo>
                    <a:pt x="1202" y="53"/>
                  </a:lnTo>
                  <a:lnTo>
                    <a:pt x="1282" y="88"/>
                  </a:lnTo>
                  <a:lnTo>
                    <a:pt x="1359" y="129"/>
                  </a:lnTo>
                  <a:lnTo>
                    <a:pt x="1430" y="177"/>
                  </a:lnTo>
                  <a:lnTo>
                    <a:pt x="1496" y="232"/>
                  </a:lnTo>
                  <a:lnTo>
                    <a:pt x="1556" y="293"/>
                  </a:lnTo>
                  <a:lnTo>
                    <a:pt x="1611" y="359"/>
                  </a:lnTo>
                  <a:lnTo>
                    <a:pt x="1660" y="430"/>
                  </a:lnTo>
                  <a:lnTo>
                    <a:pt x="1701" y="506"/>
                  </a:lnTo>
                  <a:lnTo>
                    <a:pt x="1735" y="586"/>
                  </a:lnTo>
                  <a:lnTo>
                    <a:pt x="1760" y="670"/>
                  </a:lnTo>
                  <a:lnTo>
                    <a:pt x="1778" y="758"/>
                  </a:lnTo>
                  <a:lnTo>
                    <a:pt x="1788" y="848"/>
                  </a:lnTo>
                  <a:lnTo>
                    <a:pt x="1788" y="89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p5"/>
          <p:cNvGrpSpPr/>
          <p:nvPr/>
        </p:nvGrpSpPr>
        <p:grpSpPr>
          <a:xfrm>
            <a:off x="2433064" y="1644629"/>
            <a:ext cx="2230981" cy="1003354"/>
            <a:chOff x="1573341" y="3816350"/>
            <a:chExt cx="2290770" cy="2290763"/>
          </a:xfrm>
        </p:grpSpPr>
        <p:sp>
          <p:nvSpPr>
            <p:cNvPr id="219" name="Google Shape;219;p5"/>
            <p:cNvSpPr/>
            <p:nvPr/>
          </p:nvSpPr>
          <p:spPr>
            <a:xfrm>
              <a:off x="1573341" y="3816350"/>
              <a:ext cx="2290770" cy="2290763"/>
            </a:xfrm>
            <a:custGeom>
              <a:rect b="b" l="l" r="r" t="t"/>
              <a:pathLst>
                <a:path extrusionOk="0" h="7215" w="7214">
                  <a:moveTo>
                    <a:pt x="3608" y="0"/>
                  </a:moveTo>
                  <a:lnTo>
                    <a:pt x="3514" y="1"/>
                  </a:lnTo>
                  <a:lnTo>
                    <a:pt x="3330" y="10"/>
                  </a:lnTo>
                  <a:lnTo>
                    <a:pt x="3148" y="29"/>
                  </a:lnTo>
                  <a:lnTo>
                    <a:pt x="2968" y="56"/>
                  </a:lnTo>
                  <a:lnTo>
                    <a:pt x="2793" y="91"/>
                  </a:lnTo>
                  <a:lnTo>
                    <a:pt x="2620" y="136"/>
                  </a:lnTo>
                  <a:lnTo>
                    <a:pt x="2450" y="190"/>
                  </a:lnTo>
                  <a:lnTo>
                    <a:pt x="2284" y="250"/>
                  </a:lnTo>
                  <a:lnTo>
                    <a:pt x="2122" y="318"/>
                  </a:lnTo>
                  <a:lnTo>
                    <a:pt x="1965" y="394"/>
                  </a:lnTo>
                  <a:lnTo>
                    <a:pt x="1811" y="478"/>
                  </a:lnTo>
                  <a:lnTo>
                    <a:pt x="1663" y="568"/>
                  </a:lnTo>
                  <a:lnTo>
                    <a:pt x="1519" y="665"/>
                  </a:lnTo>
                  <a:lnTo>
                    <a:pt x="1380" y="769"/>
                  </a:lnTo>
                  <a:lnTo>
                    <a:pt x="1246" y="879"/>
                  </a:lnTo>
                  <a:lnTo>
                    <a:pt x="1118" y="995"/>
                  </a:lnTo>
                  <a:lnTo>
                    <a:pt x="995" y="1118"/>
                  </a:lnTo>
                  <a:lnTo>
                    <a:pt x="879" y="1246"/>
                  </a:lnTo>
                  <a:lnTo>
                    <a:pt x="769" y="1380"/>
                  </a:lnTo>
                  <a:lnTo>
                    <a:pt x="665" y="1519"/>
                  </a:lnTo>
                  <a:lnTo>
                    <a:pt x="568" y="1663"/>
                  </a:lnTo>
                  <a:lnTo>
                    <a:pt x="478" y="1811"/>
                  </a:lnTo>
                  <a:lnTo>
                    <a:pt x="394" y="1965"/>
                  </a:lnTo>
                  <a:lnTo>
                    <a:pt x="318" y="2122"/>
                  </a:lnTo>
                  <a:lnTo>
                    <a:pt x="250" y="2284"/>
                  </a:lnTo>
                  <a:lnTo>
                    <a:pt x="190" y="2450"/>
                  </a:lnTo>
                  <a:lnTo>
                    <a:pt x="136" y="2620"/>
                  </a:lnTo>
                  <a:lnTo>
                    <a:pt x="91" y="2793"/>
                  </a:lnTo>
                  <a:lnTo>
                    <a:pt x="56" y="2968"/>
                  </a:lnTo>
                  <a:lnTo>
                    <a:pt x="29" y="3148"/>
                  </a:lnTo>
                  <a:lnTo>
                    <a:pt x="10" y="3330"/>
                  </a:lnTo>
                  <a:lnTo>
                    <a:pt x="1" y="3514"/>
                  </a:lnTo>
                  <a:lnTo>
                    <a:pt x="0" y="3607"/>
                  </a:lnTo>
                  <a:lnTo>
                    <a:pt x="1" y="3700"/>
                  </a:lnTo>
                  <a:lnTo>
                    <a:pt x="10" y="3885"/>
                  </a:lnTo>
                  <a:lnTo>
                    <a:pt x="29" y="4067"/>
                  </a:lnTo>
                  <a:lnTo>
                    <a:pt x="56" y="4246"/>
                  </a:lnTo>
                  <a:lnTo>
                    <a:pt x="91" y="4422"/>
                  </a:lnTo>
                  <a:lnTo>
                    <a:pt x="136" y="4595"/>
                  </a:lnTo>
                  <a:lnTo>
                    <a:pt x="190" y="4764"/>
                  </a:lnTo>
                  <a:lnTo>
                    <a:pt x="250" y="4930"/>
                  </a:lnTo>
                  <a:lnTo>
                    <a:pt x="318" y="5091"/>
                  </a:lnTo>
                  <a:lnTo>
                    <a:pt x="394" y="5250"/>
                  </a:lnTo>
                  <a:lnTo>
                    <a:pt x="478" y="5403"/>
                  </a:lnTo>
                  <a:lnTo>
                    <a:pt x="568" y="5551"/>
                  </a:lnTo>
                  <a:lnTo>
                    <a:pt x="665" y="5695"/>
                  </a:lnTo>
                  <a:lnTo>
                    <a:pt x="769" y="5835"/>
                  </a:lnTo>
                  <a:lnTo>
                    <a:pt x="879" y="5968"/>
                  </a:lnTo>
                  <a:lnTo>
                    <a:pt x="995" y="6096"/>
                  </a:lnTo>
                  <a:lnTo>
                    <a:pt x="1118" y="6218"/>
                  </a:lnTo>
                  <a:lnTo>
                    <a:pt x="1246" y="6334"/>
                  </a:lnTo>
                  <a:lnTo>
                    <a:pt x="1380" y="6445"/>
                  </a:lnTo>
                  <a:lnTo>
                    <a:pt x="1519" y="6549"/>
                  </a:lnTo>
                  <a:lnTo>
                    <a:pt x="1663" y="6646"/>
                  </a:lnTo>
                  <a:lnTo>
                    <a:pt x="1811" y="6736"/>
                  </a:lnTo>
                  <a:lnTo>
                    <a:pt x="1965" y="6820"/>
                  </a:lnTo>
                  <a:lnTo>
                    <a:pt x="2122" y="6896"/>
                  </a:lnTo>
                  <a:lnTo>
                    <a:pt x="2284" y="6965"/>
                  </a:lnTo>
                  <a:lnTo>
                    <a:pt x="2450" y="7025"/>
                  </a:lnTo>
                  <a:lnTo>
                    <a:pt x="2620" y="7078"/>
                  </a:lnTo>
                  <a:lnTo>
                    <a:pt x="2793" y="7122"/>
                  </a:lnTo>
                  <a:lnTo>
                    <a:pt x="2968" y="7158"/>
                  </a:lnTo>
                  <a:lnTo>
                    <a:pt x="3148" y="7186"/>
                  </a:lnTo>
                  <a:lnTo>
                    <a:pt x="3330" y="7204"/>
                  </a:lnTo>
                  <a:lnTo>
                    <a:pt x="3514" y="7214"/>
                  </a:lnTo>
                  <a:lnTo>
                    <a:pt x="3608" y="7215"/>
                  </a:lnTo>
                  <a:lnTo>
                    <a:pt x="3700" y="7214"/>
                  </a:lnTo>
                  <a:lnTo>
                    <a:pt x="3885" y="7204"/>
                  </a:lnTo>
                  <a:lnTo>
                    <a:pt x="4067" y="7186"/>
                  </a:lnTo>
                  <a:lnTo>
                    <a:pt x="4246" y="7158"/>
                  </a:lnTo>
                  <a:lnTo>
                    <a:pt x="4422" y="7122"/>
                  </a:lnTo>
                  <a:lnTo>
                    <a:pt x="4595" y="7078"/>
                  </a:lnTo>
                  <a:lnTo>
                    <a:pt x="4765" y="7025"/>
                  </a:lnTo>
                  <a:lnTo>
                    <a:pt x="4930" y="6965"/>
                  </a:lnTo>
                  <a:lnTo>
                    <a:pt x="5092" y="6896"/>
                  </a:lnTo>
                  <a:lnTo>
                    <a:pt x="5250" y="6820"/>
                  </a:lnTo>
                  <a:lnTo>
                    <a:pt x="5403" y="6736"/>
                  </a:lnTo>
                  <a:lnTo>
                    <a:pt x="5551" y="6646"/>
                  </a:lnTo>
                  <a:lnTo>
                    <a:pt x="5695" y="6549"/>
                  </a:lnTo>
                  <a:lnTo>
                    <a:pt x="5835" y="6445"/>
                  </a:lnTo>
                  <a:lnTo>
                    <a:pt x="5969" y="6334"/>
                  </a:lnTo>
                  <a:lnTo>
                    <a:pt x="6096" y="6218"/>
                  </a:lnTo>
                  <a:lnTo>
                    <a:pt x="6219" y="6096"/>
                  </a:lnTo>
                  <a:lnTo>
                    <a:pt x="6335" y="5968"/>
                  </a:lnTo>
                  <a:lnTo>
                    <a:pt x="6445" y="5835"/>
                  </a:lnTo>
                  <a:lnTo>
                    <a:pt x="6549" y="5695"/>
                  </a:lnTo>
                  <a:lnTo>
                    <a:pt x="6646" y="5551"/>
                  </a:lnTo>
                  <a:lnTo>
                    <a:pt x="6736" y="5403"/>
                  </a:lnTo>
                  <a:lnTo>
                    <a:pt x="6820" y="5250"/>
                  </a:lnTo>
                  <a:lnTo>
                    <a:pt x="6896" y="5091"/>
                  </a:lnTo>
                  <a:lnTo>
                    <a:pt x="6965" y="4930"/>
                  </a:lnTo>
                  <a:lnTo>
                    <a:pt x="7025" y="4764"/>
                  </a:lnTo>
                  <a:lnTo>
                    <a:pt x="7078" y="4595"/>
                  </a:lnTo>
                  <a:lnTo>
                    <a:pt x="7122" y="4422"/>
                  </a:lnTo>
                  <a:lnTo>
                    <a:pt x="7158" y="4246"/>
                  </a:lnTo>
                  <a:lnTo>
                    <a:pt x="7186" y="4067"/>
                  </a:lnTo>
                  <a:lnTo>
                    <a:pt x="7204" y="3885"/>
                  </a:lnTo>
                  <a:lnTo>
                    <a:pt x="7214" y="3700"/>
                  </a:lnTo>
                  <a:lnTo>
                    <a:pt x="7214" y="3607"/>
                  </a:lnTo>
                  <a:lnTo>
                    <a:pt x="7214" y="3514"/>
                  </a:lnTo>
                  <a:lnTo>
                    <a:pt x="7204" y="3330"/>
                  </a:lnTo>
                  <a:lnTo>
                    <a:pt x="7186" y="3148"/>
                  </a:lnTo>
                  <a:lnTo>
                    <a:pt x="7158" y="2968"/>
                  </a:lnTo>
                  <a:lnTo>
                    <a:pt x="7122" y="2793"/>
                  </a:lnTo>
                  <a:lnTo>
                    <a:pt x="7078" y="2620"/>
                  </a:lnTo>
                  <a:lnTo>
                    <a:pt x="7025" y="2450"/>
                  </a:lnTo>
                  <a:lnTo>
                    <a:pt x="6965" y="2284"/>
                  </a:lnTo>
                  <a:lnTo>
                    <a:pt x="6896" y="2122"/>
                  </a:lnTo>
                  <a:lnTo>
                    <a:pt x="6820" y="1965"/>
                  </a:lnTo>
                  <a:lnTo>
                    <a:pt x="6736" y="1811"/>
                  </a:lnTo>
                  <a:lnTo>
                    <a:pt x="6646" y="1663"/>
                  </a:lnTo>
                  <a:lnTo>
                    <a:pt x="6549" y="1519"/>
                  </a:lnTo>
                  <a:lnTo>
                    <a:pt x="6445" y="1380"/>
                  </a:lnTo>
                  <a:lnTo>
                    <a:pt x="6335" y="1246"/>
                  </a:lnTo>
                  <a:lnTo>
                    <a:pt x="6219" y="1118"/>
                  </a:lnTo>
                  <a:lnTo>
                    <a:pt x="6096" y="995"/>
                  </a:lnTo>
                  <a:lnTo>
                    <a:pt x="5969" y="879"/>
                  </a:lnTo>
                  <a:lnTo>
                    <a:pt x="5835" y="769"/>
                  </a:lnTo>
                  <a:lnTo>
                    <a:pt x="5695" y="665"/>
                  </a:lnTo>
                  <a:lnTo>
                    <a:pt x="5551" y="568"/>
                  </a:lnTo>
                  <a:lnTo>
                    <a:pt x="5403" y="478"/>
                  </a:lnTo>
                  <a:lnTo>
                    <a:pt x="5250" y="394"/>
                  </a:lnTo>
                  <a:lnTo>
                    <a:pt x="5092" y="318"/>
                  </a:lnTo>
                  <a:lnTo>
                    <a:pt x="4930" y="250"/>
                  </a:lnTo>
                  <a:lnTo>
                    <a:pt x="4765" y="190"/>
                  </a:lnTo>
                  <a:lnTo>
                    <a:pt x="4595" y="136"/>
                  </a:lnTo>
                  <a:lnTo>
                    <a:pt x="4422" y="91"/>
                  </a:lnTo>
                  <a:lnTo>
                    <a:pt x="4246" y="56"/>
                  </a:lnTo>
                  <a:lnTo>
                    <a:pt x="4067" y="29"/>
                  </a:lnTo>
                  <a:lnTo>
                    <a:pt x="3885" y="10"/>
                  </a:lnTo>
                  <a:lnTo>
                    <a:pt x="3700" y="1"/>
                  </a:lnTo>
                  <a:lnTo>
                    <a:pt x="3608" y="0"/>
                  </a:lnTo>
                  <a:close/>
                  <a:moveTo>
                    <a:pt x="3608" y="6917"/>
                  </a:moveTo>
                  <a:lnTo>
                    <a:pt x="3522" y="6916"/>
                  </a:lnTo>
                  <a:lnTo>
                    <a:pt x="3353" y="6907"/>
                  </a:lnTo>
                  <a:lnTo>
                    <a:pt x="3186" y="6890"/>
                  </a:lnTo>
                  <a:lnTo>
                    <a:pt x="3022" y="6866"/>
                  </a:lnTo>
                  <a:lnTo>
                    <a:pt x="2861" y="6832"/>
                  </a:lnTo>
                  <a:lnTo>
                    <a:pt x="2703" y="6791"/>
                  </a:lnTo>
                  <a:lnTo>
                    <a:pt x="2546" y="6743"/>
                  </a:lnTo>
                  <a:lnTo>
                    <a:pt x="2395" y="6687"/>
                  </a:lnTo>
                  <a:lnTo>
                    <a:pt x="2246" y="6625"/>
                  </a:lnTo>
                  <a:lnTo>
                    <a:pt x="2101" y="6554"/>
                  </a:lnTo>
                  <a:lnTo>
                    <a:pt x="1961" y="6478"/>
                  </a:lnTo>
                  <a:lnTo>
                    <a:pt x="1824" y="6395"/>
                  </a:lnTo>
                  <a:lnTo>
                    <a:pt x="1693" y="6305"/>
                  </a:lnTo>
                  <a:lnTo>
                    <a:pt x="1564" y="6211"/>
                  </a:lnTo>
                  <a:lnTo>
                    <a:pt x="1443" y="6109"/>
                  </a:lnTo>
                  <a:lnTo>
                    <a:pt x="1324" y="6002"/>
                  </a:lnTo>
                  <a:lnTo>
                    <a:pt x="1212" y="5889"/>
                  </a:lnTo>
                  <a:lnTo>
                    <a:pt x="1106" y="5772"/>
                  </a:lnTo>
                  <a:lnTo>
                    <a:pt x="1004" y="5649"/>
                  </a:lnTo>
                  <a:lnTo>
                    <a:pt x="908" y="5522"/>
                  </a:lnTo>
                  <a:lnTo>
                    <a:pt x="819" y="5389"/>
                  </a:lnTo>
                  <a:lnTo>
                    <a:pt x="736" y="5253"/>
                  </a:lnTo>
                  <a:lnTo>
                    <a:pt x="659" y="5113"/>
                  </a:lnTo>
                  <a:lnTo>
                    <a:pt x="590" y="4968"/>
                  </a:lnTo>
                  <a:lnTo>
                    <a:pt x="527" y="4819"/>
                  </a:lnTo>
                  <a:lnTo>
                    <a:pt x="471" y="4667"/>
                  </a:lnTo>
                  <a:lnTo>
                    <a:pt x="423" y="4512"/>
                  </a:lnTo>
                  <a:lnTo>
                    <a:pt x="382" y="4354"/>
                  </a:lnTo>
                  <a:lnTo>
                    <a:pt x="349" y="4192"/>
                  </a:lnTo>
                  <a:lnTo>
                    <a:pt x="324" y="4028"/>
                  </a:lnTo>
                  <a:lnTo>
                    <a:pt x="307" y="3862"/>
                  </a:lnTo>
                  <a:lnTo>
                    <a:pt x="298" y="3692"/>
                  </a:lnTo>
                  <a:lnTo>
                    <a:pt x="298" y="3607"/>
                  </a:lnTo>
                  <a:lnTo>
                    <a:pt x="298" y="3521"/>
                  </a:lnTo>
                  <a:lnTo>
                    <a:pt x="307" y="3353"/>
                  </a:lnTo>
                  <a:lnTo>
                    <a:pt x="324" y="3186"/>
                  </a:lnTo>
                  <a:lnTo>
                    <a:pt x="349" y="3022"/>
                  </a:lnTo>
                  <a:lnTo>
                    <a:pt x="382" y="2861"/>
                  </a:lnTo>
                  <a:lnTo>
                    <a:pt x="423" y="2702"/>
                  </a:lnTo>
                  <a:lnTo>
                    <a:pt x="471" y="2546"/>
                  </a:lnTo>
                  <a:lnTo>
                    <a:pt x="527" y="2395"/>
                  </a:lnTo>
                  <a:lnTo>
                    <a:pt x="590" y="2246"/>
                  </a:lnTo>
                  <a:lnTo>
                    <a:pt x="659" y="2101"/>
                  </a:lnTo>
                  <a:lnTo>
                    <a:pt x="736" y="1960"/>
                  </a:lnTo>
                  <a:lnTo>
                    <a:pt x="819" y="1824"/>
                  </a:lnTo>
                  <a:lnTo>
                    <a:pt x="908" y="1693"/>
                  </a:lnTo>
                  <a:lnTo>
                    <a:pt x="1004" y="1564"/>
                  </a:lnTo>
                  <a:lnTo>
                    <a:pt x="1106" y="1443"/>
                  </a:lnTo>
                  <a:lnTo>
                    <a:pt x="1212" y="1324"/>
                  </a:lnTo>
                  <a:lnTo>
                    <a:pt x="1324" y="1212"/>
                  </a:lnTo>
                  <a:lnTo>
                    <a:pt x="1443" y="1106"/>
                  </a:lnTo>
                  <a:lnTo>
                    <a:pt x="1564" y="1004"/>
                  </a:lnTo>
                  <a:lnTo>
                    <a:pt x="1693" y="908"/>
                  </a:lnTo>
                  <a:lnTo>
                    <a:pt x="1824" y="819"/>
                  </a:lnTo>
                  <a:lnTo>
                    <a:pt x="1961" y="736"/>
                  </a:lnTo>
                  <a:lnTo>
                    <a:pt x="2101" y="659"/>
                  </a:lnTo>
                  <a:lnTo>
                    <a:pt x="2246" y="590"/>
                  </a:lnTo>
                  <a:lnTo>
                    <a:pt x="2395" y="527"/>
                  </a:lnTo>
                  <a:lnTo>
                    <a:pt x="2546" y="471"/>
                  </a:lnTo>
                  <a:lnTo>
                    <a:pt x="2703" y="423"/>
                  </a:lnTo>
                  <a:lnTo>
                    <a:pt x="2861" y="382"/>
                  </a:lnTo>
                  <a:lnTo>
                    <a:pt x="3022" y="349"/>
                  </a:lnTo>
                  <a:lnTo>
                    <a:pt x="3186" y="324"/>
                  </a:lnTo>
                  <a:lnTo>
                    <a:pt x="3353" y="307"/>
                  </a:lnTo>
                  <a:lnTo>
                    <a:pt x="3522" y="298"/>
                  </a:lnTo>
                  <a:lnTo>
                    <a:pt x="3608" y="298"/>
                  </a:lnTo>
                  <a:lnTo>
                    <a:pt x="3692" y="298"/>
                  </a:lnTo>
                  <a:lnTo>
                    <a:pt x="3862" y="307"/>
                  </a:lnTo>
                  <a:lnTo>
                    <a:pt x="4028" y="324"/>
                  </a:lnTo>
                  <a:lnTo>
                    <a:pt x="4192" y="349"/>
                  </a:lnTo>
                  <a:lnTo>
                    <a:pt x="4354" y="382"/>
                  </a:lnTo>
                  <a:lnTo>
                    <a:pt x="4512" y="423"/>
                  </a:lnTo>
                  <a:lnTo>
                    <a:pt x="4668" y="471"/>
                  </a:lnTo>
                  <a:lnTo>
                    <a:pt x="4819" y="527"/>
                  </a:lnTo>
                  <a:lnTo>
                    <a:pt x="4968" y="590"/>
                  </a:lnTo>
                  <a:lnTo>
                    <a:pt x="5113" y="659"/>
                  </a:lnTo>
                  <a:lnTo>
                    <a:pt x="5253" y="736"/>
                  </a:lnTo>
                  <a:lnTo>
                    <a:pt x="5389" y="819"/>
                  </a:lnTo>
                  <a:lnTo>
                    <a:pt x="5522" y="908"/>
                  </a:lnTo>
                  <a:lnTo>
                    <a:pt x="5649" y="1004"/>
                  </a:lnTo>
                  <a:lnTo>
                    <a:pt x="5772" y="1106"/>
                  </a:lnTo>
                  <a:lnTo>
                    <a:pt x="5889" y="1212"/>
                  </a:lnTo>
                  <a:lnTo>
                    <a:pt x="6002" y="1324"/>
                  </a:lnTo>
                  <a:lnTo>
                    <a:pt x="6109" y="1443"/>
                  </a:lnTo>
                  <a:lnTo>
                    <a:pt x="6211" y="1564"/>
                  </a:lnTo>
                  <a:lnTo>
                    <a:pt x="6306" y="1693"/>
                  </a:lnTo>
                  <a:lnTo>
                    <a:pt x="6395" y="1824"/>
                  </a:lnTo>
                  <a:lnTo>
                    <a:pt x="6479" y="1960"/>
                  </a:lnTo>
                  <a:lnTo>
                    <a:pt x="6554" y="2101"/>
                  </a:lnTo>
                  <a:lnTo>
                    <a:pt x="6625" y="2246"/>
                  </a:lnTo>
                  <a:lnTo>
                    <a:pt x="6687" y="2395"/>
                  </a:lnTo>
                  <a:lnTo>
                    <a:pt x="6743" y="2546"/>
                  </a:lnTo>
                  <a:lnTo>
                    <a:pt x="6791" y="2702"/>
                  </a:lnTo>
                  <a:lnTo>
                    <a:pt x="6832" y="2861"/>
                  </a:lnTo>
                  <a:lnTo>
                    <a:pt x="6866" y="3022"/>
                  </a:lnTo>
                  <a:lnTo>
                    <a:pt x="6890" y="3186"/>
                  </a:lnTo>
                  <a:lnTo>
                    <a:pt x="6907" y="3353"/>
                  </a:lnTo>
                  <a:lnTo>
                    <a:pt x="6916" y="3521"/>
                  </a:lnTo>
                  <a:lnTo>
                    <a:pt x="6917" y="3607"/>
                  </a:lnTo>
                  <a:lnTo>
                    <a:pt x="6916" y="3692"/>
                  </a:lnTo>
                  <a:lnTo>
                    <a:pt x="6907" y="3862"/>
                  </a:lnTo>
                  <a:lnTo>
                    <a:pt x="6890" y="4028"/>
                  </a:lnTo>
                  <a:lnTo>
                    <a:pt x="6866" y="4192"/>
                  </a:lnTo>
                  <a:lnTo>
                    <a:pt x="6832" y="4354"/>
                  </a:lnTo>
                  <a:lnTo>
                    <a:pt x="6791" y="4512"/>
                  </a:lnTo>
                  <a:lnTo>
                    <a:pt x="6743" y="4667"/>
                  </a:lnTo>
                  <a:lnTo>
                    <a:pt x="6687" y="4819"/>
                  </a:lnTo>
                  <a:lnTo>
                    <a:pt x="6625" y="4968"/>
                  </a:lnTo>
                  <a:lnTo>
                    <a:pt x="6554" y="5113"/>
                  </a:lnTo>
                  <a:lnTo>
                    <a:pt x="6479" y="5253"/>
                  </a:lnTo>
                  <a:lnTo>
                    <a:pt x="6395" y="5389"/>
                  </a:lnTo>
                  <a:lnTo>
                    <a:pt x="6306" y="5522"/>
                  </a:lnTo>
                  <a:lnTo>
                    <a:pt x="6211" y="5649"/>
                  </a:lnTo>
                  <a:lnTo>
                    <a:pt x="6109" y="5772"/>
                  </a:lnTo>
                  <a:lnTo>
                    <a:pt x="6002" y="5889"/>
                  </a:lnTo>
                  <a:lnTo>
                    <a:pt x="5889" y="6002"/>
                  </a:lnTo>
                  <a:lnTo>
                    <a:pt x="5772" y="6109"/>
                  </a:lnTo>
                  <a:lnTo>
                    <a:pt x="5649" y="6211"/>
                  </a:lnTo>
                  <a:lnTo>
                    <a:pt x="5522" y="6305"/>
                  </a:lnTo>
                  <a:lnTo>
                    <a:pt x="5389" y="6395"/>
                  </a:lnTo>
                  <a:lnTo>
                    <a:pt x="5253" y="6478"/>
                  </a:lnTo>
                  <a:lnTo>
                    <a:pt x="5113" y="6554"/>
                  </a:lnTo>
                  <a:lnTo>
                    <a:pt x="4968" y="6625"/>
                  </a:lnTo>
                  <a:lnTo>
                    <a:pt x="4819" y="6687"/>
                  </a:lnTo>
                  <a:lnTo>
                    <a:pt x="4668" y="6743"/>
                  </a:lnTo>
                  <a:lnTo>
                    <a:pt x="4512" y="6791"/>
                  </a:lnTo>
                  <a:lnTo>
                    <a:pt x="4354" y="6832"/>
                  </a:lnTo>
                  <a:lnTo>
                    <a:pt x="4192" y="6866"/>
                  </a:lnTo>
                  <a:lnTo>
                    <a:pt x="4028" y="6890"/>
                  </a:lnTo>
                  <a:lnTo>
                    <a:pt x="3862" y="6907"/>
                  </a:lnTo>
                  <a:lnTo>
                    <a:pt x="3692" y="6916"/>
                  </a:lnTo>
                  <a:lnTo>
                    <a:pt x="3608" y="6917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1629113" y="3882231"/>
              <a:ext cx="2157413" cy="2158994"/>
            </a:xfrm>
            <a:custGeom>
              <a:rect b="b" l="l" r="r" t="t"/>
              <a:pathLst>
                <a:path extrusionOk="0" h="6798" w="6798">
                  <a:moveTo>
                    <a:pt x="6733" y="3333"/>
                  </a:moveTo>
                  <a:lnTo>
                    <a:pt x="5954" y="3333"/>
                  </a:lnTo>
                  <a:lnTo>
                    <a:pt x="5948" y="3256"/>
                  </a:lnTo>
                  <a:lnTo>
                    <a:pt x="5930" y="3104"/>
                  </a:lnTo>
                  <a:lnTo>
                    <a:pt x="5902" y="2956"/>
                  </a:lnTo>
                  <a:lnTo>
                    <a:pt x="5867" y="2811"/>
                  </a:lnTo>
                  <a:lnTo>
                    <a:pt x="5823" y="2668"/>
                  </a:lnTo>
                  <a:lnTo>
                    <a:pt x="5771" y="2529"/>
                  </a:lnTo>
                  <a:lnTo>
                    <a:pt x="5712" y="2394"/>
                  </a:lnTo>
                  <a:lnTo>
                    <a:pt x="5645" y="2264"/>
                  </a:lnTo>
                  <a:lnTo>
                    <a:pt x="5608" y="2200"/>
                  </a:lnTo>
                  <a:lnTo>
                    <a:pt x="6319" y="1790"/>
                  </a:lnTo>
                  <a:lnTo>
                    <a:pt x="6330" y="1782"/>
                  </a:lnTo>
                  <a:lnTo>
                    <a:pt x="6345" y="1762"/>
                  </a:lnTo>
                  <a:lnTo>
                    <a:pt x="6352" y="1737"/>
                  </a:lnTo>
                  <a:lnTo>
                    <a:pt x="6349" y="1712"/>
                  </a:lnTo>
                  <a:lnTo>
                    <a:pt x="6343" y="1699"/>
                  </a:lnTo>
                  <a:lnTo>
                    <a:pt x="6335" y="1688"/>
                  </a:lnTo>
                  <a:lnTo>
                    <a:pt x="6315" y="1673"/>
                  </a:lnTo>
                  <a:lnTo>
                    <a:pt x="6291" y="1667"/>
                  </a:lnTo>
                  <a:lnTo>
                    <a:pt x="6265" y="1669"/>
                  </a:lnTo>
                  <a:lnTo>
                    <a:pt x="6253" y="1676"/>
                  </a:lnTo>
                  <a:lnTo>
                    <a:pt x="5539" y="2088"/>
                  </a:lnTo>
                  <a:lnTo>
                    <a:pt x="5497" y="2027"/>
                  </a:lnTo>
                  <a:lnTo>
                    <a:pt x="5410" y="1909"/>
                  </a:lnTo>
                  <a:lnTo>
                    <a:pt x="5315" y="1796"/>
                  </a:lnTo>
                  <a:lnTo>
                    <a:pt x="5216" y="1690"/>
                  </a:lnTo>
                  <a:lnTo>
                    <a:pt x="5110" y="1589"/>
                  </a:lnTo>
                  <a:lnTo>
                    <a:pt x="4997" y="1494"/>
                  </a:lnTo>
                  <a:lnTo>
                    <a:pt x="4881" y="1406"/>
                  </a:lnTo>
                  <a:lnTo>
                    <a:pt x="4759" y="1323"/>
                  </a:lnTo>
                  <a:lnTo>
                    <a:pt x="4696" y="1285"/>
                  </a:lnTo>
                  <a:lnTo>
                    <a:pt x="5123" y="546"/>
                  </a:lnTo>
                  <a:lnTo>
                    <a:pt x="5129" y="533"/>
                  </a:lnTo>
                  <a:lnTo>
                    <a:pt x="5132" y="508"/>
                  </a:lnTo>
                  <a:lnTo>
                    <a:pt x="5126" y="484"/>
                  </a:lnTo>
                  <a:lnTo>
                    <a:pt x="5110" y="463"/>
                  </a:lnTo>
                  <a:lnTo>
                    <a:pt x="5099" y="455"/>
                  </a:lnTo>
                  <a:lnTo>
                    <a:pt x="5087" y="450"/>
                  </a:lnTo>
                  <a:lnTo>
                    <a:pt x="5061" y="446"/>
                  </a:lnTo>
                  <a:lnTo>
                    <a:pt x="5036" y="453"/>
                  </a:lnTo>
                  <a:lnTo>
                    <a:pt x="5016" y="469"/>
                  </a:lnTo>
                  <a:lnTo>
                    <a:pt x="5009" y="480"/>
                  </a:lnTo>
                  <a:lnTo>
                    <a:pt x="4580" y="1222"/>
                  </a:lnTo>
                  <a:lnTo>
                    <a:pt x="4518" y="1189"/>
                  </a:lnTo>
                  <a:lnTo>
                    <a:pt x="4387" y="1130"/>
                  </a:lnTo>
                  <a:lnTo>
                    <a:pt x="4254" y="1079"/>
                  </a:lnTo>
                  <a:lnTo>
                    <a:pt x="4117" y="1034"/>
                  </a:lnTo>
                  <a:lnTo>
                    <a:pt x="3978" y="999"/>
                  </a:lnTo>
                  <a:lnTo>
                    <a:pt x="3835" y="970"/>
                  </a:lnTo>
                  <a:lnTo>
                    <a:pt x="3689" y="948"/>
                  </a:lnTo>
                  <a:lnTo>
                    <a:pt x="3540" y="936"/>
                  </a:lnTo>
                  <a:lnTo>
                    <a:pt x="3465" y="934"/>
                  </a:lnTo>
                  <a:lnTo>
                    <a:pt x="3465" y="66"/>
                  </a:lnTo>
                  <a:lnTo>
                    <a:pt x="3464" y="52"/>
                  </a:lnTo>
                  <a:lnTo>
                    <a:pt x="3454" y="29"/>
                  </a:lnTo>
                  <a:lnTo>
                    <a:pt x="3436" y="11"/>
                  </a:lnTo>
                  <a:lnTo>
                    <a:pt x="3413" y="1"/>
                  </a:lnTo>
                  <a:lnTo>
                    <a:pt x="3400" y="0"/>
                  </a:lnTo>
                  <a:lnTo>
                    <a:pt x="3386" y="1"/>
                  </a:lnTo>
                  <a:lnTo>
                    <a:pt x="3362" y="11"/>
                  </a:lnTo>
                  <a:lnTo>
                    <a:pt x="3344" y="29"/>
                  </a:lnTo>
                  <a:lnTo>
                    <a:pt x="3334" y="52"/>
                  </a:lnTo>
                  <a:lnTo>
                    <a:pt x="3334" y="66"/>
                  </a:lnTo>
                  <a:lnTo>
                    <a:pt x="3334" y="934"/>
                  </a:lnTo>
                  <a:lnTo>
                    <a:pt x="3258" y="936"/>
                  </a:lnTo>
                  <a:lnTo>
                    <a:pt x="3109" y="948"/>
                  </a:lnTo>
                  <a:lnTo>
                    <a:pt x="2964" y="970"/>
                  </a:lnTo>
                  <a:lnTo>
                    <a:pt x="2821" y="999"/>
                  </a:lnTo>
                  <a:lnTo>
                    <a:pt x="2681" y="1034"/>
                  </a:lnTo>
                  <a:lnTo>
                    <a:pt x="2545" y="1079"/>
                  </a:lnTo>
                  <a:lnTo>
                    <a:pt x="2411" y="1130"/>
                  </a:lnTo>
                  <a:lnTo>
                    <a:pt x="2281" y="1189"/>
                  </a:lnTo>
                  <a:lnTo>
                    <a:pt x="2218" y="1222"/>
                  </a:lnTo>
                  <a:lnTo>
                    <a:pt x="1789" y="480"/>
                  </a:lnTo>
                  <a:lnTo>
                    <a:pt x="1783" y="469"/>
                  </a:lnTo>
                  <a:lnTo>
                    <a:pt x="1761" y="453"/>
                  </a:lnTo>
                  <a:lnTo>
                    <a:pt x="1737" y="446"/>
                  </a:lnTo>
                  <a:lnTo>
                    <a:pt x="1711" y="450"/>
                  </a:lnTo>
                  <a:lnTo>
                    <a:pt x="1700" y="455"/>
                  </a:lnTo>
                  <a:lnTo>
                    <a:pt x="1689" y="463"/>
                  </a:lnTo>
                  <a:lnTo>
                    <a:pt x="1673" y="484"/>
                  </a:lnTo>
                  <a:lnTo>
                    <a:pt x="1667" y="508"/>
                  </a:lnTo>
                  <a:lnTo>
                    <a:pt x="1670" y="533"/>
                  </a:lnTo>
                  <a:lnTo>
                    <a:pt x="1676" y="546"/>
                  </a:lnTo>
                  <a:lnTo>
                    <a:pt x="2103" y="1285"/>
                  </a:lnTo>
                  <a:lnTo>
                    <a:pt x="2039" y="1323"/>
                  </a:lnTo>
                  <a:lnTo>
                    <a:pt x="1918" y="1406"/>
                  </a:lnTo>
                  <a:lnTo>
                    <a:pt x="1801" y="1494"/>
                  </a:lnTo>
                  <a:lnTo>
                    <a:pt x="1689" y="1589"/>
                  </a:lnTo>
                  <a:lnTo>
                    <a:pt x="1583" y="1690"/>
                  </a:lnTo>
                  <a:lnTo>
                    <a:pt x="1482" y="1796"/>
                  </a:lnTo>
                  <a:lnTo>
                    <a:pt x="1389" y="1909"/>
                  </a:lnTo>
                  <a:lnTo>
                    <a:pt x="1301" y="2027"/>
                  </a:lnTo>
                  <a:lnTo>
                    <a:pt x="1260" y="2088"/>
                  </a:lnTo>
                  <a:lnTo>
                    <a:pt x="545" y="1676"/>
                  </a:lnTo>
                  <a:lnTo>
                    <a:pt x="534" y="1669"/>
                  </a:lnTo>
                  <a:lnTo>
                    <a:pt x="508" y="1667"/>
                  </a:lnTo>
                  <a:lnTo>
                    <a:pt x="484" y="1673"/>
                  </a:lnTo>
                  <a:lnTo>
                    <a:pt x="463" y="1688"/>
                  </a:lnTo>
                  <a:lnTo>
                    <a:pt x="456" y="1699"/>
                  </a:lnTo>
                  <a:lnTo>
                    <a:pt x="449" y="1712"/>
                  </a:lnTo>
                  <a:lnTo>
                    <a:pt x="446" y="1737"/>
                  </a:lnTo>
                  <a:lnTo>
                    <a:pt x="453" y="1762"/>
                  </a:lnTo>
                  <a:lnTo>
                    <a:pt x="468" y="1782"/>
                  </a:lnTo>
                  <a:lnTo>
                    <a:pt x="479" y="1790"/>
                  </a:lnTo>
                  <a:lnTo>
                    <a:pt x="1190" y="2200"/>
                  </a:lnTo>
                  <a:lnTo>
                    <a:pt x="1153" y="2264"/>
                  </a:lnTo>
                  <a:lnTo>
                    <a:pt x="1086" y="2394"/>
                  </a:lnTo>
                  <a:lnTo>
                    <a:pt x="1027" y="2529"/>
                  </a:lnTo>
                  <a:lnTo>
                    <a:pt x="975" y="2668"/>
                  </a:lnTo>
                  <a:lnTo>
                    <a:pt x="931" y="2811"/>
                  </a:lnTo>
                  <a:lnTo>
                    <a:pt x="896" y="2956"/>
                  </a:lnTo>
                  <a:lnTo>
                    <a:pt x="869" y="3104"/>
                  </a:lnTo>
                  <a:lnTo>
                    <a:pt x="850" y="3256"/>
                  </a:lnTo>
                  <a:lnTo>
                    <a:pt x="844" y="3333"/>
                  </a:lnTo>
                  <a:lnTo>
                    <a:pt x="66" y="3333"/>
                  </a:lnTo>
                  <a:lnTo>
                    <a:pt x="53" y="3334"/>
                  </a:lnTo>
                  <a:lnTo>
                    <a:pt x="29" y="3344"/>
                  </a:lnTo>
                  <a:lnTo>
                    <a:pt x="11" y="3362"/>
                  </a:lnTo>
                  <a:lnTo>
                    <a:pt x="1" y="3385"/>
                  </a:lnTo>
                  <a:lnTo>
                    <a:pt x="0" y="3400"/>
                  </a:lnTo>
                  <a:lnTo>
                    <a:pt x="1" y="3413"/>
                  </a:lnTo>
                  <a:lnTo>
                    <a:pt x="11" y="3437"/>
                  </a:lnTo>
                  <a:lnTo>
                    <a:pt x="29" y="3454"/>
                  </a:lnTo>
                  <a:lnTo>
                    <a:pt x="53" y="3464"/>
                  </a:lnTo>
                  <a:lnTo>
                    <a:pt x="66" y="3466"/>
                  </a:lnTo>
                  <a:lnTo>
                    <a:pt x="840" y="3466"/>
                  </a:lnTo>
                  <a:lnTo>
                    <a:pt x="840" y="3479"/>
                  </a:lnTo>
                  <a:lnTo>
                    <a:pt x="839" y="3492"/>
                  </a:lnTo>
                  <a:lnTo>
                    <a:pt x="840" y="3569"/>
                  </a:lnTo>
                  <a:lnTo>
                    <a:pt x="849" y="3722"/>
                  </a:lnTo>
                  <a:lnTo>
                    <a:pt x="867" y="3873"/>
                  </a:lnTo>
                  <a:lnTo>
                    <a:pt x="893" y="4020"/>
                  </a:lnTo>
                  <a:lnTo>
                    <a:pt x="929" y="4165"/>
                  </a:lnTo>
                  <a:lnTo>
                    <a:pt x="971" y="4306"/>
                  </a:lnTo>
                  <a:lnTo>
                    <a:pt x="1023" y="4444"/>
                  </a:lnTo>
                  <a:lnTo>
                    <a:pt x="1081" y="4578"/>
                  </a:lnTo>
                  <a:lnTo>
                    <a:pt x="1113" y="4643"/>
                  </a:lnTo>
                  <a:lnTo>
                    <a:pt x="479" y="5009"/>
                  </a:lnTo>
                  <a:lnTo>
                    <a:pt x="468" y="5017"/>
                  </a:lnTo>
                  <a:lnTo>
                    <a:pt x="453" y="5037"/>
                  </a:lnTo>
                  <a:lnTo>
                    <a:pt x="446" y="5061"/>
                  </a:lnTo>
                  <a:lnTo>
                    <a:pt x="449" y="5087"/>
                  </a:lnTo>
                  <a:lnTo>
                    <a:pt x="456" y="5099"/>
                  </a:lnTo>
                  <a:lnTo>
                    <a:pt x="466" y="5114"/>
                  </a:lnTo>
                  <a:lnTo>
                    <a:pt x="496" y="5130"/>
                  </a:lnTo>
                  <a:lnTo>
                    <a:pt x="513" y="5131"/>
                  </a:lnTo>
                  <a:lnTo>
                    <a:pt x="530" y="5130"/>
                  </a:lnTo>
                  <a:lnTo>
                    <a:pt x="545" y="5123"/>
                  </a:lnTo>
                  <a:lnTo>
                    <a:pt x="1176" y="4759"/>
                  </a:lnTo>
                  <a:lnTo>
                    <a:pt x="1216" y="4827"/>
                  </a:lnTo>
                  <a:lnTo>
                    <a:pt x="1301" y="4956"/>
                  </a:lnTo>
                  <a:lnTo>
                    <a:pt x="1393" y="5081"/>
                  </a:lnTo>
                  <a:lnTo>
                    <a:pt x="1494" y="5200"/>
                  </a:lnTo>
                  <a:lnTo>
                    <a:pt x="1600" y="5311"/>
                  </a:lnTo>
                  <a:lnTo>
                    <a:pt x="1713" y="5417"/>
                  </a:lnTo>
                  <a:lnTo>
                    <a:pt x="1833" y="5515"/>
                  </a:lnTo>
                  <a:lnTo>
                    <a:pt x="1959" y="5607"/>
                  </a:lnTo>
                  <a:lnTo>
                    <a:pt x="2024" y="5649"/>
                  </a:lnTo>
                  <a:lnTo>
                    <a:pt x="1676" y="6253"/>
                  </a:lnTo>
                  <a:lnTo>
                    <a:pt x="1670" y="6265"/>
                  </a:lnTo>
                  <a:lnTo>
                    <a:pt x="1667" y="6291"/>
                  </a:lnTo>
                  <a:lnTo>
                    <a:pt x="1673" y="6315"/>
                  </a:lnTo>
                  <a:lnTo>
                    <a:pt x="1689" y="6335"/>
                  </a:lnTo>
                  <a:lnTo>
                    <a:pt x="1700" y="6343"/>
                  </a:lnTo>
                  <a:lnTo>
                    <a:pt x="1716" y="6350"/>
                  </a:lnTo>
                  <a:lnTo>
                    <a:pt x="1732" y="6352"/>
                  </a:lnTo>
                  <a:lnTo>
                    <a:pt x="1749" y="6350"/>
                  </a:lnTo>
                  <a:lnTo>
                    <a:pt x="1779" y="6333"/>
                  </a:lnTo>
                  <a:lnTo>
                    <a:pt x="1789" y="6319"/>
                  </a:lnTo>
                  <a:lnTo>
                    <a:pt x="2136" y="5718"/>
                  </a:lnTo>
                  <a:lnTo>
                    <a:pt x="2203" y="5755"/>
                  </a:lnTo>
                  <a:lnTo>
                    <a:pt x="2342" y="5823"/>
                  </a:lnTo>
                  <a:lnTo>
                    <a:pt x="2483" y="5882"/>
                  </a:lnTo>
                  <a:lnTo>
                    <a:pt x="2631" y="5934"/>
                  </a:lnTo>
                  <a:lnTo>
                    <a:pt x="2780" y="5976"/>
                  </a:lnTo>
                  <a:lnTo>
                    <a:pt x="2934" y="6010"/>
                  </a:lnTo>
                  <a:lnTo>
                    <a:pt x="3092" y="6033"/>
                  </a:lnTo>
                  <a:lnTo>
                    <a:pt x="3252" y="6048"/>
                  </a:lnTo>
                  <a:lnTo>
                    <a:pt x="3334" y="6051"/>
                  </a:lnTo>
                  <a:lnTo>
                    <a:pt x="3334" y="6733"/>
                  </a:lnTo>
                  <a:lnTo>
                    <a:pt x="3334" y="6746"/>
                  </a:lnTo>
                  <a:lnTo>
                    <a:pt x="3344" y="6769"/>
                  </a:lnTo>
                  <a:lnTo>
                    <a:pt x="3362" y="6787"/>
                  </a:lnTo>
                  <a:lnTo>
                    <a:pt x="3386" y="6797"/>
                  </a:lnTo>
                  <a:lnTo>
                    <a:pt x="3400" y="6798"/>
                  </a:lnTo>
                  <a:lnTo>
                    <a:pt x="3413" y="6797"/>
                  </a:lnTo>
                  <a:lnTo>
                    <a:pt x="3436" y="6787"/>
                  </a:lnTo>
                  <a:lnTo>
                    <a:pt x="3454" y="6769"/>
                  </a:lnTo>
                  <a:lnTo>
                    <a:pt x="3464" y="6746"/>
                  </a:lnTo>
                  <a:lnTo>
                    <a:pt x="3465" y="6733"/>
                  </a:lnTo>
                  <a:lnTo>
                    <a:pt x="3465" y="6051"/>
                  </a:lnTo>
                  <a:lnTo>
                    <a:pt x="3547" y="6048"/>
                  </a:lnTo>
                  <a:lnTo>
                    <a:pt x="3706" y="6033"/>
                  </a:lnTo>
                  <a:lnTo>
                    <a:pt x="3864" y="6010"/>
                  </a:lnTo>
                  <a:lnTo>
                    <a:pt x="4018" y="5976"/>
                  </a:lnTo>
                  <a:lnTo>
                    <a:pt x="4168" y="5934"/>
                  </a:lnTo>
                  <a:lnTo>
                    <a:pt x="4314" y="5882"/>
                  </a:lnTo>
                  <a:lnTo>
                    <a:pt x="4457" y="5823"/>
                  </a:lnTo>
                  <a:lnTo>
                    <a:pt x="4595" y="5755"/>
                  </a:lnTo>
                  <a:lnTo>
                    <a:pt x="4662" y="5718"/>
                  </a:lnTo>
                  <a:lnTo>
                    <a:pt x="5009" y="6319"/>
                  </a:lnTo>
                  <a:lnTo>
                    <a:pt x="5019" y="6333"/>
                  </a:lnTo>
                  <a:lnTo>
                    <a:pt x="5049" y="6350"/>
                  </a:lnTo>
                  <a:lnTo>
                    <a:pt x="5065" y="6352"/>
                  </a:lnTo>
                  <a:lnTo>
                    <a:pt x="5083" y="6350"/>
                  </a:lnTo>
                  <a:lnTo>
                    <a:pt x="5099" y="6343"/>
                  </a:lnTo>
                  <a:lnTo>
                    <a:pt x="5110" y="6335"/>
                  </a:lnTo>
                  <a:lnTo>
                    <a:pt x="5126" y="6315"/>
                  </a:lnTo>
                  <a:lnTo>
                    <a:pt x="5132" y="6291"/>
                  </a:lnTo>
                  <a:lnTo>
                    <a:pt x="5129" y="6265"/>
                  </a:lnTo>
                  <a:lnTo>
                    <a:pt x="5123" y="6253"/>
                  </a:lnTo>
                  <a:lnTo>
                    <a:pt x="4774" y="5649"/>
                  </a:lnTo>
                  <a:lnTo>
                    <a:pt x="4840" y="5607"/>
                  </a:lnTo>
                  <a:lnTo>
                    <a:pt x="4965" y="5515"/>
                  </a:lnTo>
                  <a:lnTo>
                    <a:pt x="5084" y="5417"/>
                  </a:lnTo>
                  <a:lnTo>
                    <a:pt x="5198" y="5311"/>
                  </a:lnTo>
                  <a:lnTo>
                    <a:pt x="5305" y="5200"/>
                  </a:lnTo>
                  <a:lnTo>
                    <a:pt x="5405" y="5081"/>
                  </a:lnTo>
                  <a:lnTo>
                    <a:pt x="5498" y="4956"/>
                  </a:lnTo>
                  <a:lnTo>
                    <a:pt x="5583" y="4827"/>
                  </a:lnTo>
                  <a:lnTo>
                    <a:pt x="5622" y="4759"/>
                  </a:lnTo>
                  <a:lnTo>
                    <a:pt x="6253" y="5123"/>
                  </a:lnTo>
                  <a:lnTo>
                    <a:pt x="6268" y="5130"/>
                  </a:lnTo>
                  <a:lnTo>
                    <a:pt x="6286" y="5131"/>
                  </a:lnTo>
                  <a:lnTo>
                    <a:pt x="6303" y="5130"/>
                  </a:lnTo>
                  <a:lnTo>
                    <a:pt x="6333" y="5114"/>
                  </a:lnTo>
                  <a:lnTo>
                    <a:pt x="6343" y="5099"/>
                  </a:lnTo>
                  <a:lnTo>
                    <a:pt x="6349" y="5087"/>
                  </a:lnTo>
                  <a:lnTo>
                    <a:pt x="6352" y="5061"/>
                  </a:lnTo>
                  <a:lnTo>
                    <a:pt x="6345" y="5037"/>
                  </a:lnTo>
                  <a:lnTo>
                    <a:pt x="6330" y="5017"/>
                  </a:lnTo>
                  <a:lnTo>
                    <a:pt x="6319" y="5009"/>
                  </a:lnTo>
                  <a:lnTo>
                    <a:pt x="5685" y="4643"/>
                  </a:lnTo>
                  <a:lnTo>
                    <a:pt x="5717" y="4578"/>
                  </a:lnTo>
                  <a:lnTo>
                    <a:pt x="5776" y="4444"/>
                  </a:lnTo>
                  <a:lnTo>
                    <a:pt x="5826" y="4306"/>
                  </a:lnTo>
                  <a:lnTo>
                    <a:pt x="5870" y="4165"/>
                  </a:lnTo>
                  <a:lnTo>
                    <a:pt x="5905" y="4020"/>
                  </a:lnTo>
                  <a:lnTo>
                    <a:pt x="5931" y="3873"/>
                  </a:lnTo>
                  <a:lnTo>
                    <a:pt x="5949" y="3722"/>
                  </a:lnTo>
                  <a:lnTo>
                    <a:pt x="5959" y="3569"/>
                  </a:lnTo>
                  <a:lnTo>
                    <a:pt x="5959" y="3492"/>
                  </a:lnTo>
                  <a:lnTo>
                    <a:pt x="5959" y="3479"/>
                  </a:lnTo>
                  <a:lnTo>
                    <a:pt x="5959" y="3466"/>
                  </a:lnTo>
                  <a:lnTo>
                    <a:pt x="6733" y="3466"/>
                  </a:lnTo>
                  <a:lnTo>
                    <a:pt x="6746" y="3464"/>
                  </a:lnTo>
                  <a:lnTo>
                    <a:pt x="6769" y="3454"/>
                  </a:lnTo>
                  <a:lnTo>
                    <a:pt x="6787" y="3437"/>
                  </a:lnTo>
                  <a:lnTo>
                    <a:pt x="6797" y="3413"/>
                  </a:lnTo>
                  <a:lnTo>
                    <a:pt x="6798" y="3400"/>
                  </a:lnTo>
                  <a:lnTo>
                    <a:pt x="6797" y="3385"/>
                  </a:lnTo>
                  <a:lnTo>
                    <a:pt x="6787" y="3362"/>
                  </a:lnTo>
                  <a:lnTo>
                    <a:pt x="6769" y="3344"/>
                  </a:lnTo>
                  <a:lnTo>
                    <a:pt x="6746" y="3334"/>
                  </a:lnTo>
                  <a:lnTo>
                    <a:pt x="6733" y="3333"/>
                  </a:lnTo>
                  <a:close/>
                  <a:moveTo>
                    <a:pt x="5822" y="3333"/>
                  </a:moveTo>
                  <a:lnTo>
                    <a:pt x="3646" y="3333"/>
                  </a:lnTo>
                  <a:lnTo>
                    <a:pt x="5494" y="2266"/>
                  </a:lnTo>
                  <a:lnTo>
                    <a:pt x="5529" y="2326"/>
                  </a:lnTo>
                  <a:lnTo>
                    <a:pt x="5591" y="2449"/>
                  </a:lnTo>
                  <a:lnTo>
                    <a:pt x="5648" y="2576"/>
                  </a:lnTo>
                  <a:lnTo>
                    <a:pt x="5697" y="2707"/>
                  </a:lnTo>
                  <a:lnTo>
                    <a:pt x="5738" y="2841"/>
                  </a:lnTo>
                  <a:lnTo>
                    <a:pt x="5773" y="2978"/>
                  </a:lnTo>
                  <a:lnTo>
                    <a:pt x="5799" y="3117"/>
                  </a:lnTo>
                  <a:lnTo>
                    <a:pt x="5816" y="3260"/>
                  </a:lnTo>
                  <a:lnTo>
                    <a:pt x="5822" y="3333"/>
                  </a:lnTo>
                  <a:close/>
                  <a:moveTo>
                    <a:pt x="5424" y="2155"/>
                  </a:moveTo>
                  <a:lnTo>
                    <a:pt x="3579" y="3219"/>
                  </a:lnTo>
                  <a:lnTo>
                    <a:pt x="4629" y="1400"/>
                  </a:lnTo>
                  <a:lnTo>
                    <a:pt x="4689" y="1436"/>
                  </a:lnTo>
                  <a:lnTo>
                    <a:pt x="4804" y="1513"/>
                  </a:lnTo>
                  <a:lnTo>
                    <a:pt x="4914" y="1596"/>
                  </a:lnTo>
                  <a:lnTo>
                    <a:pt x="5020" y="1685"/>
                  </a:lnTo>
                  <a:lnTo>
                    <a:pt x="5119" y="1780"/>
                  </a:lnTo>
                  <a:lnTo>
                    <a:pt x="5214" y="1880"/>
                  </a:lnTo>
                  <a:lnTo>
                    <a:pt x="5303" y="1986"/>
                  </a:lnTo>
                  <a:lnTo>
                    <a:pt x="5386" y="2097"/>
                  </a:lnTo>
                  <a:lnTo>
                    <a:pt x="5424" y="2155"/>
                  </a:lnTo>
                  <a:close/>
                  <a:moveTo>
                    <a:pt x="4514" y="1337"/>
                  </a:moveTo>
                  <a:lnTo>
                    <a:pt x="3465" y="3153"/>
                  </a:lnTo>
                  <a:lnTo>
                    <a:pt x="3465" y="1066"/>
                  </a:lnTo>
                  <a:lnTo>
                    <a:pt x="3536" y="1068"/>
                  </a:lnTo>
                  <a:lnTo>
                    <a:pt x="3675" y="1080"/>
                  </a:lnTo>
                  <a:lnTo>
                    <a:pt x="3812" y="1100"/>
                  </a:lnTo>
                  <a:lnTo>
                    <a:pt x="3946" y="1127"/>
                  </a:lnTo>
                  <a:lnTo>
                    <a:pt x="4078" y="1161"/>
                  </a:lnTo>
                  <a:lnTo>
                    <a:pt x="4207" y="1203"/>
                  </a:lnTo>
                  <a:lnTo>
                    <a:pt x="4332" y="1251"/>
                  </a:lnTo>
                  <a:lnTo>
                    <a:pt x="4455" y="1307"/>
                  </a:lnTo>
                  <a:lnTo>
                    <a:pt x="4514" y="1337"/>
                  </a:lnTo>
                  <a:close/>
                  <a:moveTo>
                    <a:pt x="3334" y="1066"/>
                  </a:moveTo>
                  <a:lnTo>
                    <a:pt x="3334" y="3153"/>
                  </a:lnTo>
                  <a:lnTo>
                    <a:pt x="2285" y="1337"/>
                  </a:lnTo>
                  <a:lnTo>
                    <a:pt x="2344" y="1307"/>
                  </a:lnTo>
                  <a:lnTo>
                    <a:pt x="2466" y="1251"/>
                  </a:lnTo>
                  <a:lnTo>
                    <a:pt x="2592" y="1203"/>
                  </a:lnTo>
                  <a:lnTo>
                    <a:pt x="2720" y="1161"/>
                  </a:lnTo>
                  <a:lnTo>
                    <a:pt x="2852" y="1127"/>
                  </a:lnTo>
                  <a:lnTo>
                    <a:pt x="2987" y="1100"/>
                  </a:lnTo>
                  <a:lnTo>
                    <a:pt x="3123" y="1080"/>
                  </a:lnTo>
                  <a:lnTo>
                    <a:pt x="3262" y="1068"/>
                  </a:lnTo>
                  <a:lnTo>
                    <a:pt x="3334" y="1066"/>
                  </a:lnTo>
                  <a:close/>
                  <a:moveTo>
                    <a:pt x="2169" y="1400"/>
                  </a:moveTo>
                  <a:lnTo>
                    <a:pt x="3219" y="3219"/>
                  </a:lnTo>
                  <a:lnTo>
                    <a:pt x="1374" y="2155"/>
                  </a:lnTo>
                  <a:lnTo>
                    <a:pt x="1413" y="2097"/>
                  </a:lnTo>
                  <a:lnTo>
                    <a:pt x="1496" y="1986"/>
                  </a:lnTo>
                  <a:lnTo>
                    <a:pt x="1584" y="1880"/>
                  </a:lnTo>
                  <a:lnTo>
                    <a:pt x="1679" y="1780"/>
                  </a:lnTo>
                  <a:lnTo>
                    <a:pt x="1779" y="1685"/>
                  </a:lnTo>
                  <a:lnTo>
                    <a:pt x="1884" y="1596"/>
                  </a:lnTo>
                  <a:lnTo>
                    <a:pt x="1995" y="1513"/>
                  </a:lnTo>
                  <a:lnTo>
                    <a:pt x="2110" y="1436"/>
                  </a:lnTo>
                  <a:lnTo>
                    <a:pt x="2169" y="1400"/>
                  </a:lnTo>
                  <a:close/>
                  <a:moveTo>
                    <a:pt x="1304" y="2266"/>
                  </a:moveTo>
                  <a:lnTo>
                    <a:pt x="3153" y="3333"/>
                  </a:lnTo>
                  <a:lnTo>
                    <a:pt x="977" y="3333"/>
                  </a:lnTo>
                  <a:lnTo>
                    <a:pt x="983" y="3260"/>
                  </a:lnTo>
                  <a:lnTo>
                    <a:pt x="1000" y="3117"/>
                  </a:lnTo>
                  <a:lnTo>
                    <a:pt x="1026" y="2978"/>
                  </a:lnTo>
                  <a:lnTo>
                    <a:pt x="1060" y="2841"/>
                  </a:lnTo>
                  <a:lnTo>
                    <a:pt x="1102" y="2707"/>
                  </a:lnTo>
                  <a:lnTo>
                    <a:pt x="1151" y="2576"/>
                  </a:lnTo>
                  <a:lnTo>
                    <a:pt x="1207" y="2449"/>
                  </a:lnTo>
                  <a:lnTo>
                    <a:pt x="1270" y="2326"/>
                  </a:lnTo>
                  <a:lnTo>
                    <a:pt x="1304" y="2266"/>
                  </a:lnTo>
                  <a:close/>
                  <a:moveTo>
                    <a:pt x="971" y="3492"/>
                  </a:moveTo>
                  <a:lnTo>
                    <a:pt x="971" y="3479"/>
                  </a:lnTo>
                  <a:lnTo>
                    <a:pt x="971" y="3466"/>
                  </a:lnTo>
                  <a:lnTo>
                    <a:pt x="3153" y="3466"/>
                  </a:lnTo>
                  <a:lnTo>
                    <a:pt x="1228" y="4577"/>
                  </a:lnTo>
                  <a:lnTo>
                    <a:pt x="1198" y="4516"/>
                  </a:lnTo>
                  <a:lnTo>
                    <a:pt x="1143" y="4388"/>
                  </a:lnTo>
                  <a:lnTo>
                    <a:pt x="1095" y="4259"/>
                  </a:lnTo>
                  <a:lnTo>
                    <a:pt x="1055" y="4126"/>
                  </a:lnTo>
                  <a:lnTo>
                    <a:pt x="1022" y="3990"/>
                  </a:lnTo>
                  <a:lnTo>
                    <a:pt x="997" y="3851"/>
                  </a:lnTo>
                  <a:lnTo>
                    <a:pt x="980" y="3709"/>
                  </a:lnTo>
                  <a:lnTo>
                    <a:pt x="971" y="3565"/>
                  </a:lnTo>
                  <a:lnTo>
                    <a:pt x="971" y="3492"/>
                  </a:lnTo>
                  <a:close/>
                  <a:moveTo>
                    <a:pt x="1291" y="4693"/>
                  </a:moveTo>
                  <a:lnTo>
                    <a:pt x="3219" y="3579"/>
                  </a:lnTo>
                  <a:lnTo>
                    <a:pt x="2090" y="5535"/>
                  </a:lnTo>
                  <a:lnTo>
                    <a:pt x="2028" y="5495"/>
                  </a:lnTo>
                  <a:lnTo>
                    <a:pt x="1910" y="5408"/>
                  </a:lnTo>
                  <a:lnTo>
                    <a:pt x="1797" y="5314"/>
                  </a:lnTo>
                  <a:lnTo>
                    <a:pt x="1690" y="5215"/>
                  </a:lnTo>
                  <a:lnTo>
                    <a:pt x="1590" y="5109"/>
                  </a:lnTo>
                  <a:lnTo>
                    <a:pt x="1495" y="4998"/>
                  </a:lnTo>
                  <a:lnTo>
                    <a:pt x="1408" y="4879"/>
                  </a:lnTo>
                  <a:lnTo>
                    <a:pt x="1327" y="4757"/>
                  </a:lnTo>
                  <a:lnTo>
                    <a:pt x="1291" y="4693"/>
                  </a:lnTo>
                  <a:close/>
                  <a:moveTo>
                    <a:pt x="2202" y="5603"/>
                  </a:moveTo>
                  <a:lnTo>
                    <a:pt x="3334" y="3645"/>
                  </a:lnTo>
                  <a:lnTo>
                    <a:pt x="3334" y="5918"/>
                  </a:lnTo>
                  <a:lnTo>
                    <a:pt x="3257" y="5916"/>
                  </a:lnTo>
                  <a:lnTo>
                    <a:pt x="3105" y="5903"/>
                  </a:lnTo>
                  <a:lnTo>
                    <a:pt x="2957" y="5879"/>
                  </a:lnTo>
                  <a:lnTo>
                    <a:pt x="2811" y="5848"/>
                  </a:lnTo>
                  <a:lnTo>
                    <a:pt x="2669" y="5808"/>
                  </a:lnTo>
                  <a:lnTo>
                    <a:pt x="2530" y="5760"/>
                  </a:lnTo>
                  <a:lnTo>
                    <a:pt x="2396" y="5703"/>
                  </a:lnTo>
                  <a:lnTo>
                    <a:pt x="2266" y="5639"/>
                  </a:lnTo>
                  <a:lnTo>
                    <a:pt x="2202" y="5603"/>
                  </a:lnTo>
                  <a:close/>
                  <a:moveTo>
                    <a:pt x="3465" y="5918"/>
                  </a:moveTo>
                  <a:lnTo>
                    <a:pt x="3465" y="3645"/>
                  </a:lnTo>
                  <a:lnTo>
                    <a:pt x="4596" y="5603"/>
                  </a:lnTo>
                  <a:lnTo>
                    <a:pt x="4532" y="5639"/>
                  </a:lnTo>
                  <a:lnTo>
                    <a:pt x="4403" y="5703"/>
                  </a:lnTo>
                  <a:lnTo>
                    <a:pt x="4268" y="5760"/>
                  </a:lnTo>
                  <a:lnTo>
                    <a:pt x="4129" y="5808"/>
                  </a:lnTo>
                  <a:lnTo>
                    <a:pt x="3988" y="5848"/>
                  </a:lnTo>
                  <a:lnTo>
                    <a:pt x="3841" y="5879"/>
                  </a:lnTo>
                  <a:lnTo>
                    <a:pt x="3693" y="5903"/>
                  </a:lnTo>
                  <a:lnTo>
                    <a:pt x="3542" y="5916"/>
                  </a:lnTo>
                  <a:lnTo>
                    <a:pt x="3465" y="5918"/>
                  </a:lnTo>
                  <a:close/>
                  <a:moveTo>
                    <a:pt x="4708" y="5535"/>
                  </a:moveTo>
                  <a:lnTo>
                    <a:pt x="3579" y="3579"/>
                  </a:lnTo>
                  <a:lnTo>
                    <a:pt x="5508" y="4693"/>
                  </a:lnTo>
                  <a:lnTo>
                    <a:pt x="5472" y="4757"/>
                  </a:lnTo>
                  <a:lnTo>
                    <a:pt x="5390" y="4879"/>
                  </a:lnTo>
                  <a:lnTo>
                    <a:pt x="5303" y="4998"/>
                  </a:lnTo>
                  <a:lnTo>
                    <a:pt x="5208" y="5109"/>
                  </a:lnTo>
                  <a:lnTo>
                    <a:pt x="5108" y="5215"/>
                  </a:lnTo>
                  <a:lnTo>
                    <a:pt x="5001" y="5314"/>
                  </a:lnTo>
                  <a:lnTo>
                    <a:pt x="4888" y="5408"/>
                  </a:lnTo>
                  <a:lnTo>
                    <a:pt x="4770" y="5495"/>
                  </a:lnTo>
                  <a:lnTo>
                    <a:pt x="4708" y="5535"/>
                  </a:lnTo>
                  <a:close/>
                  <a:moveTo>
                    <a:pt x="5828" y="3492"/>
                  </a:moveTo>
                  <a:lnTo>
                    <a:pt x="5826" y="3565"/>
                  </a:lnTo>
                  <a:lnTo>
                    <a:pt x="5819" y="3709"/>
                  </a:lnTo>
                  <a:lnTo>
                    <a:pt x="5801" y="3851"/>
                  </a:lnTo>
                  <a:lnTo>
                    <a:pt x="5776" y="3990"/>
                  </a:lnTo>
                  <a:lnTo>
                    <a:pt x="5744" y="4126"/>
                  </a:lnTo>
                  <a:lnTo>
                    <a:pt x="5704" y="4259"/>
                  </a:lnTo>
                  <a:lnTo>
                    <a:pt x="5656" y="4388"/>
                  </a:lnTo>
                  <a:lnTo>
                    <a:pt x="5601" y="4516"/>
                  </a:lnTo>
                  <a:lnTo>
                    <a:pt x="5571" y="4577"/>
                  </a:lnTo>
                  <a:lnTo>
                    <a:pt x="3646" y="3466"/>
                  </a:lnTo>
                  <a:lnTo>
                    <a:pt x="5826" y="3466"/>
                  </a:lnTo>
                  <a:lnTo>
                    <a:pt x="5828" y="3479"/>
                  </a:lnTo>
                  <a:lnTo>
                    <a:pt x="5828" y="3492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1" name="Google Shape;221;p5"/>
          <p:cNvPicPr preferRelativeResize="0"/>
          <p:nvPr/>
        </p:nvPicPr>
        <p:blipFill rotWithShape="1">
          <a:blip r:embed="rId3">
            <a:alphaModFix/>
          </a:blip>
          <a:srcRect b="33433" l="27880" r="27573" t="21840"/>
          <a:stretch/>
        </p:blipFill>
        <p:spPr>
          <a:xfrm rot="1338746">
            <a:off x="1852993" y="3276789"/>
            <a:ext cx="1120113" cy="453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5"/>
          <p:cNvPicPr preferRelativeResize="0"/>
          <p:nvPr/>
        </p:nvPicPr>
        <p:blipFill rotWithShape="1">
          <a:blip r:embed="rId3">
            <a:alphaModFix/>
          </a:blip>
          <a:srcRect b="33433" l="27880" r="27573" t="21840"/>
          <a:stretch/>
        </p:blipFill>
        <p:spPr>
          <a:xfrm>
            <a:off x="2947424" y="3472516"/>
            <a:ext cx="1122095" cy="452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5"/>
          <p:cNvPicPr preferRelativeResize="0"/>
          <p:nvPr/>
        </p:nvPicPr>
        <p:blipFill rotWithShape="1">
          <a:blip r:embed="rId3">
            <a:alphaModFix/>
          </a:blip>
          <a:srcRect b="33433" l="27880" r="27573" t="21840"/>
          <a:stretch/>
        </p:blipFill>
        <p:spPr>
          <a:xfrm flipH="1" rot="2274504">
            <a:off x="829267" y="2700649"/>
            <a:ext cx="1116927" cy="45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5"/>
          <p:cNvPicPr preferRelativeResize="0"/>
          <p:nvPr/>
        </p:nvPicPr>
        <p:blipFill rotWithShape="1">
          <a:blip r:embed="rId3">
            <a:alphaModFix/>
          </a:blip>
          <a:srcRect b="33433" l="27880" r="27573" t="21840"/>
          <a:stretch/>
        </p:blipFill>
        <p:spPr>
          <a:xfrm flipH="1" rot="-1338746">
            <a:off x="4115412" y="3276789"/>
            <a:ext cx="1120113" cy="453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5"/>
          <p:cNvPicPr preferRelativeResize="0"/>
          <p:nvPr/>
        </p:nvPicPr>
        <p:blipFill rotWithShape="1">
          <a:blip r:embed="rId3">
            <a:alphaModFix/>
          </a:blip>
          <a:srcRect b="33433" l="27880" r="27573" t="21840"/>
          <a:stretch/>
        </p:blipFill>
        <p:spPr>
          <a:xfrm rot="-2274504">
            <a:off x="5158785" y="2700649"/>
            <a:ext cx="1116927" cy="45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5"/>
          <p:cNvPicPr preferRelativeResize="0"/>
          <p:nvPr/>
        </p:nvPicPr>
        <p:blipFill rotWithShape="1">
          <a:blip r:embed="rId4">
            <a:alphaModFix/>
          </a:blip>
          <a:srcRect b="3777" l="1537" r="68144" t="7554"/>
          <a:stretch/>
        </p:blipFill>
        <p:spPr>
          <a:xfrm>
            <a:off x="386025" y="3716550"/>
            <a:ext cx="521200" cy="114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5"/>
          <p:cNvPicPr preferRelativeResize="0"/>
          <p:nvPr/>
        </p:nvPicPr>
        <p:blipFill rotWithShape="1">
          <a:blip r:embed="rId4">
            <a:alphaModFix/>
          </a:blip>
          <a:srcRect b="3777" l="1537" r="68144" t="7554"/>
          <a:stretch/>
        </p:blipFill>
        <p:spPr>
          <a:xfrm>
            <a:off x="4807975" y="4154975"/>
            <a:ext cx="521200" cy="114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5"/>
          <p:cNvPicPr preferRelativeResize="0"/>
          <p:nvPr/>
        </p:nvPicPr>
        <p:blipFill rotWithShape="1">
          <a:blip r:embed="rId4">
            <a:alphaModFix/>
          </a:blip>
          <a:srcRect b="3777" l="1537" r="68144" t="7554"/>
          <a:stretch/>
        </p:blipFill>
        <p:spPr>
          <a:xfrm>
            <a:off x="3227963" y="4302400"/>
            <a:ext cx="521200" cy="114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5"/>
          <p:cNvPicPr preferRelativeResize="0"/>
          <p:nvPr/>
        </p:nvPicPr>
        <p:blipFill rotWithShape="1">
          <a:blip r:embed="rId4">
            <a:alphaModFix/>
          </a:blip>
          <a:srcRect b="3777" l="1537" r="68144" t="7554"/>
          <a:stretch/>
        </p:blipFill>
        <p:spPr>
          <a:xfrm>
            <a:off x="5329163" y="4484150"/>
            <a:ext cx="521200" cy="114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g75b7ceff41_0_0"/>
          <p:cNvGrpSpPr/>
          <p:nvPr/>
        </p:nvGrpSpPr>
        <p:grpSpPr>
          <a:xfrm>
            <a:off x="9066985" y="1852216"/>
            <a:ext cx="1931185" cy="554928"/>
            <a:chOff x="1841629" y="6486525"/>
            <a:chExt cx="1754187" cy="352425"/>
          </a:xfrm>
        </p:grpSpPr>
        <p:sp>
          <p:nvSpPr>
            <p:cNvPr id="235" name="Google Shape;235;g75b7ceff41_0_0"/>
            <p:cNvSpPr/>
            <p:nvPr/>
          </p:nvSpPr>
          <p:spPr>
            <a:xfrm>
              <a:off x="1841629" y="6511925"/>
              <a:ext cx="1754187" cy="269876"/>
            </a:xfrm>
            <a:custGeom>
              <a:rect b="b" l="l" r="r" t="t"/>
              <a:pathLst>
                <a:path extrusionOk="0" h="851" w="5526">
                  <a:moveTo>
                    <a:pt x="5408" y="851"/>
                  </a:moveTo>
                  <a:lnTo>
                    <a:pt x="119" y="851"/>
                  </a:lnTo>
                  <a:lnTo>
                    <a:pt x="94" y="849"/>
                  </a:lnTo>
                  <a:lnTo>
                    <a:pt x="52" y="831"/>
                  </a:lnTo>
                  <a:lnTo>
                    <a:pt x="20" y="799"/>
                  </a:lnTo>
                  <a:lnTo>
                    <a:pt x="2" y="757"/>
                  </a:lnTo>
                  <a:lnTo>
                    <a:pt x="0" y="732"/>
                  </a:lnTo>
                  <a:lnTo>
                    <a:pt x="0" y="557"/>
                  </a:lnTo>
                  <a:lnTo>
                    <a:pt x="1" y="528"/>
                  </a:lnTo>
                  <a:lnTo>
                    <a:pt x="6" y="472"/>
                  </a:lnTo>
                  <a:lnTo>
                    <a:pt x="17" y="417"/>
                  </a:lnTo>
                  <a:lnTo>
                    <a:pt x="33" y="365"/>
                  </a:lnTo>
                  <a:lnTo>
                    <a:pt x="67" y="291"/>
                  </a:lnTo>
                  <a:lnTo>
                    <a:pt x="127" y="202"/>
                  </a:lnTo>
                  <a:lnTo>
                    <a:pt x="202" y="127"/>
                  </a:lnTo>
                  <a:lnTo>
                    <a:pt x="291" y="67"/>
                  </a:lnTo>
                  <a:lnTo>
                    <a:pt x="364" y="34"/>
                  </a:lnTo>
                  <a:lnTo>
                    <a:pt x="417" y="18"/>
                  </a:lnTo>
                  <a:lnTo>
                    <a:pt x="472" y="7"/>
                  </a:lnTo>
                  <a:lnTo>
                    <a:pt x="527" y="1"/>
                  </a:lnTo>
                  <a:lnTo>
                    <a:pt x="556" y="0"/>
                  </a:lnTo>
                  <a:lnTo>
                    <a:pt x="4971" y="0"/>
                  </a:lnTo>
                  <a:lnTo>
                    <a:pt x="4999" y="1"/>
                  </a:lnTo>
                  <a:lnTo>
                    <a:pt x="5055" y="7"/>
                  </a:lnTo>
                  <a:lnTo>
                    <a:pt x="5109" y="18"/>
                  </a:lnTo>
                  <a:lnTo>
                    <a:pt x="5161" y="34"/>
                  </a:lnTo>
                  <a:lnTo>
                    <a:pt x="5236" y="67"/>
                  </a:lnTo>
                  <a:lnTo>
                    <a:pt x="5324" y="127"/>
                  </a:lnTo>
                  <a:lnTo>
                    <a:pt x="5400" y="202"/>
                  </a:lnTo>
                  <a:lnTo>
                    <a:pt x="5460" y="291"/>
                  </a:lnTo>
                  <a:lnTo>
                    <a:pt x="5493" y="365"/>
                  </a:lnTo>
                  <a:lnTo>
                    <a:pt x="5510" y="417"/>
                  </a:lnTo>
                  <a:lnTo>
                    <a:pt x="5521" y="472"/>
                  </a:lnTo>
                  <a:lnTo>
                    <a:pt x="5526" y="528"/>
                  </a:lnTo>
                  <a:lnTo>
                    <a:pt x="5526" y="557"/>
                  </a:lnTo>
                  <a:lnTo>
                    <a:pt x="5526" y="732"/>
                  </a:lnTo>
                  <a:lnTo>
                    <a:pt x="5525" y="757"/>
                  </a:lnTo>
                  <a:lnTo>
                    <a:pt x="5506" y="799"/>
                  </a:lnTo>
                  <a:lnTo>
                    <a:pt x="5475" y="831"/>
                  </a:lnTo>
                  <a:lnTo>
                    <a:pt x="5431" y="849"/>
                  </a:lnTo>
                  <a:lnTo>
                    <a:pt x="5408" y="851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75b7ceff41_0_0"/>
            <p:cNvSpPr/>
            <p:nvPr/>
          </p:nvSpPr>
          <p:spPr>
            <a:xfrm>
              <a:off x="2270254" y="6578600"/>
              <a:ext cx="887415" cy="57150"/>
            </a:xfrm>
            <a:custGeom>
              <a:rect b="b" l="l" r="r" t="t"/>
              <a:pathLst>
                <a:path extrusionOk="0" h="180" w="2796">
                  <a:moveTo>
                    <a:pt x="2706" y="180"/>
                  </a:moveTo>
                  <a:lnTo>
                    <a:pt x="90" y="180"/>
                  </a:lnTo>
                  <a:lnTo>
                    <a:pt x="71" y="179"/>
                  </a:lnTo>
                  <a:lnTo>
                    <a:pt x="39" y="165"/>
                  </a:lnTo>
                  <a:lnTo>
                    <a:pt x="14" y="141"/>
                  </a:lnTo>
                  <a:lnTo>
                    <a:pt x="1" y="108"/>
                  </a:lnTo>
                  <a:lnTo>
                    <a:pt x="0" y="90"/>
                  </a:lnTo>
                  <a:lnTo>
                    <a:pt x="1" y="71"/>
                  </a:lnTo>
                  <a:lnTo>
                    <a:pt x="14" y="39"/>
                  </a:lnTo>
                  <a:lnTo>
                    <a:pt x="39" y="15"/>
                  </a:lnTo>
                  <a:lnTo>
                    <a:pt x="71" y="1"/>
                  </a:lnTo>
                  <a:lnTo>
                    <a:pt x="90" y="0"/>
                  </a:lnTo>
                  <a:lnTo>
                    <a:pt x="2706" y="0"/>
                  </a:lnTo>
                  <a:lnTo>
                    <a:pt x="2723" y="1"/>
                  </a:lnTo>
                  <a:lnTo>
                    <a:pt x="2756" y="15"/>
                  </a:lnTo>
                  <a:lnTo>
                    <a:pt x="2780" y="39"/>
                  </a:lnTo>
                  <a:lnTo>
                    <a:pt x="2795" y="71"/>
                  </a:lnTo>
                  <a:lnTo>
                    <a:pt x="2796" y="90"/>
                  </a:lnTo>
                  <a:lnTo>
                    <a:pt x="2795" y="108"/>
                  </a:lnTo>
                  <a:lnTo>
                    <a:pt x="2780" y="141"/>
                  </a:lnTo>
                  <a:lnTo>
                    <a:pt x="2756" y="165"/>
                  </a:lnTo>
                  <a:lnTo>
                    <a:pt x="2723" y="179"/>
                  </a:lnTo>
                  <a:lnTo>
                    <a:pt x="2706" y="180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75b7ceff41_0_0"/>
            <p:cNvSpPr/>
            <p:nvPr/>
          </p:nvSpPr>
          <p:spPr>
            <a:xfrm>
              <a:off x="2325816" y="6486525"/>
              <a:ext cx="147638" cy="117475"/>
            </a:xfrm>
            <a:custGeom>
              <a:rect b="b" l="l" r="r" t="t"/>
              <a:pathLst>
                <a:path extrusionOk="0" h="367" w="464">
                  <a:moveTo>
                    <a:pt x="384" y="0"/>
                  </a:moveTo>
                  <a:lnTo>
                    <a:pt x="79" y="0"/>
                  </a:lnTo>
                  <a:lnTo>
                    <a:pt x="64" y="1"/>
                  </a:lnTo>
                  <a:lnTo>
                    <a:pt x="35" y="12"/>
                  </a:lnTo>
                  <a:lnTo>
                    <a:pt x="13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4" y="367"/>
                  </a:lnTo>
                  <a:lnTo>
                    <a:pt x="464" y="79"/>
                  </a:lnTo>
                  <a:lnTo>
                    <a:pt x="463" y="63"/>
                  </a:lnTo>
                  <a:lnTo>
                    <a:pt x="451" y="34"/>
                  </a:lnTo>
                  <a:lnTo>
                    <a:pt x="430" y="12"/>
                  </a:lnTo>
                  <a:lnTo>
                    <a:pt x="401" y="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835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75b7ceff41_0_0"/>
            <p:cNvSpPr/>
            <p:nvPr/>
          </p:nvSpPr>
          <p:spPr>
            <a:xfrm>
              <a:off x="2538541" y="6486525"/>
              <a:ext cx="147638" cy="117475"/>
            </a:xfrm>
            <a:custGeom>
              <a:rect b="b" l="l" r="r" t="t"/>
              <a:pathLst>
                <a:path extrusionOk="0" h="367" w="465">
                  <a:moveTo>
                    <a:pt x="385" y="0"/>
                  </a:moveTo>
                  <a:lnTo>
                    <a:pt x="80" y="0"/>
                  </a:lnTo>
                  <a:lnTo>
                    <a:pt x="63" y="1"/>
                  </a:lnTo>
                  <a:lnTo>
                    <a:pt x="35" y="12"/>
                  </a:lnTo>
                  <a:lnTo>
                    <a:pt x="13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5" y="367"/>
                  </a:lnTo>
                  <a:lnTo>
                    <a:pt x="465" y="79"/>
                  </a:lnTo>
                  <a:lnTo>
                    <a:pt x="464" y="63"/>
                  </a:lnTo>
                  <a:lnTo>
                    <a:pt x="451" y="34"/>
                  </a:lnTo>
                  <a:lnTo>
                    <a:pt x="429" y="12"/>
                  </a:lnTo>
                  <a:lnTo>
                    <a:pt x="401" y="1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75b7ceff41_0_0"/>
            <p:cNvSpPr/>
            <p:nvPr/>
          </p:nvSpPr>
          <p:spPr>
            <a:xfrm>
              <a:off x="2751266" y="6486525"/>
              <a:ext cx="147638" cy="117475"/>
            </a:xfrm>
            <a:custGeom>
              <a:rect b="b" l="l" r="r" t="t"/>
              <a:pathLst>
                <a:path extrusionOk="0" h="367" w="464">
                  <a:moveTo>
                    <a:pt x="385" y="0"/>
                  </a:moveTo>
                  <a:lnTo>
                    <a:pt x="79" y="0"/>
                  </a:lnTo>
                  <a:lnTo>
                    <a:pt x="64" y="1"/>
                  </a:lnTo>
                  <a:lnTo>
                    <a:pt x="35" y="12"/>
                  </a:lnTo>
                  <a:lnTo>
                    <a:pt x="14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4" y="367"/>
                  </a:lnTo>
                  <a:lnTo>
                    <a:pt x="464" y="79"/>
                  </a:lnTo>
                  <a:lnTo>
                    <a:pt x="463" y="63"/>
                  </a:lnTo>
                  <a:lnTo>
                    <a:pt x="451" y="34"/>
                  </a:lnTo>
                  <a:lnTo>
                    <a:pt x="430" y="12"/>
                  </a:lnTo>
                  <a:lnTo>
                    <a:pt x="401" y="1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75b7ceff41_0_0"/>
            <p:cNvSpPr/>
            <p:nvPr/>
          </p:nvSpPr>
          <p:spPr>
            <a:xfrm>
              <a:off x="2963991" y="6486525"/>
              <a:ext cx="147638" cy="117475"/>
            </a:xfrm>
            <a:custGeom>
              <a:rect b="b" l="l" r="r" t="t"/>
              <a:pathLst>
                <a:path extrusionOk="0" h="367" w="465">
                  <a:moveTo>
                    <a:pt x="385" y="0"/>
                  </a:moveTo>
                  <a:lnTo>
                    <a:pt x="80" y="0"/>
                  </a:lnTo>
                  <a:lnTo>
                    <a:pt x="63" y="1"/>
                  </a:lnTo>
                  <a:lnTo>
                    <a:pt x="35" y="12"/>
                  </a:lnTo>
                  <a:lnTo>
                    <a:pt x="13" y="34"/>
                  </a:lnTo>
                  <a:lnTo>
                    <a:pt x="1" y="63"/>
                  </a:lnTo>
                  <a:lnTo>
                    <a:pt x="0" y="79"/>
                  </a:lnTo>
                  <a:lnTo>
                    <a:pt x="0" y="367"/>
                  </a:lnTo>
                  <a:lnTo>
                    <a:pt x="465" y="367"/>
                  </a:lnTo>
                  <a:lnTo>
                    <a:pt x="465" y="79"/>
                  </a:lnTo>
                  <a:lnTo>
                    <a:pt x="464" y="63"/>
                  </a:lnTo>
                  <a:lnTo>
                    <a:pt x="452" y="34"/>
                  </a:lnTo>
                  <a:lnTo>
                    <a:pt x="429" y="12"/>
                  </a:lnTo>
                  <a:lnTo>
                    <a:pt x="401" y="1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75b7ceff41_0_0"/>
            <p:cNvSpPr/>
            <p:nvPr/>
          </p:nvSpPr>
          <p:spPr>
            <a:xfrm>
              <a:off x="1997204" y="6781800"/>
              <a:ext cx="176213" cy="57150"/>
            </a:xfrm>
            <a:custGeom>
              <a:rect b="b" l="l" r="r" t="t"/>
              <a:pathLst>
                <a:path extrusionOk="0" h="180" w="551">
                  <a:moveTo>
                    <a:pt x="499" y="180"/>
                  </a:moveTo>
                  <a:lnTo>
                    <a:pt x="52" y="180"/>
                  </a:lnTo>
                  <a:lnTo>
                    <a:pt x="42" y="180"/>
                  </a:lnTo>
                  <a:lnTo>
                    <a:pt x="23" y="172"/>
                  </a:lnTo>
                  <a:lnTo>
                    <a:pt x="9" y="158"/>
                  </a:lnTo>
                  <a:lnTo>
                    <a:pt x="1" y="139"/>
                  </a:lnTo>
                  <a:lnTo>
                    <a:pt x="0" y="128"/>
                  </a:lnTo>
                  <a:lnTo>
                    <a:pt x="0" y="0"/>
                  </a:lnTo>
                  <a:lnTo>
                    <a:pt x="551" y="0"/>
                  </a:lnTo>
                  <a:lnTo>
                    <a:pt x="551" y="128"/>
                  </a:lnTo>
                  <a:lnTo>
                    <a:pt x="550" y="139"/>
                  </a:lnTo>
                  <a:lnTo>
                    <a:pt x="542" y="158"/>
                  </a:lnTo>
                  <a:lnTo>
                    <a:pt x="529" y="172"/>
                  </a:lnTo>
                  <a:lnTo>
                    <a:pt x="510" y="180"/>
                  </a:lnTo>
                  <a:lnTo>
                    <a:pt x="499" y="180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75b7ceff41_0_0"/>
            <p:cNvSpPr/>
            <p:nvPr/>
          </p:nvSpPr>
          <p:spPr>
            <a:xfrm>
              <a:off x="3264029" y="6781800"/>
              <a:ext cx="174626" cy="57150"/>
            </a:xfrm>
            <a:custGeom>
              <a:rect b="b" l="l" r="r" t="t"/>
              <a:pathLst>
                <a:path extrusionOk="0" h="180" w="551">
                  <a:moveTo>
                    <a:pt x="499" y="180"/>
                  </a:moveTo>
                  <a:lnTo>
                    <a:pt x="52" y="180"/>
                  </a:lnTo>
                  <a:lnTo>
                    <a:pt x="42" y="180"/>
                  </a:lnTo>
                  <a:lnTo>
                    <a:pt x="23" y="172"/>
                  </a:lnTo>
                  <a:lnTo>
                    <a:pt x="9" y="158"/>
                  </a:lnTo>
                  <a:lnTo>
                    <a:pt x="1" y="139"/>
                  </a:lnTo>
                  <a:lnTo>
                    <a:pt x="0" y="128"/>
                  </a:lnTo>
                  <a:lnTo>
                    <a:pt x="0" y="0"/>
                  </a:lnTo>
                  <a:lnTo>
                    <a:pt x="551" y="0"/>
                  </a:lnTo>
                  <a:lnTo>
                    <a:pt x="551" y="128"/>
                  </a:lnTo>
                  <a:lnTo>
                    <a:pt x="551" y="139"/>
                  </a:lnTo>
                  <a:lnTo>
                    <a:pt x="542" y="158"/>
                  </a:lnTo>
                  <a:lnTo>
                    <a:pt x="529" y="172"/>
                  </a:lnTo>
                  <a:lnTo>
                    <a:pt x="510" y="180"/>
                  </a:lnTo>
                  <a:lnTo>
                    <a:pt x="499" y="180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" name="Google Shape;243;g75b7ceff41_0_0"/>
          <p:cNvGrpSpPr/>
          <p:nvPr/>
        </p:nvGrpSpPr>
        <p:grpSpPr>
          <a:xfrm>
            <a:off x="8775003" y="537142"/>
            <a:ext cx="2569565" cy="1453230"/>
            <a:chOff x="719055" y="2004214"/>
            <a:chExt cx="2016135" cy="2016135"/>
          </a:xfrm>
        </p:grpSpPr>
        <p:sp>
          <p:nvSpPr>
            <p:cNvPr id="244" name="Google Shape;244;g75b7ceff41_0_0"/>
            <p:cNvSpPr/>
            <p:nvPr/>
          </p:nvSpPr>
          <p:spPr>
            <a:xfrm>
              <a:off x="897276" y="2093119"/>
              <a:ext cx="962024" cy="931866"/>
            </a:xfrm>
            <a:custGeom>
              <a:rect b="b" l="l" r="r" t="t"/>
              <a:pathLst>
                <a:path extrusionOk="0" h="2937" w="3031">
                  <a:moveTo>
                    <a:pt x="2677" y="2617"/>
                  </a:moveTo>
                  <a:lnTo>
                    <a:pt x="2663" y="2585"/>
                  </a:lnTo>
                  <a:lnTo>
                    <a:pt x="2589" y="2361"/>
                  </a:lnTo>
                  <a:lnTo>
                    <a:pt x="2552" y="2201"/>
                  </a:lnTo>
                  <a:lnTo>
                    <a:pt x="2533" y="2083"/>
                  </a:lnTo>
                  <a:lnTo>
                    <a:pt x="2520" y="1954"/>
                  </a:lnTo>
                  <a:lnTo>
                    <a:pt x="2515" y="1819"/>
                  </a:lnTo>
                  <a:lnTo>
                    <a:pt x="2522" y="1677"/>
                  </a:lnTo>
                  <a:lnTo>
                    <a:pt x="2542" y="1532"/>
                  </a:lnTo>
                  <a:lnTo>
                    <a:pt x="2579" y="1387"/>
                  </a:lnTo>
                  <a:lnTo>
                    <a:pt x="2633" y="1241"/>
                  </a:lnTo>
                  <a:lnTo>
                    <a:pt x="2687" y="1134"/>
                  </a:lnTo>
                  <a:lnTo>
                    <a:pt x="2731" y="1063"/>
                  </a:lnTo>
                  <a:lnTo>
                    <a:pt x="2779" y="994"/>
                  </a:lnTo>
                  <a:lnTo>
                    <a:pt x="2833" y="926"/>
                  </a:lnTo>
                  <a:lnTo>
                    <a:pt x="2863" y="893"/>
                  </a:lnTo>
                  <a:lnTo>
                    <a:pt x="2894" y="859"/>
                  </a:lnTo>
                  <a:lnTo>
                    <a:pt x="2943" y="793"/>
                  </a:lnTo>
                  <a:lnTo>
                    <a:pt x="2981" y="729"/>
                  </a:lnTo>
                  <a:lnTo>
                    <a:pt x="3009" y="665"/>
                  </a:lnTo>
                  <a:lnTo>
                    <a:pt x="3024" y="601"/>
                  </a:lnTo>
                  <a:lnTo>
                    <a:pt x="3031" y="540"/>
                  </a:lnTo>
                  <a:lnTo>
                    <a:pt x="3028" y="481"/>
                  </a:lnTo>
                  <a:lnTo>
                    <a:pt x="3015" y="423"/>
                  </a:lnTo>
                  <a:lnTo>
                    <a:pt x="2993" y="368"/>
                  </a:lnTo>
                  <a:lnTo>
                    <a:pt x="2963" y="316"/>
                  </a:lnTo>
                  <a:lnTo>
                    <a:pt x="2924" y="267"/>
                  </a:lnTo>
                  <a:lnTo>
                    <a:pt x="2878" y="221"/>
                  </a:lnTo>
                  <a:lnTo>
                    <a:pt x="2824" y="177"/>
                  </a:lnTo>
                  <a:lnTo>
                    <a:pt x="2763" y="140"/>
                  </a:lnTo>
                  <a:lnTo>
                    <a:pt x="2696" y="105"/>
                  </a:lnTo>
                  <a:lnTo>
                    <a:pt x="2624" y="75"/>
                  </a:lnTo>
                  <a:lnTo>
                    <a:pt x="2544" y="49"/>
                  </a:lnTo>
                  <a:lnTo>
                    <a:pt x="2460" y="29"/>
                  </a:lnTo>
                  <a:lnTo>
                    <a:pt x="2370" y="13"/>
                  </a:lnTo>
                  <a:lnTo>
                    <a:pt x="2277" y="3"/>
                  </a:lnTo>
                  <a:lnTo>
                    <a:pt x="2178" y="0"/>
                  </a:lnTo>
                  <a:lnTo>
                    <a:pt x="2077" y="2"/>
                  </a:lnTo>
                  <a:lnTo>
                    <a:pt x="1972" y="11"/>
                  </a:lnTo>
                  <a:lnTo>
                    <a:pt x="1864" y="28"/>
                  </a:lnTo>
                  <a:lnTo>
                    <a:pt x="1753" y="50"/>
                  </a:lnTo>
                  <a:lnTo>
                    <a:pt x="1639" y="80"/>
                  </a:lnTo>
                  <a:lnTo>
                    <a:pt x="1526" y="118"/>
                  </a:lnTo>
                  <a:lnTo>
                    <a:pt x="1410" y="164"/>
                  </a:lnTo>
                  <a:lnTo>
                    <a:pt x="1292" y="218"/>
                  </a:lnTo>
                  <a:lnTo>
                    <a:pt x="1175" y="280"/>
                  </a:lnTo>
                  <a:lnTo>
                    <a:pt x="1058" y="350"/>
                  </a:lnTo>
                  <a:lnTo>
                    <a:pt x="941" y="431"/>
                  </a:lnTo>
                  <a:lnTo>
                    <a:pt x="883" y="474"/>
                  </a:lnTo>
                  <a:lnTo>
                    <a:pt x="822" y="523"/>
                  </a:lnTo>
                  <a:lnTo>
                    <a:pt x="704" y="622"/>
                  </a:lnTo>
                  <a:lnTo>
                    <a:pt x="596" y="724"/>
                  </a:lnTo>
                  <a:lnTo>
                    <a:pt x="496" y="829"/>
                  </a:lnTo>
                  <a:lnTo>
                    <a:pt x="403" y="936"/>
                  </a:lnTo>
                  <a:lnTo>
                    <a:pt x="320" y="1044"/>
                  </a:lnTo>
                  <a:lnTo>
                    <a:pt x="246" y="1154"/>
                  </a:lnTo>
                  <a:lnTo>
                    <a:pt x="181" y="1264"/>
                  </a:lnTo>
                  <a:lnTo>
                    <a:pt x="125" y="1376"/>
                  </a:lnTo>
                  <a:lnTo>
                    <a:pt x="79" y="1486"/>
                  </a:lnTo>
                  <a:lnTo>
                    <a:pt x="44" y="1596"/>
                  </a:lnTo>
                  <a:lnTo>
                    <a:pt x="19" y="1705"/>
                  </a:lnTo>
                  <a:lnTo>
                    <a:pt x="4" y="1812"/>
                  </a:lnTo>
                  <a:lnTo>
                    <a:pt x="0" y="1917"/>
                  </a:lnTo>
                  <a:lnTo>
                    <a:pt x="8" y="2020"/>
                  </a:lnTo>
                  <a:lnTo>
                    <a:pt x="26" y="2119"/>
                  </a:lnTo>
                  <a:lnTo>
                    <a:pt x="56" y="2215"/>
                  </a:lnTo>
                  <a:lnTo>
                    <a:pt x="98" y="2308"/>
                  </a:lnTo>
                  <a:lnTo>
                    <a:pt x="153" y="2396"/>
                  </a:lnTo>
                  <a:lnTo>
                    <a:pt x="220" y="2478"/>
                  </a:lnTo>
                  <a:lnTo>
                    <a:pt x="299" y="2556"/>
                  </a:lnTo>
                  <a:lnTo>
                    <a:pt x="392" y="2628"/>
                  </a:lnTo>
                  <a:lnTo>
                    <a:pt x="498" y="2694"/>
                  </a:lnTo>
                  <a:lnTo>
                    <a:pt x="616" y="2752"/>
                  </a:lnTo>
                  <a:lnTo>
                    <a:pt x="749" y="2804"/>
                  </a:lnTo>
                  <a:lnTo>
                    <a:pt x="896" y="2848"/>
                  </a:lnTo>
                  <a:lnTo>
                    <a:pt x="1057" y="2883"/>
                  </a:lnTo>
                  <a:lnTo>
                    <a:pt x="1233" y="2910"/>
                  </a:lnTo>
                  <a:lnTo>
                    <a:pt x="1423" y="2929"/>
                  </a:lnTo>
                  <a:lnTo>
                    <a:pt x="1629" y="2937"/>
                  </a:lnTo>
                  <a:lnTo>
                    <a:pt x="1849" y="2936"/>
                  </a:lnTo>
                  <a:lnTo>
                    <a:pt x="2086" y="2923"/>
                  </a:lnTo>
                  <a:lnTo>
                    <a:pt x="2211" y="2913"/>
                  </a:lnTo>
                  <a:lnTo>
                    <a:pt x="2677" y="2617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75b7ceff41_0_0"/>
            <p:cNvSpPr/>
            <p:nvPr/>
          </p:nvSpPr>
          <p:spPr>
            <a:xfrm>
              <a:off x="962363" y="3039269"/>
              <a:ext cx="1062037" cy="901698"/>
            </a:xfrm>
            <a:custGeom>
              <a:rect b="b" l="l" r="r" t="t"/>
              <a:pathLst>
                <a:path extrusionOk="0" h="2837" w="3345">
                  <a:moveTo>
                    <a:pt x="2189" y="0"/>
                  </a:moveTo>
                  <a:lnTo>
                    <a:pt x="2169" y="27"/>
                  </a:lnTo>
                  <a:lnTo>
                    <a:pt x="2012" y="204"/>
                  </a:lnTo>
                  <a:lnTo>
                    <a:pt x="1892" y="314"/>
                  </a:lnTo>
                  <a:lnTo>
                    <a:pt x="1799" y="391"/>
                  </a:lnTo>
                  <a:lnTo>
                    <a:pt x="1694" y="467"/>
                  </a:lnTo>
                  <a:lnTo>
                    <a:pt x="1579" y="538"/>
                  </a:lnTo>
                  <a:lnTo>
                    <a:pt x="1453" y="603"/>
                  </a:lnTo>
                  <a:lnTo>
                    <a:pt x="1318" y="658"/>
                  </a:lnTo>
                  <a:lnTo>
                    <a:pt x="1173" y="699"/>
                  </a:lnTo>
                  <a:lnTo>
                    <a:pt x="1020" y="726"/>
                  </a:lnTo>
                  <a:lnTo>
                    <a:pt x="899" y="732"/>
                  </a:lnTo>
                  <a:lnTo>
                    <a:pt x="817" y="730"/>
                  </a:lnTo>
                  <a:lnTo>
                    <a:pt x="733" y="723"/>
                  </a:lnTo>
                  <a:lnTo>
                    <a:pt x="647" y="709"/>
                  </a:lnTo>
                  <a:lnTo>
                    <a:pt x="602" y="699"/>
                  </a:lnTo>
                  <a:lnTo>
                    <a:pt x="559" y="690"/>
                  </a:lnTo>
                  <a:lnTo>
                    <a:pt x="477" y="680"/>
                  </a:lnTo>
                  <a:lnTo>
                    <a:pt x="403" y="680"/>
                  </a:lnTo>
                  <a:lnTo>
                    <a:pt x="333" y="689"/>
                  </a:lnTo>
                  <a:lnTo>
                    <a:pt x="271" y="706"/>
                  </a:lnTo>
                  <a:lnTo>
                    <a:pt x="214" y="732"/>
                  </a:lnTo>
                  <a:lnTo>
                    <a:pt x="164" y="764"/>
                  </a:lnTo>
                  <a:lnTo>
                    <a:pt x="121" y="804"/>
                  </a:lnTo>
                  <a:lnTo>
                    <a:pt x="85" y="850"/>
                  </a:lnTo>
                  <a:lnTo>
                    <a:pt x="53" y="902"/>
                  </a:lnTo>
                  <a:lnTo>
                    <a:pt x="30" y="960"/>
                  </a:lnTo>
                  <a:lnTo>
                    <a:pt x="13" y="1024"/>
                  </a:lnTo>
                  <a:lnTo>
                    <a:pt x="3" y="1092"/>
                  </a:lnTo>
                  <a:lnTo>
                    <a:pt x="0" y="1163"/>
                  </a:lnTo>
                  <a:lnTo>
                    <a:pt x="4" y="1239"/>
                  </a:lnTo>
                  <a:lnTo>
                    <a:pt x="14" y="1317"/>
                  </a:lnTo>
                  <a:lnTo>
                    <a:pt x="32" y="1399"/>
                  </a:lnTo>
                  <a:lnTo>
                    <a:pt x="57" y="1481"/>
                  </a:lnTo>
                  <a:lnTo>
                    <a:pt x="88" y="1567"/>
                  </a:lnTo>
                  <a:lnTo>
                    <a:pt x="127" y="1653"/>
                  </a:lnTo>
                  <a:lnTo>
                    <a:pt x="173" y="1739"/>
                  </a:lnTo>
                  <a:lnTo>
                    <a:pt x="225" y="1826"/>
                  </a:lnTo>
                  <a:lnTo>
                    <a:pt x="287" y="1913"/>
                  </a:lnTo>
                  <a:lnTo>
                    <a:pt x="354" y="1999"/>
                  </a:lnTo>
                  <a:lnTo>
                    <a:pt x="428" y="2083"/>
                  </a:lnTo>
                  <a:lnTo>
                    <a:pt x="511" y="2165"/>
                  </a:lnTo>
                  <a:lnTo>
                    <a:pt x="601" y="2246"/>
                  </a:lnTo>
                  <a:lnTo>
                    <a:pt x="698" y="2324"/>
                  </a:lnTo>
                  <a:lnTo>
                    <a:pt x="803" y="2397"/>
                  </a:lnTo>
                  <a:lnTo>
                    <a:pt x="916" y="2469"/>
                  </a:lnTo>
                  <a:lnTo>
                    <a:pt x="1036" y="2535"/>
                  </a:lnTo>
                  <a:lnTo>
                    <a:pt x="1165" y="2596"/>
                  </a:lnTo>
                  <a:lnTo>
                    <a:pt x="1232" y="2624"/>
                  </a:lnTo>
                  <a:lnTo>
                    <a:pt x="1304" y="2654"/>
                  </a:lnTo>
                  <a:lnTo>
                    <a:pt x="1448" y="2705"/>
                  </a:lnTo>
                  <a:lnTo>
                    <a:pt x="1591" y="2748"/>
                  </a:lnTo>
                  <a:lnTo>
                    <a:pt x="1732" y="2782"/>
                  </a:lnTo>
                  <a:lnTo>
                    <a:pt x="1870" y="2809"/>
                  </a:lnTo>
                  <a:lnTo>
                    <a:pt x="2006" y="2827"/>
                  </a:lnTo>
                  <a:lnTo>
                    <a:pt x="2138" y="2836"/>
                  </a:lnTo>
                  <a:lnTo>
                    <a:pt x="2266" y="2837"/>
                  </a:lnTo>
                  <a:lnTo>
                    <a:pt x="2390" y="2830"/>
                  </a:lnTo>
                  <a:lnTo>
                    <a:pt x="2508" y="2814"/>
                  </a:lnTo>
                  <a:lnTo>
                    <a:pt x="2622" y="2790"/>
                  </a:lnTo>
                  <a:lnTo>
                    <a:pt x="2728" y="2758"/>
                  </a:lnTo>
                  <a:lnTo>
                    <a:pt x="2828" y="2717"/>
                  </a:lnTo>
                  <a:lnTo>
                    <a:pt x="2922" y="2667"/>
                  </a:lnTo>
                  <a:lnTo>
                    <a:pt x="3007" y="2609"/>
                  </a:lnTo>
                  <a:lnTo>
                    <a:pt x="3084" y="2544"/>
                  </a:lnTo>
                  <a:lnTo>
                    <a:pt x="3152" y="2470"/>
                  </a:lnTo>
                  <a:lnTo>
                    <a:pt x="3211" y="2386"/>
                  </a:lnTo>
                  <a:lnTo>
                    <a:pt x="3259" y="2296"/>
                  </a:lnTo>
                  <a:lnTo>
                    <a:pt x="3298" y="2197"/>
                  </a:lnTo>
                  <a:lnTo>
                    <a:pt x="3325" y="2089"/>
                  </a:lnTo>
                  <a:lnTo>
                    <a:pt x="3342" y="1973"/>
                  </a:lnTo>
                  <a:lnTo>
                    <a:pt x="3345" y="1848"/>
                  </a:lnTo>
                  <a:lnTo>
                    <a:pt x="3337" y="1716"/>
                  </a:lnTo>
                  <a:lnTo>
                    <a:pt x="3315" y="1575"/>
                  </a:lnTo>
                  <a:lnTo>
                    <a:pt x="3279" y="1427"/>
                  </a:lnTo>
                  <a:lnTo>
                    <a:pt x="3230" y="1269"/>
                  </a:lnTo>
                  <a:lnTo>
                    <a:pt x="3165" y="1103"/>
                  </a:lnTo>
                  <a:lnTo>
                    <a:pt x="3086" y="929"/>
                  </a:lnTo>
                  <a:lnTo>
                    <a:pt x="2990" y="747"/>
                  </a:lnTo>
                  <a:lnTo>
                    <a:pt x="2879" y="556"/>
                  </a:lnTo>
                  <a:lnTo>
                    <a:pt x="2750" y="358"/>
                  </a:lnTo>
                  <a:lnTo>
                    <a:pt x="2679" y="255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75b7ceff41_0_0"/>
            <p:cNvSpPr/>
            <p:nvPr/>
          </p:nvSpPr>
          <p:spPr>
            <a:xfrm>
              <a:off x="1795801" y="2399506"/>
              <a:ext cx="888997" cy="1103317"/>
            </a:xfrm>
            <a:custGeom>
              <a:rect b="b" l="l" r="r" t="t"/>
              <a:pathLst>
                <a:path extrusionOk="0" h="3476" w="2799">
                  <a:moveTo>
                    <a:pt x="23" y="2079"/>
                  </a:moveTo>
                  <a:lnTo>
                    <a:pt x="58" y="2082"/>
                  </a:lnTo>
                  <a:lnTo>
                    <a:pt x="289" y="2129"/>
                  </a:lnTo>
                  <a:lnTo>
                    <a:pt x="445" y="2177"/>
                  </a:lnTo>
                  <a:lnTo>
                    <a:pt x="558" y="2221"/>
                  </a:lnTo>
                  <a:lnTo>
                    <a:pt x="676" y="2273"/>
                  </a:lnTo>
                  <a:lnTo>
                    <a:pt x="796" y="2338"/>
                  </a:lnTo>
                  <a:lnTo>
                    <a:pt x="915" y="2414"/>
                  </a:lnTo>
                  <a:lnTo>
                    <a:pt x="1030" y="2504"/>
                  </a:lnTo>
                  <a:lnTo>
                    <a:pt x="1138" y="2608"/>
                  </a:lnTo>
                  <a:lnTo>
                    <a:pt x="1237" y="2727"/>
                  </a:lnTo>
                  <a:lnTo>
                    <a:pt x="1303" y="2829"/>
                  </a:lnTo>
                  <a:lnTo>
                    <a:pt x="1342" y="2901"/>
                  </a:lnTo>
                  <a:lnTo>
                    <a:pt x="1378" y="2978"/>
                  </a:lnTo>
                  <a:lnTo>
                    <a:pt x="1409" y="3058"/>
                  </a:lnTo>
                  <a:lnTo>
                    <a:pt x="1424" y="3102"/>
                  </a:lnTo>
                  <a:lnTo>
                    <a:pt x="1437" y="3143"/>
                  </a:lnTo>
                  <a:lnTo>
                    <a:pt x="1470" y="3219"/>
                  </a:lnTo>
                  <a:lnTo>
                    <a:pt x="1506" y="3285"/>
                  </a:lnTo>
                  <a:lnTo>
                    <a:pt x="1549" y="3341"/>
                  </a:lnTo>
                  <a:lnTo>
                    <a:pt x="1596" y="3387"/>
                  </a:lnTo>
                  <a:lnTo>
                    <a:pt x="1645" y="3422"/>
                  </a:lnTo>
                  <a:lnTo>
                    <a:pt x="1698" y="3449"/>
                  </a:lnTo>
                  <a:lnTo>
                    <a:pt x="1754" y="3467"/>
                  </a:lnTo>
                  <a:lnTo>
                    <a:pt x="1813" y="3476"/>
                  </a:lnTo>
                  <a:lnTo>
                    <a:pt x="1874" y="3476"/>
                  </a:lnTo>
                  <a:lnTo>
                    <a:pt x="1936" y="3467"/>
                  </a:lnTo>
                  <a:lnTo>
                    <a:pt x="1998" y="3450"/>
                  </a:lnTo>
                  <a:lnTo>
                    <a:pt x="2062" y="3424"/>
                  </a:lnTo>
                  <a:lnTo>
                    <a:pt x="2127" y="3391"/>
                  </a:lnTo>
                  <a:lnTo>
                    <a:pt x="2189" y="3351"/>
                  </a:lnTo>
                  <a:lnTo>
                    <a:pt x="2253" y="3302"/>
                  </a:lnTo>
                  <a:lnTo>
                    <a:pt x="2314" y="3246"/>
                  </a:lnTo>
                  <a:lnTo>
                    <a:pt x="2375" y="3183"/>
                  </a:lnTo>
                  <a:lnTo>
                    <a:pt x="2431" y="3114"/>
                  </a:lnTo>
                  <a:lnTo>
                    <a:pt x="2487" y="3037"/>
                  </a:lnTo>
                  <a:lnTo>
                    <a:pt x="2540" y="2954"/>
                  </a:lnTo>
                  <a:lnTo>
                    <a:pt x="2588" y="2864"/>
                  </a:lnTo>
                  <a:lnTo>
                    <a:pt x="2632" y="2769"/>
                  </a:lnTo>
                  <a:lnTo>
                    <a:pt x="2674" y="2668"/>
                  </a:lnTo>
                  <a:lnTo>
                    <a:pt x="2709" y="2561"/>
                  </a:lnTo>
                  <a:lnTo>
                    <a:pt x="2739" y="2448"/>
                  </a:lnTo>
                  <a:lnTo>
                    <a:pt x="2764" y="2330"/>
                  </a:lnTo>
                  <a:lnTo>
                    <a:pt x="2782" y="2207"/>
                  </a:lnTo>
                  <a:lnTo>
                    <a:pt x="2794" y="2079"/>
                  </a:lnTo>
                  <a:lnTo>
                    <a:pt x="2799" y="1946"/>
                  </a:lnTo>
                  <a:lnTo>
                    <a:pt x="2796" y="1809"/>
                  </a:lnTo>
                  <a:lnTo>
                    <a:pt x="2785" y="1667"/>
                  </a:lnTo>
                  <a:lnTo>
                    <a:pt x="2776" y="1595"/>
                  </a:lnTo>
                  <a:lnTo>
                    <a:pt x="2765" y="1518"/>
                  </a:lnTo>
                  <a:lnTo>
                    <a:pt x="2738" y="1367"/>
                  </a:lnTo>
                  <a:lnTo>
                    <a:pt x="2704" y="1222"/>
                  </a:lnTo>
                  <a:lnTo>
                    <a:pt x="2664" y="1082"/>
                  </a:lnTo>
                  <a:lnTo>
                    <a:pt x="2617" y="950"/>
                  </a:lnTo>
                  <a:lnTo>
                    <a:pt x="2564" y="822"/>
                  </a:lnTo>
                  <a:lnTo>
                    <a:pt x="2506" y="704"/>
                  </a:lnTo>
                  <a:lnTo>
                    <a:pt x="2443" y="593"/>
                  </a:lnTo>
                  <a:lnTo>
                    <a:pt x="2375" y="489"/>
                  </a:lnTo>
                  <a:lnTo>
                    <a:pt x="2302" y="394"/>
                  </a:lnTo>
                  <a:lnTo>
                    <a:pt x="2224" y="308"/>
                  </a:lnTo>
                  <a:lnTo>
                    <a:pt x="2142" y="232"/>
                  </a:lnTo>
                  <a:lnTo>
                    <a:pt x="2058" y="165"/>
                  </a:lnTo>
                  <a:lnTo>
                    <a:pt x="1968" y="109"/>
                  </a:lnTo>
                  <a:lnTo>
                    <a:pt x="1876" y="65"/>
                  </a:lnTo>
                  <a:lnTo>
                    <a:pt x="1780" y="31"/>
                  </a:lnTo>
                  <a:lnTo>
                    <a:pt x="1682" y="9"/>
                  </a:lnTo>
                  <a:lnTo>
                    <a:pt x="1581" y="0"/>
                  </a:lnTo>
                  <a:lnTo>
                    <a:pt x="1477" y="2"/>
                  </a:lnTo>
                  <a:lnTo>
                    <a:pt x="1372" y="19"/>
                  </a:lnTo>
                  <a:lnTo>
                    <a:pt x="1265" y="49"/>
                  </a:lnTo>
                  <a:lnTo>
                    <a:pt x="1157" y="93"/>
                  </a:lnTo>
                  <a:lnTo>
                    <a:pt x="1048" y="152"/>
                  </a:lnTo>
                  <a:lnTo>
                    <a:pt x="937" y="225"/>
                  </a:lnTo>
                  <a:lnTo>
                    <a:pt x="826" y="315"/>
                  </a:lnTo>
                  <a:lnTo>
                    <a:pt x="714" y="420"/>
                  </a:lnTo>
                  <a:lnTo>
                    <a:pt x="603" y="542"/>
                  </a:lnTo>
                  <a:lnTo>
                    <a:pt x="492" y="681"/>
                  </a:lnTo>
                  <a:lnTo>
                    <a:pt x="381" y="836"/>
                  </a:lnTo>
                  <a:lnTo>
                    <a:pt x="270" y="1010"/>
                  </a:lnTo>
                  <a:lnTo>
                    <a:pt x="162" y="1202"/>
                  </a:lnTo>
                  <a:lnTo>
                    <a:pt x="54" y="1413"/>
                  </a:lnTo>
                  <a:lnTo>
                    <a:pt x="0" y="1525"/>
                  </a:lnTo>
                  <a:lnTo>
                    <a:pt x="23" y="2079"/>
                  </a:lnTo>
                  <a:close/>
                </a:path>
              </a:pathLst>
            </a:custGeom>
            <a:solidFill>
              <a:srgbClr val="69EBF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75b7ceff41_0_0"/>
            <p:cNvSpPr/>
            <p:nvPr/>
          </p:nvSpPr>
          <p:spPr>
            <a:xfrm>
              <a:off x="1440201" y="2734469"/>
              <a:ext cx="566738" cy="566738"/>
            </a:xfrm>
            <a:custGeom>
              <a:rect b="b" l="l" r="r" t="t"/>
              <a:pathLst>
                <a:path extrusionOk="0" h="1788" w="1788">
                  <a:moveTo>
                    <a:pt x="1788" y="894"/>
                  </a:moveTo>
                  <a:lnTo>
                    <a:pt x="1788" y="940"/>
                  </a:lnTo>
                  <a:lnTo>
                    <a:pt x="1778" y="1031"/>
                  </a:lnTo>
                  <a:lnTo>
                    <a:pt x="1760" y="1118"/>
                  </a:lnTo>
                  <a:lnTo>
                    <a:pt x="1735" y="1202"/>
                  </a:lnTo>
                  <a:lnTo>
                    <a:pt x="1701" y="1282"/>
                  </a:lnTo>
                  <a:lnTo>
                    <a:pt x="1660" y="1359"/>
                  </a:lnTo>
                  <a:lnTo>
                    <a:pt x="1611" y="1430"/>
                  </a:lnTo>
                  <a:lnTo>
                    <a:pt x="1556" y="1496"/>
                  </a:lnTo>
                  <a:lnTo>
                    <a:pt x="1496" y="1556"/>
                  </a:lnTo>
                  <a:lnTo>
                    <a:pt x="1430" y="1611"/>
                  </a:lnTo>
                  <a:lnTo>
                    <a:pt x="1359" y="1660"/>
                  </a:lnTo>
                  <a:lnTo>
                    <a:pt x="1282" y="1701"/>
                  </a:lnTo>
                  <a:lnTo>
                    <a:pt x="1202" y="1735"/>
                  </a:lnTo>
                  <a:lnTo>
                    <a:pt x="1118" y="1760"/>
                  </a:lnTo>
                  <a:lnTo>
                    <a:pt x="1031" y="1778"/>
                  </a:lnTo>
                  <a:lnTo>
                    <a:pt x="940" y="1788"/>
                  </a:lnTo>
                  <a:lnTo>
                    <a:pt x="895" y="1788"/>
                  </a:lnTo>
                  <a:lnTo>
                    <a:pt x="848" y="1788"/>
                  </a:lnTo>
                  <a:lnTo>
                    <a:pt x="758" y="1778"/>
                  </a:lnTo>
                  <a:lnTo>
                    <a:pt x="670" y="1760"/>
                  </a:lnTo>
                  <a:lnTo>
                    <a:pt x="587" y="1735"/>
                  </a:lnTo>
                  <a:lnTo>
                    <a:pt x="506" y="1701"/>
                  </a:lnTo>
                  <a:lnTo>
                    <a:pt x="430" y="1660"/>
                  </a:lnTo>
                  <a:lnTo>
                    <a:pt x="359" y="1611"/>
                  </a:lnTo>
                  <a:lnTo>
                    <a:pt x="293" y="1556"/>
                  </a:lnTo>
                  <a:lnTo>
                    <a:pt x="232" y="1496"/>
                  </a:lnTo>
                  <a:lnTo>
                    <a:pt x="177" y="1430"/>
                  </a:lnTo>
                  <a:lnTo>
                    <a:pt x="129" y="1359"/>
                  </a:lnTo>
                  <a:lnTo>
                    <a:pt x="88" y="1282"/>
                  </a:lnTo>
                  <a:lnTo>
                    <a:pt x="53" y="1202"/>
                  </a:lnTo>
                  <a:lnTo>
                    <a:pt x="27" y="1118"/>
                  </a:lnTo>
                  <a:lnTo>
                    <a:pt x="10" y="1031"/>
                  </a:lnTo>
                  <a:lnTo>
                    <a:pt x="1" y="940"/>
                  </a:lnTo>
                  <a:lnTo>
                    <a:pt x="0" y="894"/>
                  </a:lnTo>
                  <a:lnTo>
                    <a:pt x="1" y="848"/>
                  </a:lnTo>
                  <a:lnTo>
                    <a:pt x="10" y="758"/>
                  </a:lnTo>
                  <a:lnTo>
                    <a:pt x="27" y="670"/>
                  </a:lnTo>
                  <a:lnTo>
                    <a:pt x="53" y="586"/>
                  </a:lnTo>
                  <a:lnTo>
                    <a:pt x="88" y="506"/>
                  </a:lnTo>
                  <a:lnTo>
                    <a:pt x="129" y="430"/>
                  </a:lnTo>
                  <a:lnTo>
                    <a:pt x="177" y="359"/>
                  </a:lnTo>
                  <a:lnTo>
                    <a:pt x="232" y="293"/>
                  </a:lnTo>
                  <a:lnTo>
                    <a:pt x="293" y="232"/>
                  </a:lnTo>
                  <a:lnTo>
                    <a:pt x="359" y="177"/>
                  </a:lnTo>
                  <a:lnTo>
                    <a:pt x="430" y="129"/>
                  </a:lnTo>
                  <a:lnTo>
                    <a:pt x="506" y="88"/>
                  </a:lnTo>
                  <a:lnTo>
                    <a:pt x="587" y="53"/>
                  </a:lnTo>
                  <a:lnTo>
                    <a:pt x="670" y="27"/>
                  </a:lnTo>
                  <a:lnTo>
                    <a:pt x="758" y="10"/>
                  </a:lnTo>
                  <a:lnTo>
                    <a:pt x="848" y="1"/>
                  </a:lnTo>
                  <a:lnTo>
                    <a:pt x="895" y="0"/>
                  </a:lnTo>
                  <a:lnTo>
                    <a:pt x="940" y="1"/>
                  </a:lnTo>
                  <a:lnTo>
                    <a:pt x="1031" y="10"/>
                  </a:lnTo>
                  <a:lnTo>
                    <a:pt x="1118" y="27"/>
                  </a:lnTo>
                  <a:lnTo>
                    <a:pt x="1202" y="53"/>
                  </a:lnTo>
                  <a:lnTo>
                    <a:pt x="1282" y="88"/>
                  </a:lnTo>
                  <a:lnTo>
                    <a:pt x="1359" y="129"/>
                  </a:lnTo>
                  <a:lnTo>
                    <a:pt x="1430" y="177"/>
                  </a:lnTo>
                  <a:lnTo>
                    <a:pt x="1496" y="232"/>
                  </a:lnTo>
                  <a:lnTo>
                    <a:pt x="1556" y="293"/>
                  </a:lnTo>
                  <a:lnTo>
                    <a:pt x="1611" y="359"/>
                  </a:lnTo>
                  <a:lnTo>
                    <a:pt x="1660" y="430"/>
                  </a:lnTo>
                  <a:lnTo>
                    <a:pt x="1701" y="506"/>
                  </a:lnTo>
                  <a:lnTo>
                    <a:pt x="1735" y="586"/>
                  </a:lnTo>
                  <a:lnTo>
                    <a:pt x="1760" y="670"/>
                  </a:lnTo>
                  <a:lnTo>
                    <a:pt x="1778" y="758"/>
                  </a:lnTo>
                  <a:lnTo>
                    <a:pt x="1788" y="848"/>
                  </a:lnTo>
                  <a:lnTo>
                    <a:pt x="1788" y="894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75b7ceff41_0_0"/>
            <p:cNvSpPr/>
            <p:nvPr/>
          </p:nvSpPr>
          <p:spPr>
            <a:xfrm>
              <a:off x="1486238" y="2780506"/>
              <a:ext cx="474661" cy="474664"/>
            </a:xfrm>
            <a:custGeom>
              <a:rect b="b" l="l" r="r" t="t"/>
              <a:pathLst>
                <a:path extrusionOk="0" h="1491" w="1492">
                  <a:moveTo>
                    <a:pt x="747" y="1491"/>
                  </a:moveTo>
                  <a:lnTo>
                    <a:pt x="707" y="1490"/>
                  </a:lnTo>
                  <a:lnTo>
                    <a:pt x="633" y="1483"/>
                  </a:lnTo>
                  <a:lnTo>
                    <a:pt x="560" y="1467"/>
                  </a:lnTo>
                  <a:lnTo>
                    <a:pt x="490" y="1446"/>
                  </a:lnTo>
                  <a:lnTo>
                    <a:pt x="423" y="1417"/>
                  </a:lnTo>
                  <a:lnTo>
                    <a:pt x="359" y="1383"/>
                  </a:lnTo>
                  <a:lnTo>
                    <a:pt x="300" y="1342"/>
                  </a:lnTo>
                  <a:lnTo>
                    <a:pt x="244" y="1297"/>
                  </a:lnTo>
                  <a:lnTo>
                    <a:pt x="194" y="1246"/>
                  </a:lnTo>
                  <a:lnTo>
                    <a:pt x="148" y="1191"/>
                  </a:lnTo>
                  <a:lnTo>
                    <a:pt x="108" y="1131"/>
                  </a:lnTo>
                  <a:lnTo>
                    <a:pt x="74" y="1068"/>
                  </a:lnTo>
                  <a:lnTo>
                    <a:pt x="46" y="1001"/>
                  </a:lnTo>
                  <a:lnTo>
                    <a:pt x="23" y="932"/>
                  </a:lnTo>
                  <a:lnTo>
                    <a:pt x="9" y="858"/>
                  </a:lnTo>
                  <a:lnTo>
                    <a:pt x="1" y="783"/>
                  </a:lnTo>
                  <a:lnTo>
                    <a:pt x="0" y="745"/>
                  </a:lnTo>
                  <a:lnTo>
                    <a:pt x="1" y="706"/>
                  </a:lnTo>
                  <a:lnTo>
                    <a:pt x="9" y="632"/>
                  </a:lnTo>
                  <a:lnTo>
                    <a:pt x="23" y="559"/>
                  </a:lnTo>
                  <a:lnTo>
                    <a:pt x="46" y="489"/>
                  </a:lnTo>
                  <a:lnTo>
                    <a:pt x="74" y="422"/>
                  </a:lnTo>
                  <a:lnTo>
                    <a:pt x="108" y="358"/>
                  </a:lnTo>
                  <a:lnTo>
                    <a:pt x="148" y="299"/>
                  </a:lnTo>
                  <a:lnTo>
                    <a:pt x="194" y="243"/>
                  </a:lnTo>
                  <a:lnTo>
                    <a:pt x="244" y="193"/>
                  </a:lnTo>
                  <a:lnTo>
                    <a:pt x="300" y="147"/>
                  </a:lnTo>
                  <a:lnTo>
                    <a:pt x="359" y="107"/>
                  </a:lnTo>
                  <a:lnTo>
                    <a:pt x="423" y="73"/>
                  </a:lnTo>
                  <a:lnTo>
                    <a:pt x="490" y="45"/>
                  </a:lnTo>
                  <a:lnTo>
                    <a:pt x="560" y="22"/>
                  </a:lnTo>
                  <a:lnTo>
                    <a:pt x="633" y="8"/>
                  </a:lnTo>
                  <a:lnTo>
                    <a:pt x="707" y="0"/>
                  </a:lnTo>
                  <a:lnTo>
                    <a:pt x="747" y="0"/>
                  </a:lnTo>
                  <a:lnTo>
                    <a:pt x="784" y="0"/>
                  </a:lnTo>
                  <a:lnTo>
                    <a:pt x="859" y="8"/>
                  </a:lnTo>
                  <a:lnTo>
                    <a:pt x="933" y="22"/>
                  </a:lnTo>
                  <a:lnTo>
                    <a:pt x="1002" y="45"/>
                  </a:lnTo>
                  <a:lnTo>
                    <a:pt x="1069" y="73"/>
                  </a:lnTo>
                  <a:lnTo>
                    <a:pt x="1133" y="107"/>
                  </a:lnTo>
                  <a:lnTo>
                    <a:pt x="1192" y="147"/>
                  </a:lnTo>
                  <a:lnTo>
                    <a:pt x="1248" y="193"/>
                  </a:lnTo>
                  <a:lnTo>
                    <a:pt x="1298" y="244"/>
                  </a:lnTo>
                  <a:lnTo>
                    <a:pt x="1343" y="299"/>
                  </a:lnTo>
                  <a:lnTo>
                    <a:pt x="1384" y="358"/>
                  </a:lnTo>
                  <a:lnTo>
                    <a:pt x="1418" y="422"/>
                  </a:lnTo>
                  <a:lnTo>
                    <a:pt x="1447" y="489"/>
                  </a:lnTo>
                  <a:lnTo>
                    <a:pt x="1468" y="559"/>
                  </a:lnTo>
                  <a:lnTo>
                    <a:pt x="1484" y="632"/>
                  </a:lnTo>
                  <a:lnTo>
                    <a:pt x="1491" y="706"/>
                  </a:lnTo>
                  <a:lnTo>
                    <a:pt x="1492" y="745"/>
                  </a:lnTo>
                  <a:lnTo>
                    <a:pt x="1491" y="783"/>
                  </a:lnTo>
                  <a:lnTo>
                    <a:pt x="1484" y="858"/>
                  </a:lnTo>
                  <a:lnTo>
                    <a:pt x="1468" y="932"/>
                  </a:lnTo>
                  <a:lnTo>
                    <a:pt x="1447" y="1001"/>
                  </a:lnTo>
                  <a:lnTo>
                    <a:pt x="1418" y="1068"/>
                  </a:lnTo>
                  <a:lnTo>
                    <a:pt x="1384" y="1131"/>
                  </a:lnTo>
                  <a:lnTo>
                    <a:pt x="1343" y="1191"/>
                  </a:lnTo>
                  <a:lnTo>
                    <a:pt x="1298" y="1246"/>
                  </a:lnTo>
                  <a:lnTo>
                    <a:pt x="1248" y="1297"/>
                  </a:lnTo>
                  <a:lnTo>
                    <a:pt x="1192" y="1342"/>
                  </a:lnTo>
                  <a:lnTo>
                    <a:pt x="1133" y="1383"/>
                  </a:lnTo>
                  <a:lnTo>
                    <a:pt x="1069" y="1417"/>
                  </a:lnTo>
                  <a:lnTo>
                    <a:pt x="1002" y="1446"/>
                  </a:lnTo>
                  <a:lnTo>
                    <a:pt x="933" y="1467"/>
                  </a:lnTo>
                  <a:lnTo>
                    <a:pt x="859" y="1483"/>
                  </a:lnTo>
                  <a:lnTo>
                    <a:pt x="784" y="1490"/>
                  </a:lnTo>
                  <a:lnTo>
                    <a:pt x="747" y="1491"/>
                  </a:lnTo>
                  <a:close/>
                  <a:moveTo>
                    <a:pt x="747" y="132"/>
                  </a:moveTo>
                  <a:lnTo>
                    <a:pt x="714" y="132"/>
                  </a:lnTo>
                  <a:lnTo>
                    <a:pt x="653" y="138"/>
                  </a:lnTo>
                  <a:lnTo>
                    <a:pt x="593" y="151"/>
                  </a:lnTo>
                  <a:lnTo>
                    <a:pt x="536" y="169"/>
                  </a:lnTo>
                  <a:lnTo>
                    <a:pt x="480" y="192"/>
                  </a:lnTo>
                  <a:lnTo>
                    <a:pt x="428" y="220"/>
                  </a:lnTo>
                  <a:lnTo>
                    <a:pt x="379" y="253"/>
                  </a:lnTo>
                  <a:lnTo>
                    <a:pt x="334" y="291"/>
                  </a:lnTo>
                  <a:lnTo>
                    <a:pt x="292" y="333"/>
                  </a:lnTo>
                  <a:lnTo>
                    <a:pt x="254" y="378"/>
                  </a:lnTo>
                  <a:lnTo>
                    <a:pt x="221" y="427"/>
                  </a:lnTo>
                  <a:lnTo>
                    <a:pt x="193" y="479"/>
                  </a:lnTo>
                  <a:lnTo>
                    <a:pt x="170" y="534"/>
                  </a:lnTo>
                  <a:lnTo>
                    <a:pt x="152" y="591"/>
                  </a:lnTo>
                  <a:lnTo>
                    <a:pt x="139" y="652"/>
                  </a:lnTo>
                  <a:lnTo>
                    <a:pt x="133" y="713"/>
                  </a:lnTo>
                  <a:lnTo>
                    <a:pt x="133" y="745"/>
                  </a:lnTo>
                  <a:lnTo>
                    <a:pt x="133" y="777"/>
                  </a:lnTo>
                  <a:lnTo>
                    <a:pt x="139" y="838"/>
                  </a:lnTo>
                  <a:lnTo>
                    <a:pt x="152" y="898"/>
                  </a:lnTo>
                  <a:lnTo>
                    <a:pt x="170" y="956"/>
                  </a:lnTo>
                  <a:lnTo>
                    <a:pt x="193" y="1011"/>
                  </a:lnTo>
                  <a:lnTo>
                    <a:pt x="221" y="1063"/>
                  </a:lnTo>
                  <a:lnTo>
                    <a:pt x="254" y="1112"/>
                  </a:lnTo>
                  <a:lnTo>
                    <a:pt x="292" y="1157"/>
                  </a:lnTo>
                  <a:lnTo>
                    <a:pt x="334" y="1200"/>
                  </a:lnTo>
                  <a:lnTo>
                    <a:pt x="379" y="1236"/>
                  </a:lnTo>
                  <a:lnTo>
                    <a:pt x="428" y="1270"/>
                  </a:lnTo>
                  <a:lnTo>
                    <a:pt x="480" y="1299"/>
                  </a:lnTo>
                  <a:lnTo>
                    <a:pt x="536" y="1321"/>
                  </a:lnTo>
                  <a:lnTo>
                    <a:pt x="593" y="1340"/>
                  </a:lnTo>
                  <a:lnTo>
                    <a:pt x="653" y="1352"/>
                  </a:lnTo>
                  <a:lnTo>
                    <a:pt x="714" y="1358"/>
                  </a:lnTo>
                  <a:lnTo>
                    <a:pt x="747" y="1359"/>
                  </a:lnTo>
                  <a:lnTo>
                    <a:pt x="778" y="1358"/>
                  </a:lnTo>
                  <a:lnTo>
                    <a:pt x="839" y="1352"/>
                  </a:lnTo>
                  <a:lnTo>
                    <a:pt x="899" y="1340"/>
                  </a:lnTo>
                  <a:lnTo>
                    <a:pt x="957" y="1321"/>
                  </a:lnTo>
                  <a:lnTo>
                    <a:pt x="1012" y="1299"/>
                  </a:lnTo>
                  <a:lnTo>
                    <a:pt x="1065" y="1270"/>
                  </a:lnTo>
                  <a:lnTo>
                    <a:pt x="1114" y="1236"/>
                  </a:lnTo>
                  <a:lnTo>
                    <a:pt x="1158" y="1200"/>
                  </a:lnTo>
                  <a:lnTo>
                    <a:pt x="1201" y="1157"/>
                  </a:lnTo>
                  <a:lnTo>
                    <a:pt x="1237" y="1112"/>
                  </a:lnTo>
                  <a:lnTo>
                    <a:pt x="1271" y="1063"/>
                  </a:lnTo>
                  <a:lnTo>
                    <a:pt x="1300" y="1011"/>
                  </a:lnTo>
                  <a:lnTo>
                    <a:pt x="1322" y="956"/>
                  </a:lnTo>
                  <a:lnTo>
                    <a:pt x="1341" y="898"/>
                  </a:lnTo>
                  <a:lnTo>
                    <a:pt x="1354" y="838"/>
                  </a:lnTo>
                  <a:lnTo>
                    <a:pt x="1359" y="777"/>
                  </a:lnTo>
                  <a:lnTo>
                    <a:pt x="1360" y="745"/>
                  </a:lnTo>
                  <a:lnTo>
                    <a:pt x="1359" y="713"/>
                  </a:lnTo>
                  <a:lnTo>
                    <a:pt x="1354" y="652"/>
                  </a:lnTo>
                  <a:lnTo>
                    <a:pt x="1341" y="591"/>
                  </a:lnTo>
                  <a:lnTo>
                    <a:pt x="1322" y="534"/>
                  </a:lnTo>
                  <a:lnTo>
                    <a:pt x="1300" y="479"/>
                  </a:lnTo>
                  <a:lnTo>
                    <a:pt x="1271" y="427"/>
                  </a:lnTo>
                  <a:lnTo>
                    <a:pt x="1237" y="378"/>
                  </a:lnTo>
                  <a:lnTo>
                    <a:pt x="1201" y="333"/>
                  </a:lnTo>
                  <a:lnTo>
                    <a:pt x="1158" y="291"/>
                  </a:lnTo>
                  <a:lnTo>
                    <a:pt x="1114" y="253"/>
                  </a:lnTo>
                  <a:lnTo>
                    <a:pt x="1065" y="220"/>
                  </a:lnTo>
                  <a:lnTo>
                    <a:pt x="1012" y="192"/>
                  </a:lnTo>
                  <a:lnTo>
                    <a:pt x="957" y="169"/>
                  </a:lnTo>
                  <a:lnTo>
                    <a:pt x="899" y="151"/>
                  </a:lnTo>
                  <a:lnTo>
                    <a:pt x="839" y="138"/>
                  </a:lnTo>
                  <a:lnTo>
                    <a:pt x="778" y="132"/>
                  </a:lnTo>
                  <a:lnTo>
                    <a:pt x="747" y="132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75b7ceff41_0_0"/>
            <p:cNvSpPr/>
            <p:nvPr/>
          </p:nvSpPr>
          <p:spPr>
            <a:xfrm>
              <a:off x="719055" y="2004214"/>
              <a:ext cx="2016135" cy="2016135"/>
            </a:xfrm>
            <a:custGeom>
              <a:rect b="b" l="l" r="r" t="t"/>
              <a:pathLst>
                <a:path extrusionOk="0" h="1788" w="1788">
                  <a:moveTo>
                    <a:pt x="1788" y="894"/>
                  </a:moveTo>
                  <a:lnTo>
                    <a:pt x="1788" y="940"/>
                  </a:lnTo>
                  <a:lnTo>
                    <a:pt x="1778" y="1031"/>
                  </a:lnTo>
                  <a:lnTo>
                    <a:pt x="1760" y="1118"/>
                  </a:lnTo>
                  <a:lnTo>
                    <a:pt x="1735" y="1202"/>
                  </a:lnTo>
                  <a:lnTo>
                    <a:pt x="1701" y="1282"/>
                  </a:lnTo>
                  <a:lnTo>
                    <a:pt x="1660" y="1359"/>
                  </a:lnTo>
                  <a:lnTo>
                    <a:pt x="1611" y="1430"/>
                  </a:lnTo>
                  <a:lnTo>
                    <a:pt x="1556" y="1496"/>
                  </a:lnTo>
                  <a:lnTo>
                    <a:pt x="1496" y="1556"/>
                  </a:lnTo>
                  <a:lnTo>
                    <a:pt x="1430" y="1611"/>
                  </a:lnTo>
                  <a:lnTo>
                    <a:pt x="1359" y="1660"/>
                  </a:lnTo>
                  <a:lnTo>
                    <a:pt x="1282" y="1701"/>
                  </a:lnTo>
                  <a:lnTo>
                    <a:pt x="1202" y="1735"/>
                  </a:lnTo>
                  <a:lnTo>
                    <a:pt x="1118" y="1760"/>
                  </a:lnTo>
                  <a:lnTo>
                    <a:pt x="1031" y="1778"/>
                  </a:lnTo>
                  <a:lnTo>
                    <a:pt x="940" y="1788"/>
                  </a:lnTo>
                  <a:lnTo>
                    <a:pt x="895" y="1788"/>
                  </a:lnTo>
                  <a:lnTo>
                    <a:pt x="848" y="1788"/>
                  </a:lnTo>
                  <a:lnTo>
                    <a:pt x="758" y="1778"/>
                  </a:lnTo>
                  <a:lnTo>
                    <a:pt x="670" y="1760"/>
                  </a:lnTo>
                  <a:lnTo>
                    <a:pt x="587" y="1735"/>
                  </a:lnTo>
                  <a:lnTo>
                    <a:pt x="506" y="1701"/>
                  </a:lnTo>
                  <a:lnTo>
                    <a:pt x="430" y="1660"/>
                  </a:lnTo>
                  <a:lnTo>
                    <a:pt x="359" y="1611"/>
                  </a:lnTo>
                  <a:lnTo>
                    <a:pt x="293" y="1556"/>
                  </a:lnTo>
                  <a:lnTo>
                    <a:pt x="232" y="1496"/>
                  </a:lnTo>
                  <a:lnTo>
                    <a:pt x="177" y="1430"/>
                  </a:lnTo>
                  <a:lnTo>
                    <a:pt x="129" y="1359"/>
                  </a:lnTo>
                  <a:lnTo>
                    <a:pt x="88" y="1282"/>
                  </a:lnTo>
                  <a:lnTo>
                    <a:pt x="53" y="1202"/>
                  </a:lnTo>
                  <a:lnTo>
                    <a:pt x="27" y="1118"/>
                  </a:lnTo>
                  <a:lnTo>
                    <a:pt x="10" y="1031"/>
                  </a:lnTo>
                  <a:lnTo>
                    <a:pt x="1" y="940"/>
                  </a:lnTo>
                  <a:lnTo>
                    <a:pt x="0" y="894"/>
                  </a:lnTo>
                  <a:lnTo>
                    <a:pt x="1" y="848"/>
                  </a:lnTo>
                  <a:lnTo>
                    <a:pt x="10" y="758"/>
                  </a:lnTo>
                  <a:lnTo>
                    <a:pt x="27" y="670"/>
                  </a:lnTo>
                  <a:lnTo>
                    <a:pt x="53" y="586"/>
                  </a:lnTo>
                  <a:lnTo>
                    <a:pt x="88" y="506"/>
                  </a:lnTo>
                  <a:lnTo>
                    <a:pt x="129" y="430"/>
                  </a:lnTo>
                  <a:lnTo>
                    <a:pt x="177" y="359"/>
                  </a:lnTo>
                  <a:lnTo>
                    <a:pt x="232" y="293"/>
                  </a:lnTo>
                  <a:lnTo>
                    <a:pt x="293" y="232"/>
                  </a:lnTo>
                  <a:lnTo>
                    <a:pt x="359" y="177"/>
                  </a:lnTo>
                  <a:lnTo>
                    <a:pt x="430" y="129"/>
                  </a:lnTo>
                  <a:lnTo>
                    <a:pt x="506" y="88"/>
                  </a:lnTo>
                  <a:lnTo>
                    <a:pt x="587" y="53"/>
                  </a:lnTo>
                  <a:lnTo>
                    <a:pt x="670" y="27"/>
                  </a:lnTo>
                  <a:lnTo>
                    <a:pt x="758" y="10"/>
                  </a:lnTo>
                  <a:lnTo>
                    <a:pt x="848" y="1"/>
                  </a:lnTo>
                  <a:lnTo>
                    <a:pt x="895" y="0"/>
                  </a:lnTo>
                  <a:lnTo>
                    <a:pt x="940" y="1"/>
                  </a:lnTo>
                  <a:lnTo>
                    <a:pt x="1031" y="10"/>
                  </a:lnTo>
                  <a:lnTo>
                    <a:pt x="1118" y="27"/>
                  </a:lnTo>
                  <a:lnTo>
                    <a:pt x="1202" y="53"/>
                  </a:lnTo>
                  <a:lnTo>
                    <a:pt x="1282" y="88"/>
                  </a:lnTo>
                  <a:lnTo>
                    <a:pt x="1359" y="129"/>
                  </a:lnTo>
                  <a:lnTo>
                    <a:pt x="1430" y="177"/>
                  </a:lnTo>
                  <a:lnTo>
                    <a:pt x="1496" y="232"/>
                  </a:lnTo>
                  <a:lnTo>
                    <a:pt x="1556" y="293"/>
                  </a:lnTo>
                  <a:lnTo>
                    <a:pt x="1611" y="359"/>
                  </a:lnTo>
                  <a:lnTo>
                    <a:pt x="1660" y="430"/>
                  </a:lnTo>
                  <a:lnTo>
                    <a:pt x="1701" y="506"/>
                  </a:lnTo>
                  <a:lnTo>
                    <a:pt x="1735" y="586"/>
                  </a:lnTo>
                  <a:lnTo>
                    <a:pt x="1760" y="670"/>
                  </a:lnTo>
                  <a:lnTo>
                    <a:pt x="1778" y="758"/>
                  </a:lnTo>
                  <a:lnTo>
                    <a:pt x="1788" y="848"/>
                  </a:lnTo>
                  <a:lnTo>
                    <a:pt x="1788" y="89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g75b7ceff41_0_0"/>
          <p:cNvGrpSpPr/>
          <p:nvPr/>
        </p:nvGrpSpPr>
        <p:grpSpPr>
          <a:xfrm>
            <a:off x="8852301" y="489892"/>
            <a:ext cx="2406683" cy="1548097"/>
            <a:chOff x="1573341" y="3816350"/>
            <a:chExt cx="2290770" cy="2290763"/>
          </a:xfrm>
        </p:grpSpPr>
        <p:sp>
          <p:nvSpPr>
            <p:cNvPr id="251" name="Google Shape;251;g75b7ceff41_0_0"/>
            <p:cNvSpPr/>
            <p:nvPr/>
          </p:nvSpPr>
          <p:spPr>
            <a:xfrm>
              <a:off x="1573341" y="3816350"/>
              <a:ext cx="2290770" cy="2290763"/>
            </a:xfrm>
            <a:custGeom>
              <a:rect b="b" l="l" r="r" t="t"/>
              <a:pathLst>
                <a:path extrusionOk="0" h="7215" w="7214">
                  <a:moveTo>
                    <a:pt x="3608" y="0"/>
                  </a:moveTo>
                  <a:lnTo>
                    <a:pt x="3514" y="1"/>
                  </a:lnTo>
                  <a:lnTo>
                    <a:pt x="3330" y="10"/>
                  </a:lnTo>
                  <a:lnTo>
                    <a:pt x="3148" y="29"/>
                  </a:lnTo>
                  <a:lnTo>
                    <a:pt x="2968" y="56"/>
                  </a:lnTo>
                  <a:lnTo>
                    <a:pt x="2793" y="91"/>
                  </a:lnTo>
                  <a:lnTo>
                    <a:pt x="2620" y="136"/>
                  </a:lnTo>
                  <a:lnTo>
                    <a:pt x="2450" y="190"/>
                  </a:lnTo>
                  <a:lnTo>
                    <a:pt x="2284" y="250"/>
                  </a:lnTo>
                  <a:lnTo>
                    <a:pt x="2122" y="318"/>
                  </a:lnTo>
                  <a:lnTo>
                    <a:pt x="1965" y="394"/>
                  </a:lnTo>
                  <a:lnTo>
                    <a:pt x="1811" y="478"/>
                  </a:lnTo>
                  <a:lnTo>
                    <a:pt x="1663" y="568"/>
                  </a:lnTo>
                  <a:lnTo>
                    <a:pt x="1519" y="665"/>
                  </a:lnTo>
                  <a:lnTo>
                    <a:pt x="1380" y="769"/>
                  </a:lnTo>
                  <a:lnTo>
                    <a:pt x="1246" y="879"/>
                  </a:lnTo>
                  <a:lnTo>
                    <a:pt x="1118" y="995"/>
                  </a:lnTo>
                  <a:lnTo>
                    <a:pt x="995" y="1118"/>
                  </a:lnTo>
                  <a:lnTo>
                    <a:pt x="879" y="1246"/>
                  </a:lnTo>
                  <a:lnTo>
                    <a:pt x="769" y="1380"/>
                  </a:lnTo>
                  <a:lnTo>
                    <a:pt x="665" y="1519"/>
                  </a:lnTo>
                  <a:lnTo>
                    <a:pt x="568" y="1663"/>
                  </a:lnTo>
                  <a:lnTo>
                    <a:pt x="478" y="1811"/>
                  </a:lnTo>
                  <a:lnTo>
                    <a:pt x="394" y="1965"/>
                  </a:lnTo>
                  <a:lnTo>
                    <a:pt x="318" y="2122"/>
                  </a:lnTo>
                  <a:lnTo>
                    <a:pt x="250" y="2284"/>
                  </a:lnTo>
                  <a:lnTo>
                    <a:pt x="190" y="2450"/>
                  </a:lnTo>
                  <a:lnTo>
                    <a:pt x="136" y="2620"/>
                  </a:lnTo>
                  <a:lnTo>
                    <a:pt x="91" y="2793"/>
                  </a:lnTo>
                  <a:lnTo>
                    <a:pt x="56" y="2968"/>
                  </a:lnTo>
                  <a:lnTo>
                    <a:pt x="29" y="3148"/>
                  </a:lnTo>
                  <a:lnTo>
                    <a:pt x="10" y="3330"/>
                  </a:lnTo>
                  <a:lnTo>
                    <a:pt x="1" y="3514"/>
                  </a:lnTo>
                  <a:lnTo>
                    <a:pt x="0" y="3607"/>
                  </a:lnTo>
                  <a:lnTo>
                    <a:pt x="1" y="3700"/>
                  </a:lnTo>
                  <a:lnTo>
                    <a:pt x="10" y="3885"/>
                  </a:lnTo>
                  <a:lnTo>
                    <a:pt x="29" y="4067"/>
                  </a:lnTo>
                  <a:lnTo>
                    <a:pt x="56" y="4246"/>
                  </a:lnTo>
                  <a:lnTo>
                    <a:pt x="91" y="4422"/>
                  </a:lnTo>
                  <a:lnTo>
                    <a:pt x="136" y="4595"/>
                  </a:lnTo>
                  <a:lnTo>
                    <a:pt x="190" y="4764"/>
                  </a:lnTo>
                  <a:lnTo>
                    <a:pt x="250" y="4930"/>
                  </a:lnTo>
                  <a:lnTo>
                    <a:pt x="318" y="5091"/>
                  </a:lnTo>
                  <a:lnTo>
                    <a:pt x="394" y="5250"/>
                  </a:lnTo>
                  <a:lnTo>
                    <a:pt x="478" y="5403"/>
                  </a:lnTo>
                  <a:lnTo>
                    <a:pt x="568" y="5551"/>
                  </a:lnTo>
                  <a:lnTo>
                    <a:pt x="665" y="5695"/>
                  </a:lnTo>
                  <a:lnTo>
                    <a:pt x="769" y="5835"/>
                  </a:lnTo>
                  <a:lnTo>
                    <a:pt x="879" y="5968"/>
                  </a:lnTo>
                  <a:lnTo>
                    <a:pt x="995" y="6096"/>
                  </a:lnTo>
                  <a:lnTo>
                    <a:pt x="1118" y="6218"/>
                  </a:lnTo>
                  <a:lnTo>
                    <a:pt x="1246" y="6334"/>
                  </a:lnTo>
                  <a:lnTo>
                    <a:pt x="1380" y="6445"/>
                  </a:lnTo>
                  <a:lnTo>
                    <a:pt x="1519" y="6549"/>
                  </a:lnTo>
                  <a:lnTo>
                    <a:pt x="1663" y="6646"/>
                  </a:lnTo>
                  <a:lnTo>
                    <a:pt x="1811" y="6736"/>
                  </a:lnTo>
                  <a:lnTo>
                    <a:pt x="1965" y="6820"/>
                  </a:lnTo>
                  <a:lnTo>
                    <a:pt x="2122" y="6896"/>
                  </a:lnTo>
                  <a:lnTo>
                    <a:pt x="2284" y="6965"/>
                  </a:lnTo>
                  <a:lnTo>
                    <a:pt x="2450" y="7025"/>
                  </a:lnTo>
                  <a:lnTo>
                    <a:pt x="2620" y="7078"/>
                  </a:lnTo>
                  <a:lnTo>
                    <a:pt x="2793" y="7122"/>
                  </a:lnTo>
                  <a:lnTo>
                    <a:pt x="2968" y="7158"/>
                  </a:lnTo>
                  <a:lnTo>
                    <a:pt x="3148" y="7186"/>
                  </a:lnTo>
                  <a:lnTo>
                    <a:pt x="3330" y="7204"/>
                  </a:lnTo>
                  <a:lnTo>
                    <a:pt x="3514" y="7214"/>
                  </a:lnTo>
                  <a:lnTo>
                    <a:pt x="3608" y="7215"/>
                  </a:lnTo>
                  <a:lnTo>
                    <a:pt x="3700" y="7214"/>
                  </a:lnTo>
                  <a:lnTo>
                    <a:pt x="3885" y="7204"/>
                  </a:lnTo>
                  <a:lnTo>
                    <a:pt x="4067" y="7186"/>
                  </a:lnTo>
                  <a:lnTo>
                    <a:pt x="4246" y="7158"/>
                  </a:lnTo>
                  <a:lnTo>
                    <a:pt x="4422" y="7122"/>
                  </a:lnTo>
                  <a:lnTo>
                    <a:pt x="4595" y="7078"/>
                  </a:lnTo>
                  <a:lnTo>
                    <a:pt x="4765" y="7025"/>
                  </a:lnTo>
                  <a:lnTo>
                    <a:pt x="4930" y="6965"/>
                  </a:lnTo>
                  <a:lnTo>
                    <a:pt x="5092" y="6896"/>
                  </a:lnTo>
                  <a:lnTo>
                    <a:pt x="5250" y="6820"/>
                  </a:lnTo>
                  <a:lnTo>
                    <a:pt x="5403" y="6736"/>
                  </a:lnTo>
                  <a:lnTo>
                    <a:pt x="5551" y="6646"/>
                  </a:lnTo>
                  <a:lnTo>
                    <a:pt x="5695" y="6549"/>
                  </a:lnTo>
                  <a:lnTo>
                    <a:pt x="5835" y="6445"/>
                  </a:lnTo>
                  <a:lnTo>
                    <a:pt x="5969" y="6334"/>
                  </a:lnTo>
                  <a:lnTo>
                    <a:pt x="6096" y="6218"/>
                  </a:lnTo>
                  <a:lnTo>
                    <a:pt x="6219" y="6096"/>
                  </a:lnTo>
                  <a:lnTo>
                    <a:pt x="6335" y="5968"/>
                  </a:lnTo>
                  <a:lnTo>
                    <a:pt x="6445" y="5835"/>
                  </a:lnTo>
                  <a:lnTo>
                    <a:pt x="6549" y="5695"/>
                  </a:lnTo>
                  <a:lnTo>
                    <a:pt x="6646" y="5551"/>
                  </a:lnTo>
                  <a:lnTo>
                    <a:pt x="6736" y="5403"/>
                  </a:lnTo>
                  <a:lnTo>
                    <a:pt x="6820" y="5250"/>
                  </a:lnTo>
                  <a:lnTo>
                    <a:pt x="6896" y="5091"/>
                  </a:lnTo>
                  <a:lnTo>
                    <a:pt x="6965" y="4930"/>
                  </a:lnTo>
                  <a:lnTo>
                    <a:pt x="7025" y="4764"/>
                  </a:lnTo>
                  <a:lnTo>
                    <a:pt x="7078" y="4595"/>
                  </a:lnTo>
                  <a:lnTo>
                    <a:pt x="7122" y="4422"/>
                  </a:lnTo>
                  <a:lnTo>
                    <a:pt x="7158" y="4246"/>
                  </a:lnTo>
                  <a:lnTo>
                    <a:pt x="7186" y="4067"/>
                  </a:lnTo>
                  <a:lnTo>
                    <a:pt x="7204" y="3885"/>
                  </a:lnTo>
                  <a:lnTo>
                    <a:pt x="7214" y="3700"/>
                  </a:lnTo>
                  <a:lnTo>
                    <a:pt x="7214" y="3607"/>
                  </a:lnTo>
                  <a:lnTo>
                    <a:pt x="7214" y="3514"/>
                  </a:lnTo>
                  <a:lnTo>
                    <a:pt x="7204" y="3330"/>
                  </a:lnTo>
                  <a:lnTo>
                    <a:pt x="7186" y="3148"/>
                  </a:lnTo>
                  <a:lnTo>
                    <a:pt x="7158" y="2968"/>
                  </a:lnTo>
                  <a:lnTo>
                    <a:pt x="7122" y="2793"/>
                  </a:lnTo>
                  <a:lnTo>
                    <a:pt x="7078" y="2620"/>
                  </a:lnTo>
                  <a:lnTo>
                    <a:pt x="7025" y="2450"/>
                  </a:lnTo>
                  <a:lnTo>
                    <a:pt x="6965" y="2284"/>
                  </a:lnTo>
                  <a:lnTo>
                    <a:pt x="6896" y="2122"/>
                  </a:lnTo>
                  <a:lnTo>
                    <a:pt x="6820" y="1965"/>
                  </a:lnTo>
                  <a:lnTo>
                    <a:pt x="6736" y="1811"/>
                  </a:lnTo>
                  <a:lnTo>
                    <a:pt x="6646" y="1663"/>
                  </a:lnTo>
                  <a:lnTo>
                    <a:pt x="6549" y="1519"/>
                  </a:lnTo>
                  <a:lnTo>
                    <a:pt x="6445" y="1380"/>
                  </a:lnTo>
                  <a:lnTo>
                    <a:pt x="6335" y="1246"/>
                  </a:lnTo>
                  <a:lnTo>
                    <a:pt x="6219" y="1118"/>
                  </a:lnTo>
                  <a:lnTo>
                    <a:pt x="6096" y="995"/>
                  </a:lnTo>
                  <a:lnTo>
                    <a:pt x="5969" y="879"/>
                  </a:lnTo>
                  <a:lnTo>
                    <a:pt x="5835" y="769"/>
                  </a:lnTo>
                  <a:lnTo>
                    <a:pt x="5695" y="665"/>
                  </a:lnTo>
                  <a:lnTo>
                    <a:pt x="5551" y="568"/>
                  </a:lnTo>
                  <a:lnTo>
                    <a:pt x="5403" y="478"/>
                  </a:lnTo>
                  <a:lnTo>
                    <a:pt x="5250" y="394"/>
                  </a:lnTo>
                  <a:lnTo>
                    <a:pt x="5092" y="318"/>
                  </a:lnTo>
                  <a:lnTo>
                    <a:pt x="4930" y="250"/>
                  </a:lnTo>
                  <a:lnTo>
                    <a:pt x="4765" y="190"/>
                  </a:lnTo>
                  <a:lnTo>
                    <a:pt x="4595" y="136"/>
                  </a:lnTo>
                  <a:lnTo>
                    <a:pt x="4422" y="91"/>
                  </a:lnTo>
                  <a:lnTo>
                    <a:pt x="4246" y="56"/>
                  </a:lnTo>
                  <a:lnTo>
                    <a:pt x="4067" y="29"/>
                  </a:lnTo>
                  <a:lnTo>
                    <a:pt x="3885" y="10"/>
                  </a:lnTo>
                  <a:lnTo>
                    <a:pt x="3700" y="1"/>
                  </a:lnTo>
                  <a:lnTo>
                    <a:pt x="3608" y="0"/>
                  </a:lnTo>
                  <a:close/>
                  <a:moveTo>
                    <a:pt x="3608" y="6917"/>
                  </a:moveTo>
                  <a:lnTo>
                    <a:pt x="3522" y="6916"/>
                  </a:lnTo>
                  <a:lnTo>
                    <a:pt x="3353" y="6907"/>
                  </a:lnTo>
                  <a:lnTo>
                    <a:pt x="3186" y="6890"/>
                  </a:lnTo>
                  <a:lnTo>
                    <a:pt x="3022" y="6866"/>
                  </a:lnTo>
                  <a:lnTo>
                    <a:pt x="2861" y="6832"/>
                  </a:lnTo>
                  <a:lnTo>
                    <a:pt x="2703" y="6791"/>
                  </a:lnTo>
                  <a:lnTo>
                    <a:pt x="2546" y="6743"/>
                  </a:lnTo>
                  <a:lnTo>
                    <a:pt x="2395" y="6687"/>
                  </a:lnTo>
                  <a:lnTo>
                    <a:pt x="2246" y="6625"/>
                  </a:lnTo>
                  <a:lnTo>
                    <a:pt x="2101" y="6554"/>
                  </a:lnTo>
                  <a:lnTo>
                    <a:pt x="1961" y="6478"/>
                  </a:lnTo>
                  <a:lnTo>
                    <a:pt x="1824" y="6395"/>
                  </a:lnTo>
                  <a:lnTo>
                    <a:pt x="1693" y="6305"/>
                  </a:lnTo>
                  <a:lnTo>
                    <a:pt x="1564" y="6211"/>
                  </a:lnTo>
                  <a:lnTo>
                    <a:pt x="1443" y="6109"/>
                  </a:lnTo>
                  <a:lnTo>
                    <a:pt x="1324" y="6002"/>
                  </a:lnTo>
                  <a:lnTo>
                    <a:pt x="1212" y="5889"/>
                  </a:lnTo>
                  <a:lnTo>
                    <a:pt x="1106" y="5772"/>
                  </a:lnTo>
                  <a:lnTo>
                    <a:pt x="1004" y="5649"/>
                  </a:lnTo>
                  <a:lnTo>
                    <a:pt x="908" y="5522"/>
                  </a:lnTo>
                  <a:lnTo>
                    <a:pt x="819" y="5389"/>
                  </a:lnTo>
                  <a:lnTo>
                    <a:pt x="736" y="5253"/>
                  </a:lnTo>
                  <a:lnTo>
                    <a:pt x="659" y="5113"/>
                  </a:lnTo>
                  <a:lnTo>
                    <a:pt x="590" y="4968"/>
                  </a:lnTo>
                  <a:lnTo>
                    <a:pt x="527" y="4819"/>
                  </a:lnTo>
                  <a:lnTo>
                    <a:pt x="471" y="4667"/>
                  </a:lnTo>
                  <a:lnTo>
                    <a:pt x="423" y="4512"/>
                  </a:lnTo>
                  <a:lnTo>
                    <a:pt x="382" y="4354"/>
                  </a:lnTo>
                  <a:lnTo>
                    <a:pt x="349" y="4192"/>
                  </a:lnTo>
                  <a:lnTo>
                    <a:pt x="324" y="4028"/>
                  </a:lnTo>
                  <a:lnTo>
                    <a:pt x="307" y="3862"/>
                  </a:lnTo>
                  <a:lnTo>
                    <a:pt x="298" y="3692"/>
                  </a:lnTo>
                  <a:lnTo>
                    <a:pt x="298" y="3607"/>
                  </a:lnTo>
                  <a:lnTo>
                    <a:pt x="298" y="3521"/>
                  </a:lnTo>
                  <a:lnTo>
                    <a:pt x="307" y="3353"/>
                  </a:lnTo>
                  <a:lnTo>
                    <a:pt x="324" y="3186"/>
                  </a:lnTo>
                  <a:lnTo>
                    <a:pt x="349" y="3022"/>
                  </a:lnTo>
                  <a:lnTo>
                    <a:pt x="382" y="2861"/>
                  </a:lnTo>
                  <a:lnTo>
                    <a:pt x="423" y="2702"/>
                  </a:lnTo>
                  <a:lnTo>
                    <a:pt x="471" y="2546"/>
                  </a:lnTo>
                  <a:lnTo>
                    <a:pt x="527" y="2395"/>
                  </a:lnTo>
                  <a:lnTo>
                    <a:pt x="590" y="2246"/>
                  </a:lnTo>
                  <a:lnTo>
                    <a:pt x="659" y="2101"/>
                  </a:lnTo>
                  <a:lnTo>
                    <a:pt x="736" y="1960"/>
                  </a:lnTo>
                  <a:lnTo>
                    <a:pt x="819" y="1824"/>
                  </a:lnTo>
                  <a:lnTo>
                    <a:pt x="908" y="1693"/>
                  </a:lnTo>
                  <a:lnTo>
                    <a:pt x="1004" y="1564"/>
                  </a:lnTo>
                  <a:lnTo>
                    <a:pt x="1106" y="1443"/>
                  </a:lnTo>
                  <a:lnTo>
                    <a:pt x="1212" y="1324"/>
                  </a:lnTo>
                  <a:lnTo>
                    <a:pt x="1324" y="1212"/>
                  </a:lnTo>
                  <a:lnTo>
                    <a:pt x="1443" y="1106"/>
                  </a:lnTo>
                  <a:lnTo>
                    <a:pt x="1564" y="1004"/>
                  </a:lnTo>
                  <a:lnTo>
                    <a:pt x="1693" y="908"/>
                  </a:lnTo>
                  <a:lnTo>
                    <a:pt x="1824" y="819"/>
                  </a:lnTo>
                  <a:lnTo>
                    <a:pt x="1961" y="736"/>
                  </a:lnTo>
                  <a:lnTo>
                    <a:pt x="2101" y="659"/>
                  </a:lnTo>
                  <a:lnTo>
                    <a:pt x="2246" y="590"/>
                  </a:lnTo>
                  <a:lnTo>
                    <a:pt x="2395" y="527"/>
                  </a:lnTo>
                  <a:lnTo>
                    <a:pt x="2546" y="471"/>
                  </a:lnTo>
                  <a:lnTo>
                    <a:pt x="2703" y="423"/>
                  </a:lnTo>
                  <a:lnTo>
                    <a:pt x="2861" y="382"/>
                  </a:lnTo>
                  <a:lnTo>
                    <a:pt x="3022" y="349"/>
                  </a:lnTo>
                  <a:lnTo>
                    <a:pt x="3186" y="324"/>
                  </a:lnTo>
                  <a:lnTo>
                    <a:pt x="3353" y="307"/>
                  </a:lnTo>
                  <a:lnTo>
                    <a:pt x="3522" y="298"/>
                  </a:lnTo>
                  <a:lnTo>
                    <a:pt x="3608" y="298"/>
                  </a:lnTo>
                  <a:lnTo>
                    <a:pt x="3692" y="298"/>
                  </a:lnTo>
                  <a:lnTo>
                    <a:pt x="3862" y="307"/>
                  </a:lnTo>
                  <a:lnTo>
                    <a:pt x="4028" y="324"/>
                  </a:lnTo>
                  <a:lnTo>
                    <a:pt x="4192" y="349"/>
                  </a:lnTo>
                  <a:lnTo>
                    <a:pt x="4354" y="382"/>
                  </a:lnTo>
                  <a:lnTo>
                    <a:pt x="4512" y="423"/>
                  </a:lnTo>
                  <a:lnTo>
                    <a:pt x="4668" y="471"/>
                  </a:lnTo>
                  <a:lnTo>
                    <a:pt x="4819" y="527"/>
                  </a:lnTo>
                  <a:lnTo>
                    <a:pt x="4968" y="590"/>
                  </a:lnTo>
                  <a:lnTo>
                    <a:pt x="5113" y="659"/>
                  </a:lnTo>
                  <a:lnTo>
                    <a:pt x="5253" y="736"/>
                  </a:lnTo>
                  <a:lnTo>
                    <a:pt x="5389" y="819"/>
                  </a:lnTo>
                  <a:lnTo>
                    <a:pt x="5522" y="908"/>
                  </a:lnTo>
                  <a:lnTo>
                    <a:pt x="5649" y="1004"/>
                  </a:lnTo>
                  <a:lnTo>
                    <a:pt x="5772" y="1106"/>
                  </a:lnTo>
                  <a:lnTo>
                    <a:pt x="5889" y="1212"/>
                  </a:lnTo>
                  <a:lnTo>
                    <a:pt x="6002" y="1324"/>
                  </a:lnTo>
                  <a:lnTo>
                    <a:pt x="6109" y="1443"/>
                  </a:lnTo>
                  <a:lnTo>
                    <a:pt x="6211" y="1564"/>
                  </a:lnTo>
                  <a:lnTo>
                    <a:pt x="6306" y="1693"/>
                  </a:lnTo>
                  <a:lnTo>
                    <a:pt x="6395" y="1824"/>
                  </a:lnTo>
                  <a:lnTo>
                    <a:pt x="6479" y="1960"/>
                  </a:lnTo>
                  <a:lnTo>
                    <a:pt x="6554" y="2101"/>
                  </a:lnTo>
                  <a:lnTo>
                    <a:pt x="6625" y="2246"/>
                  </a:lnTo>
                  <a:lnTo>
                    <a:pt x="6687" y="2395"/>
                  </a:lnTo>
                  <a:lnTo>
                    <a:pt x="6743" y="2546"/>
                  </a:lnTo>
                  <a:lnTo>
                    <a:pt x="6791" y="2702"/>
                  </a:lnTo>
                  <a:lnTo>
                    <a:pt x="6832" y="2861"/>
                  </a:lnTo>
                  <a:lnTo>
                    <a:pt x="6866" y="3022"/>
                  </a:lnTo>
                  <a:lnTo>
                    <a:pt x="6890" y="3186"/>
                  </a:lnTo>
                  <a:lnTo>
                    <a:pt x="6907" y="3353"/>
                  </a:lnTo>
                  <a:lnTo>
                    <a:pt x="6916" y="3521"/>
                  </a:lnTo>
                  <a:lnTo>
                    <a:pt x="6917" y="3607"/>
                  </a:lnTo>
                  <a:lnTo>
                    <a:pt x="6916" y="3692"/>
                  </a:lnTo>
                  <a:lnTo>
                    <a:pt x="6907" y="3862"/>
                  </a:lnTo>
                  <a:lnTo>
                    <a:pt x="6890" y="4028"/>
                  </a:lnTo>
                  <a:lnTo>
                    <a:pt x="6866" y="4192"/>
                  </a:lnTo>
                  <a:lnTo>
                    <a:pt x="6832" y="4354"/>
                  </a:lnTo>
                  <a:lnTo>
                    <a:pt x="6791" y="4512"/>
                  </a:lnTo>
                  <a:lnTo>
                    <a:pt x="6743" y="4667"/>
                  </a:lnTo>
                  <a:lnTo>
                    <a:pt x="6687" y="4819"/>
                  </a:lnTo>
                  <a:lnTo>
                    <a:pt x="6625" y="4968"/>
                  </a:lnTo>
                  <a:lnTo>
                    <a:pt x="6554" y="5113"/>
                  </a:lnTo>
                  <a:lnTo>
                    <a:pt x="6479" y="5253"/>
                  </a:lnTo>
                  <a:lnTo>
                    <a:pt x="6395" y="5389"/>
                  </a:lnTo>
                  <a:lnTo>
                    <a:pt x="6306" y="5522"/>
                  </a:lnTo>
                  <a:lnTo>
                    <a:pt x="6211" y="5649"/>
                  </a:lnTo>
                  <a:lnTo>
                    <a:pt x="6109" y="5772"/>
                  </a:lnTo>
                  <a:lnTo>
                    <a:pt x="6002" y="5889"/>
                  </a:lnTo>
                  <a:lnTo>
                    <a:pt x="5889" y="6002"/>
                  </a:lnTo>
                  <a:lnTo>
                    <a:pt x="5772" y="6109"/>
                  </a:lnTo>
                  <a:lnTo>
                    <a:pt x="5649" y="6211"/>
                  </a:lnTo>
                  <a:lnTo>
                    <a:pt x="5522" y="6305"/>
                  </a:lnTo>
                  <a:lnTo>
                    <a:pt x="5389" y="6395"/>
                  </a:lnTo>
                  <a:lnTo>
                    <a:pt x="5253" y="6478"/>
                  </a:lnTo>
                  <a:lnTo>
                    <a:pt x="5113" y="6554"/>
                  </a:lnTo>
                  <a:lnTo>
                    <a:pt x="4968" y="6625"/>
                  </a:lnTo>
                  <a:lnTo>
                    <a:pt x="4819" y="6687"/>
                  </a:lnTo>
                  <a:lnTo>
                    <a:pt x="4668" y="6743"/>
                  </a:lnTo>
                  <a:lnTo>
                    <a:pt x="4512" y="6791"/>
                  </a:lnTo>
                  <a:lnTo>
                    <a:pt x="4354" y="6832"/>
                  </a:lnTo>
                  <a:lnTo>
                    <a:pt x="4192" y="6866"/>
                  </a:lnTo>
                  <a:lnTo>
                    <a:pt x="4028" y="6890"/>
                  </a:lnTo>
                  <a:lnTo>
                    <a:pt x="3862" y="6907"/>
                  </a:lnTo>
                  <a:lnTo>
                    <a:pt x="3692" y="6916"/>
                  </a:lnTo>
                  <a:lnTo>
                    <a:pt x="3608" y="6917"/>
                  </a:lnTo>
                  <a:close/>
                </a:path>
              </a:pathLst>
            </a:custGeom>
            <a:solidFill>
              <a:srgbClr val="6770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75b7ceff41_0_0"/>
            <p:cNvSpPr/>
            <p:nvPr/>
          </p:nvSpPr>
          <p:spPr>
            <a:xfrm>
              <a:off x="1629113" y="3882231"/>
              <a:ext cx="2157413" cy="2158994"/>
            </a:xfrm>
            <a:custGeom>
              <a:rect b="b" l="l" r="r" t="t"/>
              <a:pathLst>
                <a:path extrusionOk="0" h="6798" w="6798">
                  <a:moveTo>
                    <a:pt x="6733" y="3333"/>
                  </a:moveTo>
                  <a:lnTo>
                    <a:pt x="5954" y="3333"/>
                  </a:lnTo>
                  <a:lnTo>
                    <a:pt x="5948" y="3256"/>
                  </a:lnTo>
                  <a:lnTo>
                    <a:pt x="5930" y="3104"/>
                  </a:lnTo>
                  <a:lnTo>
                    <a:pt x="5902" y="2956"/>
                  </a:lnTo>
                  <a:lnTo>
                    <a:pt x="5867" y="2811"/>
                  </a:lnTo>
                  <a:lnTo>
                    <a:pt x="5823" y="2668"/>
                  </a:lnTo>
                  <a:lnTo>
                    <a:pt x="5771" y="2529"/>
                  </a:lnTo>
                  <a:lnTo>
                    <a:pt x="5712" y="2394"/>
                  </a:lnTo>
                  <a:lnTo>
                    <a:pt x="5645" y="2264"/>
                  </a:lnTo>
                  <a:lnTo>
                    <a:pt x="5608" y="2200"/>
                  </a:lnTo>
                  <a:lnTo>
                    <a:pt x="6319" y="1790"/>
                  </a:lnTo>
                  <a:lnTo>
                    <a:pt x="6330" y="1782"/>
                  </a:lnTo>
                  <a:lnTo>
                    <a:pt x="6345" y="1762"/>
                  </a:lnTo>
                  <a:lnTo>
                    <a:pt x="6352" y="1737"/>
                  </a:lnTo>
                  <a:lnTo>
                    <a:pt x="6349" y="1712"/>
                  </a:lnTo>
                  <a:lnTo>
                    <a:pt x="6343" y="1699"/>
                  </a:lnTo>
                  <a:lnTo>
                    <a:pt x="6335" y="1688"/>
                  </a:lnTo>
                  <a:lnTo>
                    <a:pt x="6315" y="1673"/>
                  </a:lnTo>
                  <a:lnTo>
                    <a:pt x="6291" y="1667"/>
                  </a:lnTo>
                  <a:lnTo>
                    <a:pt x="6265" y="1669"/>
                  </a:lnTo>
                  <a:lnTo>
                    <a:pt x="6253" y="1676"/>
                  </a:lnTo>
                  <a:lnTo>
                    <a:pt x="5539" y="2088"/>
                  </a:lnTo>
                  <a:lnTo>
                    <a:pt x="5497" y="2027"/>
                  </a:lnTo>
                  <a:lnTo>
                    <a:pt x="5410" y="1909"/>
                  </a:lnTo>
                  <a:lnTo>
                    <a:pt x="5315" y="1796"/>
                  </a:lnTo>
                  <a:lnTo>
                    <a:pt x="5216" y="1690"/>
                  </a:lnTo>
                  <a:lnTo>
                    <a:pt x="5110" y="1589"/>
                  </a:lnTo>
                  <a:lnTo>
                    <a:pt x="4997" y="1494"/>
                  </a:lnTo>
                  <a:lnTo>
                    <a:pt x="4881" y="1406"/>
                  </a:lnTo>
                  <a:lnTo>
                    <a:pt x="4759" y="1323"/>
                  </a:lnTo>
                  <a:lnTo>
                    <a:pt x="4696" y="1285"/>
                  </a:lnTo>
                  <a:lnTo>
                    <a:pt x="5123" y="546"/>
                  </a:lnTo>
                  <a:lnTo>
                    <a:pt x="5129" y="533"/>
                  </a:lnTo>
                  <a:lnTo>
                    <a:pt x="5132" y="508"/>
                  </a:lnTo>
                  <a:lnTo>
                    <a:pt x="5126" y="484"/>
                  </a:lnTo>
                  <a:lnTo>
                    <a:pt x="5110" y="463"/>
                  </a:lnTo>
                  <a:lnTo>
                    <a:pt x="5099" y="455"/>
                  </a:lnTo>
                  <a:lnTo>
                    <a:pt x="5087" y="450"/>
                  </a:lnTo>
                  <a:lnTo>
                    <a:pt x="5061" y="446"/>
                  </a:lnTo>
                  <a:lnTo>
                    <a:pt x="5036" y="453"/>
                  </a:lnTo>
                  <a:lnTo>
                    <a:pt x="5016" y="469"/>
                  </a:lnTo>
                  <a:lnTo>
                    <a:pt x="5009" y="480"/>
                  </a:lnTo>
                  <a:lnTo>
                    <a:pt x="4580" y="1222"/>
                  </a:lnTo>
                  <a:lnTo>
                    <a:pt x="4518" y="1189"/>
                  </a:lnTo>
                  <a:lnTo>
                    <a:pt x="4387" y="1130"/>
                  </a:lnTo>
                  <a:lnTo>
                    <a:pt x="4254" y="1079"/>
                  </a:lnTo>
                  <a:lnTo>
                    <a:pt x="4117" y="1034"/>
                  </a:lnTo>
                  <a:lnTo>
                    <a:pt x="3978" y="999"/>
                  </a:lnTo>
                  <a:lnTo>
                    <a:pt x="3835" y="970"/>
                  </a:lnTo>
                  <a:lnTo>
                    <a:pt x="3689" y="948"/>
                  </a:lnTo>
                  <a:lnTo>
                    <a:pt x="3540" y="936"/>
                  </a:lnTo>
                  <a:lnTo>
                    <a:pt x="3465" y="934"/>
                  </a:lnTo>
                  <a:lnTo>
                    <a:pt x="3465" y="66"/>
                  </a:lnTo>
                  <a:lnTo>
                    <a:pt x="3464" y="52"/>
                  </a:lnTo>
                  <a:lnTo>
                    <a:pt x="3454" y="29"/>
                  </a:lnTo>
                  <a:lnTo>
                    <a:pt x="3436" y="11"/>
                  </a:lnTo>
                  <a:lnTo>
                    <a:pt x="3413" y="1"/>
                  </a:lnTo>
                  <a:lnTo>
                    <a:pt x="3400" y="0"/>
                  </a:lnTo>
                  <a:lnTo>
                    <a:pt x="3386" y="1"/>
                  </a:lnTo>
                  <a:lnTo>
                    <a:pt x="3362" y="11"/>
                  </a:lnTo>
                  <a:lnTo>
                    <a:pt x="3344" y="29"/>
                  </a:lnTo>
                  <a:lnTo>
                    <a:pt x="3334" y="52"/>
                  </a:lnTo>
                  <a:lnTo>
                    <a:pt x="3334" y="66"/>
                  </a:lnTo>
                  <a:lnTo>
                    <a:pt x="3334" y="934"/>
                  </a:lnTo>
                  <a:lnTo>
                    <a:pt x="3258" y="936"/>
                  </a:lnTo>
                  <a:lnTo>
                    <a:pt x="3109" y="948"/>
                  </a:lnTo>
                  <a:lnTo>
                    <a:pt x="2964" y="970"/>
                  </a:lnTo>
                  <a:lnTo>
                    <a:pt x="2821" y="999"/>
                  </a:lnTo>
                  <a:lnTo>
                    <a:pt x="2681" y="1034"/>
                  </a:lnTo>
                  <a:lnTo>
                    <a:pt x="2545" y="1079"/>
                  </a:lnTo>
                  <a:lnTo>
                    <a:pt x="2411" y="1130"/>
                  </a:lnTo>
                  <a:lnTo>
                    <a:pt x="2281" y="1189"/>
                  </a:lnTo>
                  <a:lnTo>
                    <a:pt x="2218" y="1222"/>
                  </a:lnTo>
                  <a:lnTo>
                    <a:pt x="1789" y="480"/>
                  </a:lnTo>
                  <a:lnTo>
                    <a:pt x="1783" y="469"/>
                  </a:lnTo>
                  <a:lnTo>
                    <a:pt x="1761" y="453"/>
                  </a:lnTo>
                  <a:lnTo>
                    <a:pt x="1737" y="446"/>
                  </a:lnTo>
                  <a:lnTo>
                    <a:pt x="1711" y="450"/>
                  </a:lnTo>
                  <a:lnTo>
                    <a:pt x="1700" y="455"/>
                  </a:lnTo>
                  <a:lnTo>
                    <a:pt x="1689" y="463"/>
                  </a:lnTo>
                  <a:lnTo>
                    <a:pt x="1673" y="484"/>
                  </a:lnTo>
                  <a:lnTo>
                    <a:pt x="1667" y="508"/>
                  </a:lnTo>
                  <a:lnTo>
                    <a:pt x="1670" y="533"/>
                  </a:lnTo>
                  <a:lnTo>
                    <a:pt x="1676" y="546"/>
                  </a:lnTo>
                  <a:lnTo>
                    <a:pt x="2103" y="1285"/>
                  </a:lnTo>
                  <a:lnTo>
                    <a:pt x="2039" y="1323"/>
                  </a:lnTo>
                  <a:lnTo>
                    <a:pt x="1918" y="1406"/>
                  </a:lnTo>
                  <a:lnTo>
                    <a:pt x="1801" y="1494"/>
                  </a:lnTo>
                  <a:lnTo>
                    <a:pt x="1689" y="1589"/>
                  </a:lnTo>
                  <a:lnTo>
                    <a:pt x="1583" y="1690"/>
                  </a:lnTo>
                  <a:lnTo>
                    <a:pt x="1482" y="1796"/>
                  </a:lnTo>
                  <a:lnTo>
                    <a:pt x="1389" y="1909"/>
                  </a:lnTo>
                  <a:lnTo>
                    <a:pt x="1301" y="2027"/>
                  </a:lnTo>
                  <a:lnTo>
                    <a:pt x="1260" y="2088"/>
                  </a:lnTo>
                  <a:lnTo>
                    <a:pt x="545" y="1676"/>
                  </a:lnTo>
                  <a:lnTo>
                    <a:pt x="534" y="1669"/>
                  </a:lnTo>
                  <a:lnTo>
                    <a:pt x="508" y="1667"/>
                  </a:lnTo>
                  <a:lnTo>
                    <a:pt x="484" y="1673"/>
                  </a:lnTo>
                  <a:lnTo>
                    <a:pt x="463" y="1688"/>
                  </a:lnTo>
                  <a:lnTo>
                    <a:pt x="456" y="1699"/>
                  </a:lnTo>
                  <a:lnTo>
                    <a:pt x="449" y="1712"/>
                  </a:lnTo>
                  <a:lnTo>
                    <a:pt x="446" y="1737"/>
                  </a:lnTo>
                  <a:lnTo>
                    <a:pt x="453" y="1762"/>
                  </a:lnTo>
                  <a:lnTo>
                    <a:pt x="468" y="1782"/>
                  </a:lnTo>
                  <a:lnTo>
                    <a:pt x="479" y="1790"/>
                  </a:lnTo>
                  <a:lnTo>
                    <a:pt x="1190" y="2200"/>
                  </a:lnTo>
                  <a:lnTo>
                    <a:pt x="1153" y="2264"/>
                  </a:lnTo>
                  <a:lnTo>
                    <a:pt x="1086" y="2394"/>
                  </a:lnTo>
                  <a:lnTo>
                    <a:pt x="1027" y="2529"/>
                  </a:lnTo>
                  <a:lnTo>
                    <a:pt x="975" y="2668"/>
                  </a:lnTo>
                  <a:lnTo>
                    <a:pt x="931" y="2811"/>
                  </a:lnTo>
                  <a:lnTo>
                    <a:pt x="896" y="2956"/>
                  </a:lnTo>
                  <a:lnTo>
                    <a:pt x="869" y="3104"/>
                  </a:lnTo>
                  <a:lnTo>
                    <a:pt x="850" y="3256"/>
                  </a:lnTo>
                  <a:lnTo>
                    <a:pt x="844" y="3333"/>
                  </a:lnTo>
                  <a:lnTo>
                    <a:pt x="66" y="3333"/>
                  </a:lnTo>
                  <a:lnTo>
                    <a:pt x="53" y="3334"/>
                  </a:lnTo>
                  <a:lnTo>
                    <a:pt x="29" y="3344"/>
                  </a:lnTo>
                  <a:lnTo>
                    <a:pt x="11" y="3362"/>
                  </a:lnTo>
                  <a:lnTo>
                    <a:pt x="1" y="3385"/>
                  </a:lnTo>
                  <a:lnTo>
                    <a:pt x="0" y="3400"/>
                  </a:lnTo>
                  <a:lnTo>
                    <a:pt x="1" y="3413"/>
                  </a:lnTo>
                  <a:lnTo>
                    <a:pt x="11" y="3437"/>
                  </a:lnTo>
                  <a:lnTo>
                    <a:pt x="29" y="3454"/>
                  </a:lnTo>
                  <a:lnTo>
                    <a:pt x="53" y="3464"/>
                  </a:lnTo>
                  <a:lnTo>
                    <a:pt x="66" y="3466"/>
                  </a:lnTo>
                  <a:lnTo>
                    <a:pt x="840" y="3466"/>
                  </a:lnTo>
                  <a:lnTo>
                    <a:pt x="840" y="3479"/>
                  </a:lnTo>
                  <a:lnTo>
                    <a:pt x="839" y="3492"/>
                  </a:lnTo>
                  <a:lnTo>
                    <a:pt x="840" y="3569"/>
                  </a:lnTo>
                  <a:lnTo>
                    <a:pt x="849" y="3722"/>
                  </a:lnTo>
                  <a:lnTo>
                    <a:pt x="867" y="3873"/>
                  </a:lnTo>
                  <a:lnTo>
                    <a:pt x="893" y="4020"/>
                  </a:lnTo>
                  <a:lnTo>
                    <a:pt x="929" y="4165"/>
                  </a:lnTo>
                  <a:lnTo>
                    <a:pt x="971" y="4306"/>
                  </a:lnTo>
                  <a:lnTo>
                    <a:pt x="1023" y="4444"/>
                  </a:lnTo>
                  <a:lnTo>
                    <a:pt x="1081" y="4578"/>
                  </a:lnTo>
                  <a:lnTo>
                    <a:pt x="1113" y="4643"/>
                  </a:lnTo>
                  <a:lnTo>
                    <a:pt x="479" y="5009"/>
                  </a:lnTo>
                  <a:lnTo>
                    <a:pt x="468" y="5017"/>
                  </a:lnTo>
                  <a:lnTo>
                    <a:pt x="453" y="5037"/>
                  </a:lnTo>
                  <a:lnTo>
                    <a:pt x="446" y="5061"/>
                  </a:lnTo>
                  <a:lnTo>
                    <a:pt x="449" y="5087"/>
                  </a:lnTo>
                  <a:lnTo>
                    <a:pt x="456" y="5099"/>
                  </a:lnTo>
                  <a:lnTo>
                    <a:pt x="466" y="5114"/>
                  </a:lnTo>
                  <a:lnTo>
                    <a:pt x="496" y="5130"/>
                  </a:lnTo>
                  <a:lnTo>
                    <a:pt x="513" y="5131"/>
                  </a:lnTo>
                  <a:lnTo>
                    <a:pt x="530" y="5130"/>
                  </a:lnTo>
                  <a:lnTo>
                    <a:pt x="545" y="5123"/>
                  </a:lnTo>
                  <a:lnTo>
                    <a:pt x="1176" y="4759"/>
                  </a:lnTo>
                  <a:lnTo>
                    <a:pt x="1216" y="4827"/>
                  </a:lnTo>
                  <a:lnTo>
                    <a:pt x="1301" y="4956"/>
                  </a:lnTo>
                  <a:lnTo>
                    <a:pt x="1393" y="5081"/>
                  </a:lnTo>
                  <a:lnTo>
                    <a:pt x="1494" y="5200"/>
                  </a:lnTo>
                  <a:lnTo>
                    <a:pt x="1600" y="5311"/>
                  </a:lnTo>
                  <a:lnTo>
                    <a:pt x="1713" y="5417"/>
                  </a:lnTo>
                  <a:lnTo>
                    <a:pt x="1833" y="5515"/>
                  </a:lnTo>
                  <a:lnTo>
                    <a:pt x="1959" y="5607"/>
                  </a:lnTo>
                  <a:lnTo>
                    <a:pt x="2024" y="5649"/>
                  </a:lnTo>
                  <a:lnTo>
                    <a:pt x="1676" y="6253"/>
                  </a:lnTo>
                  <a:lnTo>
                    <a:pt x="1670" y="6265"/>
                  </a:lnTo>
                  <a:lnTo>
                    <a:pt x="1667" y="6291"/>
                  </a:lnTo>
                  <a:lnTo>
                    <a:pt x="1673" y="6315"/>
                  </a:lnTo>
                  <a:lnTo>
                    <a:pt x="1689" y="6335"/>
                  </a:lnTo>
                  <a:lnTo>
                    <a:pt x="1700" y="6343"/>
                  </a:lnTo>
                  <a:lnTo>
                    <a:pt x="1716" y="6350"/>
                  </a:lnTo>
                  <a:lnTo>
                    <a:pt x="1732" y="6352"/>
                  </a:lnTo>
                  <a:lnTo>
                    <a:pt x="1749" y="6350"/>
                  </a:lnTo>
                  <a:lnTo>
                    <a:pt x="1779" y="6333"/>
                  </a:lnTo>
                  <a:lnTo>
                    <a:pt x="1789" y="6319"/>
                  </a:lnTo>
                  <a:lnTo>
                    <a:pt x="2136" y="5718"/>
                  </a:lnTo>
                  <a:lnTo>
                    <a:pt x="2203" y="5755"/>
                  </a:lnTo>
                  <a:lnTo>
                    <a:pt x="2342" y="5823"/>
                  </a:lnTo>
                  <a:lnTo>
                    <a:pt x="2483" y="5882"/>
                  </a:lnTo>
                  <a:lnTo>
                    <a:pt x="2631" y="5934"/>
                  </a:lnTo>
                  <a:lnTo>
                    <a:pt x="2780" y="5976"/>
                  </a:lnTo>
                  <a:lnTo>
                    <a:pt x="2934" y="6010"/>
                  </a:lnTo>
                  <a:lnTo>
                    <a:pt x="3092" y="6033"/>
                  </a:lnTo>
                  <a:lnTo>
                    <a:pt x="3252" y="6048"/>
                  </a:lnTo>
                  <a:lnTo>
                    <a:pt x="3334" y="6051"/>
                  </a:lnTo>
                  <a:lnTo>
                    <a:pt x="3334" y="6733"/>
                  </a:lnTo>
                  <a:lnTo>
                    <a:pt x="3334" y="6746"/>
                  </a:lnTo>
                  <a:lnTo>
                    <a:pt x="3344" y="6769"/>
                  </a:lnTo>
                  <a:lnTo>
                    <a:pt x="3362" y="6787"/>
                  </a:lnTo>
                  <a:lnTo>
                    <a:pt x="3386" y="6797"/>
                  </a:lnTo>
                  <a:lnTo>
                    <a:pt x="3400" y="6798"/>
                  </a:lnTo>
                  <a:lnTo>
                    <a:pt x="3413" y="6797"/>
                  </a:lnTo>
                  <a:lnTo>
                    <a:pt x="3436" y="6787"/>
                  </a:lnTo>
                  <a:lnTo>
                    <a:pt x="3454" y="6769"/>
                  </a:lnTo>
                  <a:lnTo>
                    <a:pt x="3464" y="6746"/>
                  </a:lnTo>
                  <a:lnTo>
                    <a:pt x="3465" y="6733"/>
                  </a:lnTo>
                  <a:lnTo>
                    <a:pt x="3465" y="6051"/>
                  </a:lnTo>
                  <a:lnTo>
                    <a:pt x="3547" y="6048"/>
                  </a:lnTo>
                  <a:lnTo>
                    <a:pt x="3706" y="6033"/>
                  </a:lnTo>
                  <a:lnTo>
                    <a:pt x="3864" y="6010"/>
                  </a:lnTo>
                  <a:lnTo>
                    <a:pt x="4018" y="5976"/>
                  </a:lnTo>
                  <a:lnTo>
                    <a:pt x="4168" y="5934"/>
                  </a:lnTo>
                  <a:lnTo>
                    <a:pt x="4314" y="5882"/>
                  </a:lnTo>
                  <a:lnTo>
                    <a:pt x="4457" y="5823"/>
                  </a:lnTo>
                  <a:lnTo>
                    <a:pt x="4595" y="5755"/>
                  </a:lnTo>
                  <a:lnTo>
                    <a:pt x="4662" y="5718"/>
                  </a:lnTo>
                  <a:lnTo>
                    <a:pt x="5009" y="6319"/>
                  </a:lnTo>
                  <a:lnTo>
                    <a:pt x="5019" y="6333"/>
                  </a:lnTo>
                  <a:lnTo>
                    <a:pt x="5049" y="6350"/>
                  </a:lnTo>
                  <a:lnTo>
                    <a:pt x="5065" y="6352"/>
                  </a:lnTo>
                  <a:lnTo>
                    <a:pt x="5083" y="6350"/>
                  </a:lnTo>
                  <a:lnTo>
                    <a:pt x="5099" y="6343"/>
                  </a:lnTo>
                  <a:lnTo>
                    <a:pt x="5110" y="6335"/>
                  </a:lnTo>
                  <a:lnTo>
                    <a:pt x="5126" y="6315"/>
                  </a:lnTo>
                  <a:lnTo>
                    <a:pt x="5132" y="6291"/>
                  </a:lnTo>
                  <a:lnTo>
                    <a:pt x="5129" y="6265"/>
                  </a:lnTo>
                  <a:lnTo>
                    <a:pt x="5123" y="6253"/>
                  </a:lnTo>
                  <a:lnTo>
                    <a:pt x="4774" y="5649"/>
                  </a:lnTo>
                  <a:lnTo>
                    <a:pt x="4840" y="5607"/>
                  </a:lnTo>
                  <a:lnTo>
                    <a:pt x="4965" y="5515"/>
                  </a:lnTo>
                  <a:lnTo>
                    <a:pt x="5084" y="5417"/>
                  </a:lnTo>
                  <a:lnTo>
                    <a:pt x="5198" y="5311"/>
                  </a:lnTo>
                  <a:lnTo>
                    <a:pt x="5305" y="5200"/>
                  </a:lnTo>
                  <a:lnTo>
                    <a:pt x="5405" y="5081"/>
                  </a:lnTo>
                  <a:lnTo>
                    <a:pt x="5498" y="4956"/>
                  </a:lnTo>
                  <a:lnTo>
                    <a:pt x="5583" y="4827"/>
                  </a:lnTo>
                  <a:lnTo>
                    <a:pt x="5622" y="4759"/>
                  </a:lnTo>
                  <a:lnTo>
                    <a:pt x="6253" y="5123"/>
                  </a:lnTo>
                  <a:lnTo>
                    <a:pt x="6268" y="5130"/>
                  </a:lnTo>
                  <a:lnTo>
                    <a:pt x="6286" y="5131"/>
                  </a:lnTo>
                  <a:lnTo>
                    <a:pt x="6303" y="5130"/>
                  </a:lnTo>
                  <a:lnTo>
                    <a:pt x="6333" y="5114"/>
                  </a:lnTo>
                  <a:lnTo>
                    <a:pt x="6343" y="5099"/>
                  </a:lnTo>
                  <a:lnTo>
                    <a:pt x="6349" y="5087"/>
                  </a:lnTo>
                  <a:lnTo>
                    <a:pt x="6352" y="5061"/>
                  </a:lnTo>
                  <a:lnTo>
                    <a:pt x="6345" y="5037"/>
                  </a:lnTo>
                  <a:lnTo>
                    <a:pt x="6330" y="5017"/>
                  </a:lnTo>
                  <a:lnTo>
                    <a:pt x="6319" y="5009"/>
                  </a:lnTo>
                  <a:lnTo>
                    <a:pt x="5685" y="4643"/>
                  </a:lnTo>
                  <a:lnTo>
                    <a:pt x="5717" y="4578"/>
                  </a:lnTo>
                  <a:lnTo>
                    <a:pt x="5776" y="4444"/>
                  </a:lnTo>
                  <a:lnTo>
                    <a:pt x="5826" y="4306"/>
                  </a:lnTo>
                  <a:lnTo>
                    <a:pt x="5870" y="4165"/>
                  </a:lnTo>
                  <a:lnTo>
                    <a:pt x="5905" y="4020"/>
                  </a:lnTo>
                  <a:lnTo>
                    <a:pt x="5931" y="3873"/>
                  </a:lnTo>
                  <a:lnTo>
                    <a:pt x="5949" y="3722"/>
                  </a:lnTo>
                  <a:lnTo>
                    <a:pt x="5959" y="3569"/>
                  </a:lnTo>
                  <a:lnTo>
                    <a:pt x="5959" y="3492"/>
                  </a:lnTo>
                  <a:lnTo>
                    <a:pt x="5959" y="3479"/>
                  </a:lnTo>
                  <a:lnTo>
                    <a:pt x="5959" y="3466"/>
                  </a:lnTo>
                  <a:lnTo>
                    <a:pt x="6733" y="3466"/>
                  </a:lnTo>
                  <a:lnTo>
                    <a:pt x="6746" y="3464"/>
                  </a:lnTo>
                  <a:lnTo>
                    <a:pt x="6769" y="3454"/>
                  </a:lnTo>
                  <a:lnTo>
                    <a:pt x="6787" y="3437"/>
                  </a:lnTo>
                  <a:lnTo>
                    <a:pt x="6797" y="3413"/>
                  </a:lnTo>
                  <a:lnTo>
                    <a:pt x="6798" y="3400"/>
                  </a:lnTo>
                  <a:lnTo>
                    <a:pt x="6797" y="3385"/>
                  </a:lnTo>
                  <a:lnTo>
                    <a:pt x="6787" y="3362"/>
                  </a:lnTo>
                  <a:lnTo>
                    <a:pt x="6769" y="3344"/>
                  </a:lnTo>
                  <a:lnTo>
                    <a:pt x="6746" y="3334"/>
                  </a:lnTo>
                  <a:lnTo>
                    <a:pt x="6733" y="3333"/>
                  </a:lnTo>
                  <a:close/>
                  <a:moveTo>
                    <a:pt x="5822" y="3333"/>
                  </a:moveTo>
                  <a:lnTo>
                    <a:pt x="3646" y="3333"/>
                  </a:lnTo>
                  <a:lnTo>
                    <a:pt x="5494" y="2266"/>
                  </a:lnTo>
                  <a:lnTo>
                    <a:pt x="5529" y="2326"/>
                  </a:lnTo>
                  <a:lnTo>
                    <a:pt x="5591" y="2449"/>
                  </a:lnTo>
                  <a:lnTo>
                    <a:pt x="5648" y="2576"/>
                  </a:lnTo>
                  <a:lnTo>
                    <a:pt x="5697" y="2707"/>
                  </a:lnTo>
                  <a:lnTo>
                    <a:pt x="5738" y="2841"/>
                  </a:lnTo>
                  <a:lnTo>
                    <a:pt x="5773" y="2978"/>
                  </a:lnTo>
                  <a:lnTo>
                    <a:pt x="5799" y="3117"/>
                  </a:lnTo>
                  <a:lnTo>
                    <a:pt x="5816" y="3260"/>
                  </a:lnTo>
                  <a:lnTo>
                    <a:pt x="5822" y="3333"/>
                  </a:lnTo>
                  <a:close/>
                  <a:moveTo>
                    <a:pt x="5424" y="2155"/>
                  </a:moveTo>
                  <a:lnTo>
                    <a:pt x="3579" y="3219"/>
                  </a:lnTo>
                  <a:lnTo>
                    <a:pt x="4629" y="1400"/>
                  </a:lnTo>
                  <a:lnTo>
                    <a:pt x="4689" y="1436"/>
                  </a:lnTo>
                  <a:lnTo>
                    <a:pt x="4804" y="1513"/>
                  </a:lnTo>
                  <a:lnTo>
                    <a:pt x="4914" y="1596"/>
                  </a:lnTo>
                  <a:lnTo>
                    <a:pt x="5020" y="1685"/>
                  </a:lnTo>
                  <a:lnTo>
                    <a:pt x="5119" y="1780"/>
                  </a:lnTo>
                  <a:lnTo>
                    <a:pt x="5214" y="1880"/>
                  </a:lnTo>
                  <a:lnTo>
                    <a:pt x="5303" y="1986"/>
                  </a:lnTo>
                  <a:lnTo>
                    <a:pt x="5386" y="2097"/>
                  </a:lnTo>
                  <a:lnTo>
                    <a:pt x="5424" y="2155"/>
                  </a:lnTo>
                  <a:close/>
                  <a:moveTo>
                    <a:pt x="4514" y="1337"/>
                  </a:moveTo>
                  <a:lnTo>
                    <a:pt x="3465" y="3153"/>
                  </a:lnTo>
                  <a:lnTo>
                    <a:pt x="3465" y="1066"/>
                  </a:lnTo>
                  <a:lnTo>
                    <a:pt x="3536" y="1068"/>
                  </a:lnTo>
                  <a:lnTo>
                    <a:pt x="3675" y="1080"/>
                  </a:lnTo>
                  <a:lnTo>
                    <a:pt x="3812" y="1100"/>
                  </a:lnTo>
                  <a:lnTo>
                    <a:pt x="3946" y="1127"/>
                  </a:lnTo>
                  <a:lnTo>
                    <a:pt x="4078" y="1161"/>
                  </a:lnTo>
                  <a:lnTo>
                    <a:pt x="4207" y="1203"/>
                  </a:lnTo>
                  <a:lnTo>
                    <a:pt x="4332" y="1251"/>
                  </a:lnTo>
                  <a:lnTo>
                    <a:pt x="4455" y="1307"/>
                  </a:lnTo>
                  <a:lnTo>
                    <a:pt x="4514" y="1337"/>
                  </a:lnTo>
                  <a:close/>
                  <a:moveTo>
                    <a:pt x="3334" y="1066"/>
                  </a:moveTo>
                  <a:lnTo>
                    <a:pt x="3334" y="3153"/>
                  </a:lnTo>
                  <a:lnTo>
                    <a:pt x="2285" y="1337"/>
                  </a:lnTo>
                  <a:lnTo>
                    <a:pt x="2344" y="1307"/>
                  </a:lnTo>
                  <a:lnTo>
                    <a:pt x="2466" y="1251"/>
                  </a:lnTo>
                  <a:lnTo>
                    <a:pt x="2592" y="1203"/>
                  </a:lnTo>
                  <a:lnTo>
                    <a:pt x="2720" y="1161"/>
                  </a:lnTo>
                  <a:lnTo>
                    <a:pt x="2852" y="1127"/>
                  </a:lnTo>
                  <a:lnTo>
                    <a:pt x="2987" y="1100"/>
                  </a:lnTo>
                  <a:lnTo>
                    <a:pt x="3123" y="1080"/>
                  </a:lnTo>
                  <a:lnTo>
                    <a:pt x="3262" y="1068"/>
                  </a:lnTo>
                  <a:lnTo>
                    <a:pt x="3334" y="1066"/>
                  </a:lnTo>
                  <a:close/>
                  <a:moveTo>
                    <a:pt x="2169" y="1400"/>
                  </a:moveTo>
                  <a:lnTo>
                    <a:pt x="3219" y="3219"/>
                  </a:lnTo>
                  <a:lnTo>
                    <a:pt x="1374" y="2155"/>
                  </a:lnTo>
                  <a:lnTo>
                    <a:pt x="1413" y="2097"/>
                  </a:lnTo>
                  <a:lnTo>
                    <a:pt x="1496" y="1986"/>
                  </a:lnTo>
                  <a:lnTo>
                    <a:pt x="1584" y="1880"/>
                  </a:lnTo>
                  <a:lnTo>
                    <a:pt x="1679" y="1780"/>
                  </a:lnTo>
                  <a:lnTo>
                    <a:pt x="1779" y="1685"/>
                  </a:lnTo>
                  <a:lnTo>
                    <a:pt x="1884" y="1596"/>
                  </a:lnTo>
                  <a:lnTo>
                    <a:pt x="1995" y="1513"/>
                  </a:lnTo>
                  <a:lnTo>
                    <a:pt x="2110" y="1436"/>
                  </a:lnTo>
                  <a:lnTo>
                    <a:pt x="2169" y="1400"/>
                  </a:lnTo>
                  <a:close/>
                  <a:moveTo>
                    <a:pt x="1304" y="2266"/>
                  </a:moveTo>
                  <a:lnTo>
                    <a:pt x="3153" y="3333"/>
                  </a:lnTo>
                  <a:lnTo>
                    <a:pt x="977" y="3333"/>
                  </a:lnTo>
                  <a:lnTo>
                    <a:pt x="983" y="3260"/>
                  </a:lnTo>
                  <a:lnTo>
                    <a:pt x="1000" y="3117"/>
                  </a:lnTo>
                  <a:lnTo>
                    <a:pt x="1026" y="2978"/>
                  </a:lnTo>
                  <a:lnTo>
                    <a:pt x="1060" y="2841"/>
                  </a:lnTo>
                  <a:lnTo>
                    <a:pt x="1102" y="2707"/>
                  </a:lnTo>
                  <a:lnTo>
                    <a:pt x="1151" y="2576"/>
                  </a:lnTo>
                  <a:lnTo>
                    <a:pt x="1207" y="2449"/>
                  </a:lnTo>
                  <a:lnTo>
                    <a:pt x="1270" y="2326"/>
                  </a:lnTo>
                  <a:lnTo>
                    <a:pt x="1304" y="2266"/>
                  </a:lnTo>
                  <a:close/>
                  <a:moveTo>
                    <a:pt x="971" y="3492"/>
                  </a:moveTo>
                  <a:lnTo>
                    <a:pt x="971" y="3479"/>
                  </a:lnTo>
                  <a:lnTo>
                    <a:pt x="971" y="3466"/>
                  </a:lnTo>
                  <a:lnTo>
                    <a:pt x="3153" y="3466"/>
                  </a:lnTo>
                  <a:lnTo>
                    <a:pt x="1228" y="4577"/>
                  </a:lnTo>
                  <a:lnTo>
                    <a:pt x="1198" y="4516"/>
                  </a:lnTo>
                  <a:lnTo>
                    <a:pt x="1143" y="4388"/>
                  </a:lnTo>
                  <a:lnTo>
                    <a:pt x="1095" y="4259"/>
                  </a:lnTo>
                  <a:lnTo>
                    <a:pt x="1055" y="4126"/>
                  </a:lnTo>
                  <a:lnTo>
                    <a:pt x="1022" y="3990"/>
                  </a:lnTo>
                  <a:lnTo>
                    <a:pt x="997" y="3851"/>
                  </a:lnTo>
                  <a:lnTo>
                    <a:pt x="980" y="3709"/>
                  </a:lnTo>
                  <a:lnTo>
                    <a:pt x="971" y="3565"/>
                  </a:lnTo>
                  <a:lnTo>
                    <a:pt x="971" y="3492"/>
                  </a:lnTo>
                  <a:close/>
                  <a:moveTo>
                    <a:pt x="1291" y="4693"/>
                  </a:moveTo>
                  <a:lnTo>
                    <a:pt x="3219" y="3579"/>
                  </a:lnTo>
                  <a:lnTo>
                    <a:pt x="2090" y="5535"/>
                  </a:lnTo>
                  <a:lnTo>
                    <a:pt x="2028" y="5495"/>
                  </a:lnTo>
                  <a:lnTo>
                    <a:pt x="1910" y="5408"/>
                  </a:lnTo>
                  <a:lnTo>
                    <a:pt x="1797" y="5314"/>
                  </a:lnTo>
                  <a:lnTo>
                    <a:pt x="1690" y="5215"/>
                  </a:lnTo>
                  <a:lnTo>
                    <a:pt x="1590" y="5109"/>
                  </a:lnTo>
                  <a:lnTo>
                    <a:pt x="1495" y="4998"/>
                  </a:lnTo>
                  <a:lnTo>
                    <a:pt x="1408" y="4879"/>
                  </a:lnTo>
                  <a:lnTo>
                    <a:pt x="1327" y="4757"/>
                  </a:lnTo>
                  <a:lnTo>
                    <a:pt x="1291" y="4693"/>
                  </a:lnTo>
                  <a:close/>
                  <a:moveTo>
                    <a:pt x="2202" y="5603"/>
                  </a:moveTo>
                  <a:lnTo>
                    <a:pt x="3334" y="3645"/>
                  </a:lnTo>
                  <a:lnTo>
                    <a:pt x="3334" y="5918"/>
                  </a:lnTo>
                  <a:lnTo>
                    <a:pt x="3257" y="5916"/>
                  </a:lnTo>
                  <a:lnTo>
                    <a:pt x="3105" y="5903"/>
                  </a:lnTo>
                  <a:lnTo>
                    <a:pt x="2957" y="5879"/>
                  </a:lnTo>
                  <a:lnTo>
                    <a:pt x="2811" y="5848"/>
                  </a:lnTo>
                  <a:lnTo>
                    <a:pt x="2669" y="5808"/>
                  </a:lnTo>
                  <a:lnTo>
                    <a:pt x="2530" y="5760"/>
                  </a:lnTo>
                  <a:lnTo>
                    <a:pt x="2396" y="5703"/>
                  </a:lnTo>
                  <a:lnTo>
                    <a:pt x="2266" y="5639"/>
                  </a:lnTo>
                  <a:lnTo>
                    <a:pt x="2202" y="5603"/>
                  </a:lnTo>
                  <a:close/>
                  <a:moveTo>
                    <a:pt x="3465" y="5918"/>
                  </a:moveTo>
                  <a:lnTo>
                    <a:pt x="3465" y="3645"/>
                  </a:lnTo>
                  <a:lnTo>
                    <a:pt x="4596" y="5603"/>
                  </a:lnTo>
                  <a:lnTo>
                    <a:pt x="4532" y="5639"/>
                  </a:lnTo>
                  <a:lnTo>
                    <a:pt x="4403" y="5703"/>
                  </a:lnTo>
                  <a:lnTo>
                    <a:pt x="4268" y="5760"/>
                  </a:lnTo>
                  <a:lnTo>
                    <a:pt x="4129" y="5808"/>
                  </a:lnTo>
                  <a:lnTo>
                    <a:pt x="3988" y="5848"/>
                  </a:lnTo>
                  <a:lnTo>
                    <a:pt x="3841" y="5879"/>
                  </a:lnTo>
                  <a:lnTo>
                    <a:pt x="3693" y="5903"/>
                  </a:lnTo>
                  <a:lnTo>
                    <a:pt x="3542" y="5916"/>
                  </a:lnTo>
                  <a:lnTo>
                    <a:pt x="3465" y="5918"/>
                  </a:lnTo>
                  <a:close/>
                  <a:moveTo>
                    <a:pt x="4708" y="5535"/>
                  </a:moveTo>
                  <a:lnTo>
                    <a:pt x="3579" y="3579"/>
                  </a:lnTo>
                  <a:lnTo>
                    <a:pt x="5508" y="4693"/>
                  </a:lnTo>
                  <a:lnTo>
                    <a:pt x="5472" y="4757"/>
                  </a:lnTo>
                  <a:lnTo>
                    <a:pt x="5390" y="4879"/>
                  </a:lnTo>
                  <a:lnTo>
                    <a:pt x="5303" y="4998"/>
                  </a:lnTo>
                  <a:lnTo>
                    <a:pt x="5208" y="5109"/>
                  </a:lnTo>
                  <a:lnTo>
                    <a:pt x="5108" y="5215"/>
                  </a:lnTo>
                  <a:lnTo>
                    <a:pt x="5001" y="5314"/>
                  </a:lnTo>
                  <a:lnTo>
                    <a:pt x="4888" y="5408"/>
                  </a:lnTo>
                  <a:lnTo>
                    <a:pt x="4770" y="5495"/>
                  </a:lnTo>
                  <a:lnTo>
                    <a:pt x="4708" y="5535"/>
                  </a:lnTo>
                  <a:close/>
                  <a:moveTo>
                    <a:pt x="5828" y="3492"/>
                  </a:moveTo>
                  <a:lnTo>
                    <a:pt x="5826" y="3565"/>
                  </a:lnTo>
                  <a:lnTo>
                    <a:pt x="5819" y="3709"/>
                  </a:lnTo>
                  <a:lnTo>
                    <a:pt x="5801" y="3851"/>
                  </a:lnTo>
                  <a:lnTo>
                    <a:pt x="5776" y="3990"/>
                  </a:lnTo>
                  <a:lnTo>
                    <a:pt x="5744" y="4126"/>
                  </a:lnTo>
                  <a:lnTo>
                    <a:pt x="5704" y="4259"/>
                  </a:lnTo>
                  <a:lnTo>
                    <a:pt x="5656" y="4388"/>
                  </a:lnTo>
                  <a:lnTo>
                    <a:pt x="5601" y="4516"/>
                  </a:lnTo>
                  <a:lnTo>
                    <a:pt x="5571" y="4577"/>
                  </a:lnTo>
                  <a:lnTo>
                    <a:pt x="3646" y="3466"/>
                  </a:lnTo>
                  <a:lnTo>
                    <a:pt x="5826" y="3466"/>
                  </a:lnTo>
                  <a:lnTo>
                    <a:pt x="5828" y="3479"/>
                  </a:lnTo>
                  <a:lnTo>
                    <a:pt x="5828" y="3492"/>
                  </a:lnTo>
                  <a:close/>
                </a:path>
              </a:pathLst>
            </a:custGeom>
            <a:solidFill>
              <a:srgbClr val="8F95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3" name="Google Shape;253;g75b7ceff41_0_0"/>
          <p:cNvPicPr preferRelativeResize="0"/>
          <p:nvPr/>
        </p:nvPicPr>
        <p:blipFill rotWithShape="1">
          <a:blip r:embed="rId3">
            <a:alphaModFix/>
          </a:blip>
          <a:srcRect b="33433" l="27880" r="27573" t="21840"/>
          <a:stretch/>
        </p:blipFill>
        <p:spPr>
          <a:xfrm rot="1639134">
            <a:off x="1123702" y="1682487"/>
            <a:ext cx="926602" cy="440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75b7ceff41_0_0"/>
          <p:cNvPicPr preferRelativeResize="0"/>
          <p:nvPr/>
        </p:nvPicPr>
        <p:blipFill rotWithShape="1">
          <a:blip r:embed="rId3">
            <a:alphaModFix/>
          </a:blip>
          <a:srcRect b="33433" l="27880" r="27573" t="21840"/>
          <a:stretch/>
        </p:blipFill>
        <p:spPr>
          <a:xfrm flipH="1" rot="2665591">
            <a:off x="282256" y="1116913"/>
            <a:ext cx="980348" cy="420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75b7ceff41_0_0"/>
          <p:cNvPicPr preferRelativeResize="0"/>
          <p:nvPr/>
        </p:nvPicPr>
        <p:blipFill rotWithShape="1">
          <a:blip r:embed="rId3">
            <a:alphaModFix/>
          </a:blip>
          <a:srcRect b="33433" l="27880" r="27573" t="21840"/>
          <a:stretch/>
        </p:blipFill>
        <p:spPr>
          <a:xfrm flipH="1" rot="-1639134">
            <a:off x="2921094" y="1682487"/>
            <a:ext cx="926602" cy="440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75b7ceff41_0_0"/>
          <p:cNvPicPr preferRelativeResize="0"/>
          <p:nvPr/>
        </p:nvPicPr>
        <p:blipFill rotWithShape="1">
          <a:blip r:embed="rId3">
            <a:alphaModFix/>
          </a:blip>
          <a:srcRect b="33433" l="27880" r="27573" t="21840"/>
          <a:stretch/>
        </p:blipFill>
        <p:spPr>
          <a:xfrm rot="-2665591">
            <a:off x="3721871" y="1116913"/>
            <a:ext cx="980348" cy="420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75b7ceff41_0_0"/>
          <p:cNvPicPr preferRelativeResize="0"/>
          <p:nvPr/>
        </p:nvPicPr>
        <p:blipFill rotWithShape="1">
          <a:blip r:embed="rId3">
            <a:alphaModFix/>
          </a:blip>
          <a:srcRect b="33433" l="27880" r="27573" t="21840"/>
          <a:stretch/>
        </p:blipFill>
        <p:spPr>
          <a:xfrm flipH="1" rot="37204">
            <a:off x="2013128" y="1949143"/>
            <a:ext cx="889901" cy="453192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75b7ceff41_0_0"/>
          <p:cNvSpPr/>
          <p:nvPr/>
        </p:nvSpPr>
        <p:spPr>
          <a:xfrm>
            <a:off x="8389263" y="3234475"/>
            <a:ext cx="3161700" cy="251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1C75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400">
                <a:solidFill>
                  <a:srgbClr val="351C75"/>
                </a:solidFill>
                <a:latin typeface="Gulim"/>
                <a:ea typeface="Gulim"/>
                <a:cs typeface="Gulim"/>
                <a:sym typeface="Gulim"/>
              </a:rPr>
              <a:t>사람이 없는 범위에도 바람을 보내기 때문에 </a:t>
            </a:r>
            <a:endParaRPr sz="2400">
              <a:solidFill>
                <a:srgbClr val="351C75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400">
                <a:solidFill>
                  <a:srgbClr val="351C75"/>
                </a:solidFill>
                <a:latin typeface="Gulim"/>
                <a:ea typeface="Gulim"/>
                <a:cs typeface="Gulim"/>
                <a:sym typeface="Gulim"/>
              </a:rPr>
              <a:t>비효율적이다.</a:t>
            </a:r>
            <a:endParaRPr sz="2400">
              <a:solidFill>
                <a:srgbClr val="351C75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1C75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59" name="Google Shape;259;g75b7ceff41_0_0"/>
          <p:cNvSpPr/>
          <p:nvPr/>
        </p:nvSpPr>
        <p:spPr>
          <a:xfrm>
            <a:off x="877213" y="3234475"/>
            <a:ext cx="3161700" cy="251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51C75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400">
                <a:solidFill>
                  <a:srgbClr val="351C75"/>
                </a:solidFill>
                <a:latin typeface="Gulim"/>
                <a:ea typeface="Gulim"/>
                <a:cs typeface="Gulim"/>
                <a:sym typeface="Gulim"/>
              </a:rPr>
              <a:t>바람을 쐬기 싫은 사람도 회전 범위 안에 있다면 강제로 바람을 쏘여야 한다.</a:t>
            </a:r>
            <a:endParaRPr sz="2400">
              <a:solidFill>
                <a:srgbClr val="351C75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51C75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60" name="Google Shape;260;g75b7ceff41_0_0"/>
          <p:cNvSpPr/>
          <p:nvPr/>
        </p:nvSpPr>
        <p:spPr>
          <a:xfrm>
            <a:off x="877225" y="3159900"/>
            <a:ext cx="3161700" cy="538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FFFF"/>
                </a:solidFill>
              </a:rPr>
              <a:t>sensor server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61" name="Google Shape;261;g75b7ceff41_0_0"/>
          <p:cNvSpPr/>
          <p:nvPr/>
        </p:nvSpPr>
        <p:spPr>
          <a:xfrm>
            <a:off x="8414550" y="3234475"/>
            <a:ext cx="3161700" cy="538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FFFF"/>
                </a:solidFill>
              </a:rPr>
              <a:t>main server</a:t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262" name="Google Shape;262;g75b7ceff4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710663" y="1314025"/>
            <a:ext cx="3219450" cy="5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75b7ceff4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825" y="4153600"/>
            <a:ext cx="3219450" cy="5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75b7ceff41_0_0"/>
          <p:cNvSpPr/>
          <p:nvPr/>
        </p:nvSpPr>
        <p:spPr>
          <a:xfrm>
            <a:off x="4739538" y="2038050"/>
            <a:ext cx="3161700" cy="538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FFFF"/>
                </a:solidFill>
              </a:rPr>
              <a:t>물체 위치 값 request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65" name="Google Shape;265;g75b7ceff41_0_0"/>
          <p:cNvSpPr/>
          <p:nvPr/>
        </p:nvSpPr>
        <p:spPr>
          <a:xfrm>
            <a:off x="4768425" y="4924700"/>
            <a:ext cx="3161700" cy="538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FFFF"/>
                </a:solidFill>
              </a:rPr>
              <a:t>물체 위치 값 response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"/>
          <p:cNvSpPr/>
          <p:nvPr/>
        </p:nvSpPr>
        <p:spPr>
          <a:xfrm>
            <a:off x="3020252" y="186325"/>
            <a:ext cx="6151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Face Recognition Mode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71" name="Google Shape;271;p6"/>
          <p:cNvSpPr/>
          <p:nvPr/>
        </p:nvSpPr>
        <p:spPr>
          <a:xfrm>
            <a:off x="0" y="832535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B9E9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</a:t>
            </a:r>
            <a:endParaRPr/>
          </a:p>
        </p:txBody>
      </p:sp>
      <p:sp>
        <p:nvSpPr>
          <p:cNvPr id="272" name="Google Shape;272;p6"/>
          <p:cNvSpPr txBox="1"/>
          <p:nvPr/>
        </p:nvSpPr>
        <p:spPr>
          <a:xfrm>
            <a:off x="6187750" y="2263325"/>
            <a:ext cx="4838400" cy="3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사람 개개인의 얼굴을</a:t>
            </a:r>
            <a:r>
              <a:rPr lang="ko-KR" sz="3200">
                <a:solidFill>
                  <a:srgbClr val="3D85C6"/>
                </a:solidFill>
              </a:rPr>
              <a:t> </a:t>
            </a:r>
            <a:r>
              <a:rPr lang="ko-KR" sz="32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인식한다.</a:t>
            </a:r>
            <a:endParaRPr>
              <a:solidFill>
                <a:srgbClr val="3D85C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만약 회전 범위 안에</a:t>
            </a:r>
            <a:r>
              <a:rPr lang="ko-KR" sz="3200">
                <a:solidFill>
                  <a:srgbClr val="3D85C6"/>
                </a:solidFill>
              </a:rPr>
              <a:t> </a:t>
            </a:r>
            <a:r>
              <a:rPr lang="ko-KR" sz="32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선풍기 바람을 쐬고 싶지</a:t>
            </a:r>
            <a:r>
              <a:rPr lang="ko-KR" sz="3200">
                <a:solidFill>
                  <a:srgbClr val="3D85C6"/>
                </a:solidFill>
              </a:rPr>
              <a:t> </a:t>
            </a:r>
            <a:r>
              <a:rPr lang="ko-KR" sz="32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않은 사람이 있으면</a:t>
            </a:r>
            <a:r>
              <a:rPr lang="ko-KR" sz="3200">
                <a:solidFill>
                  <a:srgbClr val="3D85C6"/>
                </a:solidFill>
              </a:rPr>
              <a:t> </a:t>
            </a:r>
            <a:r>
              <a:rPr lang="ko-KR" sz="32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그 사람을 피해 회전한다. </a:t>
            </a:r>
            <a:endParaRPr sz="32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3D85C6"/>
              </a:solidFill>
            </a:endParaRPr>
          </a:p>
        </p:txBody>
      </p:sp>
      <p:pic>
        <p:nvPicPr>
          <p:cNvPr id="273" name="Google Shape;273;p6"/>
          <p:cNvPicPr preferRelativeResize="0"/>
          <p:nvPr/>
        </p:nvPicPr>
        <p:blipFill rotWithShape="1">
          <a:blip r:embed="rId3">
            <a:alphaModFix/>
          </a:blip>
          <a:srcRect b="40779" l="28411" r="51854" t="13391"/>
          <a:stretch/>
        </p:blipFill>
        <p:spPr>
          <a:xfrm>
            <a:off x="1790975" y="1243603"/>
            <a:ext cx="4038975" cy="532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5b57b0b16_0_147"/>
          <p:cNvSpPr/>
          <p:nvPr/>
        </p:nvSpPr>
        <p:spPr>
          <a:xfrm>
            <a:off x="3020252" y="186325"/>
            <a:ext cx="6151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073763"/>
                </a:solidFill>
              </a:rPr>
              <a:t>Web control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79" name="Google Shape;279;g75b57b0b16_0_147"/>
          <p:cNvSpPr/>
          <p:nvPr/>
        </p:nvSpPr>
        <p:spPr>
          <a:xfrm>
            <a:off x="0" y="83253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B9E9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</a:t>
            </a:r>
            <a:endParaRPr/>
          </a:p>
        </p:txBody>
      </p:sp>
      <p:pic>
        <p:nvPicPr>
          <p:cNvPr id="280" name="Google Shape;280;g75b57b0b16_0_147"/>
          <p:cNvPicPr preferRelativeResize="0"/>
          <p:nvPr/>
        </p:nvPicPr>
        <p:blipFill rotWithShape="1">
          <a:blip r:embed="rId3">
            <a:alphaModFix/>
          </a:blip>
          <a:srcRect b="18731" l="28028" r="51760" t="13499"/>
          <a:stretch/>
        </p:blipFill>
        <p:spPr>
          <a:xfrm>
            <a:off x="3949325" y="1105225"/>
            <a:ext cx="2440049" cy="46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75b57b0b16_0_147"/>
          <p:cNvPicPr preferRelativeResize="0"/>
          <p:nvPr/>
        </p:nvPicPr>
        <p:blipFill rotWithShape="1">
          <a:blip r:embed="rId4">
            <a:alphaModFix/>
          </a:blip>
          <a:srcRect b="12533" l="28323" r="51466" t="13480"/>
          <a:stretch/>
        </p:blipFill>
        <p:spPr>
          <a:xfrm>
            <a:off x="6268800" y="1068887"/>
            <a:ext cx="2440049" cy="50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75b57b0b16_0_147"/>
          <p:cNvPicPr preferRelativeResize="0"/>
          <p:nvPr/>
        </p:nvPicPr>
        <p:blipFill rotWithShape="1">
          <a:blip r:embed="rId5">
            <a:alphaModFix/>
          </a:blip>
          <a:srcRect b="19843" l="28273" r="51992" t="13812"/>
          <a:stretch/>
        </p:blipFill>
        <p:spPr>
          <a:xfrm>
            <a:off x="8645000" y="1068875"/>
            <a:ext cx="2382448" cy="4549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75b57b0b16_0_147"/>
          <p:cNvPicPr preferRelativeResize="0"/>
          <p:nvPr/>
        </p:nvPicPr>
        <p:blipFill rotWithShape="1">
          <a:blip r:embed="rId6">
            <a:alphaModFix/>
          </a:blip>
          <a:srcRect b="18744" l="27951" r="51398" t="13486"/>
          <a:stretch/>
        </p:blipFill>
        <p:spPr>
          <a:xfrm>
            <a:off x="1456150" y="1105224"/>
            <a:ext cx="2493175" cy="464755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75b57b0b16_0_147"/>
          <p:cNvSpPr txBox="1"/>
          <p:nvPr/>
        </p:nvSpPr>
        <p:spPr>
          <a:xfrm>
            <a:off x="1161450" y="6101675"/>
            <a:ext cx="98691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2400">
                <a:solidFill>
                  <a:srgbClr val="073763"/>
                </a:solidFill>
              </a:rPr>
              <a:t>웹</a:t>
            </a:r>
            <a:r>
              <a:rPr b="1" lang="ko-KR" sz="2400">
                <a:solidFill>
                  <a:srgbClr val="073763"/>
                </a:solidFill>
              </a:rPr>
              <a:t>을 통해 회전/정지, 약/중/강, 센서모드, 카메라 모드를 조절할 수 있음.</a:t>
            </a:r>
            <a:endParaRPr sz="2400"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2019-07-29T03:16:12Z</dcterms:created>
  <dc:creator>조땡</dc:creator>
</cp:coreProperties>
</file>