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UAS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BI 2021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Agus Zaenal Hasan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03BBC-55E7-4375-8F90-EFE6253A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5" y="1288073"/>
            <a:ext cx="7711091" cy="38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977" y="2619843"/>
            <a:ext cx="7561384" cy="68633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Bussiness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intelegent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99C11-2BCC-4B9A-8CC9-62B1928F4565}"/>
              </a:ext>
            </a:extLst>
          </p:cNvPr>
          <p:cNvSpPr txBox="1"/>
          <p:nvPr/>
        </p:nvSpPr>
        <p:spPr>
          <a:xfrm>
            <a:off x="2540977" y="3578470"/>
            <a:ext cx="729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mempelajari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seperangkat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konsep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proses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keputusan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berbagai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mengaplikasikan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pengalaman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asumsi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mengembangkan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akurasi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55F9-350F-4230-9EE1-BA0F8C08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3531"/>
            <a:ext cx="11029616" cy="580822"/>
          </a:xfrm>
        </p:spPr>
        <p:txBody>
          <a:bodyPr/>
          <a:lstStyle/>
          <a:p>
            <a:r>
              <a:rPr lang="en-US" dirty="0"/>
              <a:t>text processing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Stop Word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6455A-ECBD-4B0E-9692-37C7E51FDCD3}"/>
              </a:ext>
            </a:extLst>
          </p:cNvPr>
          <p:cNvSpPr txBox="1"/>
          <p:nvPr/>
        </p:nvSpPr>
        <p:spPr>
          <a:xfrm>
            <a:off x="694592" y="1881554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atural 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L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anguage 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P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rocessing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(NLP),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informasi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digali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berisi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data-data yang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strukturnya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“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sembarang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”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atau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tidak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terstruktur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E619A-14E2-40F4-AC8F-74D0E5D61F13}"/>
              </a:ext>
            </a:extLst>
          </p:cNvPr>
          <p:cNvSpPr txBox="1"/>
          <p:nvPr/>
        </p:nvSpPr>
        <p:spPr>
          <a:xfrm>
            <a:off x="694591" y="2800976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STOP WORD: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menyederhanakan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text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mengabaikan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beberapa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kata: determiners(the, a, an),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euxiliary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verbs and prepositions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EAC54-36AD-4F45-B9C9-4A7E2C701620}"/>
              </a:ext>
            </a:extLst>
          </p:cNvPr>
          <p:cNvSpPr/>
          <p:nvPr/>
        </p:nvSpPr>
        <p:spPr>
          <a:xfrm>
            <a:off x="4308232" y="4528039"/>
            <a:ext cx="2883877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SAMPEL DATA SET dan </a:t>
            </a:r>
            <a:r>
              <a:rPr lang="en-US" dirty="0" err="1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566C-A252-4C50-996F-93B47CA1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PERBANDINGAN SENTIMEN ANALISIS KEPADA 2 PROVIDER TERBESAR DI INDONESIA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8C9E0-F45A-4435-8070-FDAE535F47F5}"/>
              </a:ext>
            </a:extLst>
          </p:cNvPr>
          <p:cNvSpPr txBox="1"/>
          <p:nvPr/>
        </p:nvSpPr>
        <p:spPr>
          <a:xfrm>
            <a:off x="659423" y="2470638"/>
            <a:ext cx="4167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Telkomsel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= 200 Tweets</a:t>
            </a:r>
          </a:p>
          <a:p>
            <a:endParaRPr lang="en-US" dirty="0"/>
          </a:p>
          <a:p>
            <a:r>
              <a:rPr lang="en-US" dirty="0" err="1"/>
              <a:t>Positif</a:t>
            </a:r>
            <a:r>
              <a:rPr lang="en-US" dirty="0"/>
              <a:t>	= 24.0%</a:t>
            </a:r>
          </a:p>
          <a:p>
            <a:r>
              <a:rPr lang="en-US" dirty="0" err="1"/>
              <a:t>Negatif</a:t>
            </a:r>
            <a:r>
              <a:rPr lang="en-US" dirty="0"/>
              <a:t>	= 1,5%</a:t>
            </a:r>
          </a:p>
          <a:p>
            <a:r>
              <a:rPr lang="en-US" dirty="0" err="1"/>
              <a:t>Netral</a:t>
            </a:r>
            <a:r>
              <a:rPr lang="en-US" dirty="0"/>
              <a:t>	= 74.5%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83C86-284A-4BF5-9F7F-78240D3CB833}"/>
              </a:ext>
            </a:extLst>
          </p:cNvPr>
          <p:cNvSpPr txBox="1"/>
          <p:nvPr/>
        </p:nvSpPr>
        <p:spPr>
          <a:xfrm>
            <a:off x="7443254" y="2470638"/>
            <a:ext cx="4167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Indosat</a:t>
            </a:r>
            <a:r>
              <a:rPr lang="en-US" dirty="0"/>
              <a:t> </a:t>
            </a:r>
            <a:r>
              <a:rPr lang="en-US" dirty="0" err="1"/>
              <a:t>Ooredo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= 200 Tweets</a:t>
            </a:r>
          </a:p>
          <a:p>
            <a:endParaRPr lang="en-US" dirty="0"/>
          </a:p>
          <a:p>
            <a:r>
              <a:rPr lang="en-US" dirty="0" err="1"/>
              <a:t>Positif</a:t>
            </a:r>
            <a:r>
              <a:rPr lang="en-US" dirty="0"/>
              <a:t>	= 11.0%</a:t>
            </a:r>
          </a:p>
          <a:p>
            <a:r>
              <a:rPr lang="en-US" dirty="0" err="1"/>
              <a:t>Negatif</a:t>
            </a:r>
            <a:r>
              <a:rPr lang="en-US" dirty="0"/>
              <a:t>	= 3.5%</a:t>
            </a:r>
          </a:p>
          <a:p>
            <a:r>
              <a:rPr lang="en-US" dirty="0" err="1"/>
              <a:t>Netral</a:t>
            </a:r>
            <a:r>
              <a:rPr lang="en-US" dirty="0"/>
              <a:t>	= 85.5%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A023A-1930-4034-A805-3F54516C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3" y="4830915"/>
            <a:ext cx="2798273" cy="171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269A1-A820-416B-B2CE-74F4D7C4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423" y="4830915"/>
            <a:ext cx="2805310" cy="17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D9C6-92F7-48AE-A5A4-20CDF5D4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682605" cy="1188720"/>
          </a:xfrm>
        </p:spPr>
        <p:txBody>
          <a:bodyPr/>
          <a:lstStyle/>
          <a:p>
            <a:r>
              <a:rPr lang="en-US" dirty="0" err="1"/>
              <a:t>telkomsel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25811-E2AD-4E6D-9701-259381D72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22057"/>
            <a:ext cx="4682605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271D6-30A1-4944-B9DC-5C29660F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49" y="2522057"/>
            <a:ext cx="4682605" cy="36337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D7DB5E-6BCC-46F6-A7B5-D612837C8DFB}"/>
              </a:ext>
            </a:extLst>
          </p:cNvPr>
          <p:cNvSpPr txBox="1">
            <a:spLocks/>
          </p:cNvSpPr>
          <p:nvPr/>
        </p:nvSpPr>
        <p:spPr>
          <a:xfrm>
            <a:off x="6603448" y="705617"/>
            <a:ext cx="4682605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INDOSAT OOREDO</a:t>
            </a:r>
          </a:p>
        </p:txBody>
      </p:sp>
    </p:spTree>
    <p:extLst>
      <p:ext uri="{BB962C8B-B14F-4D97-AF65-F5344CB8AC3E}">
        <p14:creationId xmlns:p14="http://schemas.microsoft.com/office/powerpoint/2010/main" val="366620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DC8F-B871-428C-AFF4-A79BAA0B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12BE-D2FE-4A26-A657-0EC6E17A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23707"/>
            <a:ext cx="11029615" cy="125388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K-Nearest Neighbor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klasifikasi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pembelajaran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jaraknya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paling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dekat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451C65-ED93-4AE2-9FA4-0BA4FE8EDD04}"/>
              </a:ext>
            </a:extLst>
          </p:cNvPr>
          <p:cNvSpPr/>
          <p:nvPr/>
        </p:nvSpPr>
        <p:spPr>
          <a:xfrm>
            <a:off x="4654060" y="5210420"/>
            <a:ext cx="2883877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SAMPEL DATA SET dan </a:t>
            </a:r>
            <a:r>
              <a:rPr lang="en-US" dirty="0" err="1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D13D-CEAF-44DD-AF7E-04C25CEB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34640"/>
            <a:ext cx="11029616" cy="1188720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74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{E9E2D541-C291-44C4-A633-62E5047C4C85}tf67061901_win32</Template>
  <TotalTime>35</TotalTime>
  <Words>179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charter</vt:lpstr>
      <vt:lpstr>Franklin Gothic Book</vt:lpstr>
      <vt:lpstr>Franklin Gothic Demi</vt:lpstr>
      <vt:lpstr>Gill Sans MT</vt:lpstr>
      <vt:lpstr>Helvetica Neue</vt:lpstr>
      <vt:lpstr>Wingdings 2</vt:lpstr>
      <vt:lpstr>DividendVTI</vt:lpstr>
      <vt:lpstr>UAS BI 2021</vt:lpstr>
      <vt:lpstr>Bussiness intelegent</vt:lpstr>
      <vt:lpstr>text processing dengan menggunakan Stop Word Filtering</vt:lpstr>
      <vt:lpstr>PERBANDINGAN SENTIMEN ANALISIS KEPADA 2 PROVIDER TERBESAR DI INDONESIA</vt:lpstr>
      <vt:lpstr>telkomsel</vt:lpstr>
      <vt:lpstr>Algoritma knn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BI 2021</dc:title>
  <dc:creator>agus zaenal hasan</dc:creator>
  <cp:lastModifiedBy>agus zaenal hasan</cp:lastModifiedBy>
  <cp:revision>1</cp:revision>
  <dcterms:created xsi:type="dcterms:W3CDTF">2021-12-22T11:37:57Z</dcterms:created>
  <dcterms:modified xsi:type="dcterms:W3CDTF">2021-12-22T12:13:34Z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