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5975-FAE9-4580-8E66-BE3A08362F8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BBBD-1CA3-49D0-9B23-81D5A6CE01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</dc:creator>
  <cp:lastModifiedBy>Ruben</cp:lastModifiedBy>
  <cp:revision>1</cp:revision>
  <dcterms:created xsi:type="dcterms:W3CDTF">2016-10-24T05:51:58Z</dcterms:created>
  <dcterms:modified xsi:type="dcterms:W3CDTF">2016-10-24T05:52:53Z</dcterms:modified>
</cp:coreProperties>
</file>