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0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07E0-197B-47B7-B2E5-62F4362237AD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5BCF-6FEE-404D-A19D-97993FC81C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2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7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538162"/>
            <a:ext cx="75342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47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</dc:creator>
  <cp:lastModifiedBy>Ruben</cp:lastModifiedBy>
  <cp:revision>1</cp:revision>
  <dcterms:created xsi:type="dcterms:W3CDTF">2016-10-24T05:49:25Z</dcterms:created>
  <dcterms:modified xsi:type="dcterms:W3CDTF">2016-10-24T05:51:00Z</dcterms:modified>
</cp:coreProperties>
</file>