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3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1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7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0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5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9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02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9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2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47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2652-42F2-4F67-AC5E-AB9CD1C236DD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D80A-C6B7-4AEA-B969-7519F6B5DA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7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5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FIGURE5CREATE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85725"/>
            <a:ext cx="81343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6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6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04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50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Personalizado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</dc:creator>
  <cp:lastModifiedBy>Dragon</cp:lastModifiedBy>
  <cp:revision>2</cp:revision>
  <dcterms:created xsi:type="dcterms:W3CDTF">2016-10-24T05:53:27Z</dcterms:created>
  <dcterms:modified xsi:type="dcterms:W3CDTF">2016-10-24T15:11:46Z</dcterms:modified>
</cp:coreProperties>
</file>