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703C-D848-4FA6-BA4B-AA1ED38B4CB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816F-CE37-4922-85EE-B0B1C4789A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703C-D848-4FA6-BA4B-AA1ED38B4CB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816F-CE37-4922-85EE-B0B1C4789A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1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703C-D848-4FA6-BA4B-AA1ED38B4CB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816F-CE37-4922-85EE-B0B1C4789A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0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703C-D848-4FA6-BA4B-AA1ED38B4CB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816F-CE37-4922-85EE-B0B1C4789A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7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703C-D848-4FA6-BA4B-AA1ED38B4CB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816F-CE37-4922-85EE-B0B1C4789A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703C-D848-4FA6-BA4B-AA1ED38B4CB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816F-CE37-4922-85EE-B0B1C4789A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3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703C-D848-4FA6-BA4B-AA1ED38B4CB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816F-CE37-4922-85EE-B0B1C4789A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8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703C-D848-4FA6-BA4B-AA1ED38B4CB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816F-CE37-4922-85EE-B0B1C4789A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1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703C-D848-4FA6-BA4B-AA1ED38B4CB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816F-CE37-4922-85EE-B0B1C4789A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703C-D848-4FA6-BA4B-AA1ED38B4CB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816F-CE37-4922-85EE-B0B1C4789A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3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703C-D848-4FA6-BA4B-AA1ED38B4CB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816F-CE37-4922-85EE-B0B1C4789A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703C-D848-4FA6-BA4B-AA1ED38B4CB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F816F-CE37-4922-85EE-B0B1C4789A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5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9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1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10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</dc:creator>
  <cp:lastModifiedBy>Ruben</cp:lastModifiedBy>
  <cp:revision>1</cp:revision>
  <dcterms:created xsi:type="dcterms:W3CDTF">2016-10-24T05:55:12Z</dcterms:created>
  <dcterms:modified xsi:type="dcterms:W3CDTF">2016-10-24T05:56:29Z</dcterms:modified>
</cp:coreProperties>
</file>