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8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23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7441-3045-464B-B5A4-C3D4767270A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755F88-9F70-4E82-99C4-BCAE2C69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dirty="0" err="1" smtClean="0"/>
              <a:t>Agus</a:t>
            </a:r>
            <a:r>
              <a:rPr lang="en-US" sz="3200" dirty="0" smtClean="0"/>
              <a:t> </a:t>
            </a:r>
            <a:r>
              <a:rPr lang="en-US" sz="3200" dirty="0" err="1" smtClean="0"/>
              <a:t>Adi</a:t>
            </a:r>
            <a:r>
              <a:rPr lang="en-US" sz="3200" dirty="0" smtClean="0"/>
              <a:t> </a:t>
            </a:r>
            <a:r>
              <a:rPr lang="en-US" sz="3200" dirty="0" err="1" smtClean="0"/>
              <a:t>Wirawan</a:t>
            </a:r>
            <a:r>
              <a:rPr lang="en-US" sz="3200" dirty="0"/>
              <a:t> </a:t>
            </a:r>
            <a:r>
              <a:rPr lang="en-US" sz="3200" dirty="0" smtClean="0"/>
              <a:t>		5112100036</a:t>
            </a:r>
            <a:br>
              <a:rPr lang="en-US" sz="3200" dirty="0" smtClean="0"/>
            </a:br>
            <a:r>
              <a:rPr lang="en-US" sz="3200" dirty="0" smtClean="0"/>
              <a:t>Surya </a:t>
            </a:r>
            <a:r>
              <a:rPr lang="en-US" sz="3200" dirty="0" err="1" smtClean="0"/>
              <a:t>Darma</a:t>
            </a:r>
            <a:r>
              <a:rPr lang="en-US" sz="3200" dirty="0" smtClean="0"/>
              <a:t> Putra		5112100112</a:t>
            </a:r>
            <a:br>
              <a:rPr lang="en-US" sz="3200" dirty="0" smtClean="0"/>
            </a:br>
            <a:r>
              <a:rPr lang="en-US" sz="3200" dirty="0" smtClean="0"/>
              <a:t>Aldrin Wiguna				5112100183</a:t>
            </a:r>
            <a:br>
              <a:rPr lang="en-US" sz="3200" dirty="0" smtClean="0"/>
            </a:br>
            <a:r>
              <a:rPr lang="en-US" sz="3200" dirty="0" err="1" smtClean="0"/>
              <a:t>Pradnyadipa</a:t>
            </a:r>
            <a:r>
              <a:rPr lang="en-US" sz="3200" dirty="0" smtClean="0"/>
              <a:t> </a:t>
            </a:r>
            <a:r>
              <a:rPr lang="en-US" sz="3200" dirty="0" err="1" smtClean="0"/>
              <a:t>Mustika</a:t>
            </a:r>
            <a:r>
              <a:rPr lang="en-US" sz="3200" dirty="0" smtClean="0"/>
              <a:t> 	5112100184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RC4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123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Kecepatan</a:t>
            </a:r>
            <a:endParaRPr lang="en-US" dirty="0" smtClean="0"/>
          </a:p>
          <a:p>
            <a:r>
              <a:rPr lang="en-US" dirty="0" err="1" smtClean="0"/>
              <a:t>Mudah</a:t>
            </a:r>
            <a:r>
              <a:rPr lang="en-US" dirty="0" smtClean="0"/>
              <a:t> di </a:t>
            </a:r>
            <a:r>
              <a:rPr lang="en-US" dirty="0" err="1" smtClean="0"/>
              <a:t>implementasikan</a:t>
            </a:r>
            <a:endParaRPr lang="en-US" dirty="0" smtClean="0"/>
          </a:p>
          <a:p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74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Agus Adi Wirawan   5112100036 Surya Darma Putra  5112100112 Aldrin Wiguna    5112100183 Pradnyadipa Mustika  5112100184</vt:lpstr>
      <vt:lpstr>Hasil Diskusi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Agus Adi Wirawan   5112100036 Surya Darma Putra  5112100112 Aldrin Wiguna    5112100183 Pradnyadipa Mustika  5112100184</dc:title>
  <dc:creator>aldrin wiguna</dc:creator>
  <cp:lastModifiedBy>aldrin wiguna</cp:lastModifiedBy>
  <cp:revision>1</cp:revision>
  <dcterms:created xsi:type="dcterms:W3CDTF">2015-03-11T13:56:16Z</dcterms:created>
  <dcterms:modified xsi:type="dcterms:W3CDTF">2015-03-11T14:04:14Z</dcterms:modified>
</cp:coreProperties>
</file>