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 PENDETEKSI SERANGAN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set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date 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network interface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Distance?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21, 23, 25, 80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53.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173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Helvetica</vt:lpstr>
      <vt:lpstr>Wingdings 3</vt:lpstr>
      <vt:lpstr>Wisp</vt:lpstr>
      <vt:lpstr>SISTEM PENDETEKSI SERANGAN  BERBASIS ANOMALI DENGAN  N-GRAM DAN  INCREMENTAL LEARNNING</vt:lpstr>
      <vt:lpstr>PENDAHULUAN</vt:lpstr>
      <vt:lpstr>Rumusan Masalah  </vt:lpstr>
      <vt:lpstr>Batasan Masalah</vt:lpstr>
      <vt:lpstr>Tujuan </vt:lpstr>
      <vt:lpstr>DESAIN DAN IMPLEMENTASI</vt:lpstr>
      <vt:lpstr>PENGUJIAN DAN EVALUASI</vt:lpstr>
      <vt:lpstr>KESIMPULAN DAN 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12</cp:revision>
  <dcterms:created xsi:type="dcterms:W3CDTF">2016-07-16T11:46:58Z</dcterms:created>
  <dcterms:modified xsi:type="dcterms:W3CDTF">2016-07-16T12:47:37Z</dcterms:modified>
</cp:coreProperties>
</file>