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2"/>
  </p:sldMasterIdLst>
  <p:notesMasterIdLst>
    <p:notesMasterId r:id="rId21"/>
  </p:notesMasterIdLst>
  <p:sldIdLst>
    <p:sldId id="256" r:id="rId3"/>
    <p:sldId id="257" r:id="rId4"/>
    <p:sldId id="261" r:id="rId5"/>
    <p:sldId id="262" r:id="rId6"/>
    <p:sldId id="263" r:id="rId7"/>
    <p:sldId id="258" r:id="rId8"/>
    <p:sldId id="272" r:id="rId9"/>
    <p:sldId id="266" r:id="rId10"/>
    <p:sldId id="267" r:id="rId11"/>
    <p:sldId id="268" r:id="rId12"/>
    <p:sldId id="259" r:id="rId13"/>
    <p:sldId id="269" r:id="rId14"/>
    <p:sldId id="271" r:id="rId15"/>
    <p:sldId id="273" r:id="rId16"/>
    <p:sldId id="270" r:id="rId17"/>
    <p:sldId id="274" r:id="rId18"/>
    <p:sldId id="260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419" autoAdjust="0"/>
  </p:normalViewPr>
  <p:slideViewPr>
    <p:cSldViewPr snapToGrid="0">
      <p:cViewPr varScale="1">
        <p:scale>
          <a:sx n="99" d="100"/>
          <a:sy n="99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/>
              <a:t>Utilitas CPU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99.3</c:v>
                </c:pt>
                <c:pt idx="2">
                  <c:v>52.7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F4-4B81-A98B-9774451937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Core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99.3</c:v>
                </c:pt>
                <c:pt idx="2">
                  <c:v>52.8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F4-4B81-A98B-9774451937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Core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0.7</c:v>
                </c:pt>
                <c:pt idx="1">
                  <c:v>99.3</c:v>
                </c:pt>
                <c:pt idx="2">
                  <c:v>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F4-4B81-A98B-9774451937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Core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</c:v>
                </c:pt>
                <c:pt idx="1">
                  <c:v>99.3</c:v>
                </c:pt>
                <c:pt idx="2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0F4-4B81-A98B-9774451937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8360719"/>
        <c:axId val="648361551"/>
      </c:barChart>
      <c:catAx>
        <c:axId val="648360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Proses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48361551"/>
        <c:crosses val="autoZero"/>
        <c:auto val="1"/>
        <c:lblAlgn val="ctr"/>
        <c:lblOffset val="100"/>
        <c:noMultiLvlLbl val="0"/>
      </c:catAx>
      <c:valAx>
        <c:axId val="64836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Load CPU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48360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/>
              <a:t>Utilitas</a:t>
            </a:r>
            <a:r>
              <a:rPr lang="id-ID" baseline="0"/>
              <a:t> RAM</a:t>
            </a:r>
            <a:endParaRPr lang="id-ID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318</c:v>
                </c:pt>
                <c:pt idx="1">
                  <c:v>3880</c:v>
                </c:pt>
                <c:pt idx="2">
                  <c:v>6890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6D-4D21-9AED-C24A464656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Swap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6D-4D21-9AED-C24A464656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85524479"/>
        <c:axId val="785526143"/>
      </c:barChart>
      <c:catAx>
        <c:axId val="7855244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Proses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785526143"/>
        <c:crosses val="autoZero"/>
        <c:auto val="1"/>
        <c:lblAlgn val="ctr"/>
        <c:lblOffset val="100"/>
        <c:noMultiLvlLbl val="0"/>
      </c:catAx>
      <c:valAx>
        <c:axId val="785526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Penggunaan (MB)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78552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</a:t>
            </a:r>
            <a:endParaRPr lang="id-ID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Skenario 1</c:v>
                </c:pt>
                <c:pt idx="1">
                  <c:v>Skenario 2</c:v>
                </c:pt>
                <c:pt idx="2">
                  <c:v>Skenario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28.864999999999998</c:v>
                </c:pt>
                <c:pt idx="1">
                  <c:v>30.719000000000001</c:v>
                </c:pt>
                <c:pt idx="2">
                  <c:v>31.818999999999999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0-4899-B2F2-781AE2C17C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46848207"/>
        <c:axId val="1846845295"/>
      </c:barChart>
      <c:catAx>
        <c:axId val="1846848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Skenario</a:t>
                </a:r>
                <a:endParaRPr lang="id-ID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846845295"/>
        <c:crosses val="autoZero"/>
        <c:auto val="1"/>
        <c:lblAlgn val="ctr"/>
        <c:lblOffset val="100"/>
        <c:noMultiLvlLbl val="0"/>
      </c:catAx>
      <c:valAx>
        <c:axId val="1846845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Waktu</a:t>
                </a:r>
                <a:r>
                  <a:rPr lang="en-US" baseline="0"/>
                  <a:t> akses (milidetik)</a:t>
                </a:r>
                <a:endParaRPr lang="id-ID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846848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7BBC5-6EA7-4C97-989C-994532D7BCA7}" type="datetimeFigureOut">
              <a:rPr lang="id-ID" smtClean="0"/>
              <a:t>18/07/2016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B6650-50B9-4771-9139-DE76D2880F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631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ApacheBench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jaringan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ApacheBench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jaringan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pendeteksian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ApacheBench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pendeteksian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B6650-50B9-4771-9139-DE76D2880F02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411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41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15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2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05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38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59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8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78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13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962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7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4242" y="305760"/>
            <a:ext cx="9270371" cy="274799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 PENDETEKSI SERANGAN </a:t>
            </a:r>
            <a:b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BERBASIS ANOMALI DENGAN </a:t>
            </a:r>
            <a:b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N-GRAM DAN </a:t>
            </a:r>
            <a:b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LEARNNING</a:t>
            </a:r>
            <a:endParaRPr lang="id-ID" sz="4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4241" y="3759460"/>
            <a:ext cx="3528203" cy="1226607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 Made Agus Adi Wirawan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5112 100 036</a:t>
            </a:r>
            <a:endParaRPr lang="id-ID" sz="2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392174" y="3759460"/>
            <a:ext cx="5112438" cy="12266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Royyana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uslim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Ijtihadie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Ph.D.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Baskoro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Pratomo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34241" y="5279365"/>
            <a:ext cx="9270371" cy="1178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3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TEKNIK INFORMATIKA</a:t>
            </a:r>
          </a:p>
          <a:p>
            <a:pPr algn="ctr"/>
            <a:r>
              <a:rPr lang="en-US" sz="33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INSTITUT TEKNOLOGI SEPULUH NOPEMBER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Proses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Identifikasi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2133600"/>
            <a:ext cx="5329837" cy="3777622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Masukkan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Menghitung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jarak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Membandingkan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jarak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nilai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threshold</a:t>
            </a:r>
          </a:p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Menulis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hasil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perhitungan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ke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file log</a:t>
            </a:r>
            <a:endParaRPr lang="id-ID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49" y="2133600"/>
            <a:ext cx="3585563" cy="370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PENGUJIAN DAN EVALUASI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Performa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97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Performa (2)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03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Performa 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(3)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78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Akurasi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27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KESIMPULAN DAN SARAN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TERIMA KASIH</a:t>
            </a:r>
            <a:endParaRPr lang="id-ID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PENDAHULUAN</a:t>
            </a:r>
            <a:endParaRPr lang="id-ID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1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Rumusan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Masalah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membangun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deteksi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membaca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set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DARPA IDS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tahun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1999 date set?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membangun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deteksi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menangkap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network interface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suatu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komputer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mengklasifikasikan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menjadi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kelompok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yaitu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berupa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Distance?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Batasan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Masalah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set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DARPA IDS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tahun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1999.</a:t>
            </a:r>
          </a:p>
          <a:p>
            <a:pPr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Jenis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protokol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diperiksa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TCP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port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tujuan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21, 23, 25, 80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UDP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port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tujuan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53.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Tujuan</a:t>
            </a: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Membuat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pendeteksi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mampu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mengenali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serangan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lalu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lintas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jaringan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Distance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berbasis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anomali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nantinya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mampu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membedakan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maupun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berupa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DESAIN DAN IMPLEMENTASI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27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Desain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Arsitektur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Jaringan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router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komputer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target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komputer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pengakses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normal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komputer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penyerang</a:t>
            </a:r>
            <a:endParaRPr lang="id-ID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496" y="3362354"/>
            <a:ext cx="5464296" cy="25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3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Proses Training Data Set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2133600"/>
            <a:ext cx="5554124" cy="377762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Membaca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file data set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Rekonstruksi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Membuat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model data training</a:t>
            </a:r>
            <a:endParaRPr lang="id-ID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112" y="1326041"/>
            <a:ext cx="17145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Proses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Penangkapan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2133600"/>
            <a:ext cx="5925059" cy="377762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Pilih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input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Menangkap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Menyimpan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informasi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  <a:endParaRPr lang="id-ID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037" y="624110"/>
            <a:ext cx="15525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322</Words>
  <Application>Microsoft Office PowerPoint</Application>
  <PresentationFormat>Widescreen</PresentationFormat>
  <Paragraphs>62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Helvetica</vt:lpstr>
      <vt:lpstr>Wingdings 3</vt:lpstr>
      <vt:lpstr>Wisp</vt:lpstr>
      <vt:lpstr>Office Theme</vt:lpstr>
      <vt:lpstr>SISTEM PENDETEKSI SERANGAN  BERBASIS ANOMALI DENGAN  N-GRAM DAN  INCREMENTAL LEARNNING</vt:lpstr>
      <vt:lpstr>PENDAHULUAN</vt:lpstr>
      <vt:lpstr>Rumusan Masalah  </vt:lpstr>
      <vt:lpstr>Batasan Masalah</vt:lpstr>
      <vt:lpstr>Tujuan </vt:lpstr>
      <vt:lpstr>DESAIN DAN IMPLEMENTASI</vt:lpstr>
      <vt:lpstr>Desain Arsitektur Jaringan</vt:lpstr>
      <vt:lpstr>Proses Training Data Set</vt:lpstr>
      <vt:lpstr>Proses Penangkapan Paket</vt:lpstr>
      <vt:lpstr>Proses Identifikasi</vt:lpstr>
      <vt:lpstr>PENGUJIAN DAN EVALUASI</vt:lpstr>
      <vt:lpstr>Uji Coba Performa</vt:lpstr>
      <vt:lpstr>Uji Coba Performa (2)</vt:lpstr>
      <vt:lpstr>Uji Coba Performa (3)</vt:lpstr>
      <vt:lpstr>Uji Coba Akurasi</vt:lpstr>
      <vt:lpstr>PowerPoint Presentation</vt:lpstr>
      <vt:lpstr>KESIMPULAN DAN SARAN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PENDETEKSI SEERANGAN BERBASIS N-GRAM DAN INCREMENTAL LEARNNING</dc:title>
  <dc:creator>Agus Adi Wirawan</dc:creator>
  <cp:lastModifiedBy>Agus Adi Wirawan</cp:lastModifiedBy>
  <cp:revision>25</cp:revision>
  <dcterms:created xsi:type="dcterms:W3CDTF">2016-07-16T11:46:58Z</dcterms:created>
  <dcterms:modified xsi:type="dcterms:W3CDTF">2016-07-17T23:41:18Z</dcterms:modified>
</cp:coreProperties>
</file>