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61" r:id="rId5"/>
    <p:sldId id="262" r:id="rId6"/>
    <p:sldId id="263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71" r:id="rId15"/>
    <p:sldId id="270" r:id="rId16"/>
    <p:sldId id="26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Utilitas CPU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4-4B81-A98B-977445193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F4-4B81-A98B-977445193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</c:v>
                </c:pt>
                <c:pt idx="1">
                  <c:v>99.3</c:v>
                </c:pt>
                <c:pt idx="2">
                  <c:v>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F4-4B81-A98B-977445193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F4-4B81-A98B-977445193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60719"/>
        <c:axId val="648361551"/>
      </c:barChart>
      <c:catAx>
        <c:axId val="648360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Proses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48361551"/>
        <c:crosses val="autoZero"/>
        <c:auto val="1"/>
        <c:lblAlgn val="ctr"/>
        <c:lblOffset val="100"/>
        <c:noMultiLvlLbl val="0"/>
      </c:catAx>
      <c:valAx>
        <c:axId val="64836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Load CPU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4836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Utilitas</a:t>
            </a:r>
            <a:r>
              <a:rPr lang="id-ID" baseline="0"/>
              <a:t> RAM</a:t>
            </a:r>
            <a:endParaRPr lang="id-ID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318</c:v>
                </c:pt>
                <c:pt idx="1">
                  <c:v>3880</c:v>
                </c:pt>
                <c:pt idx="2">
                  <c:v>6890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D-4D21-9AED-C24A464656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6D-4D21-9AED-C24A464656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5524479"/>
        <c:axId val="785526143"/>
      </c:barChart>
      <c:catAx>
        <c:axId val="785524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Proses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85526143"/>
        <c:crosses val="autoZero"/>
        <c:auto val="1"/>
        <c:lblAlgn val="ctr"/>
        <c:lblOffset val="100"/>
        <c:noMultiLvlLbl val="0"/>
      </c:catAx>
      <c:valAx>
        <c:axId val="78552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Penggunaan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8552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8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3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96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242" y="305760"/>
            <a:ext cx="9270371" cy="274799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 PENDETEKSI SERANGAN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 ANOMALI DENGAN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 DAN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LEARNNING</a:t>
            </a:r>
            <a:endParaRPr lang="id-ID" sz="4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4241" y="3759460"/>
            <a:ext cx="3528203" cy="122660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Made Agus Adi Wirawan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5112 100 036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92174" y="3759460"/>
            <a:ext cx="5112438" cy="1226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Royyana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uslim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Ijtihadie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Ph.D.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Baskoro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Pratomo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4241" y="5279365"/>
            <a:ext cx="9270371" cy="11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TEKNIK INFORMATIKA</a:t>
            </a:r>
          </a:p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INSTITUT TEKNOLOGI SEPULUH NOPEMBER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5329837" cy="377762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Masukkan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Menghitung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Membandingkan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threshold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Menulis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log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9" y="2133600"/>
            <a:ext cx="3585563" cy="37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PENGUJIAN DAN EVALUASI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7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Performa (2)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3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27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 DAN 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TERIMA KASIH</a:t>
            </a:r>
            <a:endParaRPr lang="id-ID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PENDAHULUAN</a:t>
            </a:r>
            <a:endParaRPr lang="id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Rumusan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set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 date set?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network interface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mengklasifikasikan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kelompok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Distance?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Batasan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set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1999.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diperiksa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TCP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21, 23, 25, 80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UDP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53.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mengenali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lalu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lintas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anomali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 DAN IMPLEMENTASI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27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Arsitektur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77967"/>
            <a:ext cx="6105525" cy="2847975"/>
          </a:xfrm>
        </p:spPr>
      </p:pic>
    </p:spTree>
    <p:extLst>
      <p:ext uri="{BB962C8B-B14F-4D97-AF65-F5344CB8AC3E}">
        <p14:creationId xmlns:p14="http://schemas.microsoft.com/office/powerpoint/2010/main" val="364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Training Data Set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600"/>
            <a:ext cx="5554124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data set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Rekonstruksi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12" y="1326041"/>
            <a:ext cx="17145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Penangkapan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5165935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Pilih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input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Menyimpan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informasi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37" y="624110"/>
            <a:ext cx="1552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253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Helvetica</vt:lpstr>
      <vt:lpstr>Wingdings 3</vt:lpstr>
      <vt:lpstr>Wisp</vt:lpstr>
      <vt:lpstr>Office Theme</vt:lpstr>
      <vt:lpstr>SISTEM PENDETEKSI SERANGAN  BERBASIS ANOMALI DENGAN  N-GRAM DAN  INCREMENTAL LEARNNING</vt:lpstr>
      <vt:lpstr>PENDAHULUAN</vt:lpstr>
      <vt:lpstr>Rumusan Masalah  </vt:lpstr>
      <vt:lpstr>Batasan Masalah</vt:lpstr>
      <vt:lpstr>Tujuan </vt:lpstr>
      <vt:lpstr>DESAIN DAN IMPLEMENTASI</vt:lpstr>
      <vt:lpstr>Desain Arsitektur Jaringan</vt:lpstr>
      <vt:lpstr>Proses Training Data Set</vt:lpstr>
      <vt:lpstr>Proses Penangkapan Paket</vt:lpstr>
      <vt:lpstr>Proses Identifikasi</vt:lpstr>
      <vt:lpstr>PENGUJIAN DAN EVALUASI</vt:lpstr>
      <vt:lpstr>Uji Coba Performa</vt:lpstr>
      <vt:lpstr>Uji Coba Performa (2)</vt:lpstr>
      <vt:lpstr>Uji Coba Akurasi</vt:lpstr>
      <vt:lpstr>KESIMPULAN DAN SARAN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SEERANGAN BERBASIS N-GRAM DAN INCREMENTAL LEARNNING</dc:title>
  <dc:creator>Agus Adi Wirawan</dc:creator>
  <cp:lastModifiedBy>Agus Adi Wirawan</cp:lastModifiedBy>
  <cp:revision>20</cp:revision>
  <dcterms:created xsi:type="dcterms:W3CDTF">2016-07-16T11:46:58Z</dcterms:created>
  <dcterms:modified xsi:type="dcterms:W3CDTF">2016-07-17T13:57:19Z</dcterms:modified>
</cp:coreProperties>
</file>