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8000"/>
            </a:lvl1pPr>
            <a:lvl2pPr lvl="1" rtl="0" algn="ctr">
              <a:spcBef>
                <a:spcPts val="0"/>
              </a:spcBef>
              <a:buSzPct val="100000"/>
              <a:defRPr sz="8000"/>
            </a:lvl2pPr>
            <a:lvl3pPr lvl="2" rtl="0" algn="ctr">
              <a:spcBef>
                <a:spcPts val="0"/>
              </a:spcBef>
              <a:buSzPct val="100000"/>
              <a:defRPr sz="8000"/>
            </a:lvl3pPr>
            <a:lvl4pPr lvl="3" rtl="0" algn="ctr">
              <a:spcBef>
                <a:spcPts val="0"/>
              </a:spcBef>
              <a:buSzPct val="100000"/>
              <a:defRPr sz="8000"/>
            </a:lvl4pPr>
            <a:lvl5pPr lvl="4" rtl="0" algn="ctr">
              <a:spcBef>
                <a:spcPts val="0"/>
              </a:spcBef>
              <a:buSzPct val="100000"/>
              <a:defRPr sz="8000"/>
            </a:lvl5pPr>
            <a:lvl6pPr lvl="5" rtl="0" algn="ctr">
              <a:spcBef>
                <a:spcPts val="0"/>
              </a:spcBef>
              <a:buSzPct val="100000"/>
              <a:defRPr sz="8000"/>
            </a:lvl6pPr>
            <a:lvl7pPr lvl="6" rtl="0" algn="ctr">
              <a:spcBef>
                <a:spcPts val="0"/>
              </a:spcBef>
              <a:buSzPct val="100000"/>
              <a:defRPr sz="8000"/>
            </a:lvl7pPr>
            <a:lvl8pPr lvl="7" rtl="0" algn="ctr">
              <a:spcBef>
                <a:spcPts val="0"/>
              </a:spcBef>
              <a:buSzPct val="100000"/>
              <a:defRPr sz="8000"/>
            </a:lvl8pPr>
            <a:lvl9pPr lvl="8" rtl="0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Ingeniería de software I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trabajos prácticos - Grupo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CFA3"/>
                </a:solidFill>
              </a:rPr>
              <a:t>6) Diagrama de Casos de Uso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Inconvenientes y dificultades presentadas: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Detalles.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Describir interacciones que no incluían al sistema.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CFA3"/>
                </a:solidFill>
              </a:rPr>
              <a:t>7) Interacción entre Diagramas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Tener una comunicación activa durante el armado de los diagramas y el cuentito para que todo siga la misma idea, describir la relación entre los diagramas no fue muy complicada.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La clave estuvo en definir bien qué cosas iba a modelar cada diagrama.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865100" y="802500"/>
            <a:ext cx="5413800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Trabajo Práctico 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4294967295" type="body"/>
          </p:nvPr>
        </p:nvSpPr>
        <p:spPr>
          <a:xfrm>
            <a:off x="2735850" y="2543625"/>
            <a:ext cx="3672299" cy="120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Cuentito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Diagrama de Objetivos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Diagrama de Contexto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00CFA3"/>
              </a:buClr>
              <a:buAutoNum type="arabicParenR"/>
            </a:pPr>
            <a:r>
              <a:rPr lang="en">
                <a:solidFill>
                  <a:srgbClr val="00CFA3"/>
                </a:solidFill>
              </a:rPr>
              <a:t>Cuentito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Descripción del sistema desde el momento previo a la votación, considerando el día del sufragio, hasta el momento del conteo.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Piedra angular del trabajo.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Guía utilizada por todos y en todo momento del trabajo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Panorama general profundo de todo el proceso.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Útil para advertir qué dificultades íbamos a tener a la hora de diseñar el sistema.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Útil para eliminar cualquier incoherencia entre diagramas.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Herramienta clave para la paralelización del trabajo.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CFA3"/>
                </a:solidFill>
              </a:rPr>
              <a:t>2) Diagrama de Objetivos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Inconvenientes y dificultades presentadas: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Incorrecto nivel de detalle tanto en los nodos como en el diagrama en sí.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Hojas del árbol con descripciones ambiguas o no tan claras.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Poner los o-objetivos demasiado arriba del árbol.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Disociar entre eventos y objetivos de los hechos que ocurrían.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Marcar las dependencias (las ramificaciones del árbol).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CFA3"/>
                </a:solidFill>
              </a:rPr>
              <a:t>3) Diagrama de Contexto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Inconvenientes y dificultades presentadas: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Delimitar los agentes.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Discernir qué interacciones eran importantes para el sistema.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Separar el diagrama en dos secciones.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08550" y="802500"/>
            <a:ext cx="7326900" cy="353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Trabajo Práctico II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1568550" y="2059650"/>
            <a:ext cx="6006900" cy="21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Cuentito (Adaptar-Corregir el del TP1)</a:t>
            </a:r>
          </a:p>
          <a:p>
            <a:pPr indent="-228600" lvl="0" marL="457200" rtl="0">
              <a:spcBef>
                <a:spcPts val="0"/>
              </a:spcBef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Diagrama de Contexto (Adaptar-Corregir el del TP1)</a:t>
            </a:r>
          </a:p>
          <a:p>
            <a:pPr indent="-228600" lvl="0" marL="457200" rtl="0">
              <a:spcBef>
                <a:spcPts val="0"/>
              </a:spcBef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Diagrama de Actividad</a:t>
            </a:r>
          </a:p>
          <a:p>
            <a:pPr indent="-228600" lvl="0" marL="457200" rtl="0">
              <a:spcBef>
                <a:spcPts val="0"/>
              </a:spcBef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FSM</a:t>
            </a:r>
          </a:p>
          <a:p>
            <a:pPr indent="-228600" lvl="0" marL="457200" rtl="0">
              <a:spcBef>
                <a:spcPts val="0"/>
              </a:spcBef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Diagrama de Clases</a:t>
            </a:r>
          </a:p>
          <a:p>
            <a:pPr indent="-228600" lvl="0" marL="457200" rtl="0">
              <a:spcBef>
                <a:spcPts val="0"/>
              </a:spcBef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Diagrama de Casos de Uso</a:t>
            </a:r>
          </a:p>
          <a:p>
            <a:pPr indent="-228600" lvl="0" marL="457200">
              <a:spcBef>
                <a:spcPts val="0"/>
              </a:spcBef>
              <a:buFont typeface="Source Code Pro"/>
              <a:buAutoNum type="arabicPeriod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Interacción entre diagramas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CFA3"/>
                </a:solidFill>
              </a:rPr>
              <a:t>3) Diagrama de Actividad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Inconvenientes y dificultades presentadas: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Pretender manejar el tiempo. 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Modelar varias personas votando.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CFA3"/>
                </a:solidFill>
              </a:rPr>
              <a:t>4) Fsm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Inconvenientes y dificultades presentadas: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contrastar con el diagrama de Actividad en un primer momento.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Modelar todo el flujo del problema con FSM.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CFA3"/>
                </a:solidFill>
              </a:rPr>
              <a:t>5) Diagrama de Clases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El objetivo de este diagrama es dar un panorama general del universo con el que se va a trabajar. Es importante tener en cuenta que cuanto más claro sea el diagrama de clases, menos cosas hay que aclarar por OCL.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Inconvenientes y dificultades presentadas: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Modelar aspectos que excedían el alcance del diagrama.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Considerar aspectos ya tenidos en cuenta en otros diagramas.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saber distinguir entre eventos y clases.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