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D071-885A-AF47-A021-93FD7FBA61FE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E79-D524-A846-839A-A0FB55B4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9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D071-885A-AF47-A021-93FD7FBA61FE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E79-D524-A846-839A-A0FB55B4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6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D071-885A-AF47-A021-93FD7FBA61FE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E79-D524-A846-839A-A0FB55B4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7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D071-885A-AF47-A021-93FD7FBA61FE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E79-D524-A846-839A-A0FB55B4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8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D071-885A-AF47-A021-93FD7FBA61FE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E79-D524-A846-839A-A0FB55B4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6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D071-885A-AF47-A021-93FD7FBA61FE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E79-D524-A846-839A-A0FB55B4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D071-885A-AF47-A021-93FD7FBA61FE}" type="datetimeFigureOut">
              <a:rPr lang="en-US" smtClean="0"/>
              <a:t>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E79-D524-A846-839A-A0FB55B4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6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D071-885A-AF47-A021-93FD7FBA61FE}" type="datetimeFigureOut">
              <a:rPr lang="en-US" smtClean="0"/>
              <a:t>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E79-D524-A846-839A-A0FB55B4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6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D071-885A-AF47-A021-93FD7FBA61FE}" type="datetimeFigureOut">
              <a:rPr lang="en-US" smtClean="0"/>
              <a:t>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E79-D524-A846-839A-A0FB55B4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9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D071-885A-AF47-A021-93FD7FBA61FE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E79-D524-A846-839A-A0FB55B4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9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D071-885A-AF47-A021-93FD7FBA61FE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E79-D524-A846-839A-A0FB55B4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8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BD071-885A-AF47-A021-93FD7FBA61FE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CBE79-D524-A846-839A-A0FB55B4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63500"/>
            <a:ext cx="97155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1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6350"/>
            <a:ext cx="9791700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2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6350"/>
            <a:ext cx="9791700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2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350"/>
            <a:ext cx="9753600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0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 Hidayat, Agus</dc:creator>
  <cp:lastModifiedBy>Nur Hidayat, Agus</cp:lastModifiedBy>
  <cp:revision>1</cp:revision>
  <dcterms:created xsi:type="dcterms:W3CDTF">2016-02-07T09:05:39Z</dcterms:created>
  <dcterms:modified xsi:type="dcterms:W3CDTF">2016-02-07T09:07:59Z</dcterms:modified>
</cp:coreProperties>
</file>