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56"/>
    <p:restoredTop sz="94705"/>
  </p:normalViewPr>
  <p:slideViewPr>
    <p:cSldViewPr snapToGrid="0" snapToObjects="1">
      <p:cViewPr varScale="1">
        <p:scale>
          <a:sx n="85" d="100"/>
          <a:sy n="85" d="100"/>
        </p:scale>
        <p:origin x="200"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4254A6F-4062-6A4B-99CC-A2FA0C9CEF1A}" type="datetimeFigureOut">
              <a:rPr lang="en-US" smtClean="0"/>
              <a:t>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7F4A7-6325-744B-9000-EE548DA479BC}" type="slidenum">
              <a:rPr lang="en-US" smtClean="0"/>
              <a:t>‹#›</a:t>
            </a:fld>
            <a:endParaRPr lang="en-US"/>
          </a:p>
        </p:txBody>
      </p:sp>
    </p:spTree>
    <p:extLst>
      <p:ext uri="{BB962C8B-B14F-4D97-AF65-F5344CB8AC3E}">
        <p14:creationId xmlns:p14="http://schemas.microsoft.com/office/powerpoint/2010/main" val="810110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254A6F-4062-6A4B-99CC-A2FA0C9CEF1A}" type="datetimeFigureOut">
              <a:rPr lang="en-US" smtClean="0"/>
              <a:t>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7F4A7-6325-744B-9000-EE548DA479BC}" type="slidenum">
              <a:rPr lang="en-US" smtClean="0"/>
              <a:t>‹#›</a:t>
            </a:fld>
            <a:endParaRPr lang="en-US"/>
          </a:p>
        </p:txBody>
      </p:sp>
    </p:spTree>
    <p:extLst>
      <p:ext uri="{BB962C8B-B14F-4D97-AF65-F5344CB8AC3E}">
        <p14:creationId xmlns:p14="http://schemas.microsoft.com/office/powerpoint/2010/main" val="1599521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254A6F-4062-6A4B-99CC-A2FA0C9CEF1A}" type="datetimeFigureOut">
              <a:rPr lang="en-US" smtClean="0"/>
              <a:t>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7F4A7-6325-744B-9000-EE548DA479BC}" type="slidenum">
              <a:rPr lang="en-US" smtClean="0"/>
              <a:t>‹#›</a:t>
            </a:fld>
            <a:endParaRPr lang="en-US"/>
          </a:p>
        </p:txBody>
      </p:sp>
    </p:spTree>
    <p:extLst>
      <p:ext uri="{BB962C8B-B14F-4D97-AF65-F5344CB8AC3E}">
        <p14:creationId xmlns:p14="http://schemas.microsoft.com/office/powerpoint/2010/main" val="956969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254A6F-4062-6A4B-99CC-A2FA0C9CEF1A}" type="datetimeFigureOut">
              <a:rPr lang="en-US" smtClean="0"/>
              <a:t>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7F4A7-6325-744B-9000-EE548DA479BC}" type="slidenum">
              <a:rPr lang="en-US" smtClean="0"/>
              <a:t>‹#›</a:t>
            </a:fld>
            <a:endParaRPr lang="en-US"/>
          </a:p>
        </p:txBody>
      </p:sp>
    </p:spTree>
    <p:extLst>
      <p:ext uri="{BB962C8B-B14F-4D97-AF65-F5344CB8AC3E}">
        <p14:creationId xmlns:p14="http://schemas.microsoft.com/office/powerpoint/2010/main" val="640064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254A6F-4062-6A4B-99CC-A2FA0C9CEF1A}" type="datetimeFigureOut">
              <a:rPr lang="en-US" smtClean="0"/>
              <a:t>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7F4A7-6325-744B-9000-EE548DA479BC}" type="slidenum">
              <a:rPr lang="en-US" smtClean="0"/>
              <a:t>‹#›</a:t>
            </a:fld>
            <a:endParaRPr lang="en-US"/>
          </a:p>
        </p:txBody>
      </p:sp>
    </p:spTree>
    <p:extLst>
      <p:ext uri="{BB962C8B-B14F-4D97-AF65-F5344CB8AC3E}">
        <p14:creationId xmlns:p14="http://schemas.microsoft.com/office/powerpoint/2010/main" val="1372949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4254A6F-4062-6A4B-99CC-A2FA0C9CEF1A}" type="datetimeFigureOut">
              <a:rPr lang="en-US" smtClean="0"/>
              <a:t>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F7F4A7-6325-744B-9000-EE548DA479BC}" type="slidenum">
              <a:rPr lang="en-US" smtClean="0"/>
              <a:t>‹#›</a:t>
            </a:fld>
            <a:endParaRPr lang="en-US"/>
          </a:p>
        </p:txBody>
      </p:sp>
    </p:spTree>
    <p:extLst>
      <p:ext uri="{BB962C8B-B14F-4D97-AF65-F5344CB8AC3E}">
        <p14:creationId xmlns:p14="http://schemas.microsoft.com/office/powerpoint/2010/main" val="450257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4254A6F-4062-6A4B-99CC-A2FA0C9CEF1A}" type="datetimeFigureOut">
              <a:rPr lang="en-US" smtClean="0"/>
              <a:t>2/7/16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F7F4A7-6325-744B-9000-EE548DA479BC}" type="slidenum">
              <a:rPr lang="en-US" smtClean="0"/>
              <a:t>‹#›</a:t>
            </a:fld>
            <a:endParaRPr lang="en-US"/>
          </a:p>
        </p:txBody>
      </p:sp>
    </p:spTree>
    <p:extLst>
      <p:ext uri="{BB962C8B-B14F-4D97-AF65-F5344CB8AC3E}">
        <p14:creationId xmlns:p14="http://schemas.microsoft.com/office/powerpoint/2010/main" val="1897973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254A6F-4062-6A4B-99CC-A2FA0C9CEF1A}" type="datetimeFigureOut">
              <a:rPr lang="en-US" smtClean="0"/>
              <a:t>2/7/16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F7F4A7-6325-744B-9000-EE548DA479BC}" type="slidenum">
              <a:rPr lang="en-US" smtClean="0"/>
              <a:t>‹#›</a:t>
            </a:fld>
            <a:endParaRPr lang="en-US"/>
          </a:p>
        </p:txBody>
      </p:sp>
    </p:spTree>
    <p:extLst>
      <p:ext uri="{BB962C8B-B14F-4D97-AF65-F5344CB8AC3E}">
        <p14:creationId xmlns:p14="http://schemas.microsoft.com/office/powerpoint/2010/main" val="510555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254A6F-4062-6A4B-99CC-A2FA0C9CEF1A}" type="datetimeFigureOut">
              <a:rPr lang="en-US" smtClean="0"/>
              <a:t>2/7/16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F7F4A7-6325-744B-9000-EE548DA479BC}" type="slidenum">
              <a:rPr lang="en-US" smtClean="0"/>
              <a:t>‹#›</a:t>
            </a:fld>
            <a:endParaRPr lang="en-US"/>
          </a:p>
        </p:txBody>
      </p:sp>
    </p:spTree>
    <p:extLst>
      <p:ext uri="{BB962C8B-B14F-4D97-AF65-F5344CB8AC3E}">
        <p14:creationId xmlns:p14="http://schemas.microsoft.com/office/powerpoint/2010/main" val="1708177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254A6F-4062-6A4B-99CC-A2FA0C9CEF1A}" type="datetimeFigureOut">
              <a:rPr lang="en-US" smtClean="0"/>
              <a:t>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F7F4A7-6325-744B-9000-EE548DA479BC}" type="slidenum">
              <a:rPr lang="en-US" smtClean="0"/>
              <a:t>‹#›</a:t>
            </a:fld>
            <a:endParaRPr lang="en-US"/>
          </a:p>
        </p:txBody>
      </p:sp>
    </p:spTree>
    <p:extLst>
      <p:ext uri="{BB962C8B-B14F-4D97-AF65-F5344CB8AC3E}">
        <p14:creationId xmlns:p14="http://schemas.microsoft.com/office/powerpoint/2010/main" val="1778572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254A6F-4062-6A4B-99CC-A2FA0C9CEF1A}" type="datetimeFigureOut">
              <a:rPr lang="en-US" smtClean="0"/>
              <a:t>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F7F4A7-6325-744B-9000-EE548DA479BC}" type="slidenum">
              <a:rPr lang="en-US" smtClean="0"/>
              <a:t>‹#›</a:t>
            </a:fld>
            <a:endParaRPr lang="en-US"/>
          </a:p>
        </p:txBody>
      </p:sp>
    </p:spTree>
    <p:extLst>
      <p:ext uri="{BB962C8B-B14F-4D97-AF65-F5344CB8AC3E}">
        <p14:creationId xmlns:p14="http://schemas.microsoft.com/office/powerpoint/2010/main" val="163648614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254A6F-4062-6A4B-99CC-A2FA0C9CEF1A}" type="datetimeFigureOut">
              <a:rPr lang="en-US" smtClean="0"/>
              <a:t>2/7/16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F7F4A7-6325-744B-9000-EE548DA479BC}" type="slidenum">
              <a:rPr lang="en-US" smtClean="0"/>
              <a:t>‹#›</a:t>
            </a:fld>
            <a:endParaRPr lang="en-US"/>
          </a:p>
        </p:txBody>
      </p:sp>
    </p:spTree>
    <p:extLst>
      <p:ext uri="{BB962C8B-B14F-4D97-AF65-F5344CB8AC3E}">
        <p14:creationId xmlns:p14="http://schemas.microsoft.com/office/powerpoint/2010/main" val="948558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95459"/>
            <a:ext cx="12186552" cy="6462541"/>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solidFill>
                <a:srgbClr val="CED3D4"/>
              </a:solidFill>
            </a:endParaRPr>
          </a:p>
        </p:txBody>
      </p:sp>
      <p:sp>
        <p:nvSpPr>
          <p:cNvPr id="5" name="TextBox 6"/>
          <p:cNvSpPr txBox="1">
            <a:spLocks noChangeArrowheads="1"/>
          </p:cNvSpPr>
          <p:nvPr/>
        </p:nvSpPr>
        <p:spPr bwMode="auto">
          <a:xfrm>
            <a:off x="1853289" y="486379"/>
            <a:ext cx="10139495"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lnSpc>
                <a:spcPct val="90000"/>
              </a:lnSpc>
              <a:spcBef>
                <a:spcPct val="0"/>
              </a:spcBef>
              <a:buFontTx/>
              <a:buNone/>
            </a:pPr>
            <a:r>
              <a:rPr lang="en-US" altLang="en-US" sz="6000" dirty="0" smtClean="0">
                <a:solidFill>
                  <a:srgbClr val="FFFFFF"/>
                </a:solidFill>
                <a:latin typeface="Arial Rounded MT Bold" charset="0"/>
              </a:rPr>
              <a:t>The making of a good sleep habit?</a:t>
            </a:r>
            <a:endParaRPr lang="en-US" altLang="en-US" sz="6000" dirty="0">
              <a:solidFill>
                <a:srgbClr val="FFFFFF"/>
              </a:solidFill>
              <a:latin typeface="Arial Rounded MT Bold" charset="0"/>
            </a:endParaRPr>
          </a:p>
        </p:txBody>
      </p:sp>
      <p:pic>
        <p:nvPicPr>
          <p:cNvPr id="6"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2062"/>
            <a:ext cx="12186552" cy="362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7"/>
          <p:cNvSpPr txBox="1">
            <a:spLocks noChangeArrowheads="1"/>
          </p:cNvSpPr>
          <p:nvPr/>
        </p:nvSpPr>
        <p:spPr bwMode="auto">
          <a:xfrm>
            <a:off x="3125729" y="2382241"/>
            <a:ext cx="8867055" cy="9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just" eaLnBrk="1" hangingPunct="1">
              <a:lnSpc>
                <a:spcPct val="110000"/>
              </a:lnSpc>
              <a:spcBef>
                <a:spcPct val="0"/>
              </a:spcBef>
              <a:buFontTx/>
              <a:buNone/>
            </a:pPr>
            <a:r>
              <a:rPr lang="en-US" altLang="en-US" sz="1600" b="1" dirty="0" smtClean="0">
                <a:solidFill>
                  <a:srgbClr val="FFFFFF"/>
                </a:solidFill>
                <a:latin typeface="Century Gothic" charset="0"/>
              </a:rPr>
              <a:t>The NHS report showed that a poor night’s sleep can be associated with both intermediate mental problems (loss focus &amp; short temper) and long-term health problems (diabetes &amp; heart stroke) *</a:t>
            </a:r>
            <a:endParaRPr lang="en-US" altLang="en-US" sz="1600" b="1" dirty="0">
              <a:solidFill>
                <a:srgbClr val="FFFFFF"/>
              </a:solidFill>
              <a:latin typeface="Century Gothic" charset="0"/>
            </a:endParaRPr>
          </a:p>
        </p:txBody>
      </p:sp>
      <p:sp>
        <p:nvSpPr>
          <p:cNvPr id="8" name="Rectangle 7"/>
          <p:cNvSpPr/>
          <p:nvPr/>
        </p:nvSpPr>
        <p:spPr>
          <a:xfrm>
            <a:off x="347441" y="17873221"/>
            <a:ext cx="3564000" cy="2179638"/>
          </a:xfrm>
          <a:prstGeom prst="rect">
            <a:avLst/>
          </a:prstGeom>
          <a:solidFill>
            <a:srgbClr val="21AD88"/>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solidFill>
                <a:srgbClr val="CED3D4"/>
              </a:solidFill>
            </a:endParaRPr>
          </a:p>
        </p:txBody>
      </p:sp>
      <p:sp>
        <p:nvSpPr>
          <p:cNvPr id="9" name="TextBox 102"/>
          <p:cNvSpPr txBox="1">
            <a:spLocks noChangeArrowheads="1"/>
          </p:cNvSpPr>
          <p:nvPr/>
        </p:nvSpPr>
        <p:spPr bwMode="auto">
          <a:xfrm>
            <a:off x="641294" y="19339412"/>
            <a:ext cx="292076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spcBef>
                <a:spcPct val="0"/>
              </a:spcBef>
              <a:buFontTx/>
              <a:buNone/>
            </a:pPr>
            <a:r>
              <a:rPr lang="en-US" altLang="en-US" sz="2000">
                <a:solidFill>
                  <a:srgbClr val="FFFFFF"/>
                </a:solidFill>
                <a:latin typeface="Arial Rounded MT Bold" charset="0"/>
              </a:rPr>
              <a:t>CONCLUSION ONE</a:t>
            </a:r>
          </a:p>
        </p:txBody>
      </p:sp>
      <p:sp>
        <p:nvSpPr>
          <p:cNvPr id="10" name="TextBox 103"/>
          <p:cNvSpPr txBox="1">
            <a:spLocks noChangeArrowheads="1"/>
          </p:cNvSpPr>
          <p:nvPr/>
        </p:nvSpPr>
        <p:spPr bwMode="auto">
          <a:xfrm>
            <a:off x="5009287" y="18171272"/>
            <a:ext cx="2913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spcBef>
                <a:spcPct val="0"/>
              </a:spcBef>
              <a:buFontTx/>
              <a:buNone/>
            </a:pPr>
            <a:r>
              <a:rPr lang="en-US" altLang="en-US" sz="2000">
                <a:solidFill>
                  <a:srgbClr val="FFFFFF"/>
                </a:solidFill>
                <a:latin typeface="Arial Rounded MT Bold" charset="0"/>
              </a:rPr>
              <a:t>CONCLUSION TWO</a:t>
            </a:r>
          </a:p>
        </p:txBody>
      </p:sp>
      <p:sp>
        <p:nvSpPr>
          <p:cNvPr id="11" name="TextBox 14341"/>
          <p:cNvSpPr txBox="1">
            <a:spLocks noChangeArrowheads="1"/>
          </p:cNvSpPr>
          <p:nvPr/>
        </p:nvSpPr>
        <p:spPr bwMode="auto">
          <a:xfrm>
            <a:off x="656553" y="18140615"/>
            <a:ext cx="2945776"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spcBef>
                <a:spcPct val="0"/>
              </a:spcBef>
              <a:buFontTx/>
              <a:buNone/>
            </a:pPr>
            <a:r>
              <a:rPr lang="en-US" altLang="en-US" sz="1600" i="1" dirty="0">
                <a:solidFill>
                  <a:srgbClr val="FFFFFF"/>
                </a:solidFill>
              </a:rPr>
              <a:t>General description of what your conclusion is all about and what it means for those reading this timeline.</a:t>
            </a:r>
          </a:p>
        </p:txBody>
      </p:sp>
      <p:sp>
        <p:nvSpPr>
          <p:cNvPr id="12" name="TextBox 105"/>
          <p:cNvSpPr txBox="1">
            <a:spLocks noChangeArrowheads="1"/>
          </p:cNvSpPr>
          <p:nvPr/>
        </p:nvSpPr>
        <p:spPr bwMode="auto">
          <a:xfrm>
            <a:off x="5030148" y="18664315"/>
            <a:ext cx="290957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spcBef>
                <a:spcPct val="0"/>
              </a:spcBef>
              <a:buFontTx/>
              <a:buNone/>
            </a:pPr>
            <a:r>
              <a:rPr lang="en-US" altLang="en-US" sz="1600" i="1">
                <a:solidFill>
                  <a:srgbClr val="FFFFFF"/>
                </a:solidFill>
              </a:rPr>
              <a:t>General description of what your conclusion is all about and what it means for those reading this timeline.</a:t>
            </a:r>
          </a:p>
        </p:txBody>
      </p:sp>
      <p:sp>
        <p:nvSpPr>
          <p:cNvPr id="19" name="Rectangle 18"/>
          <p:cNvSpPr/>
          <p:nvPr/>
        </p:nvSpPr>
        <p:spPr>
          <a:xfrm>
            <a:off x="499841" y="18025621"/>
            <a:ext cx="3564000" cy="2179638"/>
          </a:xfrm>
          <a:prstGeom prst="rect">
            <a:avLst/>
          </a:prstGeom>
          <a:solidFill>
            <a:srgbClr val="21AD88"/>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solidFill>
                <a:srgbClr val="CED3D4"/>
              </a:solidFill>
            </a:endParaRPr>
          </a:p>
        </p:txBody>
      </p:sp>
      <p:sp>
        <p:nvSpPr>
          <p:cNvPr id="20" name="TextBox 102"/>
          <p:cNvSpPr txBox="1">
            <a:spLocks noChangeArrowheads="1"/>
          </p:cNvSpPr>
          <p:nvPr/>
        </p:nvSpPr>
        <p:spPr bwMode="auto">
          <a:xfrm>
            <a:off x="793694" y="19491812"/>
            <a:ext cx="292076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spcBef>
                <a:spcPct val="0"/>
              </a:spcBef>
              <a:buFontTx/>
              <a:buNone/>
            </a:pPr>
            <a:r>
              <a:rPr lang="en-US" altLang="en-US" sz="2000">
                <a:solidFill>
                  <a:srgbClr val="FFFFFF"/>
                </a:solidFill>
                <a:latin typeface="Arial Rounded MT Bold" charset="0"/>
              </a:rPr>
              <a:t>CONCLUSION ONE</a:t>
            </a:r>
          </a:p>
        </p:txBody>
      </p:sp>
      <p:sp>
        <p:nvSpPr>
          <p:cNvPr id="21" name="TextBox 103"/>
          <p:cNvSpPr txBox="1">
            <a:spLocks noChangeArrowheads="1"/>
          </p:cNvSpPr>
          <p:nvPr/>
        </p:nvSpPr>
        <p:spPr bwMode="auto">
          <a:xfrm>
            <a:off x="5161687" y="18323672"/>
            <a:ext cx="2913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spcBef>
                <a:spcPct val="0"/>
              </a:spcBef>
              <a:buFontTx/>
              <a:buNone/>
            </a:pPr>
            <a:r>
              <a:rPr lang="en-US" altLang="en-US" sz="2000">
                <a:solidFill>
                  <a:srgbClr val="FFFFFF"/>
                </a:solidFill>
                <a:latin typeface="Arial Rounded MT Bold" charset="0"/>
              </a:rPr>
              <a:t>CONCLUSION TWO</a:t>
            </a:r>
          </a:p>
        </p:txBody>
      </p:sp>
      <p:sp>
        <p:nvSpPr>
          <p:cNvPr id="22" name="TextBox 14341"/>
          <p:cNvSpPr txBox="1">
            <a:spLocks noChangeArrowheads="1"/>
          </p:cNvSpPr>
          <p:nvPr/>
        </p:nvSpPr>
        <p:spPr bwMode="auto">
          <a:xfrm>
            <a:off x="808953" y="18293015"/>
            <a:ext cx="2945776"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spcBef>
                <a:spcPct val="0"/>
              </a:spcBef>
              <a:buFontTx/>
              <a:buNone/>
            </a:pPr>
            <a:r>
              <a:rPr lang="en-US" altLang="en-US" sz="1600" i="1" dirty="0">
                <a:solidFill>
                  <a:srgbClr val="FFFFFF"/>
                </a:solidFill>
              </a:rPr>
              <a:t>General description of what your conclusion is all about and what it means for those reading this timeline.</a:t>
            </a:r>
          </a:p>
        </p:txBody>
      </p:sp>
      <p:sp>
        <p:nvSpPr>
          <p:cNvPr id="23" name="TextBox 105"/>
          <p:cNvSpPr txBox="1">
            <a:spLocks noChangeArrowheads="1"/>
          </p:cNvSpPr>
          <p:nvPr/>
        </p:nvSpPr>
        <p:spPr bwMode="auto">
          <a:xfrm>
            <a:off x="5182548" y="18816715"/>
            <a:ext cx="290957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spcBef>
                <a:spcPct val="0"/>
              </a:spcBef>
              <a:buFontTx/>
              <a:buNone/>
            </a:pPr>
            <a:r>
              <a:rPr lang="en-US" altLang="en-US" sz="1600" i="1">
                <a:solidFill>
                  <a:srgbClr val="FFFFFF"/>
                </a:solidFill>
              </a:rPr>
              <a:t>General description of what your conclusion is all about and what it means for those reading this timeline.</a:t>
            </a:r>
          </a:p>
        </p:txBody>
      </p:sp>
      <p:sp>
        <p:nvSpPr>
          <p:cNvPr id="24" name="Rectangle 23"/>
          <p:cNvSpPr/>
          <p:nvPr/>
        </p:nvSpPr>
        <p:spPr>
          <a:xfrm>
            <a:off x="652241" y="18178021"/>
            <a:ext cx="3564000" cy="2179638"/>
          </a:xfrm>
          <a:prstGeom prst="rect">
            <a:avLst/>
          </a:prstGeom>
          <a:solidFill>
            <a:srgbClr val="21AD88"/>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solidFill>
                <a:srgbClr val="CED3D4"/>
              </a:solidFill>
            </a:endParaRPr>
          </a:p>
        </p:txBody>
      </p:sp>
      <p:sp>
        <p:nvSpPr>
          <p:cNvPr id="25" name="Rectangle 24"/>
          <p:cNvSpPr/>
          <p:nvPr/>
        </p:nvSpPr>
        <p:spPr>
          <a:xfrm>
            <a:off x="5057571" y="18160408"/>
            <a:ext cx="3564000" cy="2178050"/>
          </a:xfrm>
          <a:prstGeom prst="rect">
            <a:avLst/>
          </a:prstGeom>
          <a:solidFill>
            <a:srgbClr val="D9332D"/>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solidFill>
                <a:srgbClr val="CED3D4"/>
              </a:solidFill>
            </a:endParaRPr>
          </a:p>
        </p:txBody>
      </p:sp>
      <p:sp>
        <p:nvSpPr>
          <p:cNvPr id="26" name="TextBox 102"/>
          <p:cNvSpPr txBox="1">
            <a:spLocks noChangeArrowheads="1"/>
          </p:cNvSpPr>
          <p:nvPr/>
        </p:nvSpPr>
        <p:spPr bwMode="auto">
          <a:xfrm>
            <a:off x="946094" y="19644212"/>
            <a:ext cx="292076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spcBef>
                <a:spcPct val="0"/>
              </a:spcBef>
              <a:buFontTx/>
              <a:buNone/>
            </a:pPr>
            <a:r>
              <a:rPr lang="en-US" altLang="en-US" sz="2000">
                <a:solidFill>
                  <a:srgbClr val="FFFFFF"/>
                </a:solidFill>
                <a:latin typeface="Arial Rounded MT Bold" charset="0"/>
              </a:rPr>
              <a:t>CONCLUSION ONE</a:t>
            </a:r>
          </a:p>
        </p:txBody>
      </p:sp>
      <p:sp>
        <p:nvSpPr>
          <p:cNvPr id="27" name="TextBox 103"/>
          <p:cNvSpPr txBox="1">
            <a:spLocks noChangeArrowheads="1"/>
          </p:cNvSpPr>
          <p:nvPr/>
        </p:nvSpPr>
        <p:spPr bwMode="auto">
          <a:xfrm>
            <a:off x="5314087" y="18476072"/>
            <a:ext cx="2913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spcBef>
                <a:spcPct val="0"/>
              </a:spcBef>
              <a:buFontTx/>
              <a:buNone/>
            </a:pPr>
            <a:r>
              <a:rPr lang="en-US" altLang="en-US" sz="2000">
                <a:solidFill>
                  <a:srgbClr val="FFFFFF"/>
                </a:solidFill>
                <a:latin typeface="Arial Rounded MT Bold" charset="0"/>
              </a:rPr>
              <a:t>CONCLUSION TWO</a:t>
            </a:r>
          </a:p>
        </p:txBody>
      </p:sp>
      <p:sp>
        <p:nvSpPr>
          <p:cNvPr id="28" name="TextBox 14341"/>
          <p:cNvSpPr txBox="1">
            <a:spLocks noChangeArrowheads="1"/>
          </p:cNvSpPr>
          <p:nvPr/>
        </p:nvSpPr>
        <p:spPr bwMode="auto">
          <a:xfrm>
            <a:off x="961353" y="18445415"/>
            <a:ext cx="2945776"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spcBef>
                <a:spcPct val="0"/>
              </a:spcBef>
              <a:buFontTx/>
              <a:buNone/>
            </a:pPr>
            <a:r>
              <a:rPr lang="en-US" altLang="en-US" sz="1600" i="1" dirty="0">
                <a:solidFill>
                  <a:srgbClr val="FFFFFF"/>
                </a:solidFill>
              </a:rPr>
              <a:t>General description of what your conclusion is all about and what it means for those reading this timeline.</a:t>
            </a:r>
          </a:p>
        </p:txBody>
      </p:sp>
      <p:sp>
        <p:nvSpPr>
          <p:cNvPr id="29" name="TextBox 105"/>
          <p:cNvSpPr txBox="1">
            <a:spLocks noChangeArrowheads="1"/>
          </p:cNvSpPr>
          <p:nvPr/>
        </p:nvSpPr>
        <p:spPr bwMode="auto">
          <a:xfrm>
            <a:off x="5334948" y="18969115"/>
            <a:ext cx="290957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spcBef>
                <a:spcPct val="0"/>
              </a:spcBef>
              <a:buFontTx/>
              <a:buNone/>
            </a:pPr>
            <a:r>
              <a:rPr lang="en-US" altLang="en-US" sz="1600" i="1">
                <a:solidFill>
                  <a:srgbClr val="FFFFFF"/>
                </a:solidFill>
              </a:rPr>
              <a:t>General description of what your conclusion is all about and what it means for those reading this timeline.</a:t>
            </a:r>
          </a:p>
        </p:txBody>
      </p:sp>
      <p:sp>
        <p:nvSpPr>
          <p:cNvPr id="30" name="Rectangle 29"/>
          <p:cNvSpPr/>
          <p:nvPr/>
        </p:nvSpPr>
        <p:spPr>
          <a:xfrm>
            <a:off x="804641" y="18330421"/>
            <a:ext cx="3564000" cy="2179638"/>
          </a:xfrm>
          <a:prstGeom prst="rect">
            <a:avLst/>
          </a:prstGeom>
          <a:solidFill>
            <a:srgbClr val="21AD88"/>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solidFill>
                <a:srgbClr val="CED3D4"/>
              </a:solidFill>
            </a:endParaRPr>
          </a:p>
        </p:txBody>
      </p:sp>
      <p:sp>
        <p:nvSpPr>
          <p:cNvPr id="31" name="Rectangle 30"/>
          <p:cNvSpPr/>
          <p:nvPr/>
        </p:nvSpPr>
        <p:spPr>
          <a:xfrm>
            <a:off x="5209971" y="18312808"/>
            <a:ext cx="3564000" cy="2178050"/>
          </a:xfrm>
          <a:prstGeom prst="rect">
            <a:avLst/>
          </a:prstGeom>
          <a:solidFill>
            <a:srgbClr val="D9332D"/>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solidFill>
                <a:srgbClr val="CED3D4"/>
              </a:solidFill>
            </a:endParaRPr>
          </a:p>
        </p:txBody>
      </p:sp>
      <p:sp>
        <p:nvSpPr>
          <p:cNvPr id="32" name="TextBox 102"/>
          <p:cNvSpPr txBox="1">
            <a:spLocks noChangeArrowheads="1"/>
          </p:cNvSpPr>
          <p:nvPr/>
        </p:nvSpPr>
        <p:spPr bwMode="auto">
          <a:xfrm>
            <a:off x="1098494" y="19796612"/>
            <a:ext cx="292076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spcBef>
                <a:spcPct val="0"/>
              </a:spcBef>
              <a:buFontTx/>
              <a:buNone/>
            </a:pPr>
            <a:r>
              <a:rPr lang="en-US" altLang="en-US" sz="2000">
                <a:solidFill>
                  <a:srgbClr val="FFFFFF"/>
                </a:solidFill>
                <a:latin typeface="Arial Rounded MT Bold" charset="0"/>
              </a:rPr>
              <a:t>CONCLUSION ONE</a:t>
            </a:r>
          </a:p>
        </p:txBody>
      </p:sp>
      <p:sp>
        <p:nvSpPr>
          <p:cNvPr id="33" name="TextBox 103"/>
          <p:cNvSpPr txBox="1">
            <a:spLocks noChangeArrowheads="1"/>
          </p:cNvSpPr>
          <p:nvPr/>
        </p:nvSpPr>
        <p:spPr bwMode="auto">
          <a:xfrm>
            <a:off x="5466487" y="18628472"/>
            <a:ext cx="2913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spcBef>
                <a:spcPct val="0"/>
              </a:spcBef>
              <a:buFontTx/>
              <a:buNone/>
            </a:pPr>
            <a:r>
              <a:rPr lang="en-US" altLang="en-US" sz="2000">
                <a:solidFill>
                  <a:srgbClr val="FFFFFF"/>
                </a:solidFill>
                <a:latin typeface="Arial Rounded MT Bold" charset="0"/>
              </a:rPr>
              <a:t>CONCLUSION TWO</a:t>
            </a:r>
          </a:p>
        </p:txBody>
      </p:sp>
      <p:sp>
        <p:nvSpPr>
          <p:cNvPr id="34" name="TextBox 14341"/>
          <p:cNvSpPr txBox="1">
            <a:spLocks noChangeArrowheads="1"/>
          </p:cNvSpPr>
          <p:nvPr/>
        </p:nvSpPr>
        <p:spPr bwMode="auto">
          <a:xfrm>
            <a:off x="1113753" y="18597815"/>
            <a:ext cx="2945776"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spcBef>
                <a:spcPct val="0"/>
              </a:spcBef>
              <a:buFontTx/>
              <a:buNone/>
            </a:pPr>
            <a:r>
              <a:rPr lang="en-US" altLang="en-US" sz="1600" i="1" dirty="0">
                <a:solidFill>
                  <a:srgbClr val="FFFFFF"/>
                </a:solidFill>
              </a:rPr>
              <a:t>General description of what your conclusion is all about and what it means for those reading this timeline.</a:t>
            </a:r>
          </a:p>
        </p:txBody>
      </p:sp>
      <p:sp>
        <p:nvSpPr>
          <p:cNvPr id="35" name="TextBox 105"/>
          <p:cNvSpPr txBox="1">
            <a:spLocks noChangeArrowheads="1"/>
          </p:cNvSpPr>
          <p:nvPr/>
        </p:nvSpPr>
        <p:spPr bwMode="auto">
          <a:xfrm>
            <a:off x="5487348" y="19121515"/>
            <a:ext cx="290957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spcBef>
                <a:spcPct val="0"/>
              </a:spcBef>
              <a:buFontTx/>
              <a:buNone/>
            </a:pPr>
            <a:r>
              <a:rPr lang="en-US" altLang="en-US" sz="1600" i="1">
                <a:solidFill>
                  <a:srgbClr val="FFFFFF"/>
                </a:solidFill>
              </a:rPr>
              <a:t>General description of what your conclusion is all about and what it means for those reading this timeline.</a:t>
            </a:r>
          </a:p>
        </p:txBody>
      </p:sp>
      <p:sp>
        <p:nvSpPr>
          <p:cNvPr id="36" name="Rectangle 35"/>
          <p:cNvSpPr/>
          <p:nvPr/>
        </p:nvSpPr>
        <p:spPr>
          <a:xfrm>
            <a:off x="957041" y="18482821"/>
            <a:ext cx="3564000" cy="2179638"/>
          </a:xfrm>
          <a:prstGeom prst="rect">
            <a:avLst/>
          </a:prstGeom>
          <a:solidFill>
            <a:srgbClr val="21AD88"/>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solidFill>
                <a:srgbClr val="CED3D4"/>
              </a:solidFill>
            </a:endParaRPr>
          </a:p>
        </p:txBody>
      </p:sp>
      <p:sp>
        <p:nvSpPr>
          <p:cNvPr id="37" name="Rectangle 36"/>
          <p:cNvSpPr/>
          <p:nvPr/>
        </p:nvSpPr>
        <p:spPr>
          <a:xfrm>
            <a:off x="5362371" y="18465208"/>
            <a:ext cx="3564000" cy="2178050"/>
          </a:xfrm>
          <a:prstGeom prst="rect">
            <a:avLst/>
          </a:prstGeom>
          <a:solidFill>
            <a:srgbClr val="D9332D"/>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solidFill>
                <a:srgbClr val="CED3D4"/>
              </a:solidFill>
            </a:endParaRPr>
          </a:p>
        </p:txBody>
      </p:sp>
      <p:sp>
        <p:nvSpPr>
          <p:cNvPr id="38" name="TextBox 102"/>
          <p:cNvSpPr txBox="1">
            <a:spLocks noChangeArrowheads="1"/>
          </p:cNvSpPr>
          <p:nvPr/>
        </p:nvSpPr>
        <p:spPr bwMode="auto">
          <a:xfrm>
            <a:off x="1250894" y="19949012"/>
            <a:ext cx="292076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spcBef>
                <a:spcPct val="0"/>
              </a:spcBef>
              <a:buFontTx/>
              <a:buNone/>
            </a:pPr>
            <a:r>
              <a:rPr lang="en-US" altLang="en-US" sz="2000">
                <a:solidFill>
                  <a:srgbClr val="FFFFFF"/>
                </a:solidFill>
                <a:latin typeface="Arial Rounded MT Bold" charset="0"/>
              </a:rPr>
              <a:t>CONCLUSION ONE</a:t>
            </a:r>
          </a:p>
        </p:txBody>
      </p:sp>
      <p:sp>
        <p:nvSpPr>
          <p:cNvPr id="39" name="TextBox 103"/>
          <p:cNvSpPr txBox="1">
            <a:spLocks noChangeArrowheads="1"/>
          </p:cNvSpPr>
          <p:nvPr/>
        </p:nvSpPr>
        <p:spPr bwMode="auto">
          <a:xfrm>
            <a:off x="5618887" y="18780872"/>
            <a:ext cx="2913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spcBef>
                <a:spcPct val="0"/>
              </a:spcBef>
              <a:buFontTx/>
              <a:buNone/>
            </a:pPr>
            <a:r>
              <a:rPr lang="en-US" altLang="en-US" sz="2000">
                <a:solidFill>
                  <a:srgbClr val="FFFFFF"/>
                </a:solidFill>
                <a:latin typeface="Arial Rounded MT Bold" charset="0"/>
              </a:rPr>
              <a:t>CONCLUSION TWO</a:t>
            </a:r>
          </a:p>
        </p:txBody>
      </p:sp>
      <p:sp>
        <p:nvSpPr>
          <p:cNvPr id="40" name="TextBox 14341"/>
          <p:cNvSpPr txBox="1">
            <a:spLocks noChangeArrowheads="1"/>
          </p:cNvSpPr>
          <p:nvPr/>
        </p:nvSpPr>
        <p:spPr bwMode="auto">
          <a:xfrm>
            <a:off x="1266153" y="18750215"/>
            <a:ext cx="2945776"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spcBef>
                <a:spcPct val="0"/>
              </a:spcBef>
              <a:buFontTx/>
              <a:buNone/>
            </a:pPr>
            <a:r>
              <a:rPr lang="en-US" altLang="en-US" sz="1600" i="1" dirty="0">
                <a:solidFill>
                  <a:srgbClr val="FFFFFF"/>
                </a:solidFill>
              </a:rPr>
              <a:t>General description of what your conclusion is all about and what it means for those reading this timeline.</a:t>
            </a:r>
          </a:p>
        </p:txBody>
      </p:sp>
      <p:sp>
        <p:nvSpPr>
          <p:cNvPr id="41" name="TextBox 105"/>
          <p:cNvSpPr txBox="1">
            <a:spLocks noChangeArrowheads="1"/>
          </p:cNvSpPr>
          <p:nvPr/>
        </p:nvSpPr>
        <p:spPr bwMode="auto">
          <a:xfrm>
            <a:off x="5639748" y="19273915"/>
            <a:ext cx="290957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spcBef>
                <a:spcPct val="0"/>
              </a:spcBef>
              <a:buFontTx/>
              <a:buNone/>
            </a:pPr>
            <a:r>
              <a:rPr lang="en-US" altLang="en-US" sz="1600" i="1">
                <a:solidFill>
                  <a:srgbClr val="FFFFFF"/>
                </a:solidFill>
              </a:rPr>
              <a:t>General description of what your conclusion is all about and what it means for those reading this timeline.</a:t>
            </a:r>
          </a:p>
        </p:txBody>
      </p:sp>
      <p:sp>
        <p:nvSpPr>
          <p:cNvPr id="46" name="Rectangle 45"/>
          <p:cNvSpPr/>
          <p:nvPr/>
        </p:nvSpPr>
        <p:spPr>
          <a:xfrm>
            <a:off x="4752771" y="17855608"/>
            <a:ext cx="3564000" cy="2178050"/>
          </a:xfrm>
          <a:prstGeom prst="rect">
            <a:avLst/>
          </a:prstGeom>
          <a:solidFill>
            <a:srgbClr val="D9332D"/>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solidFill>
                <a:srgbClr val="CED3D4"/>
              </a:solidFill>
            </a:endParaRPr>
          </a:p>
        </p:txBody>
      </p:sp>
      <p:sp>
        <p:nvSpPr>
          <p:cNvPr id="48" name="Rectangle 47"/>
          <p:cNvSpPr/>
          <p:nvPr/>
        </p:nvSpPr>
        <p:spPr>
          <a:xfrm>
            <a:off x="4905171" y="18008008"/>
            <a:ext cx="3564000" cy="2178050"/>
          </a:xfrm>
          <a:prstGeom prst="rect">
            <a:avLst/>
          </a:prstGeom>
          <a:solidFill>
            <a:srgbClr val="D9332D"/>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solidFill>
                <a:srgbClr val="CED3D4"/>
              </a:solidFill>
            </a:endParaRPr>
          </a:p>
        </p:txBody>
      </p:sp>
      <p:sp>
        <p:nvSpPr>
          <p:cNvPr id="49" name="Rectangle 48"/>
          <p:cNvSpPr/>
          <p:nvPr/>
        </p:nvSpPr>
        <p:spPr>
          <a:xfrm>
            <a:off x="5057571" y="18160408"/>
            <a:ext cx="3564000" cy="2178050"/>
          </a:xfrm>
          <a:prstGeom prst="rect">
            <a:avLst/>
          </a:prstGeom>
          <a:solidFill>
            <a:srgbClr val="D9332D"/>
          </a:solidFill>
          <a:ln w="9525" cap="flat" cmpd="sng" algn="ctr">
            <a:solidFill>
              <a:sysClr val="window" lastClr="FFFFFF"/>
            </a:solidFill>
            <a:prstDash val="solid"/>
          </a:ln>
          <a:effectLst/>
        </p:spPr>
        <p:txBody>
          <a:bodyPr anchor="ctr"/>
          <a:lstStyle/>
          <a:p>
            <a:pPr marL="0" marR="0" lvl="0" indent="0" algn="ctr" defTabSz="4572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CED3D4"/>
              </a:solidFill>
              <a:effectLst/>
              <a:uLnTx/>
              <a:uFillTx/>
              <a:latin typeface="Calibri"/>
              <a:ea typeface=""/>
              <a:cs typeface=""/>
            </a:endParaRPr>
          </a:p>
        </p:txBody>
      </p:sp>
      <p:pic>
        <p:nvPicPr>
          <p:cNvPr id="69" name="Picture 6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441" y="964101"/>
            <a:ext cx="1142922" cy="1080807"/>
          </a:xfrm>
          <a:prstGeom prst="rect">
            <a:avLst/>
          </a:prstGeom>
        </p:spPr>
      </p:pic>
      <p:pic>
        <p:nvPicPr>
          <p:cNvPr id="70" name="Picture 6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9173" y="1516217"/>
            <a:ext cx="1197262" cy="1132194"/>
          </a:xfrm>
          <a:prstGeom prst="rect">
            <a:avLst/>
          </a:prstGeom>
        </p:spPr>
      </p:pic>
    </p:spTree>
    <p:extLst>
      <p:ext uri="{BB962C8B-B14F-4D97-AF65-F5344CB8AC3E}">
        <p14:creationId xmlns:p14="http://schemas.microsoft.com/office/powerpoint/2010/main" val="485389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804" y="-63604"/>
            <a:ext cx="12183196" cy="6858000"/>
          </a:xfrm>
          <a:prstGeom prst="rect">
            <a:avLst/>
          </a:prstGeom>
          <a:solidFill>
            <a:srgbClr val="28394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solidFill>
                <a:srgbClr val="CED3D4"/>
              </a:solidFill>
            </a:endParaRPr>
          </a:p>
        </p:txBody>
      </p:sp>
      <p:sp>
        <p:nvSpPr>
          <p:cNvPr id="5" name="TextBox 14"/>
          <p:cNvSpPr txBox="1">
            <a:spLocks noChangeArrowheads="1"/>
          </p:cNvSpPr>
          <p:nvPr/>
        </p:nvSpPr>
        <p:spPr bwMode="auto">
          <a:xfrm>
            <a:off x="503238" y="13970000"/>
            <a:ext cx="2668587"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eaLnBrk="1" hangingPunct="1">
              <a:lnSpc>
                <a:spcPct val="120000"/>
              </a:lnSpc>
              <a:spcBef>
                <a:spcPct val="0"/>
              </a:spcBef>
              <a:buFontTx/>
              <a:buNone/>
            </a:pPr>
            <a:r>
              <a:rPr lang="en-US" altLang="en-US" sz="1400">
                <a:solidFill>
                  <a:srgbClr val="FFFFFF"/>
                </a:solidFill>
              </a:rPr>
              <a:t>Conclusion or summary of your infographic should live here. Nunc vel justo cursus, porttitor nibh vitae, aliquam quam. Praesent finibus nibh eget viverra ultrices. Integer mattis finibus nibh, quis condimentum dolor porta malesuada. Vivamus sed lacus pharetra, auctor nulla.</a:t>
            </a:r>
          </a:p>
        </p:txBody>
      </p:sp>
      <p:sp>
        <p:nvSpPr>
          <p:cNvPr id="6" name="Rectangle 17"/>
          <p:cNvSpPr>
            <a:spLocks noChangeArrowheads="1"/>
          </p:cNvSpPr>
          <p:nvPr/>
        </p:nvSpPr>
        <p:spPr bwMode="auto">
          <a:xfrm>
            <a:off x="1712913" y="16536988"/>
            <a:ext cx="53340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lnSpc>
                <a:spcPct val="120000"/>
              </a:lnSpc>
              <a:spcBef>
                <a:spcPct val="0"/>
              </a:spcBef>
              <a:buFontTx/>
              <a:buNone/>
            </a:pPr>
            <a:r>
              <a:rPr lang="en-US" altLang="en-US" sz="1200" b="1">
                <a:solidFill>
                  <a:srgbClr val="FFFFFF"/>
                </a:solidFill>
              </a:rPr>
              <a:t>Want to learn more or get more details? Great! How about a nice - </a:t>
            </a:r>
          </a:p>
        </p:txBody>
      </p:sp>
      <p:sp>
        <p:nvSpPr>
          <p:cNvPr id="7" name="TextBox 14"/>
          <p:cNvSpPr txBox="1">
            <a:spLocks noChangeArrowheads="1"/>
          </p:cNvSpPr>
          <p:nvPr/>
        </p:nvSpPr>
        <p:spPr bwMode="auto">
          <a:xfrm>
            <a:off x="683419" y="4106818"/>
            <a:ext cx="2668587"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eaLnBrk="1" hangingPunct="1">
              <a:lnSpc>
                <a:spcPct val="120000"/>
              </a:lnSpc>
              <a:spcBef>
                <a:spcPct val="0"/>
              </a:spcBef>
              <a:buFontTx/>
              <a:buNone/>
            </a:pPr>
            <a:r>
              <a:rPr lang="en-US" altLang="en-US" sz="1400">
                <a:solidFill>
                  <a:srgbClr val="FFFFFF"/>
                </a:solidFill>
              </a:rPr>
              <a:t>Conclusion or summary of your infographic should live here. </a:t>
            </a:r>
            <a:r>
              <a:rPr lang="en-US" altLang="en-US" sz="1400" dirty="0">
                <a:solidFill>
                  <a:srgbClr val="FFFFFF"/>
                </a:solidFill>
              </a:rPr>
              <a:t>Nunc </a:t>
            </a:r>
            <a:r>
              <a:rPr lang="en-US" altLang="en-US" sz="1400" dirty="0" err="1">
                <a:solidFill>
                  <a:srgbClr val="FFFFFF"/>
                </a:solidFill>
              </a:rPr>
              <a:t>vel</a:t>
            </a:r>
            <a:r>
              <a:rPr lang="en-US" altLang="en-US" sz="1400" dirty="0">
                <a:solidFill>
                  <a:srgbClr val="FFFFFF"/>
                </a:solidFill>
              </a:rPr>
              <a:t> </a:t>
            </a:r>
            <a:r>
              <a:rPr lang="en-US" altLang="en-US" sz="1400" dirty="0" err="1">
                <a:solidFill>
                  <a:srgbClr val="FFFFFF"/>
                </a:solidFill>
              </a:rPr>
              <a:t>justo</a:t>
            </a:r>
            <a:r>
              <a:rPr lang="en-US" altLang="en-US" sz="1400" dirty="0">
                <a:solidFill>
                  <a:srgbClr val="FFFFFF"/>
                </a:solidFill>
              </a:rPr>
              <a:t> cursus, </a:t>
            </a:r>
            <a:r>
              <a:rPr lang="en-US" altLang="en-US" sz="1400" dirty="0" err="1">
                <a:solidFill>
                  <a:srgbClr val="FFFFFF"/>
                </a:solidFill>
              </a:rPr>
              <a:t>porttitor</a:t>
            </a:r>
            <a:r>
              <a:rPr lang="en-US" altLang="en-US" sz="1400" dirty="0">
                <a:solidFill>
                  <a:srgbClr val="FFFFFF"/>
                </a:solidFill>
              </a:rPr>
              <a:t> </a:t>
            </a:r>
            <a:r>
              <a:rPr lang="en-US" altLang="en-US" sz="1400" dirty="0" err="1">
                <a:solidFill>
                  <a:srgbClr val="FFFFFF"/>
                </a:solidFill>
              </a:rPr>
              <a:t>nibh</a:t>
            </a:r>
            <a:r>
              <a:rPr lang="en-US" altLang="en-US" sz="1400" dirty="0">
                <a:solidFill>
                  <a:srgbClr val="FFFFFF"/>
                </a:solidFill>
              </a:rPr>
              <a:t> vitae, </a:t>
            </a:r>
            <a:r>
              <a:rPr lang="en-US" altLang="en-US" sz="1400" dirty="0" err="1">
                <a:solidFill>
                  <a:srgbClr val="FFFFFF"/>
                </a:solidFill>
              </a:rPr>
              <a:t>aliquam</a:t>
            </a:r>
            <a:r>
              <a:rPr lang="en-US" altLang="en-US" sz="1400" dirty="0">
                <a:solidFill>
                  <a:srgbClr val="FFFFFF"/>
                </a:solidFill>
              </a:rPr>
              <a:t> quam. </a:t>
            </a:r>
            <a:r>
              <a:rPr lang="en-US" altLang="en-US" sz="1400" dirty="0" err="1">
                <a:solidFill>
                  <a:srgbClr val="FFFFFF"/>
                </a:solidFill>
              </a:rPr>
              <a:t>Praesent</a:t>
            </a:r>
            <a:r>
              <a:rPr lang="en-US" altLang="en-US" sz="1400" dirty="0">
                <a:solidFill>
                  <a:srgbClr val="FFFFFF"/>
                </a:solidFill>
              </a:rPr>
              <a:t> </a:t>
            </a:r>
            <a:r>
              <a:rPr lang="en-US" altLang="en-US" sz="1400" dirty="0" err="1">
                <a:solidFill>
                  <a:srgbClr val="FFFFFF"/>
                </a:solidFill>
              </a:rPr>
              <a:t>finibus</a:t>
            </a:r>
            <a:r>
              <a:rPr lang="en-US" altLang="en-US" sz="1400" dirty="0">
                <a:solidFill>
                  <a:srgbClr val="FFFFFF"/>
                </a:solidFill>
              </a:rPr>
              <a:t> </a:t>
            </a:r>
            <a:r>
              <a:rPr lang="en-US" altLang="en-US" sz="1400" dirty="0" err="1">
                <a:solidFill>
                  <a:srgbClr val="FFFFFF"/>
                </a:solidFill>
              </a:rPr>
              <a:t>nibh</a:t>
            </a:r>
            <a:r>
              <a:rPr lang="en-US" altLang="en-US" sz="1400" dirty="0">
                <a:solidFill>
                  <a:srgbClr val="FFFFFF"/>
                </a:solidFill>
              </a:rPr>
              <a:t> </a:t>
            </a:r>
            <a:r>
              <a:rPr lang="en-US" altLang="en-US" sz="1400" dirty="0" err="1">
                <a:solidFill>
                  <a:srgbClr val="FFFFFF"/>
                </a:solidFill>
              </a:rPr>
              <a:t>eget</a:t>
            </a:r>
            <a:r>
              <a:rPr lang="en-US" altLang="en-US" sz="1400" dirty="0">
                <a:solidFill>
                  <a:srgbClr val="FFFFFF"/>
                </a:solidFill>
              </a:rPr>
              <a:t> </a:t>
            </a:r>
            <a:r>
              <a:rPr lang="en-US" altLang="en-US" sz="1400" dirty="0" err="1">
                <a:solidFill>
                  <a:srgbClr val="FFFFFF"/>
                </a:solidFill>
              </a:rPr>
              <a:t>viverra</a:t>
            </a:r>
            <a:r>
              <a:rPr lang="en-US" altLang="en-US" sz="1400" dirty="0">
                <a:solidFill>
                  <a:srgbClr val="FFFFFF"/>
                </a:solidFill>
              </a:rPr>
              <a:t> </a:t>
            </a:r>
            <a:r>
              <a:rPr lang="en-US" altLang="en-US" sz="1400" dirty="0" err="1">
                <a:solidFill>
                  <a:srgbClr val="FFFFFF"/>
                </a:solidFill>
              </a:rPr>
              <a:t>ultrices</a:t>
            </a:r>
            <a:r>
              <a:rPr lang="en-US" altLang="en-US" sz="1400" dirty="0">
                <a:solidFill>
                  <a:srgbClr val="FFFFFF"/>
                </a:solidFill>
              </a:rPr>
              <a:t>. Integer </a:t>
            </a:r>
            <a:r>
              <a:rPr lang="en-US" altLang="en-US" sz="1400" dirty="0" err="1">
                <a:solidFill>
                  <a:srgbClr val="FFFFFF"/>
                </a:solidFill>
              </a:rPr>
              <a:t>mattis</a:t>
            </a:r>
            <a:r>
              <a:rPr lang="en-US" altLang="en-US" sz="1400" dirty="0">
                <a:solidFill>
                  <a:srgbClr val="FFFFFF"/>
                </a:solidFill>
              </a:rPr>
              <a:t> </a:t>
            </a:r>
            <a:r>
              <a:rPr lang="en-US" altLang="en-US" sz="1400" dirty="0" err="1">
                <a:solidFill>
                  <a:srgbClr val="FFFFFF"/>
                </a:solidFill>
              </a:rPr>
              <a:t>finibus</a:t>
            </a:r>
            <a:r>
              <a:rPr lang="en-US" altLang="en-US" sz="1400" dirty="0">
                <a:solidFill>
                  <a:srgbClr val="FFFFFF"/>
                </a:solidFill>
              </a:rPr>
              <a:t> </a:t>
            </a:r>
            <a:r>
              <a:rPr lang="en-US" altLang="en-US" sz="1400" dirty="0" err="1">
                <a:solidFill>
                  <a:srgbClr val="FFFFFF"/>
                </a:solidFill>
              </a:rPr>
              <a:t>nibh</a:t>
            </a:r>
            <a:r>
              <a:rPr lang="en-US" altLang="en-US" sz="1400" dirty="0">
                <a:solidFill>
                  <a:srgbClr val="FFFFFF"/>
                </a:solidFill>
              </a:rPr>
              <a:t>, </a:t>
            </a:r>
            <a:r>
              <a:rPr lang="en-US" altLang="en-US" sz="1400" dirty="0" err="1">
                <a:solidFill>
                  <a:srgbClr val="FFFFFF"/>
                </a:solidFill>
              </a:rPr>
              <a:t>quis</a:t>
            </a:r>
            <a:r>
              <a:rPr lang="en-US" altLang="en-US" sz="1400" dirty="0">
                <a:solidFill>
                  <a:srgbClr val="FFFFFF"/>
                </a:solidFill>
              </a:rPr>
              <a:t> </a:t>
            </a:r>
            <a:r>
              <a:rPr lang="en-US" altLang="en-US" sz="1400" dirty="0" err="1">
                <a:solidFill>
                  <a:srgbClr val="FFFFFF"/>
                </a:solidFill>
              </a:rPr>
              <a:t>condimentum</a:t>
            </a:r>
            <a:r>
              <a:rPr lang="en-US" altLang="en-US" sz="1400" dirty="0">
                <a:solidFill>
                  <a:srgbClr val="FFFFFF"/>
                </a:solidFill>
              </a:rPr>
              <a:t> dolor porta </a:t>
            </a:r>
            <a:r>
              <a:rPr lang="en-US" altLang="en-US" sz="1400" dirty="0" err="1">
                <a:solidFill>
                  <a:srgbClr val="FFFFFF"/>
                </a:solidFill>
              </a:rPr>
              <a:t>malesuada</a:t>
            </a:r>
            <a:r>
              <a:rPr lang="en-US" altLang="en-US" sz="1400" dirty="0">
                <a:solidFill>
                  <a:srgbClr val="FFFFFF"/>
                </a:solidFill>
              </a:rPr>
              <a:t>. </a:t>
            </a:r>
            <a:r>
              <a:rPr lang="en-US" altLang="en-US" sz="1400" dirty="0" err="1">
                <a:solidFill>
                  <a:srgbClr val="FFFFFF"/>
                </a:solidFill>
              </a:rPr>
              <a:t>Vivamus</a:t>
            </a:r>
            <a:r>
              <a:rPr lang="en-US" altLang="en-US" sz="1400" dirty="0">
                <a:solidFill>
                  <a:srgbClr val="FFFFFF"/>
                </a:solidFill>
              </a:rPr>
              <a:t> </a:t>
            </a:r>
            <a:r>
              <a:rPr lang="en-US" altLang="en-US" sz="1400" dirty="0" err="1">
                <a:solidFill>
                  <a:srgbClr val="FFFFFF"/>
                </a:solidFill>
              </a:rPr>
              <a:t>sed</a:t>
            </a:r>
            <a:r>
              <a:rPr lang="en-US" altLang="en-US" sz="1400" dirty="0">
                <a:solidFill>
                  <a:srgbClr val="FFFFFF"/>
                </a:solidFill>
              </a:rPr>
              <a:t> lacus pharetra, </a:t>
            </a:r>
            <a:r>
              <a:rPr lang="en-US" altLang="en-US" sz="1400" dirty="0" err="1">
                <a:solidFill>
                  <a:srgbClr val="FFFFFF"/>
                </a:solidFill>
              </a:rPr>
              <a:t>auctor</a:t>
            </a:r>
            <a:r>
              <a:rPr lang="en-US" altLang="en-US" sz="1400" dirty="0">
                <a:solidFill>
                  <a:srgbClr val="FFFFFF"/>
                </a:solidFill>
              </a:rPr>
              <a:t> </a:t>
            </a:r>
            <a:r>
              <a:rPr lang="en-US" altLang="en-US" sz="1400" dirty="0" err="1">
                <a:solidFill>
                  <a:srgbClr val="FFFFFF"/>
                </a:solidFill>
              </a:rPr>
              <a:t>nulla</a:t>
            </a:r>
            <a:r>
              <a:rPr lang="en-US" altLang="en-US" sz="1400" dirty="0">
                <a:solidFill>
                  <a:srgbClr val="FFFFFF"/>
                </a:solidFill>
              </a:rPr>
              <a:t>.</a:t>
            </a:r>
          </a:p>
        </p:txBody>
      </p:sp>
      <p:cxnSp>
        <p:nvCxnSpPr>
          <p:cNvPr id="8" name="Straight Connector 7"/>
          <p:cNvCxnSpPr/>
          <p:nvPr/>
        </p:nvCxnSpPr>
        <p:spPr>
          <a:xfrm>
            <a:off x="1715293" y="10292465"/>
            <a:ext cx="0" cy="2270125"/>
          </a:xfrm>
          <a:prstGeom prst="line">
            <a:avLst/>
          </a:prstGeom>
          <a:ln>
            <a:solidFill>
              <a:srgbClr val="56B87E"/>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3426862" y="4115549"/>
            <a:ext cx="31750" cy="2419350"/>
          </a:xfrm>
          <a:prstGeom prst="line">
            <a:avLst/>
          </a:prstGeom>
          <a:ln>
            <a:solidFill>
              <a:srgbClr val="56B87E"/>
            </a:solidFill>
          </a:ln>
          <a:effectLst/>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4090987" y="266609"/>
            <a:ext cx="3630613" cy="3344863"/>
          </a:xfrm>
          <a:prstGeom prst="ellipse">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 name="Freeform 10"/>
          <p:cNvSpPr/>
          <p:nvPr/>
        </p:nvSpPr>
        <p:spPr>
          <a:xfrm flipH="1">
            <a:off x="6241976" y="750268"/>
            <a:ext cx="5282412" cy="898190"/>
          </a:xfrm>
          <a:custGeom>
            <a:avLst/>
            <a:gdLst>
              <a:gd name="connsiteX0" fmla="*/ 1676400 w 1676400"/>
              <a:gd name="connsiteY0" fmla="*/ 0 h 1320800"/>
              <a:gd name="connsiteX1" fmla="*/ 1676400 w 1676400"/>
              <a:gd name="connsiteY1" fmla="*/ 1117600 h 1320800"/>
              <a:gd name="connsiteX2" fmla="*/ 0 w 1676400"/>
              <a:gd name="connsiteY2" fmla="*/ 1100667 h 1320800"/>
              <a:gd name="connsiteX3" fmla="*/ 0 w 1676400"/>
              <a:gd name="connsiteY3" fmla="*/ 1320800 h 1320800"/>
            </a:gdLst>
            <a:ahLst/>
            <a:cxnLst>
              <a:cxn ang="0">
                <a:pos x="connsiteX0" y="connsiteY0"/>
              </a:cxn>
              <a:cxn ang="0">
                <a:pos x="connsiteX1" y="connsiteY1"/>
              </a:cxn>
              <a:cxn ang="0">
                <a:pos x="connsiteX2" y="connsiteY2"/>
              </a:cxn>
              <a:cxn ang="0">
                <a:pos x="connsiteX3" y="connsiteY3"/>
              </a:cxn>
            </a:cxnLst>
            <a:rect l="l" t="t" r="r" b="b"/>
            <a:pathLst>
              <a:path w="1676400" h="1320800">
                <a:moveTo>
                  <a:pt x="1676400" y="0"/>
                </a:moveTo>
                <a:lnTo>
                  <a:pt x="1676400" y="1117600"/>
                </a:lnTo>
                <a:lnTo>
                  <a:pt x="0" y="1100667"/>
                </a:lnTo>
                <a:lnTo>
                  <a:pt x="0" y="1320800"/>
                </a:lnTo>
              </a:path>
            </a:pathLst>
          </a:custGeom>
          <a:ln>
            <a:solidFill>
              <a:srgbClr val="FFFFFF"/>
            </a:solidFill>
          </a:ln>
          <a:effectLst/>
        </p:spPr>
        <p:style>
          <a:lnRef idx="2">
            <a:schemeClr val="accent1"/>
          </a:lnRef>
          <a:fillRef idx="0">
            <a:schemeClr val="accent1"/>
          </a:fillRef>
          <a:effectRef idx="1">
            <a:schemeClr val="accent1"/>
          </a:effectRef>
          <a:fontRef idx="minor">
            <a:schemeClr val="tx1"/>
          </a:fontRef>
        </p:style>
        <p:txBody>
          <a:bodyPr anchor="ctr"/>
          <a:lstStyle/>
          <a:p>
            <a:pPr algn="ctr" eaLnBrk="1" hangingPunct="1">
              <a:defRPr/>
            </a:pPr>
            <a:endParaRPr lang="en-US"/>
          </a:p>
        </p:txBody>
      </p:sp>
      <p:sp>
        <p:nvSpPr>
          <p:cNvPr id="15" name="Freeform 14"/>
          <p:cNvSpPr/>
          <p:nvPr/>
        </p:nvSpPr>
        <p:spPr>
          <a:xfrm>
            <a:off x="5975733" y="3365396"/>
            <a:ext cx="1248186" cy="1107789"/>
          </a:xfrm>
          <a:custGeom>
            <a:avLst/>
            <a:gdLst>
              <a:gd name="connsiteX0" fmla="*/ 0 w 1100667"/>
              <a:gd name="connsiteY0" fmla="*/ 0 h 1975556"/>
              <a:gd name="connsiteX1" fmla="*/ 14111 w 1100667"/>
              <a:gd name="connsiteY1" fmla="*/ 1651000 h 1975556"/>
              <a:gd name="connsiteX2" fmla="*/ 1100667 w 1100667"/>
              <a:gd name="connsiteY2" fmla="*/ 1651000 h 1975556"/>
              <a:gd name="connsiteX3" fmla="*/ 1100667 w 1100667"/>
              <a:gd name="connsiteY3" fmla="*/ 1975556 h 1975556"/>
            </a:gdLst>
            <a:ahLst/>
            <a:cxnLst>
              <a:cxn ang="0">
                <a:pos x="connsiteX0" y="connsiteY0"/>
              </a:cxn>
              <a:cxn ang="0">
                <a:pos x="connsiteX1" y="connsiteY1"/>
              </a:cxn>
              <a:cxn ang="0">
                <a:pos x="connsiteX2" y="connsiteY2"/>
              </a:cxn>
              <a:cxn ang="0">
                <a:pos x="connsiteX3" y="connsiteY3"/>
              </a:cxn>
            </a:cxnLst>
            <a:rect l="l" t="t" r="r" b="b"/>
            <a:pathLst>
              <a:path w="1100667" h="1975556">
                <a:moveTo>
                  <a:pt x="0" y="0"/>
                </a:moveTo>
                <a:lnTo>
                  <a:pt x="14111" y="1651000"/>
                </a:lnTo>
                <a:lnTo>
                  <a:pt x="1100667" y="1651000"/>
                </a:lnTo>
                <a:lnTo>
                  <a:pt x="1100667" y="1975556"/>
                </a:lnTo>
              </a:path>
            </a:pathLst>
          </a:custGeom>
          <a:ln>
            <a:solidFill>
              <a:srgbClr val="FFFFFF"/>
            </a:solidFill>
          </a:ln>
        </p:spPr>
        <p:style>
          <a:lnRef idx="2">
            <a:schemeClr val="accent1"/>
          </a:lnRef>
          <a:fillRef idx="0">
            <a:schemeClr val="accent1"/>
          </a:fillRef>
          <a:effectRef idx="1">
            <a:schemeClr val="accent1"/>
          </a:effectRef>
          <a:fontRef idx="minor">
            <a:schemeClr val="tx1"/>
          </a:fontRef>
        </p:style>
        <p:txBody>
          <a:bodyPr anchor="ctr"/>
          <a:lstStyle/>
          <a:p>
            <a:pPr algn="ctr" eaLnBrk="1" hangingPunct="1">
              <a:defRPr/>
            </a:pPr>
            <a:endParaRPr lang="en-US"/>
          </a:p>
        </p:txBody>
      </p:sp>
      <p:sp>
        <p:nvSpPr>
          <p:cNvPr id="16" name="Freeform 15"/>
          <p:cNvSpPr/>
          <p:nvPr/>
        </p:nvSpPr>
        <p:spPr>
          <a:xfrm flipH="1">
            <a:off x="4479698" y="3371428"/>
            <a:ext cx="1073311" cy="1101758"/>
          </a:xfrm>
          <a:custGeom>
            <a:avLst/>
            <a:gdLst>
              <a:gd name="connsiteX0" fmla="*/ 0 w 1100667"/>
              <a:gd name="connsiteY0" fmla="*/ 0 h 1975556"/>
              <a:gd name="connsiteX1" fmla="*/ 14111 w 1100667"/>
              <a:gd name="connsiteY1" fmla="*/ 1651000 h 1975556"/>
              <a:gd name="connsiteX2" fmla="*/ 1100667 w 1100667"/>
              <a:gd name="connsiteY2" fmla="*/ 1651000 h 1975556"/>
              <a:gd name="connsiteX3" fmla="*/ 1100667 w 1100667"/>
              <a:gd name="connsiteY3" fmla="*/ 1975556 h 1975556"/>
            </a:gdLst>
            <a:ahLst/>
            <a:cxnLst>
              <a:cxn ang="0">
                <a:pos x="connsiteX0" y="connsiteY0"/>
              </a:cxn>
              <a:cxn ang="0">
                <a:pos x="connsiteX1" y="connsiteY1"/>
              </a:cxn>
              <a:cxn ang="0">
                <a:pos x="connsiteX2" y="connsiteY2"/>
              </a:cxn>
              <a:cxn ang="0">
                <a:pos x="connsiteX3" y="connsiteY3"/>
              </a:cxn>
            </a:cxnLst>
            <a:rect l="l" t="t" r="r" b="b"/>
            <a:pathLst>
              <a:path w="1100667" h="1975556">
                <a:moveTo>
                  <a:pt x="0" y="0"/>
                </a:moveTo>
                <a:lnTo>
                  <a:pt x="14111" y="1651000"/>
                </a:lnTo>
                <a:lnTo>
                  <a:pt x="1100667" y="1651000"/>
                </a:lnTo>
                <a:lnTo>
                  <a:pt x="1100667" y="1975556"/>
                </a:lnTo>
              </a:path>
            </a:pathLst>
          </a:custGeom>
          <a:ln>
            <a:solidFill>
              <a:srgbClr val="FFFFFF"/>
            </a:solidFill>
          </a:ln>
        </p:spPr>
        <p:style>
          <a:lnRef idx="2">
            <a:schemeClr val="accent1"/>
          </a:lnRef>
          <a:fillRef idx="0">
            <a:schemeClr val="accent1"/>
          </a:fillRef>
          <a:effectRef idx="1">
            <a:schemeClr val="accent1"/>
          </a:effectRef>
          <a:fontRef idx="minor">
            <a:schemeClr val="tx1"/>
          </a:fontRef>
        </p:style>
        <p:txBody>
          <a:bodyPr anchor="ctr"/>
          <a:lstStyle/>
          <a:p>
            <a:pPr algn="ctr" eaLnBrk="1" hangingPunct="1">
              <a:defRPr/>
            </a:pPr>
            <a:endParaRPr lang="en-US"/>
          </a:p>
        </p:txBody>
      </p:sp>
      <p:grpSp>
        <p:nvGrpSpPr>
          <p:cNvPr id="12" name="Group 5"/>
          <p:cNvGrpSpPr>
            <a:grpSpLocks/>
          </p:cNvGrpSpPr>
          <p:nvPr/>
        </p:nvGrpSpPr>
        <p:grpSpPr bwMode="auto">
          <a:xfrm>
            <a:off x="4454525" y="563407"/>
            <a:ext cx="2903537" cy="2605087"/>
            <a:chOff x="4310991" y="7579667"/>
            <a:chExt cx="2903537" cy="2604794"/>
          </a:xfrm>
        </p:grpSpPr>
        <p:sp>
          <p:nvSpPr>
            <p:cNvPr id="13" name="Oval 12"/>
            <p:cNvSpPr/>
            <p:nvPr/>
          </p:nvSpPr>
          <p:spPr>
            <a:xfrm>
              <a:off x="4310991" y="7579667"/>
              <a:ext cx="2903537" cy="2604794"/>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4" name="TextBox 7"/>
            <p:cNvSpPr txBox="1">
              <a:spLocks noChangeArrowheads="1"/>
            </p:cNvSpPr>
            <p:nvPr/>
          </p:nvSpPr>
          <p:spPr bwMode="auto">
            <a:xfrm>
              <a:off x="4797957" y="8301652"/>
              <a:ext cx="1975644"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lnSpc>
                  <a:spcPct val="110000"/>
                </a:lnSpc>
                <a:spcBef>
                  <a:spcPct val="0"/>
                </a:spcBef>
                <a:buFontTx/>
                <a:buNone/>
              </a:pPr>
              <a:r>
                <a:rPr lang="en-US" altLang="en-US" sz="2000" b="1" i="1" dirty="0">
                  <a:solidFill>
                    <a:schemeClr val="bg1"/>
                  </a:solidFill>
                  <a:latin typeface="Century Gothic" charset="0"/>
                </a:rPr>
                <a:t>Factors Contribute to Sleep Quality</a:t>
              </a:r>
            </a:p>
          </p:txBody>
        </p:sp>
      </p:grpSp>
      <p:sp>
        <p:nvSpPr>
          <p:cNvPr id="17" name="TextBox 14"/>
          <p:cNvSpPr txBox="1">
            <a:spLocks noChangeArrowheads="1"/>
          </p:cNvSpPr>
          <p:nvPr/>
        </p:nvSpPr>
        <p:spPr bwMode="auto">
          <a:xfrm>
            <a:off x="427817" y="1936531"/>
            <a:ext cx="3359256" cy="1902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eaLnBrk="1" hangingPunct="1">
              <a:lnSpc>
                <a:spcPct val="120000"/>
              </a:lnSpc>
              <a:spcBef>
                <a:spcPct val="0"/>
              </a:spcBef>
              <a:buFontTx/>
              <a:buNone/>
            </a:pPr>
            <a:r>
              <a:rPr lang="en-US" altLang="en-US" sz="1400" dirty="0">
                <a:solidFill>
                  <a:srgbClr val="FFFFFF"/>
                </a:solidFill>
              </a:rPr>
              <a:t>Conclusion or summary of your infographic should live here. Nunc </a:t>
            </a:r>
            <a:r>
              <a:rPr lang="en-US" altLang="en-US" sz="1400" dirty="0" err="1">
                <a:solidFill>
                  <a:srgbClr val="FFFFFF"/>
                </a:solidFill>
              </a:rPr>
              <a:t>vel</a:t>
            </a:r>
            <a:r>
              <a:rPr lang="en-US" altLang="en-US" sz="1400" dirty="0">
                <a:solidFill>
                  <a:srgbClr val="FFFFFF"/>
                </a:solidFill>
              </a:rPr>
              <a:t> </a:t>
            </a:r>
            <a:r>
              <a:rPr lang="en-US" altLang="en-US" sz="1400" dirty="0" err="1">
                <a:solidFill>
                  <a:srgbClr val="FFFFFF"/>
                </a:solidFill>
              </a:rPr>
              <a:t>justo</a:t>
            </a:r>
            <a:r>
              <a:rPr lang="en-US" altLang="en-US" sz="1400" dirty="0">
                <a:solidFill>
                  <a:srgbClr val="FFFFFF"/>
                </a:solidFill>
              </a:rPr>
              <a:t> cursus, </a:t>
            </a:r>
            <a:r>
              <a:rPr lang="en-US" altLang="en-US" sz="1400" dirty="0" err="1">
                <a:solidFill>
                  <a:srgbClr val="FFFFFF"/>
                </a:solidFill>
              </a:rPr>
              <a:t>porttitor</a:t>
            </a:r>
            <a:r>
              <a:rPr lang="en-US" altLang="en-US" sz="1400" dirty="0">
                <a:solidFill>
                  <a:srgbClr val="FFFFFF"/>
                </a:solidFill>
              </a:rPr>
              <a:t> </a:t>
            </a:r>
            <a:r>
              <a:rPr lang="en-US" altLang="en-US" sz="1400" dirty="0" err="1">
                <a:solidFill>
                  <a:srgbClr val="FFFFFF"/>
                </a:solidFill>
              </a:rPr>
              <a:t>nibh</a:t>
            </a:r>
            <a:r>
              <a:rPr lang="en-US" altLang="en-US" sz="1400" dirty="0">
                <a:solidFill>
                  <a:srgbClr val="FFFFFF"/>
                </a:solidFill>
              </a:rPr>
              <a:t> vitae, </a:t>
            </a:r>
            <a:r>
              <a:rPr lang="en-US" altLang="en-US" sz="1400" dirty="0" err="1">
                <a:solidFill>
                  <a:srgbClr val="FFFFFF"/>
                </a:solidFill>
              </a:rPr>
              <a:t>aliquam</a:t>
            </a:r>
            <a:r>
              <a:rPr lang="en-US" altLang="en-US" sz="1400" dirty="0">
                <a:solidFill>
                  <a:srgbClr val="FFFFFF"/>
                </a:solidFill>
              </a:rPr>
              <a:t> quam. </a:t>
            </a:r>
            <a:r>
              <a:rPr lang="en-US" altLang="en-US" sz="1400" dirty="0" err="1">
                <a:solidFill>
                  <a:srgbClr val="FFFFFF"/>
                </a:solidFill>
              </a:rPr>
              <a:t>Praesent</a:t>
            </a:r>
            <a:r>
              <a:rPr lang="en-US" altLang="en-US" sz="1400" dirty="0">
                <a:solidFill>
                  <a:srgbClr val="FFFFFF"/>
                </a:solidFill>
              </a:rPr>
              <a:t> </a:t>
            </a:r>
            <a:r>
              <a:rPr lang="en-US" altLang="en-US" sz="1400" dirty="0" err="1">
                <a:solidFill>
                  <a:srgbClr val="FFFFFF"/>
                </a:solidFill>
              </a:rPr>
              <a:t>finibus</a:t>
            </a:r>
            <a:r>
              <a:rPr lang="en-US" altLang="en-US" sz="1400" dirty="0">
                <a:solidFill>
                  <a:srgbClr val="FFFFFF"/>
                </a:solidFill>
              </a:rPr>
              <a:t> </a:t>
            </a:r>
            <a:r>
              <a:rPr lang="en-US" altLang="en-US" sz="1400" dirty="0" err="1">
                <a:solidFill>
                  <a:srgbClr val="FFFFFF"/>
                </a:solidFill>
              </a:rPr>
              <a:t>nibh</a:t>
            </a:r>
            <a:r>
              <a:rPr lang="en-US" altLang="en-US" sz="1400" dirty="0">
                <a:solidFill>
                  <a:srgbClr val="FFFFFF"/>
                </a:solidFill>
              </a:rPr>
              <a:t> </a:t>
            </a:r>
            <a:r>
              <a:rPr lang="en-US" altLang="en-US" sz="1400" dirty="0" err="1">
                <a:solidFill>
                  <a:srgbClr val="FFFFFF"/>
                </a:solidFill>
              </a:rPr>
              <a:t>eget</a:t>
            </a:r>
            <a:r>
              <a:rPr lang="en-US" altLang="en-US" sz="1400" dirty="0">
                <a:solidFill>
                  <a:srgbClr val="FFFFFF"/>
                </a:solidFill>
              </a:rPr>
              <a:t> </a:t>
            </a:r>
            <a:r>
              <a:rPr lang="en-US" altLang="en-US" sz="1400" dirty="0" err="1">
                <a:solidFill>
                  <a:srgbClr val="FFFFFF"/>
                </a:solidFill>
              </a:rPr>
              <a:t>viverra</a:t>
            </a:r>
            <a:r>
              <a:rPr lang="en-US" altLang="en-US" sz="1400" dirty="0">
                <a:solidFill>
                  <a:srgbClr val="FFFFFF"/>
                </a:solidFill>
              </a:rPr>
              <a:t> </a:t>
            </a:r>
            <a:r>
              <a:rPr lang="en-US" altLang="en-US" sz="1400" dirty="0" err="1">
                <a:solidFill>
                  <a:srgbClr val="FFFFFF"/>
                </a:solidFill>
              </a:rPr>
              <a:t>ultrices</a:t>
            </a:r>
            <a:r>
              <a:rPr lang="en-US" altLang="en-US" sz="1400" dirty="0">
                <a:solidFill>
                  <a:srgbClr val="FFFFFF"/>
                </a:solidFill>
              </a:rPr>
              <a:t>. Integer </a:t>
            </a:r>
            <a:r>
              <a:rPr lang="en-US" altLang="en-US" sz="1400" dirty="0" err="1">
                <a:solidFill>
                  <a:srgbClr val="FFFFFF"/>
                </a:solidFill>
              </a:rPr>
              <a:t>mattis</a:t>
            </a:r>
            <a:r>
              <a:rPr lang="en-US" altLang="en-US" sz="1400" dirty="0">
                <a:solidFill>
                  <a:srgbClr val="FFFFFF"/>
                </a:solidFill>
              </a:rPr>
              <a:t> </a:t>
            </a:r>
            <a:r>
              <a:rPr lang="en-US" altLang="en-US" sz="1400" dirty="0" err="1">
                <a:solidFill>
                  <a:srgbClr val="FFFFFF"/>
                </a:solidFill>
              </a:rPr>
              <a:t>finibus</a:t>
            </a:r>
            <a:r>
              <a:rPr lang="en-US" altLang="en-US" sz="1400" dirty="0">
                <a:solidFill>
                  <a:srgbClr val="FFFFFF"/>
                </a:solidFill>
              </a:rPr>
              <a:t> </a:t>
            </a:r>
            <a:r>
              <a:rPr lang="en-US" altLang="en-US" sz="1400" dirty="0" err="1">
                <a:solidFill>
                  <a:srgbClr val="FFFFFF"/>
                </a:solidFill>
              </a:rPr>
              <a:t>nibh</a:t>
            </a:r>
            <a:r>
              <a:rPr lang="en-US" altLang="en-US" sz="1400" dirty="0">
                <a:solidFill>
                  <a:srgbClr val="FFFFFF"/>
                </a:solidFill>
              </a:rPr>
              <a:t>, </a:t>
            </a:r>
            <a:r>
              <a:rPr lang="en-US" altLang="en-US" sz="1400" dirty="0" err="1">
                <a:solidFill>
                  <a:srgbClr val="FFFFFF"/>
                </a:solidFill>
              </a:rPr>
              <a:t>quis</a:t>
            </a:r>
            <a:r>
              <a:rPr lang="en-US" altLang="en-US" sz="1400" dirty="0">
                <a:solidFill>
                  <a:srgbClr val="FFFFFF"/>
                </a:solidFill>
              </a:rPr>
              <a:t> </a:t>
            </a:r>
            <a:r>
              <a:rPr lang="en-US" altLang="en-US" sz="1400" dirty="0" err="1">
                <a:solidFill>
                  <a:srgbClr val="FFFFFF"/>
                </a:solidFill>
              </a:rPr>
              <a:t>condimentum</a:t>
            </a:r>
            <a:r>
              <a:rPr lang="en-US" altLang="en-US" sz="1400" dirty="0">
                <a:solidFill>
                  <a:srgbClr val="FFFFFF"/>
                </a:solidFill>
              </a:rPr>
              <a:t> dolor porta </a:t>
            </a:r>
            <a:r>
              <a:rPr lang="en-US" altLang="en-US" sz="1400" dirty="0" err="1">
                <a:solidFill>
                  <a:srgbClr val="FFFFFF"/>
                </a:solidFill>
              </a:rPr>
              <a:t>malesuada</a:t>
            </a:r>
            <a:r>
              <a:rPr lang="en-US" altLang="en-US" sz="1400" dirty="0">
                <a:solidFill>
                  <a:srgbClr val="FFFFFF"/>
                </a:solidFill>
              </a:rPr>
              <a:t>. </a:t>
            </a:r>
            <a:r>
              <a:rPr lang="en-US" altLang="en-US" sz="1400" dirty="0" err="1">
                <a:solidFill>
                  <a:srgbClr val="FFFFFF"/>
                </a:solidFill>
              </a:rPr>
              <a:t>Vivamus</a:t>
            </a:r>
            <a:r>
              <a:rPr lang="en-US" altLang="en-US" sz="1400" dirty="0">
                <a:solidFill>
                  <a:srgbClr val="FFFFFF"/>
                </a:solidFill>
              </a:rPr>
              <a:t> </a:t>
            </a:r>
            <a:r>
              <a:rPr lang="en-US" altLang="en-US" sz="1400" dirty="0" err="1">
                <a:solidFill>
                  <a:srgbClr val="FFFFFF"/>
                </a:solidFill>
              </a:rPr>
              <a:t>sed</a:t>
            </a:r>
            <a:r>
              <a:rPr lang="en-US" altLang="en-US" sz="1400" dirty="0">
                <a:solidFill>
                  <a:srgbClr val="FFFFFF"/>
                </a:solidFill>
              </a:rPr>
              <a:t> lacus pharetra, </a:t>
            </a:r>
            <a:r>
              <a:rPr lang="en-US" altLang="en-US" sz="1400" dirty="0" err="1">
                <a:solidFill>
                  <a:srgbClr val="FFFFFF"/>
                </a:solidFill>
              </a:rPr>
              <a:t>auctor</a:t>
            </a:r>
            <a:r>
              <a:rPr lang="en-US" altLang="en-US" sz="1400" dirty="0">
                <a:solidFill>
                  <a:srgbClr val="FFFFFF"/>
                </a:solidFill>
              </a:rPr>
              <a:t> </a:t>
            </a:r>
            <a:r>
              <a:rPr lang="en-US" altLang="en-US" sz="1400" dirty="0" err="1">
                <a:solidFill>
                  <a:srgbClr val="FFFFFF"/>
                </a:solidFill>
              </a:rPr>
              <a:t>nulla</a:t>
            </a:r>
            <a:r>
              <a:rPr lang="en-US" altLang="en-US" sz="1400" dirty="0">
                <a:solidFill>
                  <a:srgbClr val="FFFFFF"/>
                </a:solidFill>
              </a:rPr>
              <a:t>.</a:t>
            </a:r>
          </a:p>
        </p:txBody>
      </p:sp>
      <p:cxnSp>
        <p:nvCxnSpPr>
          <p:cNvPr id="18" name="Straight Connector 17"/>
          <p:cNvCxnSpPr/>
          <p:nvPr/>
        </p:nvCxnSpPr>
        <p:spPr>
          <a:xfrm>
            <a:off x="334540" y="1451207"/>
            <a:ext cx="15875" cy="2216150"/>
          </a:xfrm>
          <a:prstGeom prst="line">
            <a:avLst/>
          </a:prstGeom>
          <a:ln>
            <a:solidFill>
              <a:srgbClr val="56B87E"/>
            </a:solidFill>
          </a:ln>
          <a:effectLst/>
        </p:spPr>
        <p:style>
          <a:lnRef idx="2">
            <a:schemeClr val="accent1"/>
          </a:lnRef>
          <a:fillRef idx="0">
            <a:schemeClr val="accent1"/>
          </a:fillRef>
          <a:effectRef idx="1">
            <a:schemeClr val="accent1"/>
          </a:effectRef>
          <a:fontRef idx="minor">
            <a:schemeClr val="tx1"/>
          </a:fontRef>
        </p:style>
      </p:cxnSp>
      <p:sp>
        <p:nvSpPr>
          <p:cNvPr id="20" name="TextBox 19"/>
          <p:cNvSpPr txBox="1">
            <a:spLocks noChangeArrowheads="1"/>
          </p:cNvSpPr>
          <p:nvPr/>
        </p:nvSpPr>
        <p:spPr bwMode="auto">
          <a:xfrm>
            <a:off x="8351611" y="1929155"/>
            <a:ext cx="3332373" cy="1902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eaLnBrk="1" hangingPunct="1">
              <a:lnSpc>
                <a:spcPct val="120000"/>
              </a:lnSpc>
              <a:spcBef>
                <a:spcPct val="0"/>
              </a:spcBef>
              <a:buFontTx/>
              <a:buNone/>
            </a:pPr>
            <a:r>
              <a:rPr lang="en-US" altLang="en-US" sz="1400" dirty="0">
                <a:solidFill>
                  <a:srgbClr val="FFFFFF"/>
                </a:solidFill>
              </a:rPr>
              <a:t>Conclusion or summary of your infographic should live here. Nunc </a:t>
            </a:r>
            <a:r>
              <a:rPr lang="en-US" altLang="en-US" sz="1400" dirty="0" err="1">
                <a:solidFill>
                  <a:srgbClr val="FFFFFF"/>
                </a:solidFill>
              </a:rPr>
              <a:t>vel</a:t>
            </a:r>
            <a:r>
              <a:rPr lang="en-US" altLang="en-US" sz="1400" dirty="0">
                <a:solidFill>
                  <a:srgbClr val="FFFFFF"/>
                </a:solidFill>
              </a:rPr>
              <a:t> </a:t>
            </a:r>
            <a:r>
              <a:rPr lang="en-US" altLang="en-US" sz="1400" dirty="0" err="1">
                <a:solidFill>
                  <a:srgbClr val="FFFFFF"/>
                </a:solidFill>
              </a:rPr>
              <a:t>justo</a:t>
            </a:r>
            <a:r>
              <a:rPr lang="en-US" altLang="en-US" sz="1400" dirty="0">
                <a:solidFill>
                  <a:srgbClr val="FFFFFF"/>
                </a:solidFill>
              </a:rPr>
              <a:t> cursus, </a:t>
            </a:r>
            <a:r>
              <a:rPr lang="en-US" altLang="en-US" sz="1400" dirty="0" err="1">
                <a:solidFill>
                  <a:srgbClr val="FFFFFF"/>
                </a:solidFill>
              </a:rPr>
              <a:t>porttitor</a:t>
            </a:r>
            <a:r>
              <a:rPr lang="en-US" altLang="en-US" sz="1400" dirty="0">
                <a:solidFill>
                  <a:srgbClr val="FFFFFF"/>
                </a:solidFill>
              </a:rPr>
              <a:t> </a:t>
            </a:r>
            <a:r>
              <a:rPr lang="en-US" altLang="en-US" sz="1400" dirty="0" err="1">
                <a:solidFill>
                  <a:srgbClr val="FFFFFF"/>
                </a:solidFill>
              </a:rPr>
              <a:t>nibh</a:t>
            </a:r>
            <a:r>
              <a:rPr lang="en-US" altLang="en-US" sz="1400" dirty="0">
                <a:solidFill>
                  <a:srgbClr val="FFFFFF"/>
                </a:solidFill>
              </a:rPr>
              <a:t> vitae, </a:t>
            </a:r>
            <a:r>
              <a:rPr lang="en-US" altLang="en-US" sz="1400" dirty="0" err="1">
                <a:solidFill>
                  <a:srgbClr val="FFFFFF"/>
                </a:solidFill>
              </a:rPr>
              <a:t>aliquam</a:t>
            </a:r>
            <a:r>
              <a:rPr lang="en-US" altLang="en-US" sz="1400" dirty="0">
                <a:solidFill>
                  <a:srgbClr val="FFFFFF"/>
                </a:solidFill>
              </a:rPr>
              <a:t> quam. </a:t>
            </a:r>
            <a:r>
              <a:rPr lang="en-US" altLang="en-US" sz="1400" dirty="0" err="1">
                <a:solidFill>
                  <a:srgbClr val="FFFFFF"/>
                </a:solidFill>
              </a:rPr>
              <a:t>Praesent</a:t>
            </a:r>
            <a:r>
              <a:rPr lang="en-US" altLang="en-US" sz="1400" dirty="0">
                <a:solidFill>
                  <a:srgbClr val="FFFFFF"/>
                </a:solidFill>
              </a:rPr>
              <a:t> </a:t>
            </a:r>
            <a:r>
              <a:rPr lang="en-US" altLang="en-US" sz="1400" dirty="0" err="1">
                <a:solidFill>
                  <a:srgbClr val="FFFFFF"/>
                </a:solidFill>
              </a:rPr>
              <a:t>finibus</a:t>
            </a:r>
            <a:r>
              <a:rPr lang="en-US" altLang="en-US" sz="1400" dirty="0">
                <a:solidFill>
                  <a:srgbClr val="FFFFFF"/>
                </a:solidFill>
              </a:rPr>
              <a:t> </a:t>
            </a:r>
            <a:r>
              <a:rPr lang="en-US" altLang="en-US" sz="1400" dirty="0" err="1">
                <a:solidFill>
                  <a:srgbClr val="FFFFFF"/>
                </a:solidFill>
              </a:rPr>
              <a:t>nibh</a:t>
            </a:r>
            <a:r>
              <a:rPr lang="en-US" altLang="en-US" sz="1400" dirty="0">
                <a:solidFill>
                  <a:srgbClr val="FFFFFF"/>
                </a:solidFill>
              </a:rPr>
              <a:t> </a:t>
            </a:r>
            <a:r>
              <a:rPr lang="en-US" altLang="en-US" sz="1400" dirty="0" err="1">
                <a:solidFill>
                  <a:srgbClr val="FFFFFF"/>
                </a:solidFill>
              </a:rPr>
              <a:t>eget</a:t>
            </a:r>
            <a:r>
              <a:rPr lang="en-US" altLang="en-US" sz="1400" dirty="0">
                <a:solidFill>
                  <a:srgbClr val="FFFFFF"/>
                </a:solidFill>
              </a:rPr>
              <a:t> </a:t>
            </a:r>
            <a:r>
              <a:rPr lang="en-US" altLang="en-US" sz="1400" dirty="0" err="1">
                <a:solidFill>
                  <a:srgbClr val="FFFFFF"/>
                </a:solidFill>
              </a:rPr>
              <a:t>viverra</a:t>
            </a:r>
            <a:r>
              <a:rPr lang="en-US" altLang="en-US" sz="1400" dirty="0">
                <a:solidFill>
                  <a:srgbClr val="FFFFFF"/>
                </a:solidFill>
              </a:rPr>
              <a:t> </a:t>
            </a:r>
            <a:r>
              <a:rPr lang="en-US" altLang="en-US" sz="1400" dirty="0" err="1">
                <a:solidFill>
                  <a:srgbClr val="FFFFFF"/>
                </a:solidFill>
              </a:rPr>
              <a:t>ultrices</a:t>
            </a:r>
            <a:r>
              <a:rPr lang="en-US" altLang="en-US" sz="1400" dirty="0">
                <a:solidFill>
                  <a:srgbClr val="FFFFFF"/>
                </a:solidFill>
              </a:rPr>
              <a:t>. Integer </a:t>
            </a:r>
            <a:r>
              <a:rPr lang="en-US" altLang="en-US" sz="1400" dirty="0" err="1">
                <a:solidFill>
                  <a:srgbClr val="FFFFFF"/>
                </a:solidFill>
              </a:rPr>
              <a:t>mattis</a:t>
            </a:r>
            <a:r>
              <a:rPr lang="en-US" altLang="en-US" sz="1400" dirty="0">
                <a:solidFill>
                  <a:srgbClr val="FFFFFF"/>
                </a:solidFill>
              </a:rPr>
              <a:t> </a:t>
            </a:r>
            <a:r>
              <a:rPr lang="en-US" altLang="en-US" sz="1400" dirty="0" err="1">
                <a:solidFill>
                  <a:srgbClr val="FFFFFF"/>
                </a:solidFill>
              </a:rPr>
              <a:t>finibus</a:t>
            </a:r>
            <a:r>
              <a:rPr lang="en-US" altLang="en-US" sz="1400" dirty="0">
                <a:solidFill>
                  <a:srgbClr val="FFFFFF"/>
                </a:solidFill>
              </a:rPr>
              <a:t> </a:t>
            </a:r>
            <a:r>
              <a:rPr lang="en-US" altLang="en-US" sz="1400" dirty="0" err="1">
                <a:solidFill>
                  <a:srgbClr val="FFFFFF"/>
                </a:solidFill>
              </a:rPr>
              <a:t>nibh</a:t>
            </a:r>
            <a:r>
              <a:rPr lang="en-US" altLang="en-US" sz="1400" dirty="0">
                <a:solidFill>
                  <a:srgbClr val="FFFFFF"/>
                </a:solidFill>
              </a:rPr>
              <a:t>, </a:t>
            </a:r>
            <a:r>
              <a:rPr lang="en-US" altLang="en-US" sz="1400" dirty="0" err="1">
                <a:solidFill>
                  <a:srgbClr val="FFFFFF"/>
                </a:solidFill>
              </a:rPr>
              <a:t>quis</a:t>
            </a:r>
            <a:r>
              <a:rPr lang="en-US" altLang="en-US" sz="1400" dirty="0">
                <a:solidFill>
                  <a:srgbClr val="FFFFFF"/>
                </a:solidFill>
              </a:rPr>
              <a:t> </a:t>
            </a:r>
            <a:r>
              <a:rPr lang="en-US" altLang="en-US" sz="1400" dirty="0" err="1">
                <a:solidFill>
                  <a:srgbClr val="FFFFFF"/>
                </a:solidFill>
              </a:rPr>
              <a:t>condimentum</a:t>
            </a:r>
            <a:r>
              <a:rPr lang="en-US" altLang="en-US" sz="1400" dirty="0">
                <a:solidFill>
                  <a:srgbClr val="FFFFFF"/>
                </a:solidFill>
              </a:rPr>
              <a:t> dolor porta </a:t>
            </a:r>
            <a:r>
              <a:rPr lang="en-US" altLang="en-US" sz="1400" dirty="0" err="1">
                <a:solidFill>
                  <a:srgbClr val="FFFFFF"/>
                </a:solidFill>
              </a:rPr>
              <a:t>malesuada</a:t>
            </a:r>
            <a:r>
              <a:rPr lang="en-US" altLang="en-US" sz="1400" dirty="0">
                <a:solidFill>
                  <a:srgbClr val="FFFFFF"/>
                </a:solidFill>
              </a:rPr>
              <a:t>. </a:t>
            </a:r>
            <a:r>
              <a:rPr lang="en-US" altLang="en-US" sz="1400" dirty="0" err="1">
                <a:solidFill>
                  <a:srgbClr val="FFFFFF"/>
                </a:solidFill>
              </a:rPr>
              <a:t>Vivamus</a:t>
            </a:r>
            <a:r>
              <a:rPr lang="en-US" altLang="en-US" sz="1400" dirty="0">
                <a:solidFill>
                  <a:srgbClr val="FFFFFF"/>
                </a:solidFill>
              </a:rPr>
              <a:t> </a:t>
            </a:r>
            <a:r>
              <a:rPr lang="en-US" altLang="en-US" sz="1400" dirty="0" err="1">
                <a:solidFill>
                  <a:srgbClr val="FFFFFF"/>
                </a:solidFill>
              </a:rPr>
              <a:t>sed</a:t>
            </a:r>
            <a:r>
              <a:rPr lang="en-US" altLang="en-US" sz="1400" dirty="0">
                <a:solidFill>
                  <a:srgbClr val="FFFFFF"/>
                </a:solidFill>
              </a:rPr>
              <a:t> lacus pharetra, </a:t>
            </a:r>
            <a:r>
              <a:rPr lang="en-US" altLang="en-US" sz="1400" dirty="0" err="1">
                <a:solidFill>
                  <a:srgbClr val="FFFFFF"/>
                </a:solidFill>
              </a:rPr>
              <a:t>auctor</a:t>
            </a:r>
            <a:r>
              <a:rPr lang="en-US" altLang="en-US" sz="1400" dirty="0">
                <a:solidFill>
                  <a:srgbClr val="FFFFFF"/>
                </a:solidFill>
              </a:rPr>
              <a:t> </a:t>
            </a:r>
            <a:r>
              <a:rPr lang="en-US" altLang="en-US" sz="1400" dirty="0" err="1">
                <a:solidFill>
                  <a:srgbClr val="FFFFFF"/>
                </a:solidFill>
              </a:rPr>
              <a:t>nulla</a:t>
            </a:r>
            <a:r>
              <a:rPr lang="en-US" altLang="en-US" sz="1400" dirty="0">
                <a:solidFill>
                  <a:srgbClr val="FFFFFF"/>
                </a:solidFill>
              </a:rPr>
              <a:t>.</a:t>
            </a:r>
          </a:p>
        </p:txBody>
      </p:sp>
      <p:cxnSp>
        <p:nvCxnSpPr>
          <p:cNvPr id="21" name="Straight Connector 20"/>
          <p:cNvCxnSpPr/>
          <p:nvPr/>
        </p:nvCxnSpPr>
        <p:spPr>
          <a:xfrm flipH="1">
            <a:off x="7968554" y="4133011"/>
            <a:ext cx="6350" cy="2401888"/>
          </a:xfrm>
          <a:prstGeom prst="line">
            <a:avLst/>
          </a:prstGeom>
          <a:ln>
            <a:solidFill>
              <a:srgbClr val="56B87E"/>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11903550" y="1648683"/>
            <a:ext cx="0" cy="2351088"/>
          </a:xfrm>
          <a:prstGeom prst="line">
            <a:avLst/>
          </a:prstGeom>
          <a:ln>
            <a:solidFill>
              <a:srgbClr val="56B87E"/>
            </a:solidFill>
          </a:ln>
          <a:effectLst/>
        </p:spPr>
        <p:style>
          <a:lnRef idx="2">
            <a:schemeClr val="accent1"/>
          </a:lnRef>
          <a:fillRef idx="0">
            <a:schemeClr val="accent1"/>
          </a:fillRef>
          <a:effectRef idx="1">
            <a:schemeClr val="accent1"/>
          </a:effectRef>
          <a:fontRef idx="minor">
            <a:schemeClr val="tx1"/>
          </a:fontRef>
        </p:style>
      </p:cxnSp>
      <p:sp>
        <p:nvSpPr>
          <p:cNvPr id="23" name="TextBox 14"/>
          <p:cNvSpPr txBox="1">
            <a:spLocks noChangeArrowheads="1"/>
          </p:cNvSpPr>
          <p:nvPr/>
        </p:nvSpPr>
        <p:spPr bwMode="auto">
          <a:xfrm>
            <a:off x="8325238" y="4301825"/>
            <a:ext cx="3328809" cy="1902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eaLnBrk="1" hangingPunct="1">
              <a:lnSpc>
                <a:spcPct val="120000"/>
              </a:lnSpc>
              <a:spcBef>
                <a:spcPct val="0"/>
              </a:spcBef>
              <a:buFontTx/>
              <a:buNone/>
            </a:pPr>
            <a:r>
              <a:rPr lang="en-US" altLang="en-US" sz="1400" dirty="0">
                <a:solidFill>
                  <a:srgbClr val="FFFFFF"/>
                </a:solidFill>
              </a:rPr>
              <a:t>Conclusion or summary of your infographic should live here. Nunc </a:t>
            </a:r>
            <a:r>
              <a:rPr lang="en-US" altLang="en-US" sz="1400" dirty="0" err="1">
                <a:solidFill>
                  <a:srgbClr val="FFFFFF"/>
                </a:solidFill>
              </a:rPr>
              <a:t>vel</a:t>
            </a:r>
            <a:r>
              <a:rPr lang="en-US" altLang="en-US" sz="1400" dirty="0">
                <a:solidFill>
                  <a:srgbClr val="FFFFFF"/>
                </a:solidFill>
              </a:rPr>
              <a:t> </a:t>
            </a:r>
            <a:r>
              <a:rPr lang="en-US" altLang="en-US" sz="1400" dirty="0" err="1">
                <a:solidFill>
                  <a:srgbClr val="FFFFFF"/>
                </a:solidFill>
              </a:rPr>
              <a:t>justo</a:t>
            </a:r>
            <a:r>
              <a:rPr lang="en-US" altLang="en-US" sz="1400" dirty="0">
                <a:solidFill>
                  <a:srgbClr val="FFFFFF"/>
                </a:solidFill>
              </a:rPr>
              <a:t> cursus, </a:t>
            </a:r>
            <a:r>
              <a:rPr lang="en-US" altLang="en-US" sz="1400" dirty="0" err="1">
                <a:solidFill>
                  <a:srgbClr val="FFFFFF"/>
                </a:solidFill>
              </a:rPr>
              <a:t>porttitor</a:t>
            </a:r>
            <a:r>
              <a:rPr lang="en-US" altLang="en-US" sz="1400" dirty="0">
                <a:solidFill>
                  <a:srgbClr val="FFFFFF"/>
                </a:solidFill>
              </a:rPr>
              <a:t> </a:t>
            </a:r>
            <a:r>
              <a:rPr lang="en-US" altLang="en-US" sz="1400" dirty="0" err="1">
                <a:solidFill>
                  <a:srgbClr val="FFFFFF"/>
                </a:solidFill>
              </a:rPr>
              <a:t>nibh</a:t>
            </a:r>
            <a:r>
              <a:rPr lang="en-US" altLang="en-US" sz="1400" dirty="0">
                <a:solidFill>
                  <a:srgbClr val="FFFFFF"/>
                </a:solidFill>
              </a:rPr>
              <a:t> vitae, </a:t>
            </a:r>
            <a:r>
              <a:rPr lang="en-US" altLang="en-US" sz="1400" dirty="0" err="1">
                <a:solidFill>
                  <a:srgbClr val="FFFFFF"/>
                </a:solidFill>
              </a:rPr>
              <a:t>aliquam</a:t>
            </a:r>
            <a:r>
              <a:rPr lang="en-US" altLang="en-US" sz="1400" dirty="0">
                <a:solidFill>
                  <a:srgbClr val="FFFFFF"/>
                </a:solidFill>
              </a:rPr>
              <a:t> quam. </a:t>
            </a:r>
            <a:r>
              <a:rPr lang="en-US" altLang="en-US" sz="1400" dirty="0" err="1">
                <a:solidFill>
                  <a:srgbClr val="FFFFFF"/>
                </a:solidFill>
              </a:rPr>
              <a:t>Praesent</a:t>
            </a:r>
            <a:r>
              <a:rPr lang="en-US" altLang="en-US" sz="1400" dirty="0">
                <a:solidFill>
                  <a:srgbClr val="FFFFFF"/>
                </a:solidFill>
              </a:rPr>
              <a:t> </a:t>
            </a:r>
            <a:r>
              <a:rPr lang="en-US" altLang="en-US" sz="1400" dirty="0" err="1">
                <a:solidFill>
                  <a:srgbClr val="FFFFFF"/>
                </a:solidFill>
              </a:rPr>
              <a:t>finibus</a:t>
            </a:r>
            <a:r>
              <a:rPr lang="en-US" altLang="en-US" sz="1400" dirty="0">
                <a:solidFill>
                  <a:srgbClr val="FFFFFF"/>
                </a:solidFill>
              </a:rPr>
              <a:t> </a:t>
            </a:r>
            <a:r>
              <a:rPr lang="en-US" altLang="en-US" sz="1400" dirty="0" err="1">
                <a:solidFill>
                  <a:srgbClr val="FFFFFF"/>
                </a:solidFill>
              </a:rPr>
              <a:t>nibh</a:t>
            </a:r>
            <a:r>
              <a:rPr lang="en-US" altLang="en-US" sz="1400" dirty="0">
                <a:solidFill>
                  <a:srgbClr val="FFFFFF"/>
                </a:solidFill>
              </a:rPr>
              <a:t> </a:t>
            </a:r>
            <a:r>
              <a:rPr lang="en-US" altLang="en-US" sz="1400" dirty="0" err="1">
                <a:solidFill>
                  <a:srgbClr val="FFFFFF"/>
                </a:solidFill>
              </a:rPr>
              <a:t>eget</a:t>
            </a:r>
            <a:r>
              <a:rPr lang="en-US" altLang="en-US" sz="1400" dirty="0">
                <a:solidFill>
                  <a:srgbClr val="FFFFFF"/>
                </a:solidFill>
              </a:rPr>
              <a:t> </a:t>
            </a:r>
            <a:r>
              <a:rPr lang="en-US" altLang="en-US" sz="1400" dirty="0" err="1">
                <a:solidFill>
                  <a:srgbClr val="FFFFFF"/>
                </a:solidFill>
              </a:rPr>
              <a:t>viverra</a:t>
            </a:r>
            <a:r>
              <a:rPr lang="en-US" altLang="en-US" sz="1400" dirty="0">
                <a:solidFill>
                  <a:srgbClr val="FFFFFF"/>
                </a:solidFill>
              </a:rPr>
              <a:t> </a:t>
            </a:r>
            <a:r>
              <a:rPr lang="en-US" altLang="en-US" sz="1400" dirty="0" err="1">
                <a:solidFill>
                  <a:srgbClr val="FFFFFF"/>
                </a:solidFill>
              </a:rPr>
              <a:t>ultrices</a:t>
            </a:r>
            <a:r>
              <a:rPr lang="en-US" altLang="en-US" sz="1400" dirty="0">
                <a:solidFill>
                  <a:srgbClr val="FFFFFF"/>
                </a:solidFill>
              </a:rPr>
              <a:t>. Integer </a:t>
            </a:r>
            <a:r>
              <a:rPr lang="en-US" altLang="en-US" sz="1400" dirty="0" err="1">
                <a:solidFill>
                  <a:srgbClr val="FFFFFF"/>
                </a:solidFill>
              </a:rPr>
              <a:t>mattis</a:t>
            </a:r>
            <a:r>
              <a:rPr lang="en-US" altLang="en-US" sz="1400" dirty="0">
                <a:solidFill>
                  <a:srgbClr val="FFFFFF"/>
                </a:solidFill>
              </a:rPr>
              <a:t> </a:t>
            </a:r>
            <a:r>
              <a:rPr lang="en-US" altLang="en-US" sz="1400" dirty="0" err="1">
                <a:solidFill>
                  <a:srgbClr val="FFFFFF"/>
                </a:solidFill>
              </a:rPr>
              <a:t>finibus</a:t>
            </a:r>
            <a:r>
              <a:rPr lang="en-US" altLang="en-US" sz="1400" dirty="0">
                <a:solidFill>
                  <a:srgbClr val="FFFFFF"/>
                </a:solidFill>
              </a:rPr>
              <a:t> </a:t>
            </a:r>
            <a:r>
              <a:rPr lang="en-US" altLang="en-US" sz="1400" dirty="0" err="1">
                <a:solidFill>
                  <a:srgbClr val="FFFFFF"/>
                </a:solidFill>
              </a:rPr>
              <a:t>nibh</a:t>
            </a:r>
            <a:r>
              <a:rPr lang="en-US" altLang="en-US" sz="1400" dirty="0">
                <a:solidFill>
                  <a:srgbClr val="FFFFFF"/>
                </a:solidFill>
              </a:rPr>
              <a:t>, </a:t>
            </a:r>
            <a:r>
              <a:rPr lang="en-US" altLang="en-US" sz="1400" dirty="0" err="1">
                <a:solidFill>
                  <a:srgbClr val="FFFFFF"/>
                </a:solidFill>
              </a:rPr>
              <a:t>quis</a:t>
            </a:r>
            <a:r>
              <a:rPr lang="en-US" altLang="en-US" sz="1400" dirty="0">
                <a:solidFill>
                  <a:srgbClr val="FFFFFF"/>
                </a:solidFill>
              </a:rPr>
              <a:t> </a:t>
            </a:r>
            <a:r>
              <a:rPr lang="en-US" altLang="en-US" sz="1400" dirty="0" err="1">
                <a:solidFill>
                  <a:srgbClr val="FFFFFF"/>
                </a:solidFill>
              </a:rPr>
              <a:t>condimentum</a:t>
            </a:r>
            <a:r>
              <a:rPr lang="en-US" altLang="en-US" sz="1400" dirty="0">
                <a:solidFill>
                  <a:srgbClr val="FFFFFF"/>
                </a:solidFill>
              </a:rPr>
              <a:t> dolor porta </a:t>
            </a:r>
            <a:r>
              <a:rPr lang="en-US" altLang="en-US" sz="1400" dirty="0" err="1">
                <a:solidFill>
                  <a:srgbClr val="FFFFFF"/>
                </a:solidFill>
              </a:rPr>
              <a:t>malesuada</a:t>
            </a:r>
            <a:r>
              <a:rPr lang="en-US" altLang="en-US" sz="1400" dirty="0">
                <a:solidFill>
                  <a:srgbClr val="FFFFFF"/>
                </a:solidFill>
              </a:rPr>
              <a:t>. </a:t>
            </a:r>
            <a:r>
              <a:rPr lang="en-US" altLang="en-US" sz="1400" dirty="0" err="1">
                <a:solidFill>
                  <a:srgbClr val="FFFFFF"/>
                </a:solidFill>
              </a:rPr>
              <a:t>Vivamus</a:t>
            </a:r>
            <a:r>
              <a:rPr lang="en-US" altLang="en-US" sz="1400" dirty="0">
                <a:solidFill>
                  <a:srgbClr val="FFFFFF"/>
                </a:solidFill>
              </a:rPr>
              <a:t> </a:t>
            </a:r>
            <a:r>
              <a:rPr lang="en-US" altLang="en-US" sz="1400" dirty="0" err="1">
                <a:solidFill>
                  <a:srgbClr val="FFFFFF"/>
                </a:solidFill>
              </a:rPr>
              <a:t>sed</a:t>
            </a:r>
            <a:r>
              <a:rPr lang="en-US" altLang="en-US" sz="1400" dirty="0">
                <a:solidFill>
                  <a:srgbClr val="FFFFFF"/>
                </a:solidFill>
              </a:rPr>
              <a:t> lacus pharetra, </a:t>
            </a:r>
            <a:r>
              <a:rPr lang="en-US" altLang="en-US" sz="1400" dirty="0" err="1">
                <a:solidFill>
                  <a:srgbClr val="FFFFFF"/>
                </a:solidFill>
              </a:rPr>
              <a:t>auctor</a:t>
            </a:r>
            <a:r>
              <a:rPr lang="en-US" altLang="en-US" sz="1400" dirty="0">
                <a:solidFill>
                  <a:srgbClr val="FFFFFF"/>
                </a:solidFill>
              </a:rPr>
              <a:t> </a:t>
            </a:r>
            <a:r>
              <a:rPr lang="en-US" altLang="en-US" sz="1400" dirty="0" err="1">
                <a:solidFill>
                  <a:srgbClr val="FFFFFF"/>
                </a:solidFill>
              </a:rPr>
              <a:t>nulla</a:t>
            </a:r>
            <a:r>
              <a:rPr lang="en-US" altLang="en-US" sz="1400" dirty="0">
                <a:solidFill>
                  <a:srgbClr val="FFFFFF"/>
                </a:solidFill>
              </a:rPr>
              <a:t>.</a:t>
            </a:r>
          </a:p>
        </p:txBody>
      </p:sp>
      <p:cxnSp>
        <p:nvCxnSpPr>
          <p:cNvPr id="24" name="Straight Connector 23"/>
          <p:cNvCxnSpPr/>
          <p:nvPr/>
        </p:nvCxnSpPr>
        <p:spPr>
          <a:xfrm>
            <a:off x="6838156" y="10327390"/>
            <a:ext cx="0" cy="2419350"/>
          </a:xfrm>
          <a:prstGeom prst="line">
            <a:avLst/>
          </a:prstGeom>
          <a:ln>
            <a:solidFill>
              <a:srgbClr val="56B87E"/>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9903618" y="10346440"/>
            <a:ext cx="11113" cy="2400300"/>
          </a:xfrm>
          <a:prstGeom prst="line">
            <a:avLst/>
          </a:prstGeom>
          <a:ln>
            <a:solidFill>
              <a:srgbClr val="56B87E"/>
            </a:solidFill>
          </a:ln>
          <a:effectLst/>
        </p:spPr>
        <p:style>
          <a:lnRef idx="2">
            <a:schemeClr val="accent1"/>
          </a:lnRef>
          <a:fillRef idx="0">
            <a:schemeClr val="accent1"/>
          </a:fillRef>
          <a:effectRef idx="1">
            <a:schemeClr val="accent1"/>
          </a:effectRef>
          <a:fontRef idx="minor">
            <a:schemeClr val="tx1"/>
          </a:fontRef>
        </p:style>
      </p:cxnSp>
      <p:pic>
        <p:nvPicPr>
          <p:cNvPr id="26" name="Picture 1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532719" y="807915"/>
            <a:ext cx="1239837"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2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05491" y="3731475"/>
            <a:ext cx="1061316" cy="105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3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222140" y="3733850"/>
            <a:ext cx="1119188" cy="105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TextBox 7"/>
          <p:cNvSpPr txBox="1">
            <a:spLocks noChangeArrowheads="1"/>
          </p:cNvSpPr>
          <p:nvPr/>
        </p:nvSpPr>
        <p:spPr bwMode="auto">
          <a:xfrm>
            <a:off x="2056607" y="846530"/>
            <a:ext cx="1941512"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lnSpc>
                <a:spcPct val="110000"/>
              </a:lnSpc>
              <a:spcBef>
                <a:spcPct val="0"/>
              </a:spcBef>
              <a:buFontTx/>
              <a:buNone/>
            </a:pPr>
            <a:r>
              <a:rPr lang="en-US" altLang="en-US" sz="1600" b="1" i="1">
                <a:solidFill>
                  <a:schemeClr val="bg1"/>
                </a:solidFill>
                <a:latin typeface="Century Gothic" charset="0"/>
              </a:rPr>
              <a:t>Outdoor Habits – Social Life</a:t>
            </a:r>
          </a:p>
        </p:txBody>
      </p:sp>
      <p:sp>
        <p:nvSpPr>
          <p:cNvPr id="39" name="TextBox 7"/>
          <p:cNvSpPr txBox="1">
            <a:spLocks noChangeArrowheads="1"/>
          </p:cNvSpPr>
          <p:nvPr/>
        </p:nvSpPr>
        <p:spPr bwMode="auto">
          <a:xfrm>
            <a:off x="7942660" y="846530"/>
            <a:ext cx="1941512"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lnSpc>
                <a:spcPct val="110000"/>
              </a:lnSpc>
              <a:spcBef>
                <a:spcPct val="0"/>
              </a:spcBef>
              <a:buFontTx/>
              <a:buNone/>
            </a:pPr>
            <a:r>
              <a:rPr lang="en-US" altLang="en-US" sz="1600" b="1" i="1" dirty="0">
                <a:solidFill>
                  <a:schemeClr val="bg1"/>
                </a:solidFill>
                <a:latin typeface="Century Gothic" charset="0"/>
              </a:rPr>
              <a:t>Outgoing Social Life Indicator</a:t>
            </a:r>
          </a:p>
        </p:txBody>
      </p:sp>
      <p:sp>
        <p:nvSpPr>
          <p:cNvPr id="40" name="TextBox 7"/>
          <p:cNvSpPr txBox="1">
            <a:spLocks noChangeArrowheads="1"/>
          </p:cNvSpPr>
          <p:nvPr/>
        </p:nvSpPr>
        <p:spPr bwMode="auto">
          <a:xfrm>
            <a:off x="2159793" y="8549390"/>
            <a:ext cx="1941513"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lnSpc>
                <a:spcPct val="110000"/>
              </a:lnSpc>
              <a:spcBef>
                <a:spcPct val="0"/>
              </a:spcBef>
              <a:buFontTx/>
              <a:buNone/>
            </a:pPr>
            <a:r>
              <a:rPr lang="en-US" altLang="en-US" sz="1600" b="1" i="1">
                <a:solidFill>
                  <a:schemeClr val="bg1"/>
                </a:solidFill>
                <a:latin typeface="Century Gothic" charset="0"/>
              </a:rPr>
              <a:t>Alcoholic Indicator</a:t>
            </a:r>
          </a:p>
        </p:txBody>
      </p:sp>
      <p:sp>
        <p:nvSpPr>
          <p:cNvPr id="41" name="TextBox 7"/>
          <p:cNvSpPr txBox="1">
            <a:spLocks noChangeArrowheads="1"/>
          </p:cNvSpPr>
          <p:nvPr/>
        </p:nvSpPr>
        <p:spPr bwMode="auto">
          <a:xfrm>
            <a:off x="7481093" y="8684328"/>
            <a:ext cx="1941513"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lnSpc>
                <a:spcPct val="110000"/>
              </a:lnSpc>
              <a:spcBef>
                <a:spcPct val="0"/>
              </a:spcBef>
              <a:buFontTx/>
              <a:buNone/>
            </a:pPr>
            <a:r>
              <a:rPr lang="en-US" altLang="en-US" sz="1600" b="1" i="1">
                <a:solidFill>
                  <a:schemeClr val="bg1"/>
                </a:solidFill>
                <a:latin typeface="Century Gothic" charset="0"/>
              </a:rPr>
              <a:t>Smoker Habits</a:t>
            </a:r>
          </a:p>
        </p:txBody>
      </p:sp>
      <p:cxnSp>
        <p:nvCxnSpPr>
          <p:cNvPr id="42" name="Straight Connector 41"/>
          <p:cNvCxnSpPr/>
          <p:nvPr/>
        </p:nvCxnSpPr>
        <p:spPr>
          <a:xfrm>
            <a:off x="398463" y="570304"/>
            <a:ext cx="2628900" cy="0"/>
          </a:xfrm>
          <a:prstGeom prst="line">
            <a:avLst/>
          </a:prstGeom>
          <a:ln>
            <a:solidFill>
              <a:srgbClr val="56A2C3"/>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8773318" y="570304"/>
            <a:ext cx="2965450" cy="0"/>
          </a:xfrm>
          <a:prstGeom prst="line">
            <a:avLst/>
          </a:prstGeom>
          <a:ln>
            <a:solidFill>
              <a:srgbClr val="56A2C3"/>
            </a:solidFill>
          </a:ln>
          <a:effectLst/>
        </p:spPr>
        <p:style>
          <a:lnRef idx="2">
            <a:schemeClr val="accent1"/>
          </a:lnRef>
          <a:fillRef idx="0">
            <a:schemeClr val="accent1"/>
          </a:fillRef>
          <a:effectRef idx="1">
            <a:schemeClr val="accent1"/>
          </a:effectRef>
          <a:fontRef idx="minor">
            <a:schemeClr val="tx1"/>
          </a:fontRef>
        </p:style>
      </p:cxnSp>
      <p:sp>
        <p:nvSpPr>
          <p:cNvPr id="49" name="Freeform 48"/>
          <p:cNvSpPr/>
          <p:nvPr/>
        </p:nvSpPr>
        <p:spPr>
          <a:xfrm flipH="1">
            <a:off x="1643405" y="1423947"/>
            <a:ext cx="2831977" cy="54520"/>
          </a:xfrm>
          <a:custGeom>
            <a:avLst/>
            <a:gdLst>
              <a:gd name="connsiteX0" fmla="*/ 1676400 w 1676400"/>
              <a:gd name="connsiteY0" fmla="*/ 0 h 1320800"/>
              <a:gd name="connsiteX1" fmla="*/ 1676400 w 1676400"/>
              <a:gd name="connsiteY1" fmla="*/ 1117600 h 1320800"/>
              <a:gd name="connsiteX2" fmla="*/ 0 w 1676400"/>
              <a:gd name="connsiteY2" fmla="*/ 1100667 h 1320800"/>
              <a:gd name="connsiteX3" fmla="*/ 0 w 1676400"/>
              <a:gd name="connsiteY3" fmla="*/ 1320800 h 1320800"/>
            </a:gdLst>
            <a:ahLst/>
            <a:cxnLst>
              <a:cxn ang="0">
                <a:pos x="connsiteX0" y="connsiteY0"/>
              </a:cxn>
              <a:cxn ang="0">
                <a:pos x="connsiteX1" y="connsiteY1"/>
              </a:cxn>
              <a:cxn ang="0">
                <a:pos x="connsiteX2" y="connsiteY2"/>
              </a:cxn>
              <a:cxn ang="0">
                <a:pos x="connsiteX3" y="connsiteY3"/>
              </a:cxn>
            </a:cxnLst>
            <a:rect l="l" t="t" r="r" b="b"/>
            <a:pathLst>
              <a:path w="1676400" h="1320800">
                <a:moveTo>
                  <a:pt x="1676400" y="0"/>
                </a:moveTo>
                <a:lnTo>
                  <a:pt x="1676400" y="1117600"/>
                </a:lnTo>
                <a:lnTo>
                  <a:pt x="0" y="1100667"/>
                </a:lnTo>
                <a:lnTo>
                  <a:pt x="0" y="1320800"/>
                </a:lnTo>
              </a:path>
            </a:pathLst>
          </a:custGeom>
          <a:ln>
            <a:solidFill>
              <a:srgbClr val="FFFFFF"/>
            </a:solidFill>
          </a:ln>
          <a:effectLst/>
        </p:spPr>
        <p:style>
          <a:lnRef idx="2">
            <a:schemeClr val="accent1"/>
          </a:lnRef>
          <a:fillRef idx="0">
            <a:schemeClr val="accent1"/>
          </a:fillRef>
          <a:effectRef idx="1">
            <a:schemeClr val="accent1"/>
          </a:effectRef>
          <a:fontRef idx="minor">
            <a:schemeClr val="tx1"/>
          </a:fontRef>
        </p:style>
        <p:txBody>
          <a:bodyPr anchor="ctr"/>
          <a:lstStyle/>
          <a:p>
            <a:pPr algn="ctr" eaLnBrk="1" hangingPunct="1">
              <a:defRPr/>
            </a:pPr>
            <a:endParaRPr lang="en-US"/>
          </a:p>
        </p:txBody>
      </p:sp>
      <p:pic>
        <p:nvPicPr>
          <p:cNvPr id="27" name="Picture 2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46943" y="736290"/>
            <a:ext cx="121285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TextBox 7"/>
          <p:cNvSpPr txBox="1">
            <a:spLocks noChangeArrowheads="1"/>
          </p:cNvSpPr>
          <p:nvPr/>
        </p:nvSpPr>
        <p:spPr bwMode="auto">
          <a:xfrm>
            <a:off x="825500" y="12192000"/>
            <a:ext cx="1941513"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lnSpc>
                <a:spcPct val="110000"/>
              </a:lnSpc>
              <a:spcBef>
                <a:spcPct val="0"/>
              </a:spcBef>
              <a:buFontTx/>
              <a:buNone/>
            </a:pPr>
            <a:r>
              <a:rPr lang="en-US" altLang="en-US" sz="1600" b="1" i="1">
                <a:solidFill>
                  <a:schemeClr val="bg1"/>
                </a:solidFill>
                <a:latin typeface="Century Gothic" charset="0"/>
              </a:rPr>
              <a:t>Alcoholic Indicator</a:t>
            </a:r>
          </a:p>
        </p:txBody>
      </p:sp>
      <p:sp>
        <p:nvSpPr>
          <p:cNvPr id="52" name="TextBox 7"/>
          <p:cNvSpPr txBox="1">
            <a:spLocks noChangeArrowheads="1"/>
          </p:cNvSpPr>
          <p:nvPr/>
        </p:nvSpPr>
        <p:spPr bwMode="auto">
          <a:xfrm>
            <a:off x="6146800" y="12326938"/>
            <a:ext cx="1941513"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lnSpc>
                <a:spcPct val="110000"/>
              </a:lnSpc>
              <a:spcBef>
                <a:spcPct val="0"/>
              </a:spcBef>
              <a:buFontTx/>
              <a:buNone/>
            </a:pPr>
            <a:r>
              <a:rPr lang="en-US" altLang="en-US" sz="1600" b="1" i="1">
                <a:solidFill>
                  <a:schemeClr val="bg1"/>
                </a:solidFill>
                <a:latin typeface="Century Gothic" charset="0"/>
              </a:rPr>
              <a:t>Smoker Habits</a:t>
            </a:r>
          </a:p>
        </p:txBody>
      </p:sp>
      <p:sp>
        <p:nvSpPr>
          <p:cNvPr id="53" name="TextBox 7"/>
          <p:cNvSpPr txBox="1">
            <a:spLocks noChangeArrowheads="1"/>
          </p:cNvSpPr>
          <p:nvPr/>
        </p:nvSpPr>
        <p:spPr bwMode="auto">
          <a:xfrm>
            <a:off x="977900" y="12344400"/>
            <a:ext cx="1941513"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lnSpc>
                <a:spcPct val="110000"/>
              </a:lnSpc>
              <a:spcBef>
                <a:spcPct val="0"/>
              </a:spcBef>
              <a:buFontTx/>
              <a:buNone/>
            </a:pPr>
            <a:r>
              <a:rPr lang="en-US" altLang="en-US" sz="1600" b="1" i="1">
                <a:solidFill>
                  <a:schemeClr val="bg1"/>
                </a:solidFill>
                <a:latin typeface="Century Gothic" charset="0"/>
              </a:rPr>
              <a:t>Alcoholic Indicator</a:t>
            </a:r>
          </a:p>
        </p:txBody>
      </p:sp>
      <p:sp>
        <p:nvSpPr>
          <p:cNvPr id="54" name="TextBox 7"/>
          <p:cNvSpPr txBox="1">
            <a:spLocks noChangeArrowheads="1"/>
          </p:cNvSpPr>
          <p:nvPr/>
        </p:nvSpPr>
        <p:spPr bwMode="auto">
          <a:xfrm>
            <a:off x="6299200" y="12479338"/>
            <a:ext cx="1941513"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lnSpc>
                <a:spcPct val="110000"/>
              </a:lnSpc>
              <a:spcBef>
                <a:spcPct val="0"/>
              </a:spcBef>
              <a:buFontTx/>
              <a:buNone/>
            </a:pPr>
            <a:r>
              <a:rPr lang="en-US" altLang="en-US" sz="1600" b="1" i="1">
                <a:solidFill>
                  <a:schemeClr val="bg1"/>
                </a:solidFill>
                <a:latin typeface="Century Gothic" charset="0"/>
              </a:rPr>
              <a:t>Smoker Habits</a:t>
            </a:r>
          </a:p>
        </p:txBody>
      </p:sp>
      <p:sp>
        <p:nvSpPr>
          <p:cNvPr id="55" name="TextBox 7"/>
          <p:cNvSpPr txBox="1">
            <a:spLocks noChangeArrowheads="1"/>
          </p:cNvSpPr>
          <p:nvPr/>
        </p:nvSpPr>
        <p:spPr bwMode="auto">
          <a:xfrm>
            <a:off x="3581717" y="4973971"/>
            <a:ext cx="1941512" cy="36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lnSpc>
                <a:spcPct val="110000"/>
              </a:lnSpc>
              <a:spcBef>
                <a:spcPct val="0"/>
              </a:spcBef>
              <a:buFontTx/>
              <a:buNone/>
            </a:pPr>
            <a:r>
              <a:rPr lang="en-US" altLang="en-US" sz="1600" b="1" i="1" smtClean="0">
                <a:solidFill>
                  <a:schemeClr val="bg1"/>
                </a:solidFill>
                <a:latin typeface="Century Gothic" charset="0"/>
              </a:rPr>
              <a:t>Alcoholic Profile</a:t>
            </a:r>
            <a:endParaRPr lang="en-US" altLang="en-US" sz="1600" b="1" i="1" dirty="0">
              <a:solidFill>
                <a:schemeClr val="bg1"/>
              </a:solidFill>
              <a:latin typeface="Century Gothic" charset="0"/>
            </a:endParaRPr>
          </a:p>
        </p:txBody>
      </p:sp>
      <p:sp>
        <p:nvSpPr>
          <p:cNvPr id="56" name="TextBox 7"/>
          <p:cNvSpPr txBox="1">
            <a:spLocks noChangeArrowheads="1"/>
          </p:cNvSpPr>
          <p:nvPr/>
        </p:nvSpPr>
        <p:spPr bwMode="auto">
          <a:xfrm>
            <a:off x="6017062" y="4939978"/>
            <a:ext cx="1941512" cy="36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lnSpc>
                <a:spcPct val="110000"/>
              </a:lnSpc>
              <a:spcBef>
                <a:spcPct val="0"/>
              </a:spcBef>
              <a:buFontTx/>
              <a:buNone/>
            </a:pPr>
            <a:r>
              <a:rPr lang="en-US" altLang="en-US" sz="1600" b="1" i="1" dirty="0" smtClean="0">
                <a:solidFill>
                  <a:schemeClr val="bg1"/>
                </a:solidFill>
                <a:latin typeface="Century Gothic" charset="0"/>
              </a:rPr>
              <a:t>Smoking Habits</a:t>
            </a:r>
            <a:endParaRPr lang="en-US" altLang="en-US" sz="1600" b="1" i="1" dirty="0">
              <a:solidFill>
                <a:schemeClr val="bg1"/>
              </a:solidFill>
              <a:latin typeface="Century Gothic" charset="0"/>
            </a:endParaRPr>
          </a:p>
        </p:txBody>
      </p:sp>
    </p:spTree>
    <p:extLst>
      <p:ext uri="{BB962C8B-B14F-4D97-AF65-F5344CB8AC3E}">
        <p14:creationId xmlns:p14="http://schemas.microsoft.com/office/powerpoint/2010/main" val="8209343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539</Words>
  <Application>Microsoft Macintosh PowerPoint</Application>
  <PresentationFormat>Widescreen</PresentationFormat>
  <Paragraphs>39</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Calibri Light</vt:lpstr>
      <vt:lpstr>ＭＳ Ｐゴシック</vt:lpstr>
      <vt:lpstr>Arial</vt:lpstr>
      <vt:lpstr>Arial Rounded MT Bold</vt:lpstr>
      <vt:lpstr>Calibri</vt:lpstr>
      <vt:lpstr>Century Gothic</vt:lpstr>
      <vt:lpstr>Office Theme</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Budyanto, Hermawan</dc:creator>
  <cp:lastModifiedBy>Budyanto, Hermawan</cp:lastModifiedBy>
  <cp:revision>4</cp:revision>
  <dcterms:created xsi:type="dcterms:W3CDTF">2016-02-07T10:47:08Z</dcterms:created>
  <dcterms:modified xsi:type="dcterms:W3CDTF">2016-02-07T11:23:35Z</dcterms:modified>
</cp:coreProperties>
</file>