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57" r:id="rId5"/>
    <p:sldId id="262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612" autoAdjust="0"/>
  </p:normalViewPr>
  <p:slideViewPr>
    <p:cSldViewPr snapToGrid="0">
      <p:cViewPr varScale="1">
        <p:scale>
          <a:sx n="65" d="100"/>
          <a:sy n="65" d="100"/>
        </p:scale>
        <p:origin x="9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648A2-EA33-47F9-96A0-CE144141342A}" type="datetimeFigureOut">
              <a:rPr lang="es-AR" smtClean="0"/>
              <a:t>7/4/2019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ADE5F-4420-48D4-8147-C3A8E3B2A1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018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Aun no debe estar habilitado, probar en los siguientes días.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6881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3629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Bordo – Curso Ingreso</a:t>
            </a:r>
          </a:p>
          <a:p>
            <a:r>
              <a:rPr lang="es-AR" dirty="0"/>
              <a:t>Naranja</a:t>
            </a:r>
            <a:r>
              <a:rPr lang="es-AR" baseline="0" dirty="0"/>
              <a:t> – Fin Primer Cuatrimestre</a:t>
            </a:r>
          </a:p>
          <a:p>
            <a:r>
              <a:rPr lang="es-AR" baseline="0" dirty="0"/>
              <a:t>Rojo – Feriado</a:t>
            </a:r>
          </a:p>
          <a:p>
            <a:r>
              <a:rPr lang="es-AR" baseline="0" dirty="0"/>
              <a:t>Violeta – Finales</a:t>
            </a:r>
          </a:p>
          <a:p>
            <a:r>
              <a:rPr lang="es-AR" baseline="0" dirty="0"/>
              <a:t>Verde – Inicio inscripción materias</a:t>
            </a:r>
          </a:p>
          <a:p>
            <a:r>
              <a:rPr lang="es-AR" baseline="0" dirty="0"/>
              <a:t>Fucsia – </a:t>
            </a:r>
            <a:r>
              <a:rPr lang="es-AR" baseline="0" dirty="0" err="1"/>
              <a:t>Exámen</a:t>
            </a:r>
            <a:r>
              <a:rPr lang="es-AR" baseline="0" dirty="0"/>
              <a:t> ingreso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679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Los días y</a:t>
            </a:r>
            <a:r>
              <a:rPr lang="es-AR" baseline="0" dirty="0"/>
              <a:t> horarios son estrictos.</a:t>
            </a:r>
          </a:p>
          <a:p>
            <a:r>
              <a:rPr lang="es-AR" dirty="0"/>
              <a:t>El TP1 es el definitivo, los demás están en revisión.</a:t>
            </a:r>
          </a:p>
          <a:p>
            <a:r>
              <a:rPr lang="es-AR" dirty="0"/>
              <a:t>Ir</a:t>
            </a:r>
            <a:r>
              <a:rPr lang="es-AR" baseline="0" dirty="0"/>
              <a:t> adelantando, no dejar todo para último momento</a:t>
            </a:r>
          </a:p>
          <a:p>
            <a:r>
              <a:rPr lang="es-AR" baseline="0" dirty="0"/>
              <a:t>Chequear “</a:t>
            </a:r>
            <a:r>
              <a:rPr lang="es-AR" dirty="0"/>
              <a:t>¿Cómo entregar los trabajos prácticos?” en</a:t>
            </a:r>
            <a:r>
              <a:rPr lang="es-AR" baseline="0" dirty="0"/>
              <a:t> el Campus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7342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617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deDavila1984/utn_prog_y_lab_II" TargetMode="External"/><Relationship Id="rId2" Type="http://schemas.openxmlformats.org/officeDocument/2006/relationships/hyperlink" Target="mailto:federicordavila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tnfravirtual.org.a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2" y="2827600"/>
            <a:ext cx="8144134" cy="1373070"/>
          </a:xfrm>
        </p:spPr>
        <p:txBody>
          <a:bodyPr/>
          <a:lstStyle/>
          <a:p>
            <a:r>
              <a:rPr lang="es-AR" dirty="0"/>
              <a:t>Programación y Laboratorio II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Prof. Federico Dávila</a:t>
            </a:r>
          </a:p>
          <a:p>
            <a:r>
              <a:rPr lang="es-AR" dirty="0"/>
              <a:t>Segundo Semestre 2018</a:t>
            </a:r>
          </a:p>
        </p:txBody>
      </p:sp>
    </p:spTree>
    <p:extLst>
      <p:ext uri="{BB962C8B-B14F-4D97-AF65-F5344CB8AC3E}">
        <p14:creationId xmlns:p14="http://schemas.microsoft.com/office/powerpoint/2010/main" val="236918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Federico Dávila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federicordavila@gmail.com</a:t>
            </a:r>
            <a:endParaRPr lang="es-AR" dirty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https://github.com/FedeDavila1984/utn_prog_y_lab_II</a:t>
            </a:r>
            <a:endParaRPr lang="es-AR" dirty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50621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HERRAMIENTAS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 Express (2017 en adelante)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Express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(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http://www.github.com/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Leer Guía de Estilo de la cátedra</a:t>
            </a:r>
          </a:p>
        </p:txBody>
      </p:sp>
    </p:spTree>
    <p:extLst>
      <p:ext uri="{BB962C8B-B14F-4D97-AF65-F5344CB8AC3E}">
        <p14:creationId xmlns:p14="http://schemas.microsoft.com/office/powerpoint/2010/main" val="15764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CAMPUS VIRTUAL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Ingresar a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http://www.utnfravirtual.org.ar/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Usuario y clave: DNI del alumno.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Modificar la clave en el primer ingreso al Campus.</a:t>
            </a:r>
          </a:p>
        </p:txBody>
      </p:sp>
    </p:spTree>
    <p:extLst>
      <p:ext uri="{BB962C8B-B14F-4D97-AF65-F5344CB8AC3E}">
        <p14:creationId xmlns:p14="http://schemas.microsoft.com/office/powerpoint/2010/main" val="372755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GUÍA DE EJERCICIOS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el Campus se podrá encontrar una Guía propuesta de ejercicios.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 Guía puede ser modificada a lo largo de la cursada.</a:t>
            </a:r>
          </a:p>
        </p:txBody>
      </p:sp>
    </p:spTree>
    <p:extLst>
      <p:ext uri="{BB962C8B-B14F-4D97-AF65-F5344CB8AC3E}">
        <p14:creationId xmlns:p14="http://schemas.microsoft.com/office/powerpoint/2010/main" val="238221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EXÁMENES PARCIALES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Fechas tentativas de examen (podrán cambiar durante la cursada)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Programación II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Cursada día Miércoles: 10 de Octubre y 21 de Noviembre 18:30hs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Laboratorio de Computación II: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Cursada día Martes: 2 de Octubre y 20 de Noviembre 18:30hs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Cursada día Jueves: 4 de Octubre y 15 de Noviembre 18:30hs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596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EXÁMENES FINALES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410250"/>
          </a:xfrm>
        </p:spPr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llamado: martes 4 y jueves 6 de diciembre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Segundo llamado: martes 11 jueves 13 de diciembre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Tercer llamado: mesas de febrero</a:t>
            </a: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010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TRABAJOS PRÁCTICOS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63927"/>
          </a:xfrm>
        </p:spPr>
        <p:txBody>
          <a:bodyPr>
            <a:normAutofit fontScale="92500" lnSpcReduction="10000"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Fecha límite de publicación en GIT: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TP1 – 17 de Septiembre 10 a.m.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TP2 – 01 de Octubre 10 a.m.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TP3 – 05 de Noviembre 10 a.m.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TP4 – 26 de Noviembre 10 a.m.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1er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3 de diciembre 10 a.m.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10 de diciembre 10 a.m.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Pasadas esas fechas y </a:t>
            </a:r>
            <a:r>
              <a:rPr lang="es-A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horas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la cursada está desaprobada.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son individuales, no </a:t>
            </a:r>
            <a:r>
              <a:rPr lang="es-A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realizan en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grupo y la detección de copias será penada.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46836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PROMOCIÓN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39463"/>
          </a:xfrm>
        </p:spPr>
        <p:txBody>
          <a:bodyPr>
            <a:normAutofit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Desde comienzos de 2018 las materias cuentan con promoción directa.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lograrlo deberán: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Aprobar ambos parciales con nota IGUAL o SUPERIOR a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 cada uno de ellos.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notas no son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promediables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(10 y 5 rinde final).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Tener aprobados los Trabajos Prácticos en primera instancia o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llamado de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son válidos para la promoción de la materia.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calificación que prevalece cuando el alumno recupera un parcial es la nota más alta.</a:t>
            </a:r>
          </a:p>
        </p:txBody>
      </p:sp>
    </p:spTree>
    <p:extLst>
      <p:ext uri="{BB962C8B-B14F-4D97-AF65-F5344CB8AC3E}">
        <p14:creationId xmlns:p14="http://schemas.microsoft.com/office/powerpoint/2010/main" val="3307960532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434</TotalTime>
  <Words>470</Words>
  <Application>Microsoft Office PowerPoint</Application>
  <PresentationFormat>Panorámica</PresentationFormat>
  <Paragraphs>73</Paragraphs>
  <Slides>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Trebuchet MS</vt:lpstr>
      <vt:lpstr>Berlín</vt:lpstr>
      <vt:lpstr>Programación y Laboratorio II</vt:lpstr>
      <vt:lpstr>Federico Dávila</vt:lpstr>
      <vt:lpstr>HERRAMIENTAS</vt:lpstr>
      <vt:lpstr>CAMPUS VIRTUAL</vt:lpstr>
      <vt:lpstr>GUÍA DE EJERCICIOS</vt:lpstr>
      <vt:lpstr>EXÁMENES PARCIALES</vt:lpstr>
      <vt:lpstr>EXÁMENES FINALES</vt:lpstr>
      <vt:lpstr>TRABAJOS PRÁCTICOS</vt:lpstr>
      <vt:lpstr>PROMOCIÓN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y Laboratorio II</dc:title>
  <dc:creator>Admin</dc:creator>
  <cp:lastModifiedBy>Selene Abral.</cp:lastModifiedBy>
  <cp:revision>27</cp:revision>
  <dcterms:created xsi:type="dcterms:W3CDTF">2018-03-20T12:29:42Z</dcterms:created>
  <dcterms:modified xsi:type="dcterms:W3CDTF">2019-04-07T20:47:45Z</dcterms:modified>
</cp:coreProperties>
</file>