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5"/>
  </p:notesMasterIdLst>
  <p:handoutMasterIdLst>
    <p:handoutMasterId r:id="rId66"/>
  </p:handoutMasterIdLst>
  <p:sldIdLst>
    <p:sldId id="256" r:id="rId2"/>
    <p:sldId id="257" r:id="rId3"/>
    <p:sldId id="258" r:id="rId4"/>
    <p:sldId id="259" r:id="rId5"/>
    <p:sldId id="308" r:id="rId6"/>
    <p:sldId id="268" r:id="rId7"/>
    <p:sldId id="336" r:id="rId8"/>
    <p:sldId id="263" r:id="rId9"/>
    <p:sldId id="264" r:id="rId10"/>
    <p:sldId id="265" r:id="rId11"/>
    <p:sldId id="260" r:id="rId12"/>
    <p:sldId id="261" r:id="rId13"/>
    <p:sldId id="262" r:id="rId14"/>
    <p:sldId id="333" r:id="rId15"/>
    <p:sldId id="310" r:id="rId16"/>
    <p:sldId id="273" r:id="rId17"/>
    <p:sldId id="274" r:id="rId18"/>
    <p:sldId id="311" r:id="rId19"/>
    <p:sldId id="312" r:id="rId20"/>
    <p:sldId id="313" r:id="rId21"/>
    <p:sldId id="276" r:id="rId22"/>
    <p:sldId id="281" r:id="rId23"/>
    <p:sldId id="314" r:id="rId24"/>
    <p:sldId id="317" r:id="rId25"/>
    <p:sldId id="318" r:id="rId26"/>
    <p:sldId id="315" r:id="rId27"/>
    <p:sldId id="316" r:id="rId28"/>
    <p:sldId id="319" r:id="rId29"/>
    <p:sldId id="320" r:id="rId30"/>
    <p:sldId id="321" r:id="rId31"/>
    <p:sldId id="322" r:id="rId32"/>
    <p:sldId id="334" r:id="rId33"/>
    <p:sldId id="335" r:id="rId34"/>
    <p:sldId id="323" r:id="rId35"/>
    <p:sldId id="324" r:id="rId36"/>
    <p:sldId id="325" r:id="rId37"/>
    <p:sldId id="326" r:id="rId38"/>
    <p:sldId id="327" r:id="rId39"/>
    <p:sldId id="328" r:id="rId40"/>
    <p:sldId id="329" r:id="rId41"/>
    <p:sldId id="285" r:id="rId42"/>
    <p:sldId id="286" r:id="rId43"/>
    <p:sldId id="287" r:id="rId44"/>
    <p:sldId id="288" r:id="rId45"/>
    <p:sldId id="289" r:id="rId46"/>
    <p:sldId id="290" r:id="rId47"/>
    <p:sldId id="291" r:id="rId48"/>
    <p:sldId id="292" r:id="rId49"/>
    <p:sldId id="293" r:id="rId50"/>
    <p:sldId id="332" r:id="rId51"/>
    <p:sldId id="294" r:id="rId52"/>
    <p:sldId id="331" r:id="rId53"/>
    <p:sldId id="295" r:id="rId54"/>
    <p:sldId id="296" r:id="rId55"/>
    <p:sldId id="297" r:id="rId56"/>
    <p:sldId id="298" r:id="rId57"/>
    <p:sldId id="299" r:id="rId58"/>
    <p:sldId id="300" r:id="rId59"/>
    <p:sldId id="301" r:id="rId60"/>
    <p:sldId id="302" r:id="rId61"/>
    <p:sldId id="303" r:id="rId62"/>
    <p:sldId id="304" r:id="rId63"/>
    <p:sldId id="305" r:id="rId64"/>
  </p:sldIdLst>
  <p:sldSz cx="9144000" cy="6858000" type="screen4x3"/>
  <p:notesSz cx="7010400" cy="9296400"/>
  <p:defaultTextStyle>
    <a:defPPr>
      <a:defRPr lang="es-E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is Villamayor" initials="AV" lastIdx="5" clrIdx="0">
    <p:extLst>
      <p:ext uri="{19B8F6BF-5375-455C-9EA6-DF929625EA0E}">
        <p15:presenceInfo xmlns:p15="http://schemas.microsoft.com/office/powerpoint/2012/main" userId="S::avillamayor@unlam.edu.ar::1ae08d78-cf63-4b1c-b2de-e4f0479c9050" providerId="AD"/>
      </p:ext>
    </p:extLst>
  </p:cmAuthor>
  <p:cmAuthor id="2" name="Catalano Leonardo Omar" initials="CO" lastIdx="2" clrIdx="1">
    <p:extLst>
      <p:ext uri="{19B8F6BF-5375-455C-9EA6-DF929625EA0E}">
        <p15:presenceInfo xmlns:p15="http://schemas.microsoft.com/office/powerpoint/2012/main" userId="S::locatalano@unlam.edu.ar::07f9aaf9-e21b-4df4-91b2-3b8066d40e21" providerId="AD"/>
      </p:ext>
    </p:extLst>
  </p:cmAuthor>
  <p:cmAuthor id="3" name="FERNANDO BOETTNER" initials="FB" lastIdx="4" clrIdx="2">
    <p:extLst>
      <p:ext uri="{19B8F6BF-5375-455C-9EA6-DF929625EA0E}">
        <p15:presenceInfo xmlns:p15="http://schemas.microsoft.com/office/powerpoint/2012/main" userId="FERNANDO BOETT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43" autoAdjust="0"/>
  </p:normalViewPr>
  <p:slideViewPr>
    <p:cSldViewPr snapToGrid="0">
      <p:cViewPr varScale="1">
        <p:scale>
          <a:sx n="63" d="100"/>
          <a:sy n="63" d="100"/>
        </p:scale>
        <p:origin x="138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Villamayor" userId="1ae08d78-cf63-4b1c-b2de-e4f0479c9050" providerId="ADAL" clId="{CBE72391-D522-4E06-9207-6C86985D491C}"/>
    <pc:docChg chg="undo modSld">
      <pc:chgData name="Alexis Villamayor" userId="1ae08d78-cf63-4b1c-b2de-e4f0479c9050" providerId="ADAL" clId="{CBE72391-D522-4E06-9207-6C86985D491C}" dt="2020-10-05T10:48:09.507" v="634" actId="20577"/>
      <pc:docMkLst>
        <pc:docMk/>
      </pc:docMkLst>
      <pc:sldChg chg="modSp">
        <pc:chgData name="Alexis Villamayor" userId="1ae08d78-cf63-4b1c-b2de-e4f0479c9050" providerId="ADAL" clId="{CBE72391-D522-4E06-9207-6C86985D491C}" dt="2020-10-04T21:57:32.348" v="455" actId="20577"/>
        <pc:sldMkLst>
          <pc:docMk/>
          <pc:sldMk cId="0" sldId="290"/>
        </pc:sldMkLst>
        <pc:spChg chg="mod">
          <ac:chgData name="Alexis Villamayor" userId="1ae08d78-cf63-4b1c-b2de-e4f0479c9050" providerId="ADAL" clId="{CBE72391-D522-4E06-9207-6C86985D491C}" dt="2020-10-04T21:57:24.109" v="449" actId="20577"/>
          <ac:spMkLst>
            <pc:docMk/>
            <pc:sldMk cId="0" sldId="290"/>
            <ac:spMk id="45061" creationId="{9CA75823-CB77-4C94-AD5E-9907E45CDEB9}"/>
          </ac:spMkLst>
        </pc:spChg>
        <pc:spChg chg="mod">
          <ac:chgData name="Alexis Villamayor" userId="1ae08d78-cf63-4b1c-b2de-e4f0479c9050" providerId="ADAL" clId="{CBE72391-D522-4E06-9207-6C86985D491C}" dt="2020-10-04T21:57:32.348" v="455" actId="20577"/>
          <ac:spMkLst>
            <pc:docMk/>
            <pc:sldMk cId="0" sldId="290"/>
            <ac:spMk id="45062" creationId="{3B4E5E9B-3A02-4EF5-8EA6-2E129C337E40}"/>
          </ac:spMkLst>
        </pc:spChg>
        <pc:grpChg chg="mod">
          <ac:chgData name="Alexis Villamayor" userId="1ae08d78-cf63-4b1c-b2de-e4f0479c9050" providerId="ADAL" clId="{CBE72391-D522-4E06-9207-6C86985D491C}" dt="2020-10-04T21:56:24.626" v="416" actId="14100"/>
          <ac:grpSpMkLst>
            <pc:docMk/>
            <pc:sldMk cId="0" sldId="290"/>
            <ac:grpSpMk id="45060" creationId="{F4B105CD-CAAA-4810-8D52-9F728DC3B55B}"/>
          </ac:grpSpMkLst>
        </pc:grpChg>
      </pc:sldChg>
      <pc:sldChg chg="modSp">
        <pc:chgData name="Alexis Villamayor" userId="1ae08d78-cf63-4b1c-b2de-e4f0479c9050" providerId="ADAL" clId="{CBE72391-D522-4E06-9207-6C86985D491C}" dt="2020-10-04T21:58:08.366" v="461" actId="20577"/>
        <pc:sldMkLst>
          <pc:docMk/>
          <pc:sldMk cId="0" sldId="291"/>
        </pc:sldMkLst>
        <pc:spChg chg="mod">
          <ac:chgData name="Alexis Villamayor" userId="1ae08d78-cf63-4b1c-b2de-e4f0479c9050" providerId="ADAL" clId="{CBE72391-D522-4E06-9207-6C86985D491C}" dt="2020-10-04T21:58:08.366" v="461" actId="20577"/>
          <ac:spMkLst>
            <pc:docMk/>
            <pc:sldMk cId="0" sldId="291"/>
            <ac:spMk id="46082" creationId="{CFF8A6E6-E8EE-44E5-BCB2-C55502F65528}"/>
          </ac:spMkLst>
        </pc:spChg>
      </pc:sldChg>
      <pc:sldChg chg="modSp">
        <pc:chgData name="Alexis Villamayor" userId="1ae08d78-cf63-4b1c-b2de-e4f0479c9050" providerId="ADAL" clId="{CBE72391-D522-4E06-9207-6C86985D491C}" dt="2020-10-04T22:02:16.597" v="534" actId="14100"/>
        <pc:sldMkLst>
          <pc:docMk/>
          <pc:sldMk cId="0" sldId="292"/>
        </pc:sldMkLst>
        <pc:spChg chg="mod">
          <ac:chgData name="Alexis Villamayor" userId="1ae08d78-cf63-4b1c-b2de-e4f0479c9050" providerId="ADAL" clId="{CBE72391-D522-4E06-9207-6C86985D491C}" dt="2020-10-04T22:00:26.715" v="463" actId="6549"/>
          <ac:spMkLst>
            <pc:docMk/>
            <pc:sldMk cId="0" sldId="292"/>
            <ac:spMk id="47107" creationId="{F6AEBEFD-BF45-4774-A3BB-2551E0C1C657}"/>
          </ac:spMkLst>
        </pc:spChg>
        <pc:spChg chg="mod">
          <ac:chgData name="Alexis Villamayor" userId="1ae08d78-cf63-4b1c-b2de-e4f0479c9050" providerId="ADAL" clId="{CBE72391-D522-4E06-9207-6C86985D491C}" dt="2020-10-04T22:01:30.781" v="500" actId="20577"/>
          <ac:spMkLst>
            <pc:docMk/>
            <pc:sldMk cId="0" sldId="292"/>
            <ac:spMk id="47111" creationId="{F53AB5D7-CA24-4DC7-9F59-B2610E6CE000}"/>
          </ac:spMkLst>
        </pc:spChg>
        <pc:spChg chg="mod">
          <ac:chgData name="Alexis Villamayor" userId="1ae08d78-cf63-4b1c-b2de-e4f0479c9050" providerId="ADAL" clId="{CBE72391-D522-4E06-9207-6C86985D491C}" dt="2020-10-04T22:02:08.070" v="533" actId="20577"/>
          <ac:spMkLst>
            <pc:docMk/>
            <pc:sldMk cId="0" sldId="292"/>
            <ac:spMk id="47112" creationId="{8DD0F1B4-9A65-45FE-83D0-9504A3D204A1}"/>
          </ac:spMkLst>
        </pc:spChg>
        <pc:grpChg chg="mod">
          <ac:chgData name="Alexis Villamayor" userId="1ae08d78-cf63-4b1c-b2de-e4f0479c9050" providerId="ADAL" clId="{CBE72391-D522-4E06-9207-6C86985D491C}" dt="2020-10-04T22:02:16.597" v="534" actId="14100"/>
          <ac:grpSpMkLst>
            <pc:docMk/>
            <pc:sldMk cId="0" sldId="292"/>
            <ac:grpSpMk id="47108" creationId="{BE9FD5E7-A05D-4F30-ACC7-DCCCAEE0E156}"/>
          </ac:grpSpMkLst>
        </pc:grpChg>
      </pc:sldChg>
      <pc:sldChg chg="modSp">
        <pc:chgData name="Alexis Villamayor" userId="1ae08d78-cf63-4b1c-b2de-e4f0479c9050" providerId="ADAL" clId="{CBE72391-D522-4E06-9207-6C86985D491C}" dt="2020-10-04T22:12:19.565" v="543" actId="20577"/>
        <pc:sldMkLst>
          <pc:docMk/>
          <pc:sldMk cId="0" sldId="293"/>
        </pc:sldMkLst>
        <pc:spChg chg="mod">
          <ac:chgData name="Alexis Villamayor" userId="1ae08d78-cf63-4b1c-b2de-e4f0479c9050" providerId="ADAL" clId="{CBE72391-D522-4E06-9207-6C86985D491C}" dt="2020-10-04T22:12:09.899" v="538" actId="20577"/>
          <ac:spMkLst>
            <pc:docMk/>
            <pc:sldMk cId="0" sldId="293"/>
            <ac:spMk id="48134" creationId="{66626AF6-F74C-4F5D-9D37-FFB31B7546DA}"/>
          </ac:spMkLst>
        </pc:spChg>
        <pc:spChg chg="mod">
          <ac:chgData name="Alexis Villamayor" userId="1ae08d78-cf63-4b1c-b2de-e4f0479c9050" providerId="ADAL" clId="{CBE72391-D522-4E06-9207-6C86985D491C}" dt="2020-10-04T22:12:19.565" v="543" actId="20577"/>
          <ac:spMkLst>
            <pc:docMk/>
            <pc:sldMk cId="0" sldId="293"/>
            <ac:spMk id="48135" creationId="{922827FC-02A8-478C-BF79-2BFAD8B03803}"/>
          </ac:spMkLst>
        </pc:spChg>
      </pc:sldChg>
      <pc:sldChg chg="modNotesTx">
        <pc:chgData name="Alexis Villamayor" userId="1ae08d78-cf63-4b1c-b2de-e4f0479c9050" providerId="ADAL" clId="{CBE72391-D522-4E06-9207-6C86985D491C}" dt="2020-09-29T23:58:58.152" v="200" actId="20577"/>
        <pc:sldMkLst>
          <pc:docMk/>
          <pc:sldMk cId="0" sldId="322"/>
        </pc:sldMkLst>
      </pc:sldChg>
      <pc:sldChg chg="modNotesTx">
        <pc:chgData name="Alexis Villamayor" userId="1ae08d78-cf63-4b1c-b2de-e4f0479c9050" providerId="ADAL" clId="{CBE72391-D522-4E06-9207-6C86985D491C}" dt="2020-10-05T10:48:09.507" v="634" actId="20577"/>
        <pc:sldMkLst>
          <pc:docMk/>
          <pc:sldMk cId="3537565671" sldId="332"/>
        </pc:sldMkLst>
      </pc:sldChg>
      <pc:sldChg chg="modNotesTx">
        <pc:chgData name="Alexis Villamayor" userId="1ae08d78-cf63-4b1c-b2de-e4f0479c9050" providerId="ADAL" clId="{CBE72391-D522-4E06-9207-6C86985D491C}" dt="2020-09-30T00:02:52.111" v="202" actId="20577"/>
        <pc:sldMkLst>
          <pc:docMk/>
          <pc:sldMk cId="1456024230" sldId="334"/>
        </pc:sldMkLst>
      </pc:sldChg>
      <pc:sldChg chg="modNotesTx">
        <pc:chgData name="Alexis Villamayor" userId="1ae08d78-cf63-4b1c-b2de-e4f0479c9050" providerId="ADAL" clId="{CBE72391-D522-4E06-9207-6C86985D491C}" dt="2020-09-30T00:05:40.482" v="348" actId="20577"/>
        <pc:sldMkLst>
          <pc:docMk/>
          <pc:sldMk cId="2532583724" sldId="335"/>
        </pc:sldMkLst>
      </pc:sldChg>
    </pc:docChg>
  </pc:docChgLst>
  <pc:docChgLst>
    <pc:chgData name="Catalano Leonardo Omar" userId="S::locatalano@unlam.edu.ar::07f9aaf9-e21b-4df4-91b2-3b8066d40e21" providerId="AD" clId="Web-{095E432A-8F1B-8C92-338A-89A0C9D8B354}"/>
    <pc:docChg chg="addSld modSld sldOrd">
      <pc:chgData name="Catalano Leonardo Omar" userId="S::locatalano@unlam.edu.ar::07f9aaf9-e21b-4df4-91b2-3b8066d40e21" providerId="AD" clId="Web-{095E432A-8F1B-8C92-338A-89A0C9D8B354}" dt="2019-09-10T13:20:28.479" v="801" actId="1076"/>
      <pc:docMkLst>
        <pc:docMk/>
      </pc:docMkLst>
      <pc:sldChg chg="ord">
        <pc:chgData name="Catalano Leonardo Omar" userId="S::locatalano@unlam.edu.ar::07f9aaf9-e21b-4df4-91b2-3b8066d40e21" providerId="AD" clId="Web-{095E432A-8F1B-8C92-338A-89A0C9D8B354}" dt="2019-09-10T13:18:42.650" v="796"/>
        <pc:sldMkLst>
          <pc:docMk/>
          <pc:sldMk cId="0" sldId="263"/>
        </pc:sldMkLst>
      </pc:sldChg>
      <pc:sldChg chg="ord">
        <pc:chgData name="Catalano Leonardo Omar" userId="S::locatalano@unlam.edu.ar::07f9aaf9-e21b-4df4-91b2-3b8066d40e21" providerId="AD" clId="Web-{095E432A-8F1B-8C92-338A-89A0C9D8B354}" dt="2019-09-10T13:18:58.244" v="797"/>
        <pc:sldMkLst>
          <pc:docMk/>
          <pc:sldMk cId="0" sldId="264"/>
        </pc:sldMkLst>
      </pc:sldChg>
      <pc:sldChg chg="ord">
        <pc:chgData name="Catalano Leonardo Omar" userId="S::locatalano@unlam.edu.ar::07f9aaf9-e21b-4df4-91b2-3b8066d40e21" providerId="AD" clId="Web-{095E432A-8F1B-8C92-338A-89A0C9D8B354}" dt="2019-09-10T13:19:13.322" v="798"/>
        <pc:sldMkLst>
          <pc:docMk/>
          <pc:sldMk cId="0" sldId="265"/>
        </pc:sldMkLst>
      </pc:sldChg>
      <pc:sldChg chg="delSp modSp ord addCm">
        <pc:chgData name="Catalano Leonardo Omar" userId="S::locatalano@unlam.edu.ar::07f9aaf9-e21b-4df4-91b2-3b8066d40e21" providerId="AD" clId="Web-{095E432A-8F1B-8C92-338A-89A0C9D8B354}" dt="2019-09-10T13:20:28.479" v="801" actId="1076"/>
        <pc:sldMkLst>
          <pc:docMk/>
          <pc:sldMk cId="0" sldId="268"/>
        </pc:sldMkLst>
        <pc:spChg chg="mod">
          <ac:chgData name="Catalano Leonardo Omar" userId="S::locatalano@unlam.edu.ar::07f9aaf9-e21b-4df4-91b2-3b8066d40e21" providerId="AD" clId="Web-{095E432A-8F1B-8C92-338A-89A0C9D8B354}" dt="2019-09-10T13:20:28.479" v="801" actId="1076"/>
          <ac:spMkLst>
            <pc:docMk/>
            <pc:sldMk cId="0" sldId="268"/>
            <ac:spMk id="2" creationId="{B33EA21F-E884-40F4-9F74-F47A0E7C8595}"/>
          </ac:spMkLst>
        </pc:spChg>
        <pc:spChg chg="del">
          <ac:chgData name="Catalano Leonardo Omar" userId="S::locatalano@unlam.edu.ar::07f9aaf9-e21b-4df4-91b2-3b8066d40e21" providerId="AD" clId="Web-{095E432A-8F1B-8C92-338A-89A0C9D8B354}" dt="2019-09-10T13:04:00.675" v="750"/>
          <ac:spMkLst>
            <pc:docMk/>
            <pc:sldMk cId="0" sldId="268"/>
            <ac:spMk id="3" creationId="{5D38A76A-D634-46B6-AA86-7C77E8BC3DA1}"/>
          </ac:spMkLst>
        </pc:spChg>
        <pc:spChg chg="mod">
          <ac:chgData name="Catalano Leonardo Omar" userId="S::locatalano@unlam.edu.ar::07f9aaf9-e21b-4df4-91b2-3b8066d40e21" providerId="AD" clId="Web-{095E432A-8F1B-8C92-338A-89A0C9D8B354}" dt="2019-09-10T13:09:05.006" v="792" actId="20577"/>
          <ac:spMkLst>
            <pc:docMk/>
            <pc:sldMk cId="0" sldId="268"/>
            <ac:spMk id="18434" creationId="{33562D57-D7D5-4AC1-A71D-E114B5368BB8}"/>
          </ac:spMkLst>
        </pc:spChg>
      </pc:sldChg>
      <pc:sldChg chg="modSp">
        <pc:chgData name="Catalano Leonardo Omar" userId="S::locatalano@unlam.edu.ar::07f9aaf9-e21b-4df4-91b2-3b8066d40e21" providerId="AD" clId="Web-{095E432A-8F1B-8C92-338A-89A0C9D8B354}" dt="2019-09-10T11:09:08.622" v="110" actId="20577"/>
        <pc:sldMkLst>
          <pc:docMk/>
          <pc:sldMk cId="0" sldId="316"/>
        </pc:sldMkLst>
        <pc:spChg chg="mod">
          <ac:chgData name="Catalano Leonardo Omar" userId="S::locatalano@unlam.edu.ar::07f9aaf9-e21b-4df4-91b2-3b8066d40e21" providerId="AD" clId="Web-{095E432A-8F1B-8C92-338A-89A0C9D8B354}" dt="2019-09-10T11:09:08.622" v="110" actId="20577"/>
          <ac:spMkLst>
            <pc:docMk/>
            <pc:sldMk cId="0" sldId="316"/>
            <ac:spMk id="28674" creationId="{90D11B46-5D22-40E4-97C2-3135DD36B9D5}"/>
          </ac:spMkLst>
        </pc:spChg>
      </pc:sldChg>
      <pc:sldChg chg="modSp">
        <pc:chgData name="Catalano Leonardo Omar" userId="S::locatalano@unlam.edu.ar::07f9aaf9-e21b-4df4-91b2-3b8066d40e21" providerId="AD" clId="Web-{095E432A-8F1B-8C92-338A-89A0C9D8B354}" dt="2019-09-10T11:07:29.539" v="64" actId="20577"/>
        <pc:sldMkLst>
          <pc:docMk/>
          <pc:sldMk cId="0" sldId="318"/>
        </pc:sldMkLst>
        <pc:spChg chg="mod">
          <ac:chgData name="Catalano Leonardo Omar" userId="S::locatalano@unlam.edu.ar::07f9aaf9-e21b-4df4-91b2-3b8066d40e21" providerId="AD" clId="Web-{095E432A-8F1B-8C92-338A-89A0C9D8B354}" dt="2019-09-10T11:07:29.539" v="64" actId="20577"/>
          <ac:spMkLst>
            <pc:docMk/>
            <pc:sldMk cId="0" sldId="318"/>
            <ac:spMk id="26626" creationId="{C1B741A1-1390-4D82-8FD0-7E383C26B394}"/>
          </ac:spMkLst>
        </pc:spChg>
      </pc:sldChg>
      <pc:sldChg chg="modSp">
        <pc:chgData name="Catalano Leonardo Omar" userId="S::locatalano@unlam.edu.ar::07f9aaf9-e21b-4df4-91b2-3b8066d40e21" providerId="AD" clId="Web-{095E432A-8F1B-8C92-338A-89A0C9D8B354}" dt="2019-09-10T11:09:40.904" v="158" actId="20577"/>
        <pc:sldMkLst>
          <pc:docMk/>
          <pc:sldMk cId="0" sldId="319"/>
        </pc:sldMkLst>
        <pc:spChg chg="mod">
          <ac:chgData name="Catalano Leonardo Omar" userId="S::locatalano@unlam.edu.ar::07f9aaf9-e21b-4df4-91b2-3b8066d40e21" providerId="AD" clId="Web-{095E432A-8F1B-8C92-338A-89A0C9D8B354}" dt="2019-09-10T11:09:40.904" v="158" actId="20577"/>
          <ac:spMkLst>
            <pc:docMk/>
            <pc:sldMk cId="0" sldId="319"/>
            <ac:spMk id="3" creationId="{A8A6C684-119B-41CE-A050-75E6B63FB88B}"/>
          </ac:spMkLst>
        </pc:spChg>
      </pc:sldChg>
      <pc:sldChg chg="modSp">
        <pc:chgData name="Catalano Leonardo Omar" userId="S::locatalano@unlam.edu.ar::07f9aaf9-e21b-4df4-91b2-3b8066d40e21" providerId="AD" clId="Web-{095E432A-8F1B-8C92-338A-89A0C9D8B354}" dt="2019-09-10T11:11:43.987" v="219" actId="20577"/>
        <pc:sldMkLst>
          <pc:docMk/>
          <pc:sldMk cId="0" sldId="321"/>
        </pc:sldMkLst>
        <pc:spChg chg="mod">
          <ac:chgData name="Catalano Leonardo Omar" userId="S::locatalano@unlam.edu.ar::07f9aaf9-e21b-4df4-91b2-3b8066d40e21" providerId="AD" clId="Web-{095E432A-8F1B-8C92-338A-89A0C9D8B354}" dt="2019-09-10T11:11:43.987" v="219" actId="20577"/>
          <ac:spMkLst>
            <pc:docMk/>
            <pc:sldMk cId="0" sldId="321"/>
            <ac:spMk id="3" creationId="{643AF25A-A044-4272-8981-9D476840EB30}"/>
          </ac:spMkLst>
        </pc:spChg>
      </pc:sldChg>
      <pc:sldChg chg="modSp">
        <pc:chgData name="Catalano Leonardo Omar" userId="S::locatalano@unlam.edu.ar::07f9aaf9-e21b-4df4-91b2-3b8066d40e21" providerId="AD" clId="Web-{095E432A-8F1B-8C92-338A-89A0C9D8B354}" dt="2019-09-10T11:50:49.459" v="748" actId="20577"/>
        <pc:sldMkLst>
          <pc:docMk/>
          <pc:sldMk cId="0" sldId="324"/>
        </pc:sldMkLst>
        <pc:spChg chg="mod">
          <ac:chgData name="Catalano Leonardo Omar" userId="S::locatalano@unlam.edu.ar::07f9aaf9-e21b-4df4-91b2-3b8066d40e21" providerId="AD" clId="Web-{095E432A-8F1B-8C92-338A-89A0C9D8B354}" dt="2019-09-10T11:50:49.459" v="748" actId="20577"/>
          <ac:spMkLst>
            <pc:docMk/>
            <pc:sldMk cId="0" sldId="324"/>
            <ac:spMk id="3" creationId="{169CD82E-A853-4371-970E-110D2FFD478D}"/>
          </ac:spMkLst>
        </pc:spChg>
      </pc:sldChg>
      <pc:sldChg chg="modSp">
        <pc:chgData name="Catalano Leonardo Omar" userId="S::locatalano@unlam.edu.ar::07f9aaf9-e21b-4df4-91b2-3b8066d40e21" providerId="AD" clId="Web-{095E432A-8F1B-8C92-338A-89A0C9D8B354}" dt="2019-09-10T11:15:02.527" v="385" actId="20577"/>
        <pc:sldMkLst>
          <pc:docMk/>
          <pc:sldMk cId="0" sldId="327"/>
        </pc:sldMkLst>
        <pc:spChg chg="mod">
          <ac:chgData name="Catalano Leonardo Omar" userId="S::locatalano@unlam.edu.ar::07f9aaf9-e21b-4df4-91b2-3b8066d40e21" providerId="AD" clId="Web-{095E432A-8F1B-8C92-338A-89A0C9D8B354}" dt="2019-09-10T11:15:02.527" v="385" actId="20577"/>
          <ac:spMkLst>
            <pc:docMk/>
            <pc:sldMk cId="0" sldId="327"/>
            <ac:spMk id="3" creationId="{8284E3E8-1F7F-4CD8-A675-5C54184E27DD}"/>
          </ac:spMkLst>
        </pc:spChg>
      </pc:sldChg>
      <pc:sldChg chg="addSp delSp modSp new mod modClrScheme chgLayout">
        <pc:chgData name="Catalano Leonardo Omar" userId="S::locatalano@unlam.edu.ar::07f9aaf9-e21b-4df4-91b2-3b8066d40e21" providerId="AD" clId="Web-{095E432A-8F1B-8C92-338A-89A0C9D8B354}" dt="2019-09-10T11:28:04.840" v="444" actId="14100"/>
        <pc:sldMkLst>
          <pc:docMk/>
          <pc:sldMk cId="1456024230" sldId="334"/>
        </pc:sldMkLst>
        <pc:spChg chg="mod ord">
          <ac:chgData name="Catalano Leonardo Omar" userId="S::locatalano@unlam.edu.ar::07f9aaf9-e21b-4df4-91b2-3b8066d40e21" providerId="AD" clId="Web-{095E432A-8F1B-8C92-338A-89A0C9D8B354}" dt="2019-09-10T11:26:35.430" v="425"/>
          <ac:spMkLst>
            <pc:docMk/>
            <pc:sldMk cId="1456024230" sldId="334"/>
            <ac:spMk id="2" creationId="{8CBDC923-780D-4D75-B4B7-857FB7A74B57}"/>
          </ac:spMkLst>
        </pc:spChg>
        <pc:spChg chg="mod ord">
          <ac:chgData name="Catalano Leonardo Omar" userId="S::locatalano@unlam.edu.ar::07f9aaf9-e21b-4df4-91b2-3b8066d40e21" providerId="AD" clId="Web-{095E432A-8F1B-8C92-338A-89A0C9D8B354}" dt="2019-09-10T11:28:04.840" v="444" actId="14100"/>
          <ac:spMkLst>
            <pc:docMk/>
            <pc:sldMk cId="1456024230" sldId="334"/>
            <ac:spMk id="3" creationId="{B8D1B0B3-0C7A-41A7-A251-2DE4EF23996E}"/>
          </ac:spMkLst>
        </pc:spChg>
        <pc:spChg chg="add del mod ord">
          <ac:chgData name="Catalano Leonardo Omar" userId="S::locatalano@unlam.edu.ar::07f9aaf9-e21b-4df4-91b2-3b8066d40e21" providerId="AD" clId="Web-{095E432A-8F1B-8C92-338A-89A0C9D8B354}" dt="2019-09-10T11:26:46.837" v="426"/>
          <ac:spMkLst>
            <pc:docMk/>
            <pc:sldMk cId="1456024230" sldId="334"/>
            <ac:spMk id="4" creationId="{E033DFEB-8E84-46FA-80C8-95C8CA2B1DFC}"/>
          </ac:spMkLst>
        </pc:spChg>
        <pc:spChg chg="add del mod ord">
          <ac:chgData name="Catalano Leonardo Omar" userId="S::locatalano@unlam.edu.ar::07f9aaf9-e21b-4df4-91b2-3b8066d40e21" providerId="AD" clId="Web-{095E432A-8F1B-8C92-338A-89A0C9D8B354}" dt="2019-09-10T11:26:55.009" v="428"/>
          <ac:spMkLst>
            <pc:docMk/>
            <pc:sldMk cId="1456024230" sldId="334"/>
            <ac:spMk id="5" creationId="{249C5C65-0CEF-4CB4-9CB7-417F907EB895}"/>
          </ac:spMkLst>
        </pc:spChg>
        <pc:spChg chg="add mod ord">
          <ac:chgData name="Catalano Leonardo Omar" userId="S::locatalano@unlam.edu.ar::07f9aaf9-e21b-4df4-91b2-3b8066d40e21" providerId="AD" clId="Web-{095E432A-8F1B-8C92-338A-89A0C9D8B354}" dt="2019-09-10T11:28:01.668" v="443" actId="14100"/>
          <ac:spMkLst>
            <pc:docMk/>
            <pc:sldMk cId="1456024230" sldId="334"/>
            <ac:spMk id="6" creationId="{CBEB40B3-FB5A-4CDA-A6D6-D71C61D8C255}"/>
          </ac:spMkLst>
        </pc:spChg>
      </pc:sldChg>
      <pc:sldChg chg="addSp delSp modSp new">
        <pc:chgData name="Catalano Leonardo Omar" userId="S::locatalano@unlam.edu.ar::07f9aaf9-e21b-4df4-91b2-3b8066d40e21" providerId="AD" clId="Web-{095E432A-8F1B-8C92-338A-89A0C9D8B354}" dt="2019-09-10T11:35:43.766" v="734" actId="20577"/>
        <pc:sldMkLst>
          <pc:docMk/>
          <pc:sldMk cId="2532583724" sldId="335"/>
        </pc:sldMkLst>
        <pc:spChg chg="mod">
          <ac:chgData name="Catalano Leonardo Omar" userId="S::locatalano@unlam.edu.ar::07f9aaf9-e21b-4df4-91b2-3b8066d40e21" providerId="AD" clId="Web-{095E432A-8F1B-8C92-338A-89A0C9D8B354}" dt="2019-09-10T11:31:23.177" v="476" actId="20577"/>
          <ac:spMkLst>
            <pc:docMk/>
            <pc:sldMk cId="2532583724" sldId="335"/>
            <ac:spMk id="2" creationId="{14EA067F-9786-44C2-9AF9-9C7625989D99}"/>
          </ac:spMkLst>
        </pc:spChg>
        <pc:spChg chg="del">
          <ac:chgData name="Catalano Leonardo Omar" userId="S::locatalano@unlam.edu.ar::07f9aaf9-e21b-4df4-91b2-3b8066d40e21" providerId="AD" clId="Web-{095E432A-8F1B-8C92-338A-89A0C9D8B354}" dt="2019-09-10T11:28:36.451" v="446"/>
          <ac:spMkLst>
            <pc:docMk/>
            <pc:sldMk cId="2532583724" sldId="335"/>
            <ac:spMk id="3" creationId="{539A48D1-69F4-4E37-9BFE-1E4868D86293}"/>
          </ac:spMkLst>
        </pc:spChg>
        <pc:spChg chg="mod">
          <ac:chgData name="Catalano Leonardo Omar" userId="S::locatalano@unlam.edu.ar::07f9aaf9-e21b-4df4-91b2-3b8066d40e21" providerId="AD" clId="Web-{095E432A-8F1B-8C92-338A-89A0C9D8B354}" dt="2019-09-10T11:34:19.325" v="612" actId="20577"/>
          <ac:spMkLst>
            <pc:docMk/>
            <pc:sldMk cId="2532583724" sldId="335"/>
            <ac:spMk id="4" creationId="{9B2E1E1A-1A0D-4379-B21C-083B62BB9F87}"/>
          </ac:spMkLst>
        </pc:spChg>
        <pc:spChg chg="del">
          <ac:chgData name="Catalano Leonardo Omar" userId="S::locatalano@unlam.edu.ar::07f9aaf9-e21b-4df4-91b2-3b8066d40e21" providerId="AD" clId="Web-{095E432A-8F1B-8C92-338A-89A0C9D8B354}" dt="2019-09-10T11:28:39.748" v="447"/>
          <ac:spMkLst>
            <pc:docMk/>
            <pc:sldMk cId="2532583724" sldId="335"/>
            <ac:spMk id="5" creationId="{773044F2-F565-48BF-A9B1-904429228635}"/>
          </ac:spMkLst>
        </pc:spChg>
        <pc:spChg chg="add del mod">
          <ac:chgData name="Catalano Leonardo Omar" userId="S::locatalano@unlam.edu.ar::07f9aaf9-e21b-4df4-91b2-3b8066d40e21" providerId="AD" clId="Web-{095E432A-8F1B-8C92-338A-89A0C9D8B354}" dt="2019-09-10T11:35:43.766" v="734" actId="20577"/>
          <ac:spMkLst>
            <pc:docMk/>
            <pc:sldMk cId="2532583724" sldId="335"/>
            <ac:spMk id="6" creationId="{84BA0E40-6BCC-4EE6-9ADE-9B6173424862}"/>
          </ac:spMkLst>
        </pc:spChg>
        <pc:graphicFrameChg chg="add del mod ord modGraphic">
          <ac:chgData name="Catalano Leonardo Omar" userId="S::locatalano@unlam.edu.ar::07f9aaf9-e21b-4df4-91b2-3b8066d40e21" providerId="AD" clId="Web-{095E432A-8F1B-8C92-338A-89A0C9D8B354}" dt="2019-09-10T11:32:29.289" v="486"/>
          <ac:graphicFrameMkLst>
            <pc:docMk/>
            <pc:sldMk cId="2532583724" sldId="335"/>
            <ac:graphicFrameMk id="7" creationId="{84422FFC-55CB-488E-A7CE-A2FC08A8A464}"/>
          </ac:graphicFrameMkLst>
        </pc:graphicFrameChg>
      </pc:sldChg>
      <pc:sldChg chg="delSp modSp new ord">
        <pc:chgData name="Catalano Leonardo Omar" userId="S::locatalano@unlam.edu.ar::07f9aaf9-e21b-4df4-91b2-3b8066d40e21" providerId="AD" clId="Web-{095E432A-8F1B-8C92-338A-89A0C9D8B354}" dt="2019-09-10T13:19:51.870" v="799"/>
        <pc:sldMkLst>
          <pc:docMk/>
          <pc:sldMk cId="2303619646" sldId="336"/>
        </pc:sldMkLst>
        <pc:spChg chg="del">
          <ac:chgData name="Catalano Leonardo Omar" userId="S::locatalano@unlam.edu.ar::07f9aaf9-e21b-4df4-91b2-3b8066d40e21" providerId="AD" clId="Web-{095E432A-8F1B-8C92-338A-89A0C9D8B354}" dt="2019-09-10T13:05:42.239" v="755"/>
          <ac:spMkLst>
            <pc:docMk/>
            <pc:sldMk cId="2303619646" sldId="336"/>
            <ac:spMk id="2" creationId="{7FA74A9E-A871-40E7-98C0-E2941531BDB9}"/>
          </ac:spMkLst>
        </pc:spChg>
        <pc:spChg chg="mod">
          <ac:chgData name="Catalano Leonardo Omar" userId="S::locatalano@unlam.edu.ar::07f9aaf9-e21b-4df4-91b2-3b8066d40e21" providerId="AD" clId="Web-{095E432A-8F1B-8C92-338A-89A0C9D8B354}" dt="2019-09-10T13:06:12.942" v="761" actId="20577"/>
          <ac:spMkLst>
            <pc:docMk/>
            <pc:sldMk cId="2303619646" sldId="336"/>
            <ac:spMk id="3" creationId="{F2973177-579A-49E4-967C-42AC49CA7AAD}"/>
          </ac:spMkLst>
        </pc:spChg>
      </pc:sldChg>
    </pc:docChg>
  </pc:docChgLst>
  <pc:docChgLst>
    <pc:chgData name="Catalano Leonardo Omar" userId="S::locatalano@unlam.edu.ar::07f9aaf9-e21b-4df4-91b2-3b8066d40e21" providerId="AD" clId="Web-{1A505A0B-0423-31FF-18EC-AD81486C3B2E}"/>
    <pc:docChg chg="">
      <pc:chgData name="Catalano Leonardo Omar" userId="S::locatalano@unlam.edu.ar::07f9aaf9-e21b-4df4-91b2-3b8066d40e21" providerId="AD" clId="Web-{1A505A0B-0423-31FF-18EC-AD81486C3B2E}" dt="2019-04-17T11:46:40.267" v="0"/>
      <pc:docMkLst>
        <pc:docMk/>
      </pc:docMkLst>
      <pc:sldChg chg="addCm">
        <pc:chgData name="Catalano Leonardo Omar" userId="S::locatalano@unlam.edu.ar::07f9aaf9-e21b-4df4-91b2-3b8066d40e21" providerId="AD" clId="Web-{1A505A0B-0423-31FF-18EC-AD81486C3B2E}" dt="2019-04-17T11:46:40.267" v="0"/>
        <pc:sldMkLst>
          <pc:docMk/>
          <pc:sldMk cId="0" sldId="276"/>
        </pc:sldMkLst>
      </pc:sldChg>
    </pc:docChg>
  </pc:docChgLst>
  <pc:docChgLst>
    <pc:chgData name="Catalano Leonardo Omar" userId="S::locatalano@unlam.edu.ar::07f9aaf9-e21b-4df4-91b2-3b8066d40e21" providerId="AD" clId="Web-{352BECBD-E8E2-D7DB-BEA3-20D1B5F11D4F}"/>
    <pc:docChg chg="addSld delSld modSld">
      <pc:chgData name="Catalano Leonardo Omar" userId="S::locatalano@unlam.edu.ar::07f9aaf9-e21b-4df4-91b2-3b8066d40e21" providerId="AD" clId="Web-{352BECBD-E8E2-D7DB-BEA3-20D1B5F11D4F}" dt="2019-04-14T17:06:14.513" v="1296" actId="20577"/>
      <pc:docMkLst>
        <pc:docMk/>
      </pc:docMkLst>
      <pc:sldChg chg="modSp">
        <pc:chgData name="Catalano Leonardo Omar" userId="S::locatalano@unlam.edu.ar::07f9aaf9-e21b-4df4-91b2-3b8066d40e21" providerId="AD" clId="Web-{352BECBD-E8E2-D7DB-BEA3-20D1B5F11D4F}" dt="2019-04-14T13:24:09.735" v="4" actId="20577"/>
        <pc:sldMkLst>
          <pc:docMk/>
          <pc:sldMk cId="0" sldId="257"/>
        </pc:sldMkLst>
        <pc:spChg chg="mod">
          <ac:chgData name="Catalano Leonardo Omar" userId="S::locatalano@unlam.edu.ar::07f9aaf9-e21b-4df4-91b2-3b8066d40e21" providerId="AD" clId="Web-{352BECBD-E8E2-D7DB-BEA3-20D1B5F11D4F}" dt="2019-04-14T13:24:09.735" v="4" actId="20577"/>
          <ac:spMkLst>
            <pc:docMk/>
            <pc:sldMk cId="0" sldId="257"/>
            <ac:spMk id="4098" creationId="{5A6B61C8-7F28-4CDB-8CCA-353BD5BE44FE}"/>
          </ac:spMkLst>
        </pc:spChg>
      </pc:sldChg>
      <pc:sldChg chg="modSp">
        <pc:chgData name="Catalano Leonardo Omar" userId="S::locatalano@unlam.edu.ar::07f9aaf9-e21b-4df4-91b2-3b8066d40e21" providerId="AD" clId="Web-{352BECBD-E8E2-D7DB-BEA3-20D1B5F11D4F}" dt="2019-04-14T15:56:17.890" v="659" actId="20577"/>
        <pc:sldMkLst>
          <pc:docMk/>
          <pc:sldMk cId="0" sldId="258"/>
        </pc:sldMkLst>
        <pc:spChg chg="mod">
          <ac:chgData name="Catalano Leonardo Omar" userId="S::locatalano@unlam.edu.ar::07f9aaf9-e21b-4df4-91b2-3b8066d40e21" providerId="AD" clId="Web-{352BECBD-E8E2-D7DB-BEA3-20D1B5F11D4F}" dt="2019-04-14T15:56:17.890" v="659" actId="20577"/>
          <ac:spMkLst>
            <pc:docMk/>
            <pc:sldMk cId="0" sldId="258"/>
            <ac:spMk id="5122" creationId="{D74B7E7F-A2B9-46B4-8B88-D3EF11C69BE4}"/>
          </ac:spMkLst>
        </pc:spChg>
        <pc:spChg chg="mod">
          <ac:chgData name="Catalano Leonardo Omar" userId="S::locatalano@unlam.edu.ar::07f9aaf9-e21b-4df4-91b2-3b8066d40e21" providerId="AD" clId="Web-{352BECBD-E8E2-D7DB-BEA3-20D1B5F11D4F}" dt="2019-04-14T15:56:02.494" v="654" actId="20577"/>
          <ac:spMkLst>
            <pc:docMk/>
            <pc:sldMk cId="0" sldId="258"/>
            <ac:spMk id="5123" creationId="{1A617B7D-AF6F-4F53-BD53-61A04C2F23DB}"/>
          </ac:spMkLst>
        </pc:spChg>
      </pc:sldChg>
      <pc:sldChg chg="modSp">
        <pc:chgData name="Catalano Leonardo Omar" userId="S::locatalano@unlam.edu.ar::07f9aaf9-e21b-4df4-91b2-3b8066d40e21" providerId="AD" clId="Web-{352BECBD-E8E2-D7DB-BEA3-20D1B5F11D4F}" dt="2019-04-14T15:57:22.405" v="680" actId="14100"/>
        <pc:sldMkLst>
          <pc:docMk/>
          <pc:sldMk cId="0" sldId="259"/>
        </pc:sldMkLst>
        <pc:spChg chg="mod">
          <ac:chgData name="Catalano Leonardo Omar" userId="S::locatalano@unlam.edu.ar::07f9aaf9-e21b-4df4-91b2-3b8066d40e21" providerId="AD" clId="Web-{352BECBD-E8E2-D7DB-BEA3-20D1B5F11D4F}" dt="2019-04-14T15:57:22.405" v="680" actId="14100"/>
          <ac:spMkLst>
            <pc:docMk/>
            <pc:sldMk cId="0" sldId="259"/>
            <ac:spMk id="6146" creationId="{A62374D1-9E14-4720-B1F3-AFB346D0158A}"/>
          </ac:spMkLst>
        </pc:spChg>
        <pc:spChg chg="mod">
          <ac:chgData name="Catalano Leonardo Omar" userId="S::locatalano@unlam.edu.ar::07f9aaf9-e21b-4df4-91b2-3b8066d40e21" providerId="AD" clId="Web-{352BECBD-E8E2-D7DB-BEA3-20D1B5F11D4F}" dt="2019-04-14T15:56:43.749" v="666" actId="20577"/>
          <ac:spMkLst>
            <pc:docMk/>
            <pc:sldMk cId="0" sldId="259"/>
            <ac:spMk id="6147" creationId="{E697A225-0794-412E-9322-EA02DC17D2E4}"/>
          </ac:spMkLst>
        </pc:spChg>
      </pc:sldChg>
      <pc:sldChg chg="modSp">
        <pc:chgData name="Catalano Leonardo Omar" userId="S::locatalano@unlam.edu.ar::07f9aaf9-e21b-4df4-91b2-3b8066d40e21" providerId="AD" clId="Web-{352BECBD-E8E2-D7DB-BEA3-20D1B5F11D4F}" dt="2019-04-14T16:00:10.341" v="732" actId="20577"/>
        <pc:sldMkLst>
          <pc:docMk/>
          <pc:sldMk cId="0" sldId="260"/>
        </pc:sldMkLst>
        <pc:spChg chg="mod">
          <ac:chgData name="Catalano Leonardo Omar" userId="S::locatalano@unlam.edu.ar::07f9aaf9-e21b-4df4-91b2-3b8066d40e21" providerId="AD" clId="Web-{352BECBD-E8E2-D7DB-BEA3-20D1B5F11D4F}" dt="2019-04-14T16:00:10.341" v="732" actId="20577"/>
          <ac:spMkLst>
            <pc:docMk/>
            <pc:sldMk cId="0" sldId="260"/>
            <ac:spMk id="8194" creationId="{478E7D28-3454-45DD-9A93-3C4B4CB9841E}"/>
          </ac:spMkLst>
        </pc:spChg>
        <pc:picChg chg="mod">
          <ac:chgData name="Catalano Leonardo Omar" userId="S::locatalano@unlam.edu.ar::07f9aaf9-e21b-4df4-91b2-3b8066d40e21" providerId="AD" clId="Web-{352BECBD-E8E2-D7DB-BEA3-20D1B5F11D4F}" dt="2019-04-14T15:58:36.404" v="699" actId="14100"/>
          <ac:picMkLst>
            <pc:docMk/>
            <pc:sldMk cId="0" sldId="260"/>
            <ac:picMk id="8196" creationId="{0790E97E-4322-484A-AF3C-F8E50986E182}"/>
          </ac:picMkLst>
        </pc:picChg>
      </pc:sldChg>
      <pc:sldChg chg="modSp">
        <pc:chgData name="Catalano Leonardo Omar" userId="S::locatalano@unlam.edu.ar::07f9aaf9-e21b-4df4-91b2-3b8066d40e21" providerId="AD" clId="Web-{352BECBD-E8E2-D7DB-BEA3-20D1B5F11D4F}" dt="2019-04-14T16:01:09.809" v="748" actId="20577"/>
        <pc:sldMkLst>
          <pc:docMk/>
          <pc:sldMk cId="0" sldId="261"/>
        </pc:sldMkLst>
        <pc:spChg chg="mod">
          <ac:chgData name="Catalano Leonardo Omar" userId="S::locatalano@unlam.edu.ar::07f9aaf9-e21b-4df4-91b2-3b8066d40e21" providerId="AD" clId="Web-{352BECBD-E8E2-D7DB-BEA3-20D1B5F11D4F}" dt="2019-04-14T16:00:49.966" v="743" actId="20577"/>
          <ac:spMkLst>
            <pc:docMk/>
            <pc:sldMk cId="0" sldId="261"/>
            <ac:spMk id="9218" creationId="{0A435F22-FB2D-4B9B-AC9C-14A6E35E4132}"/>
          </ac:spMkLst>
        </pc:spChg>
        <pc:spChg chg="mod">
          <ac:chgData name="Catalano Leonardo Omar" userId="S::locatalano@unlam.edu.ar::07f9aaf9-e21b-4df4-91b2-3b8066d40e21" providerId="AD" clId="Web-{352BECBD-E8E2-D7DB-BEA3-20D1B5F11D4F}" dt="2019-04-14T16:01:09.809" v="748" actId="20577"/>
          <ac:spMkLst>
            <pc:docMk/>
            <pc:sldMk cId="0" sldId="261"/>
            <ac:spMk id="9219" creationId="{C733D4D1-5E14-4E16-82FB-ACFE02A9639F}"/>
          </ac:spMkLst>
        </pc:spChg>
      </pc:sldChg>
      <pc:sldChg chg="modSp">
        <pc:chgData name="Catalano Leonardo Omar" userId="S::locatalano@unlam.edu.ar::07f9aaf9-e21b-4df4-91b2-3b8066d40e21" providerId="AD" clId="Web-{352BECBD-E8E2-D7DB-BEA3-20D1B5F11D4F}" dt="2019-04-14T16:01:21.731" v="752" actId="20577"/>
        <pc:sldMkLst>
          <pc:docMk/>
          <pc:sldMk cId="0" sldId="262"/>
        </pc:sldMkLst>
        <pc:spChg chg="mod">
          <ac:chgData name="Catalano Leonardo Omar" userId="S::locatalano@unlam.edu.ar::07f9aaf9-e21b-4df4-91b2-3b8066d40e21" providerId="AD" clId="Web-{352BECBD-E8E2-D7DB-BEA3-20D1B5F11D4F}" dt="2019-04-14T16:01:21.731" v="752" actId="20577"/>
          <ac:spMkLst>
            <pc:docMk/>
            <pc:sldMk cId="0" sldId="262"/>
            <ac:spMk id="10242" creationId="{8576CEB6-F0C3-464E-918A-A4E2173F21A5}"/>
          </ac:spMkLst>
        </pc:spChg>
      </pc:sldChg>
      <pc:sldChg chg="modSp">
        <pc:chgData name="Catalano Leonardo Omar" userId="S::locatalano@unlam.edu.ar::07f9aaf9-e21b-4df4-91b2-3b8066d40e21" providerId="AD" clId="Web-{352BECBD-E8E2-D7DB-BEA3-20D1B5F11D4F}" dt="2019-04-14T16:03:28.558" v="780" actId="20577"/>
        <pc:sldMkLst>
          <pc:docMk/>
          <pc:sldMk cId="0" sldId="263"/>
        </pc:sldMkLst>
        <pc:spChg chg="mod">
          <ac:chgData name="Catalano Leonardo Omar" userId="S::locatalano@unlam.edu.ar::07f9aaf9-e21b-4df4-91b2-3b8066d40e21" providerId="AD" clId="Web-{352BECBD-E8E2-D7DB-BEA3-20D1B5F11D4F}" dt="2019-04-14T16:02:57.246" v="773" actId="14100"/>
          <ac:spMkLst>
            <pc:docMk/>
            <pc:sldMk cId="0" sldId="263"/>
            <ac:spMk id="13314" creationId="{99DD2D82-38E4-4D75-8BD7-508BA0C234A2}"/>
          </ac:spMkLst>
        </pc:spChg>
        <pc:spChg chg="mod">
          <ac:chgData name="Catalano Leonardo Omar" userId="S::locatalano@unlam.edu.ar::07f9aaf9-e21b-4df4-91b2-3b8066d40e21" providerId="AD" clId="Web-{352BECBD-E8E2-D7DB-BEA3-20D1B5F11D4F}" dt="2019-04-14T16:03:28.558" v="780" actId="20577"/>
          <ac:spMkLst>
            <pc:docMk/>
            <pc:sldMk cId="0" sldId="263"/>
            <ac:spMk id="13315" creationId="{E176EE25-F9D9-4251-8DCF-F2E4CE6E74B1}"/>
          </ac:spMkLst>
        </pc:spChg>
      </pc:sldChg>
      <pc:sldChg chg="modSp">
        <pc:chgData name="Catalano Leonardo Omar" userId="S::locatalano@unlam.edu.ar::07f9aaf9-e21b-4df4-91b2-3b8066d40e21" providerId="AD" clId="Web-{352BECBD-E8E2-D7DB-BEA3-20D1B5F11D4F}" dt="2019-04-14T16:03:53.621" v="787" actId="20577"/>
        <pc:sldMkLst>
          <pc:docMk/>
          <pc:sldMk cId="0" sldId="264"/>
        </pc:sldMkLst>
        <pc:spChg chg="mod">
          <ac:chgData name="Catalano Leonardo Omar" userId="S::locatalano@unlam.edu.ar::07f9aaf9-e21b-4df4-91b2-3b8066d40e21" providerId="AD" clId="Web-{352BECBD-E8E2-D7DB-BEA3-20D1B5F11D4F}" dt="2019-04-14T16:03:53.621" v="787" actId="20577"/>
          <ac:spMkLst>
            <pc:docMk/>
            <pc:sldMk cId="0" sldId="264"/>
            <ac:spMk id="14338" creationId="{65BB173D-3400-4085-B8B7-237A3906DA4D}"/>
          </ac:spMkLst>
        </pc:spChg>
      </pc:sldChg>
      <pc:sldChg chg="modSp">
        <pc:chgData name="Catalano Leonardo Omar" userId="S::locatalano@unlam.edu.ar::07f9aaf9-e21b-4df4-91b2-3b8066d40e21" providerId="AD" clId="Web-{352BECBD-E8E2-D7DB-BEA3-20D1B5F11D4F}" dt="2019-04-14T16:04:35.636" v="796" actId="20577"/>
        <pc:sldMkLst>
          <pc:docMk/>
          <pc:sldMk cId="0" sldId="265"/>
        </pc:sldMkLst>
        <pc:spChg chg="mod">
          <ac:chgData name="Catalano Leonardo Omar" userId="S::locatalano@unlam.edu.ar::07f9aaf9-e21b-4df4-91b2-3b8066d40e21" providerId="AD" clId="Web-{352BECBD-E8E2-D7DB-BEA3-20D1B5F11D4F}" dt="2019-04-14T16:04:35.636" v="796" actId="20577"/>
          <ac:spMkLst>
            <pc:docMk/>
            <pc:sldMk cId="0" sldId="265"/>
            <ac:spMk id="15362" creationId="{ADC60916-068B-4FF0-BC33-79788E83C431}"/>
          </ac:spMkLst>
        </pc:spChg>
      </pc:sldChg>
      <pc:sldChg chg="modSp">
        <pc:chgData name="Catalano Leonardo Omar" userId="S::locatalano@unlam.edu.ar::07f9aaf9-e21b-4df4-91b2-3b8066d40e21" providerId="AD" clId="Web-{352BECBD-E8E2-D7DB-BEA3-20D1B5F11D4F}" dt="2019-04-14T16:26:12.188" v="912" actId="20577"/>
        <pc:sldMkLst>
          <pc:docMk/>
          <pc:sldMk cId="0" sldId="268"/>
        </pc:sldMkLst>
        <pc:spChg chg="mod">
          <ac:chgData name="Catalano Leonardo Omar" userId="S::locatalano@unlam.edu.ar::07f9aaf9-e21b-4df4-91b2-3b8066d40e21" providerId="AD" clId="Web-{352BECBD-E8E2-D7DB-BEA3-20D1B5F11D4F}" dt="2019-04-14T16:26:12.188" v="912" actId="20577"/>
          <ac:spMkLst>
            <pc:docMk/>
            <pc:sldMk cId="0" sldId="268"/>
            <ac:spMk id="18434" creationId="{33562D57-D7D5-4AC1-A71D-E114B5368BB8}"/>
          </ac:spMkLst>
        </pc:spChg>
      </pc:sldChg>
      <pc:sldChg chg="modSp">
        <pc:chgData name="Catalano Leonardo Omar" userId="S::locatalano@unlam.edu.ar::07f9aaf9-e21b-4df4-91b2-3b8066d40e21" providerId="AD" clId="Web-{352BECBD-E8E2-D7DB-BEA3-20D1B5F11D4F}" dt="2019-04-14T16:26:32.063" v="916" actId="20577"/>
        <pc:sldMkLst>
          <pc:docMk/>
          <pc:sldMk cId="0" sldId="273"/>
        </pc:sldMkLst>
        <pc:spChg chg="mod">
          <ac:chgData name="Catalano Leonardo Omar" userId="S::locatalano@unlam.edu.ar::07f9aaf9-e21b-4df4-91b2-3b8066d40e21" providerId="AD" clId="Web-{352BECBD-E8E2-D7DB-BEA3-20D1B5F11D4F}" dt="2019-04-14T16:26:32.063" v="916" actId="20577"/>
          <ac:spMkLst>
            <pc:docMk/>
            <pc:sldMk cId="0" sldId="273"/>
            <ac:spMk id="17410" creationId="{E0AB1F60-0DB1-4D08-99E7-75C1B668B623}"/>
          </ac:spMkLst>
        </pc:spChg>
      </pc:sldChg>
      <pc:sldChg chg="modSp">
        <pc:chgData name="Catalano Leonardo Omar" userId="S::locatalano@unlam.edu.ar::07f9aaf9-e21b-4df4-91b2-3b8066d40e21" providerId="AD" clId="Web-{352BECBD-E8E2-D7DB-BEA3-20D1B5F11D4F}" dt="2019-04-14T16:29:08.421" v="930" actId="20577"/>
        <pc:sldMkLst>
          <pc:docMk/>
          <pc:sldMk cId="0" sldId="274"/>
        </pc:sldMkLst>
        <pc:spChg chg="mod">
          <ac:chgData name="Catalano Leonardo Omar" userId="S::locatalano@unlam.edu.ar::07f9aaf9-e21b-4df4-91b2-3b8066d40e21" providerId="AD" clId="Web-{352BECBD-E8E2-D7DB-BEA3-20D1B5F11D4F}" dt="2019-04-14T16:28:37.203" v="921" actId="20577"/>
          <ac:spMkLst>
            <pc:docMk/>
            <pc:sldMk cId="0" sldId="274"/>
            <ac:spMk id="18434" creationId="{DDB915EC-74C7-4818-864E-8BDBE2261F5A}"/>
          </ac:spMkLst>
        </pc:spChg>
        <pc:spChg chg="mod">
          <ac:chgData name="Catalano Leonardo Omar" userId="S::locatalano@unlam.edu.ar::07f9aaf9-e21b-4df4-91b2-3b8066d40e21" providerId="AD" clId="Web-{352BECBD-E8E2-D7DB-BEA3-20D1B5F11D4F}" dt="2019-04-14T16:29:08.421" v="930" actId="20577"/>
          <ac:spMkLst>
            <pc:docMk/>
            <pc:sldMk cId="0" sldId="274"/>
            <ac:spMk id="22531" creationId="{1E81A3F6-D988-4598-B4BA-D5A9E24F9121}"/>
          </ac:spMkLst>
        </pc:spChg>
      </pc:sldChg>
      <pc:sldChg chg="modSp">
        <pc:chgData name="Catalano Leonardo Omar" userId="S::locatalano@unlam.edu.ar::07f9aaf9-e21b-4df4-91b2-3b8066d40e21" providerId="AD" clId="Web-{352BECBD-E8E2-D7DB-BEA3-20D1B5F11D4F}" dt="2019-04-14T16:38:58.073" v="975" actId="20577"/>
        <pc:sldMkLst>
          <pc:docMk/>
          <pc:sldMk cId="0" sldId="276"/>
        </pc:sldMkLst>
        <pc:spChg chg="mod">
          <ac:chgData name="Catalano Leonardo Omar" userId="S::locatalano@unlam.edu.ar::07f9aaf9-e21b-4df4-91b2-3b8066d40e21" providerId="AD" clId="Web-{352BECBD-E8E2-D7DB-BEA3-20D1B5F11D4F}" dt="2019-04-14T16:38:58.073" v="975" actId="20577"/>
          <ac:spMkLst>
            <pc:docMk/>
            <pc:sldMk cId="0" sldId="276"/>
            <ac:spMk id="24579" creationId="{9864A773-0AAB-4026-8F33-721CC4711A89}"/>
          </ac:spMkLst>
        </pc:spChg>
      </pc:sldChg>
      <pc:sldChg chg="modSp">
        <pc:chgData name="Catalano Leonardo Omar" userId="S::locatalano@unlam.edu.ar::07f9aaf9-e21b-4df4-91b2-3b8066d40e21" providerId="AD" clId="Web-{352BECBD-E8E2-D7DB-BEA3-20D1B5F11D4F}" dt="2019-04-14T16:40:01.682" v="996" actId="20577"/>
        <pc:sldMkLst>
          <pc:docMk/>
          <pc:sldMk cId="0" sldId="281"/>
        </pc:sldMkLst>
        <pc:spChg chg="mod">
          <ac:chgData name="Catalano Leonardo Omar" userId="S::locatalano@unlam.edu.ar::07f9aaf9-e21b-4df4-91b2-3b8066d40e21" providerId="AD" clId="Web-{352BECBD-E8E2-D7DB-BEA3-20D1B5F11D4F}" dt="2019-04-14T16:39:12.276" v="979" actId="20577"/>
          <ac:spMkLst>
            <pc:docMk/>
            <pc:sldMk cId="0" sldId="281"/>
            <ac:spMk id="23554" creationId="{3F8F2711-C896-4ED3-9730-56F6E8F73C7C}"/>
          </ac:spMkLst>
        </pc:spChg>
        <pc:spChg chg="mod">
          <ac:chgData name="Catalano Leonardo Omar" userId="S::locatalano@unlam.edu.ar::07f9aaf9-e21b-4df4-91b2-3b8066d40e21" providerId="AD" clId="Web-{352BECBD-E8E2-D7DB-BEA3-20D1B5F11D4F}" dt="2019-04-14T16:40:01.682" v="996" actId="20577"/>
          <ac:spMkLst>
            <pc:docMk/>
            <pc:sldMk cId="0" sldId="281"/>
            <ac:spMk id="23555" creationId="{5825A3FD-1DED-4BF4-AE12-C36CCC235BCF}"/>
          </ac:spMkLst>
        </pc:spChg>
      </pc:sldChg>
      <pc:sldChg chg="modSp">
        <pc:chgData name="Catalano Leonardo Omar" userId="S::locatalano@unlam.edu.ar::07f9aaf9-e21b-4df4-91b2-3b8066d40e21" providerId="AD" clId="Web-{352BECBD-E8E2-D7DB-BEA3-20D1B5F11D4F}" dt="2019-04-14T17:01:04.672" v="1184" actId="20577"/>
        <pc:sldMkLst>
          <pc:docMk/>
          <pc:sldMk cId="0" sldId="285"/>
        </pc:sldMkLst>
        <pc:spChg chg="mod">
          <ac:chgData name="Catalano Leonardo Omar" userId="S::locatalano@unlam.edu.ar::07f9aaf9-e21b-4df4-91b2-3b8066d40e21" providerId="AD" clId="Web-{352BECBD-E8E2-D7DB-BEA3-20D1B5F11D4F}" dt="2019-04-14T17:01:04.672" v="1184" actId="20577"/>
          <ac:spMkLst>
            <pc:docMk/>
            <pc:sldMk cId="0" sldId="285"/>
            <ac:spMk id="39939" creationId="{852A21C1-ED31-4EE2-A985-725902F62FA9}"/>
          </ac:spMkLst>
        </pc:spChg>
      </pc:sldChg>
      <pc:sldChg chg="modSp">
        <pc:chgData name="Catalano Leonardo Omar" userId="S::locatalano@unlam.edu.ar::07f9aaf9-e21b-4df4-91b2-3b8066d40e21" providerId="AD" clId="Web-{352BECBD-E8E2-D7DB-BEA3-20D1B5F11D4F}" dt="2019-04-14T17:02:24.828" v="1223" actId="20577"/>
        <pc:sldMkLst>
          <pc:docMk/>
          <pc:sldMk cId="0" sldId="286"/>
        </pc:sldMkLst>
        <pc:spChg chg="mod">
          <ac:chgData name="Catalano Leonardo Omar" userId="S::locatalano@unlam.edu.ar::07f9aaf9-e21b-4df4-91b2-3b8066d40e21" providerId="AD" clId="Web-{352BECBD-E8E2-D7DB-BEA3-20D1B5F11D4F}" dt="2019-04-14T17:01:27.359" v="1193" actId="20577"/>
          <ac:spMkLst>
            <pc:docMk/>
            <pc:sldMk cId="0" sldId="286"/>
            <ac:spMk id="40962" creationId="{24A05623-B01C-41AF-AA88-5820362C9328}"/>
          </ac:spMkLst>
        </pc:spChg>
        <pc:spChg chg="mod">
          <ac:chgData name="Catalano Leonardo Omar" userId="S::locatalano@unlam.edu.ar::07f9aaf9-e21b-4df4-91b2-3b8066d40e21" providerId="AD" clId="Web-{352BECBD-E8E2-D7DB-BEA3-20D1B5F11D4F}" dt="2019-04-14T17:02:24.828" v="1223" actId="20577"/>
          <ac:spMkLst>
            <pc:docMk/>
            <pc:sldMk cId="0" sldId="286"/>
            <ac:spMk id="40963" creationId="{6A9EB861-DAB3-4E2D-93AA-4593ACEEBF6E}"/>
          </ac:spMkLst>
        </pc:spChg>
      </pc:sldChg>
      <pc:sldChg chg="modSp">
        <pc:chgData name="Catalano Leonardo Omar" userId="S::locatalano@unlam.edu.ar::07f9aaf9-e21b-4df4-91b2-3b8066d40e21" providerId="AD" clId="Web-{352BECBD-E8E2-D7DB-BEA3-20D1B5F11D4F}" dt="2019-04-14T17:03:14.515" v="1238" actId="20577"/>
        <pc:sldMkLst>
          <pc:docMk/>
          <pc:sldMk cId="0" sldId="287"/>
        </pc:sldMkLst>
        <pc:spChg chg="mod">
          <ac:chgData name="Catalano Leonardo Omar" userId="S::locatalano@unlam.edu.ar::07f9aaf9-e21b-4df4-91b2-3b8066d40e21" providerId="AD" clId="Web-{352BECBD-E8E2-D7DB-BEA3-20D1B5F11D4F}" dt="2019-04-14T17:03:05.140" v="1235" actId="20577"/>
          <ac:spMkLst>
            <pc:docMk/>
            <pc:sldMk cId="0" sldId="287"/>
            <ac:spMk id="41986" creationId="{187C8A89-2D11-43BE-82C9-4AE5BCD21EB4}"/>
          </ac:spMkLst>
        </pc:spChg>
        <pc:spChg chg="mod">
          <ac:chgData name="Catalano Leonardo Omar" userId="S::locatalano@unlam.edu.ar::07f9aaf9-e21b-4df4-91b2-3b8066d40e21" providerId="AD" clId="Web-{352BECBD-E8E2-D7DB-BEA3-20D1B5F11D4F}" dt="2019-04-14T17:03:14.515" v="1238" actId="20577"/>
          <ac:spMkLst>
            <pc:docMk/>
            <pc:sldMk cId="0" sldId="287"/>
            <ac:spMk id="41987" creationId="{6B86FE0C-37E7-493C-AF80-9713703B631B}"/>
          </ac:spMkLst>
        </pc:spChg>
      </pc:sldChg>
      <pc:sldChg chg="modSp">
        <pc:chgData name="Catalano Leonardo Omar" userId="S::locatalano@unlam.edu.ar::07f9aaf9-e21b-4df4-91b2-3b8066d40e21" providerId="AD" clId="Web-{352BECBD-E8E2-D7DB-BEA3-20D1B5F11D4F}" dt="2019-04-14T17:03:55.999" v="1252" actId="20577"/>
        <pc:sldMkLst>
          <pc:docMk/>
          <pc:sldMk cId="0" sldId="288"/>
        </pc:sldMkLst>
        <pc:spChg chg="mod">
          <ac:chgData name="Catalano Leonardo Omar" userId="S::locatalano@unlam.edu.ar::07f9aaf9-e21b-4df4-91b2-3b8066d40e21" providerId="AD" clId="Web-{352BECBD-E8E2-D7DB-BEA3-20D1B5F11D4F}" dt="2019-04-14T17:03:47.358" v="1249" actId="20577"/>
          <ac:spMkLst>
            <pc:docMk/>
            <pc:sldMk cId="0" sldId="288"/>
            <ac:spMk id="43010" creationId="{66875CBD-4B28-4CAF-B527-214DE94A3837}"/>
          </ac:spMkLst>
        </pc:spChg>
        <pc:spChg chg="mod">
          <ac:chgData name="Catalano Leonardo Omar" userId="S::locatalano@unlam.edu.ar::07f9aaf9-e21b-4df4-91b2-3b8066d40e21" providerId="AD" clId="Web-{352BECBD-E8E2-D7DB-BEA3-20D1B5F11D4F}" dt="2019-04-14T17:03:55.999" v="1252" actId="20577"/>
          <ac:spMkLst>
            <pc:docMk/>
            <pc:sldMk cId="0" sldId="288"/>
            <ac:spMk id="43011" creationId="{13B2E8EB-576F-420D-8F06-37853AF437BB}"/>
          </ac:spMkLst>
        </pc:spChg>
      </pc:sldChg>
      <pc:sldChg chg="modSp">
        <pc:chgData name="Catalano Leonardo Omar" userId="S::locatalano@unlam.edu.ar::07f9aaf9-e21b-4df4-91b2-3b8066d40e21" providerId="AD" clId="Web-{352BECBD-E8E2-D7DB-BEA3-20D1B5F11D4F}" dt="2019-04-14T17:04:09.405" v="1255" actId="20577"/>
        <pc:sldMkLst>
          <pc:docMk/>
          <pc:sldMk cId="0" sldId="289"/>
        </pc:sldMkLst>
        <pc:spChg chg="mod">
          <ac:chgData name="Catalano Leonardo Omar" userId="S::locatalano@unlam.edu.ar::07f9aaf9-e21b-4df4-91b2-3b8066d40e21" providerId="AD" clId="Web-{352BECBD-E8E2-D7DB-BEA3-20D1B5F11D4F}" dt="2019-04-14T17:04:09.405" v="1255" actId="20577"/>
          <ac:spMkLst>
            <pc:docMk/>
            <pc:sldMk cId="0" sldId="289"/>
            <ac:spMk id="44034" creationId="{42D37E76-EA18-4517-A8EF-F2F621CE25CB}"/>
          </ac:spMkLst>
        </pc:spChg>
      </pc:sldChg>
      <pc:sldChg chg="modSp">
        <pc:chgData name="Catalano Leonardo Omar" userId="S::locatalano@unlam.edu.ar::07f9aaf9-e21b-4df4-91b2-3b8066d40e21" providerId="AD" clId="Web-{352BECBD-E8E2-D7DB-BEA3-20D1B5F11D4F}" dt="2019-04-14T17:04:47.920" v="1267" actId="20577"/>
        <pc:sldMkLst>
          <pc:docMk/>
          <pc:sldMk cId="0" sldId="290"/>
        </pc:sldMkLst>
        <pc:spChg chg="mod">
          <ac:chgData name="Catalano Leonardo Omar" userId="S::locatalano@unlam.edu.ar::07f9aaf9-e21b-4df4-91b2-3b8066d40e21" providerId="AD" clId="Web-{352BECBD-E8E2-D7DB-BEA3-20D1B5F11D4F}" dt="2019-04-14T17:04:38.326" v="1264" actId="20577"/>
          <ac:spMkLst>
            <pc:docMk/>
            <pc:sldMk cId="0" sldId="290"/>
            <ac:spMk id="45058" creationId="{25E9982C-12B9-49BF-93EC-1B1EC34E5D67}"/>
          </ac:spMkLst>
        </pc:spChg>
        <pc:spChg chg="mod">
          <ac:chgData name="Catalano Leonardo Omar" userId="S::locatalano@unlam.edu.ar::07f9aaf9-e21b-4df4-91b2-3b8066d40e21" providerId="AD" clId="Web-{352BECBD-E8E2-D7DB-BEA3-20D1B5F11D4F}" dt="2019-04-14T17:04:47.920" v="1267" actId="20577"/>
          <ac:spMkLst>
            <pc:docMk/>
            <pc:sldMk cId="0" sldId="290"/>
            <ac:spMk id="45059" creationId="{5387A1AF-70FC-4E99-AE6E-65AE79302ED3}"/>
          </ac:spMkLst>
        </pc:spChg>
      </pc:sldChg>
      <pc:sldChg chg="modSp">
        <pc:chgData name="Catalano Leonardo Omar" userId="S::locatalano@unlam.edu.ar::07f9aaf9-e21b-4df4-91b2-3b8066d40e21" providerId="AD" clId="Web-{352BECBD-E8E2-D7DB-BEA3-20D1B5F11D4F}" dt="2019-04-14T17:05:11.279" v="1274" actId="20577"/>
        <pc:sldMkLst>
          <pc:docMk/>
          <pc:sldMk cId="0" sldId="291"/>
        </pc:sldMkLst>
        <pc:spChg chg="mod">
          <ac:chgData name="Catalano Leonardo Omar" userId="S::locatalano@unlam.edu.ar::07f9aaf9-e21b-4df4-91b2-3b8066d40e21" providerId="AD" clId="Web-{352BECBD-E8E2-D7DB-BEA3-20D1B5F11D4F}" dt="2019-04-14T17:05:11.279" v="1274" actId="20577"/>
          <ac:spMkLst>
            <pc:docMk/>
            <pc:sldMk cId="0" sldId="291"/>
            <ac:spMk id="46082" creationId="{CFF8A6E6-E8EE-44E5-BCB2-C55502F65528}"/>
          </ac:spMkLst>
        </pc:spChg>
      </pc:sldChg>
      <pc:sldChg chg="modSp">
        <pc:chgData name="Catalano Leonardo Omar" userId="S::locatalano@unlam.edu.ar::07f9aaf9-e21b-4df4-91b2-3b8066d40e21" providerId="AD" clId="Web-{352BECBD-E8E2-D7DB-BEA3-20D1B5F11D4F}" dt="2019-04-14T17:05:31.982" v="1281" actId="20577"/>
        <pc:sldMkLst>
          <pc:docMk/>
          <pc:sldMk cId="0" sldId="292"/>
        </pc:sldMkLst>
        <pc:spChg chg="mod">
          <ac:chgData name="Catalano Leonardo Omar" userId="S::locatalano@unlam.edu.ar::07f9aaf9-e21b-4df4-91b2-3b8066d40e21" providerId="AD" clId="Web-{352BECBD-E8E2-D7DB-BEA3-20D1B5F11D4F}" dt="2019-04-14T17:05:31.982" v="1281" actId="20577"/>
          <ac:spMkLst>
            <pc:docMk/>
            <pc:sldMk cId="0" sldId="292"/>
            <ac:spMk id="47106" creationId="{D3201B9F-634D-4660-B6DC-8C9A9427FD52}"/>
          </ac:spMkLst>
        </pc:spChg>
        <pc:spChg chg="mod">
          <ac:chgData name="Catalano Leonardo Omar" userId="S::locatalano@unlam.edu.ar::07f9aaf9-e21b-4df4-91b2-3b8066d40e21" providerId="AD" clId="Web-{352BECBD-E8E2-D7DB-BEA3-20D1B5F11D4F}" dt="2019-04-14T17:05:25.389" v="1279" actId="20577"/>
          <ac:spMkLst>
            <pc:docMk/>
            <pc:sldMk cId="0" sldId="292"/>
            <ac:spMk id="47107" creationId="{F6AEBEFD-BF45-4774-A3BB-2551E0C1C657}"/>
          </ac:spMkLst>
        </pc:spChg>
      </pc:sldChg>
      <pc:sldChg chg="modSp">
        <pc:chgData name="Catalano Leonardo Omar" userId="S::locatalano@unlam.edu.ar::07f9aaf9-e21b-4df4-91b2-3b8066d40e21" providerId="AD" clId="Web-{352BECBD-E8E2-D7DB-BEA3-20D1B5F11D4F}" dt="2019-04-14T17:06:13.044" v="1294" actId="20577"/>
        <pc:sldMkLst>
          <pc:docMk/>
          <pc:sldMk cId="0" sldId="293"/>
        </pc:sldMkLst>
        <pc:spChg chg="mod">
          <ac:chgData name="Catalano Leonardo Omar" userId="S::locatalano@unlam.edu.ar::07f9aaf9-e21b-4df4-91b2-3b8066d40e21" providerId="AD" clId="Web-{352BECBD-E8E2-D7DB-BEA3-20D1B5F11D4F}" dt="2019-04-14T17:05:49.436" v="1287" actId="20577"/>
          <ac:spMkLst>
            <pc:docMk/>
            <pc:sldMk cId="0" sldId="293"/>
            <ac:spMk id="48130" creationId="{8B06884B-8F98-4A95-A7F1-65BD9B035662}"/>
          </ac:spMkLst>
        </pc:spChg>
        <pc:spChg chg="mod">
          <ac:chgData name="Catalano Leonardo Omar" userId="S::locatalano@unlam.edu.ar::07f9aaf9-e21b-4df4-91b2-3b8066d40e21" providerId="AD" clId="Web-{352BECBD-E8E2-D7DB-BEA3-20D1B5F11D4F}" dt="2019-04-14T17:06:03.685" v="1291" actId="20577"/>
          <ac:spMkLst>
            <pc:docMk/>
            <pc:sldMk cId="0" sldId="293"/>
            <ac:spMk id="48131" creationId="{A61E5B6D-55DC-4F9F-9047-224B75391A8D}"/>
          </ac:spMkLst>
        </pc:spChg>
        <pc:spChg chg="mod">
          <ac:chgData name="Catalano Leonardo Omar" userId="S::locatalano@unlam.edu.ar::07f9aaf9-e21b-4df4-91b2-3b8066d40e21" providerId="AD" clId="Web-{352BECBD-E8E2-D7DB-BEA3-20D1B5F11D4F}" dt="2019-04-14T17:06:13.044" v="1294" actId="20577"/>
          <ac:spMkLst>
            <pc:docMk/>
            <pc:sldMk cId="0" sldId="293"/>
            <ac:spMk id="48133" creationId="{FD86351C-7767-47B9-AB97-1E340FBDA0EC}"/>
          </ac:spMkLst>
        </pc:spChg>
      </pc:sldChg>
      <pc:sldChg chg="modSp">
        <pc:chgData name="Catalano Leonardo Omar" userId="S::locatalano@unlam.edu.ar::07f9aaf9-e21b-4df4-91b2-3b8066d40e21" providerId="AD" clId="Web-{352BECBD-E8E2-D7DB-BEA3-20D1B5F11D4F}" dt="2019-04-14T14:04:54.387" v="393" actId="20577"/>
        <pc:sldMkLst>
          <pc:docMk/>
          <pc:sldMk cId="0" sldId="294"/>
        </pc:sldMkLst>
        <pc:spChg chg="mod">
          <ac:chgData name="Catalano Leonardo Omar" userId="S::locatalano@unlam.edu.ar::07f9aaf9-e21b-4df4-91b2-3b8066d40e21" providerId="AD" clId="Web-{352BECBD-E8E2-D7DB-BEA3-20D1B5F11D4F}" dt="2019-04-14T13:56:50.240" v="305" actId="14100"/>
          <ac:spMkLst>
            <pc:docMk/>
            <pc:sldMk cId="0" sldId="294"/>
            <ac:spMk id="49154" creationId="{5274D0C2-3EB4-42DD-815A-6108DDBE1B7D}"/>
          </ac:spMkLst>
        </pc:spChg>
        <pc:spChg chg="mod">
          <ac:chgData name="Catalano Leonardo Omar" userId="S::locatalano@unlam.edu.ar::07f9aaf9-e21b-4df4-91b2-3b8066d40e21" providerId="AD" clId="Web-{352BECBD-E8E2-D7DB-BEA3-20D1B5F11D4F}" dt="2019-04-14T14:04:54.387" v="393" actId="20577"/>
          <ac:spMkLst>
            <pc:docMk/>
            <pc:sldMk cId="0" sldId="294"/>
            <ac:spMk id="49155" creationId="{32306829-5335-470E-AA99-32F5AF2F6387}"/>
          </ac:spMkLst>
        </pc:spChg>
      </pc:sldChg>
      <pc:sldChg chg="modSp">
        <pc:chgData name="Catalano Leonardo Omar" userId="S::locatalano@unlam.edu.ar::07f9aaf9-e21b-4df4-91b2-3b8066d40e21" providerId="AD" clId="Web-{352BECBD-E8E2-D7DB-BEA3-20D1B5F11D4F}" dt="2019-04-14T14:08:44.117" v="477" actId="20577"/>
        <pc:sldMkLst>
          <pc:docMk/>
          <pc:sldMk cId="0" sldId="295"/>
        </pc:sldMkLst>
        <pc:spChg chg="mod">
          <ac:chgData name="Catalano Leonardo Omar" userId="S::locatalano@unlam.edu.ar::07f9aaf9-e21b-4df4-91b2-3b8066d40e21" providerId="AD" clId="Web-{352BECBD-E8E2-D7DB-BEA3-20D1B5F11D4F}" dt="2019-04-14T14:08:44.117" v="477" actId="20577"/>
          <ac:spMkLst>
            <pc:docMk/>
            <pc:sldMk cId="0" sldId="295"/>
            <ac:spMk id="50178" creationId="{A538890C-08E4-4C28-B859-E5DC86B8DC93}"/>
          </ac:spMkLst>
        </pc:spChg>
      </pc:sldChg>
      <pc:sldChg chg="modSp">
        <pc:chgData name="Catalano Leonardo Omar" userId="S::locatalano@unlam.edu.ar::07f9aaf9-e21b-4df4-91b2-3b8066d40e21" providerId="AD" clId="Web-{352BECBD-E8E2-D7DB-BEA3-20D1B5F11D4F}" dt="2019-04-14T14:14:46.247" v="592" actId="14100"/>
        <pc:sldMkLst>
          <pc:docMk/>
          <pc:sldMk cId="0" sldId="296"/>
        </pc:sldMkLst>
        <pc:spChg chg="mod">
          <ac:chgData name="Catalano Leonardo Omar" userId="S::locatalano@unlam.edu.ar::07f9aaf9-e21b-4df4-91b2-3b8066d40e21" providerId="AD" clId="Web-{352BECBD-E8E2-D7DB-BEA3-20D1B5F11D4F}" dt="2019-04-14T14:13:46.401" v="579" actId="20577"/>
          <ac:spMkLst>
            <pc:docMk/>
            <pc:sldMk cId="0" sldId="296"/>
            <ac:spMk id="51202" creationId="{F485ABA9-E37F-4353-A600-D633D763D019}"/>
          </ac:spMkLst>
        </pc:spChg>
        <pc:spChg chg="mod">
          <ac:chgData name="Catalano Leonardo Omar" userId="S::locatalano@unlam.edu.ar::07f9aaf9-e21b-4df4-91b2-3b8066d40e21" providerId="AD" clId="Web-{352BECBD-E8E2-D7DB-BEA3-20D1B5F11D4F}" dt="2019-04-14T14:14:46.247" v="592" actId="14100"/>
          <ac:spMkLst>
            <pc:docMk/>
            <pc:sldMk cId="0" sldId="296"/>
            <ac:spMk id="51203" creationId="{78C1B2A1-6777-463C-970C-F616548806EB}"/>
          </ac:spMkLst>
        </pc:spChg>
      </pc:sldChg>
      <pc:sldChg chg="modSp">
        <pc:chgData name="Catalano Leonardo Omar" userId="S::locatalano@unlam.edu.ar::07f9aaf9-e21b-4df4-91b2-3b8066d40e21" providerId="AD" clId="Web-{352BECBD-E8E2-D7DB-BEA3-20D1B5F11D4F}" dt="2019-04-14T15:58:10.389" v="695" actId="20577"/>
        <pc:sldMkLst>
          <pc:docMk/>
          <pc:sldMk cId="0" sldId="308"/>
        </pc:sldMkLst>
        <pc:spChg chg="mod">
          <ac:chgData name="Catalano Leonardo Omar" userId="S::locatalano@unlam.edu.ar::07f9aaf9-e21b-4df4-91b2-3b8066d40e21" providerId="AD" clId="Web-{352BECBD-E8E2-D7DB-BEA3-20D1B5F11D4F}" dt="2019-04-14T15:58:10.389" v="695" actId="20577"/>
          <ac:spMkLst>
            <pc:docMk/>
            <pc:sldMk cId="0" sldId="308"/>
            <ac:spMk id="3" creationId="{C20EF3DF-362A-44F8-927C-7A7DD44B6B6A}"/>
          </ac:spMkLst>
        </pc:spChg>
        <pc:spChg chg="mod">
          <ac:chgData name="Catalano Leonardo Omar" userId="S::locatalano@unlam.edu.ar::07f9aaf9-e21b-4df4-91b2-3b8066d40e21" providerId="AD" clId="Web-{352BECBD-E8E2-D7DB-BEA3-20D1B5F11D4F}" dt="2019-04-14T15:57:36.702" v="683" actId="20577"/>
          <ac:spMkLst>
            <pc:docMk/>
            <pc:sldMk cId="0" sldId="308"/>
            <ac:spMk id="7170" creationId="{CE92F93D-541C-4509-B732-C809A1225AA6}"/>
          </ac:spMkLst>
        </pc:spChg>
      </pc:sldChg>
      <pc:sldChg chg="modSp">
        <pc:chgData name="Catalano Leonardo Omar" userId="S::locatalano@unlam.edu.ar::07f9aaf9-e21b-4df4-91b2-3b8066d40e21" providerId="AD" clId="Web-{352BECBD-E8E2-D7DB-BEA3-20D1B5F11D4F}" dt="2019-04-14T16:02:30.137" v="766" actId="20577"/>
        <pc:sldMkLst>
          <pc:docMk/>
          <pc:sldMk cId="0" sldId="310"/>
        </pc:sldMkLst>
        <pc:spChg chg="mod">
          <ac:chgData name="Catalano Leonardo Omar" userId="S::locatalano@unlam.edu.ar::07f9aaf9-e21b-4df4-91b2-3b8066d40e21" providerId="AD" clId="Web-{352BECBD-E8E2-D7DB-BEA3-20D1B5F11D4F}" dt="2019-04-14T16:02:18.090" v="761" actId="20577"/>
          <ac:spMkLst>
            <pc:docMk/>
            <pc:sldMk cId="0" sldId="310"/>
            <ac:spMk id="12290" creationId="{3A5581AF-A9A5-4263-8865-8A8F2599D63B}"/>
          </ac:spMkLst>
        </pc:spChg>
        <pc:spChg chg="mod">
          <ac:chgData name="Catalano Leonardo Omar" userId="S::locatalano@unlam.edu.ar::07f9aaf9-e21b-4df4-91b2-3b8066d40e21" providerId="AD" clId="Web-{352BECBD-E8E2-D7DB-BEA3-20D1B5F11D4F}" dt="2019-04-14T16:02:30.137" v="766" actId="20577"/>
          <ac:spMkLst>
            <pc:docMk/>
            <pc:sldMk cId="0" sldId="310"/>
            <ac:spMk id="12291" creationId="{BB1664CB-ADAD-4CE2-A7F5-DF72FFC80EF5}"/>
          </ac:spMkLst>
        </pc:spChg>
      </pc:sldChg>
      <pc:sldChg chg="modSp">
        <pc:chgData name="Catalano Leonardo Omar" userId="S::locatalano@unlam.edu.ar::07f9aaf9-e21b-4df4-91b2-3b8066d40e21" providerId="AD" clId="Web-{352BECBD-E8E2-D7DB-BEA3-20D1B5F11D4F}" dt="2019-04-14T16:29:36.015" v="941" actId="20577"/>
        <pc:sldMkLst>
          <pc:docMk/>
          <pc:sldMk cId="0" sldId="311"/>
        </pc:sldMkLst>
        <pc:spChg chg="mod">
          <ac:chgData name="Catalano Leonardo Omar" userId="S::locatalano@unlam.edu.ar::07f9aaf9-e21b-4df4-91b2-3b8066d40e21" providerId="AD" clId="Web-{352BECBD-E8E2-D7DB-BEA3-20D1B5F11D4F}" dt="2019-04-14T16:29:36.015" v="941" actId="20577"/>
          <ac:spMkLst>
            <pc:docMk/>
            <pc:sldMk cId="0" sldId="311"/>
            <ac:spMk id="3" creationId="{FCB5E355-6EE9-4CB4-8B92-1A195FB409E1}"/>
          </ac:spMkLst>
        </pc:spChg>
      </pc:sldChg>
      <pc:sldChg chg="modSp">
        <pc:chgData name="Catalano Leonardo Omar" userId="S::locatalano@unlam.edu.ar::07f9aaf9-e21b-4df4-91b2-3b8066d40e21" providerId="AD" clId="Web-{352BECBD-E8E2-D7DB-BEA3-20D1B5F11D4F}" dt="2019-04-14T16:30:03.546" v="951" actId="20577"/>
        <pc:sldMkLst>
          <pc:docMk/>
          <pc:sldMk cId="0" sldId="312"/>
        </pc:sldMkLst>
        <pc:spChg chg="mod">
          <ac:chgData name="Catalano Leonardo Omar" userId="S::locatalano@unlam.edu.ar::07f9aaf9-e21b-4df4-91b2-3b8066d40e21" providerId="AD" clId="Web-{352BECBD-E8E2-D7DB-BEA3-20D1B5F11D4F}" dt="2019-04-14T16:30:03.546" v="951" actId="20577"/>
          <ac:spMkLst>
            <pc:docMk/>
            <pc:sldMk cId="0" sldId="312"/>
            <ac:spMk id="4" creationId="{5A6DD6E4-C808-468A-84E3-C5F235CA19D2}"/>
          </ac:spMkLst>
        </pc:spChg>
      </pc:sldChg>
      <pc:sldChg chg="modSp">
        <pc:chgData name="Catalano Leonardo Omar" userId="S::locatalano@unlam.edu.ar::07f9aaf9-e21b-4df4-91b2-3b8066d40e21" providerId="AD" clId="Web-{352BECBD-E8E2-D7DB-BEA3-20D1B5F11D4F}" dt="2019-04-14T16:30:37.764" v="961" actId="20577"/>
        <pc:sldMkLst>
          <pc:docMk/>
          <pc:sldMk cId="0" sldId="313"/>
        </pc:sldMkLst>
        <pc:spChg chg="mod">
          <ac:chgData name="Catalano Leonardo Omar" userId="S::locatalano@unlam.edu.ar::07f9aaf9-e21b-4df4-91b2-3b8066d40e21" providerId="AD" clId="Web-{352BECBD-E8E2-D7DB-BEA3-20D1B5F11D4F}" dt="2019-04-14T16:30:37.764" v="961" actId="20577"/>
          <ac:spMkLst>
            <pc:docMk/>
            <pc:sldMk cId="0" sldId="313"/>
            <ac:spMk id="3" creationId="{DF7D49C7-65FE-4DF5-AD82-3EC171E86E5E}"/>
          </ac:spMkLst>
        </pc:spChg>
      </pc:sldChg>
      <pc:sldChg chg="modSp">
        <pc:chgData name="Catalano Leonardo Omar" userId="S::locatalano@unlam.edu.ar::07f9aaf9-e21b-4df4-91b2-3b8066d40e21" providerId="AD" clId="Web-{352BECBD-E8E2-D7DB-BEA3-20D1B5F11D4F}" dt="2019-04-14T16:45:43.539" v="1004" actId="20577"/>
        <pc:sldMkLst>
          <pc:docMk/>
          <pc:sldMk cId="0" sldId="314"/>
        </pc:sldMkLst>
        <pc:spChg chg="mod">
          <ac:chgData name="Catalano Leonardo Omar" userId="S::locatalano@unlam.edu.ar::07f9aaf9-e21b-4df4-91b2-3b8066d40e21" providerId="AD" clId="Web-{352BECBD-E8E2-D7DB-BEA3-20D1B5F11D4F}" dt="2019-04-14T16:45:43.539" v="1004" actId="20577"/>
          <ac:spMkLst>
            <pc:docMk/>
            <pc:sldMk cId="0" sldId="314"/>
            <ac:spMk id="3" creationId="{A77C1D6A-1072-40EF-BC1F-D03FFFE056E9}"/>
          </ac:spMkLst>
        </pc:spChg>
      </pc:sldChg>
      <pc:sldChg chg="modSp">
        <pc:chgData name="Catalano Leonardo Omar" userId="S::locatalano@unlam.edu.ar::07f9aaf9-e21b-4df4-91b2-3b8066d40e21" providerId="AD" clId="Web-{352BECBD-E8E2-D7DB-BEA3-20D1B5F11D4F}" dt="2019-04-14T16:46:40.944" v="1018" actId="20577"/>
        <pc:sldMkLst>
          <pc:docMk/>
          <pc:sldMk cId="0" sldId="315"/>
        </pc:sldMkLst>
        <pc:spChg chg="mod">
          <ac:chgData name="Catalano Leonardo Omar" userId="S::locatalano@unlam.edu.ar::07f9aaf9-e21b-4df4-91b2-3b8066d40e21" providerId="AD" clId="Web-{352BECBD-E8E2-D7DB-BEA3-20D1B5F11D4F}" dt="2019-04-14T16:46:40.944" v="1018" actId="20577"/>
          <ac:spMkLst>
            <pc:docMk/>
            <pc:sldMk cId="0" sldId="315"/>
            <ac:spMk id="3" creationId="{0039D6D2-FCFF-425A-9A86-2D62E9EB0AD1}"/>
          </ac:spMkLst>
        </pc:spChg>
      </pc:sldChg>
      <pc:sldChg chg="modSp">
        <pc:chgData name="Catalano Leonardo Omar" userId="S::locatalano@unlam.edu.ar::07f9aaf9-e21b-4df4-91b2-3b8066d40e21" providerId="AD" clId="Web-{352BECBD-E8E2-D7DB-BEA3-20D1B5F11D4F}" dt="2019-04-14T16:47:15.382" v="1028" actId="20577"/>
        <pc:sldMkLst>
          <pc:docMk/>
          <pc:sldMk cId="0" sldId="316"/>
        </pc:sldMkLst>
        <pc:spChg chg="mod">
          <ac:chgData name="Catalano Leonardo Omar" userId="S::locatalano@unlam.edu.ar::07f9aaf9-e21b-4df4-91b2-3b8066d40e21" providerId="AD" clId="Web-{352BECBD-E8E2-D7DB-BEA3-20D1B5F11D4F}" dt="2019-04-14T16:47:15.382" v="1028" actId="20577"/>
          <ac:spMkLst>
            <pc:docMk/>
            <pc:sldMk cId="0" sldId="316"/>
            <ac:spMk id="28674" creationId="{90D11B46-5D22-40E4-97C2-3135DD36B9D5}"/>
          </ac:spMkLst>
        </pc:spChg>
      </pc:sldChg>
      <pc:sldChg chg="modSp">
        <pc:chgData name="Catalano Leonardo Omar" userId="S::locatalano@unlam.edu.ar::07f9aaf9-e21b-4df4-91b2-3b8066d40e21" providerId="AD" clId="Web-{352BECBD-E8E2-D7DB-BEA3-20D1B5F11D4F}" dt="2019-04-14T16:46:09.085" v="1009" actId="20577"/>
        <pc:sldMkLst>
          <pc:docMk/>
          <pc:sldMk cId="0" sldId="317"/>
        </pc:sldMkLst>
        <pc:spChg chg="mod">
          <ac:chgData name="Catalano Leonardo Omar" userId="S::locatalano@unlam.edu.ar::07f9aaf9-e21b-4df4-91b2-3b8066d40e21" providerId="AD" clId="Web-{352BECBD-E8E2-D7DB-BEA3-20D1B5F11D4F}" dt="2019-04-14T16:46:09.085" v="1009" actId="20577"/>
          <ac:spMkLst>
            <pc:docMk/>
            <pc:sldMk cId="0" sldId="317"/>
            <ac:spMk id="3" creationId="{C5BB03D8-05AA-4251-BFB4-D3B10769545F}"/>
          </ac:spMkLst>
        </pc:spChg>
      </pc:sldChg>
      <pc:sldChg chg="modSp">
        <pc:chgData name="Catalano Leonardo Omar" userId="S::locatalano@unlam.edu.ar::07f9aaf9-e21b-4df4-91b2-3b8066d40e21" providerId="AD" clId="Web-{352BECBD-E8E2-D7DB-BEA3-20D1B5F11D4F}" dt="2019-04-14T16:47:51.600" v="1041" actId="20577"/>
        <pc:sldMkLst>
          <pc:docMk/>
          <pc:sldMk cId="0" sldId="319"/>
        </pc:sldMkLst>
        <pc:spChg chg="mod">
          <ac:chgData name="Catalano Leonardo Omar" userId="S::locatalano@unlam.edu.ar::07f9aaf9-e21b-4df4-91b2-3b8066d40e21" providerId="AD" clId="Web-{352BECBD-E8E2-D7DB-BEA3-20D1B5F11D4F}" dt="2019-04-14T16:47:51.600" v="1041" actId="20577"/>
          <ac:spMkLst>
            <pc:docMk/>
            <pc:sldMk cId="0" sldId="319"/>
            <ac:spMk id="3" creationId="{A8A6C684-119B-41CE-A050-75E6B63FB88B}"/>
          </ac:spMkLst>
        </pc:spChg>
      </pc:sldChg>
      <pc:sldChg chg="modSp">
        <pc:chgData name="Catalano Leonardo Omar" userId="S::locatalano@unlam.edu.ar::07f9aaf9-e21b-4df4-91b2-3b8066d40e21" providerId="AD" clId="Web-{352BECBD-E8E2-D7DB-BEA3-20D1B5F11D4F}" dt="2019-04-14T16:48:19.897" v="1051" actId="20577"/>
        <pc:sldMkLst>
          <pc:docMk/>
          <pc:sldMk cId="0" sldId="320"/>
        </pc:sldMkLst>
        <pc:spChg chg="mod">
          <ac:chgData name="Catalano Leonardo Omar" userId="S::locatalano@unlam.edu.ar::07f9aaf9-e21b-4df4-91b2-3b8066d40e21" providerId="AD" clId="Web-{352BECBD-E8E2-D7DB-BEA3-20D1B5F11D4F}" dt="2019-04-14T16:48:19.897" v="1051" actId="20577"/>
          <ac:spMkLst>
            <pc:docMk/>
            <pc:sldMk cId="0" sldId="320"/>
            <ac:spMk id="30722" creationId="{C38475F8-0A34-4E4A-B6F0-C72C8C16DB1F}"/>
          </ac:spMkLst>
        </pc:spChg>
      </pc:sldChg>
      <pc:sldChg chg="modSp">
        <pc:chgData name="Catalano Leonardo Omar" userId="S::locatalano@unlam.edu.ar::07f9aaf9-e21b-4df4-91b2-3b8066d40e21" providerId="AD" clId="Web-{352BECBD-E8E2-D7DB-BEA3-20D1B5F11D4F}" dt="2019-04-14T16:49:11.928" v="1068" actId="20577"/>
        <pc:sldMkLst>
          <pc:docMk/>
          <pc:sldMk cId="0" sldId="321"/>
        </pc:sldMkLst>
        <pc:spChg chg="mod">
          <ac:chgData name="Catalano Leonardo Omar" userId="S::locatalano@unlam.edu.ar::07f9aaf9-e21b-4df4-91b2-3b8066d40e21" providerId="AD" clId="Web-{352BECBD-E8E2-D7DB-BEA3-20D1B5F11D4F}" dt="2019-04-14T16:49:11.928" v="1068" actId="20577"/>
          <ac:spMkLst>
            <pc:docMk/>
            <pc:sldMk cId="0" sldId="321"/>
            <ac:spMk id="3" creationId="{643AF25A-A044-4272-8981-9D476840EB30}"/>
          </ac:spMkLst>
        </pc:spChg>
      </pc:sldChg>
      <pc:sldChg chg="modSp">
        <pc:chgData name="Catalano Leonardo Omar" userId="S::locatalano@unlam.edu.ar::07f9aaf9-e21b-4df4-91b2-3b8066d40e21" providerId="AD" clId="Web-{352BECBD-E8E2-D7DB-BEA3-20D1B5F11D4F}" dt="2019-04-14T16:53:03.066" v="1076" actId="20577"/>
        <pc:sldMkLst>
          <pc:docMk/>
          <pc:sldMk cId="0" sldId="322"/>
        </pc:sldMkLst>
        <pc:spChg chg="mod">
          <ac:chgData name="Catalano Leonardo Omar" userId="S::locatalano@unlam.edu.ar::07f9aaf9-e21b-4df4-91b2-3b8066d40e21" providerId="AD" clId="Web-{352BECBD-E8E2-D7DB-BEA3-20D1B5F11D4F}" dt="2019-04-14T16:53:03.066" v="1076" actId="20577"/>
          <ac:spMkLst>
            <pc:docMk/>
            <pc:sldMk cId="0" sldId="322"/>
            <ac:spMk id="3" creationId="{646F4272-874E-497F-94A2-69FA8B1B8A7E}"/>
          </ac:spMkLst>
        </pc:spChg>
      </pc:sldChg>
      <pc:sldChg chg="modSp">
        <pc:chgData name="Catalano Leonardo Omar" userId="S::locatalano@unlam.edu.ar::07f9aaf9-e21b-4df4-91b2-3b8066d40e21" providerId="AD" clId="Web-{352BECBD-E8E2-D7DB-BEA3-20D1B5F11D4F}" dt="2019-04-14T16:53:27.738" v="1086" actId="20577"/>
        <pc:sldMkLst>
          <pc:docMk/>
          <pc:sldMk cId="0" sldId="323"/>
        </pc:sldMkLst>
        <pc:spChg chg="mod">
          <ac:chgData name="Catalano Leonardo Omar" userId="S::locatalano@unlam.edu.ar::07f9aaf9-e21b-4df4-91b2-3b8066d40e21" providerId="AD" clId="Web-{352BECBD-E8E2-D7DB-BEA3-20D1B5F11D4F}" dt="2019-04-14T16:53:27.738" v="1086" actId="20577"/>
          <ac:spMkLst>
            <pc:docMk/>
            <pc:sldMk cId="0" sldId="323"/>
            <ac:spMk id="3" creationId="{C0D31B3E-56AD-4506-A895-D46AC61A58E9}"/>
          </ac:spMkLst>
        </pc:spChg>
      </pc:sldChg>
      <pc:sldChg chg="modSp">
        <pc:chgData name="Catalano Leonardo Omar" userId="S::locatalano@unlam.edu.ar::07f9aaf9-e21b-4df4-91b2-3b8066d40e21" providerId="AD" clId="Web-{352BECBD-E8E2-D7DB-BEA3-20D1B5F11D4F}" dt="2019-04-14T16:53:54.160" v="1092" actId="20577"/>
        <pc:sldMkLst>
          <pc:docMk/>
          <pc:sldMk cId="0" sldId="324"/>
        </pc:sldMkLst>
        <pc:spChg chg="mod">
          <ac:chgData name="Catalano Leonardo Omar" userId="S::locatalano@unlam.edu.ar::07f9aaf9-e21b-4df4-91b2-3b8066d40e21" providerId="AD" clId="Web-{352BECBD-E8E2-D7DB-BEA3-20D1B5F11D4F}" dt="2019-04-14T16:53:54.160" v="1092" actId="20577"/>
          <ac:spMkLst>
            <pc:docMk/>
            <pc:sldMk cId="0" sldId="324"/>
            <ac:spMk id="3" creationId="{169CD82E-A853-4371-970E-110D2FFD478D}"/>
          </ac:spMkLst>
        </pc:spChg>
      </pc:sldChg>
      <pc:sldChg chg="modSp">
        <pc:chgData name="Catalano Leonardo Omar" userId="S::locatalano@unlam.edu.ar::07f9aaf9-e21b-4df4-91b2-3b8066d40e21" providerId="AD" clId="Web-{352BECBD-E8E2-D7DB-BEA3-20D1B5F11D4F}" dt="2019-04-14T16:54:11.785" v="1098" actId="20577"/>
        <pc:sldMkLst>
          <pc:docMk/>
          <pc:sldMk cId="0" sldId="325"/>
        </pc:sldMkLst>
        <pc:spChg chg="mod">
          <ac:chgData name="Catalano Leonardo Omar" userId="S::locatalano@unlam.edu.ar::07f9aaf9-e21b-4df4-91b2-3b8066d40e21" providerId="AD" clId="Web-{352BECBD-E8E2-D7DB-BEA3-20D1B5F11D4F}" dt="2019-04-14T16:54:11.785" v="1098" actId="20577"/>
          <ac:spMkLst>
            <pc:docMk/>
            <pc:sldMk cId="0" sldId="325"/>
            <ac:spMk id="3" creationId="{50770B81-47FC-4B3D-B39E-8CB11BEA03BC}"/>
          </ac:spMkLst>
        </pc:spChg>
      </pc:sldChg>
      <pc:sldChg chg="modSp">
        <pc:chgData name="Catalano Leonardo Omar" userId="S::locatalano@unlam.edu.ar::07f9aaf9-e21b-4df4-91b2-3b8066d40e21" providerId="AD" clId="Web-{352BECBD-E8E2-D7DB-BEA3-20D1B5F11D4F}" dt="2019-04-14T16:56:41.643" v="1108" actId="20577"/>
        <pc:sldMkLst>
          <pc:docMk/>
          <pc:sldMk cId="0" sldId="326"/>
        </pc:sldMkLst>
        <pc:spChg chg="mod">
          <ac:chgData name="Catalano Leonardo Omar" userId="S::locatalano@unlam.edu.ar::07f9aaf9-e21b-4df4-91b2-3b8066d40e21" providerId="AD" clId="Web-{352BECBD-E8E2-D7DB-BEA3-20D1B5F11D4F}" dt="2019-04-14T16:56:41.643" v="1108" actId="20577"/>
          <ac:spMkLst>
            <pc:docMk/>
            <pc:sldMk cId="0" sldId="326"/>
            <ac:spMk id="36866" creationId="{65500C31-FCD7-488C-833F-42183F3CFC6B}"/>
          </ac:spMkLst>
        </pc:spChg>
      </pc:sldChg>
      <pc:sldChg chg="modSp">
        <pc:chgData name="Catalano Leonardo Omar" userId="S::locatalano@unlam.edu.ar::07f9aaf9-e21b-4df4-91b2-3b8066d40e21" providerId="AD" clId="Web-{352BECBD-E8E2-D7DB-BEA3-20D1B5F11D4F}" dt="2019-04-14T16:57:04.439" v="1114" actId="20577"/>
        <pc:sldMkLst>
          <pc:docMk/>
          <pc:sldMk cId="0" sldId="327"/>
        </pc:sldMkLst>
        <pc:spChg chg="mod">
          <ac:chgData name="Catalano Leonardo Omar" userId="S::locatalano@unlam.edu.ar::07f9aaf9-e21b-4df4-91b2-3b8066d40e21" providerId="AD" clId="Web-{352BECBD-E8E2-D7DB-BEA3-20D1B5F11D4F}" dt="2019-04-14T16:57:04.439" v="1114" actId="20577"/>
          <ac:spMkLst>
            <pc:docMk/>
            <pc:sldMk cId="0" sldId="327"/>
            <ac:spMk id="3" creationId="{8284E3E8-1F7F-4CD8-A675-5C54184E27DD}"/>
          </ac:spMkLst>
        </pc:spChg>
      </pc:sldChg>
      <pc:sldChg chg="modSp">
        <pc:chgData name="Catalano Leonardo Omar" userId="S::locatalano@unlam.edu.ar::07f9aaf9-e21b-4df4-91b2-3b8066d40e21" providerId="AD" clId="Web-{352BECBD-E8E2-D7DB-BEA3-20D1B5F11D4F}" dt="2019-04-14T16:57:37.002" v="1125" actId="20577"/>
        <pc:sldMkLst>
          <pc:docMk/>
          <pc:sldMk cId="0" sldId="328"/>
        </pc:sldMkLst>
        <pc:spChg chg="mod">
          <ac:chgData name="Catalano Leonardo Omar" userId="S::locatalano@unlam.edu.ar::07f9aaf9-e21b-4df4-91b2-3b8066d40e21" providerId="AD" clId="Web-{352BECBD-E8E2-D7DB-BEA3-20D1B5F11D4F}" dt="2019-04-14T16:57:23.127" v="1120" actId="20577"/>
          <ac:spMkLst>
            <pc:docMk/>
            <pc:sldMk cId="0" sldId="328"/>
            <ac:spMk id="38914" creationId="{A57205E8-82C8-410D-A9D3-76E1F9CD5DD4}"/>
          </ac:spMkLst>
        </pc:spChg>
        <pc:spChg chg="mod">
          <ac:chgData name="Catalano Leonardo Omar" userId="S::locatalano@unlam.edu.ar::07f9aaf9-e21b-4df4-91b2-3b8066d40e21" providerId="AD" clId="Web-{352BECBD-E8E2-D7DB-BEA3-20D1B5F11D4F}" dt="2019-04-14T16:57:37.002" v="1125" actId="20577"/>
          <ac:spMkLst>
            <pc:docMk/>
            <pc:sldMk cId="0" sldId="328"/>
            <ac:spMk id="38915" creationId="{63ECB931-BE2F-47C1-BC4F-A5961A68A5E4}"/>
          </ac:spMkLst>
        </pc:spChg>
      </pc:sldChg>
      <pc:sldChg chg="delSp modSp new">
        <pc:chgData name="Catalano Leonardo Omar" userId="S::locatalano@unlam.edu.ar::07f9aaf9-e21b-4df4-91b2-3b8066d40e21" providerId="AD" clId="Web-{352BECBD-E8E2-D7DB-BEA3-20D1B5F11D4F}" dt="2019-04-14T13:46:42.821" v="295" actId="20577"/>
        <pc:sldMkLst>
          <pc:docMk/>
          <pc:sldMk cId="3076549939" sldId="329"/>
        </pc:sldMkLst>
        <pc:spChg chg="del">
          <ac:chgData name="Catalano Leonardo Omar" userId="S::locatalano@unlam.edu.ar::07f9aaf9-e21b-4df4-91b2-3b8066d40e21" providerId="AD" clId="Web-{352BECBD-E8E2-D7DB-BEA3-20D1B5F11D4F}" dt="2019-04-14T13:39:25.331" v="79"/>
          <ac:spMkLst>
            <pc:docMk/>
            <pc:sldMk cId="3076549939" sldId="329"/>
            <ac:spMk id="2" creationId="{D9F3524B-BF19-4164-9265-66523AAAC418}"/>
          </ac:spMkLst>
        </pc:spChg>
        <pc:spChg chg="mod">
          <ac:chgData name="Catalano Leonardo Omar" userId="S::locatalano@unlam.edu.ar::07f9aaf9-e21b-4df4-91b2-3b8066d40e21" providerId="AD" clId="Web-{352BECBD-E8E2-D7DB-BEA3-20D1B5F11D4F}" dt="2019-04-14T13:46:42.821" v="295" actId="20577"/>
          <ac:spMkLst>
            <pc:docMk/>
            <pc:sldMk cId="3076549939" sldId="329"/>
            <ac:spMk id="3" creationId="{E1773901-A9CE-4089-AE11-DEC329837AEF}"/>
          </ac:spMkLst>
        </pc:spChg>
      </pc:sldChg>
      <pc:sldChg chg="delSp modSp new">
        <pc:chgData name="Catalano Leonardo Omar" userId="S::locatalano@unlam.edu.ar::07f9aaf9-e21b-4df4-91b2-3b8066d40e21" providerId="AD" clId="Web-{352BECBD-E8E2-D7DB-BEA3-20D1B5F11D4F}" dt="2019-04-14T15:48:42.435" v="648" actId="20577"/>
        <pc:sldMkLst>
          <pc:docMk/>
          <pc:sldMk cId="1908474966" sldId="331"/>
        </pc:sldMkLst>
        <pc:spChg chg="del">
          <ac:chgData name="Catalano Leonardo Omar" userId="S::locatalano@unlam.edu.ar::07f9aaf9-e21b-4df4-91b2-3b8066d40e21" providerId="AD" clId="Web-{352BECBD-E8E2-D7DB-BEA3-20D1B5F11D4F}" dt="2019-04-14T14:06:29.455" v="397"/>
          <ac:spMkLst>
            <pc:docMk/>
            <pc:sldMk cId="1908474966" sldId="331"/>
            <ac:spMk id="2" creationId="{72902B8F-CA0E-4831-8054-735007F50AE5}"/>
          </ac:spMkLst>
        </pc:spChg>
        <pc:spChg chg="mod">
          <ac:chgData name="Catalano Leonardo Omar" userId="S::locatalano@unlam.edu.ar::07f9aaf9-e21b-4df4-91b2-3b8066d40e21" providerId="AD" clId="Web-{352BECBD-E8E2-D7DB-BEA3-20D1B5F11D4F}" dt="2019-04-14T15:48:42.435" v="648" actId="20577"/>
          <ac:spMkLst>
            <pc:docMk/>
            <pc:sldMk cId="1908474966" sldId="331"/>
            <ac:spMk id="3" creationId="{579D8EBB-C78C-4307-AB02-8D99E55B0411}"/>
          </ac:spMkLst>
        </pc:spChg>
      </pc:sldChg>
      <pc:sldChg chg="modSp new">
        <pc:chgData name="Catalano Leonardo Omar" userId="S::locatalano@unlam.edu.ar::07f9aaf9-e21b-4df4-91b2-3b8066d40e21" providerId="AD" clId="Web-{352BECBD-E8E2-D7DB-BEA3-20D1B5F11D4F}" dt="2019-04-14T15:48:27.872" v="645" actId="20577"/>
        <pc:sldMkLst>
          <pc:docMk/>
          <pc:sldMk cId="3537565671" sldId="332"/>
        </pc:sldMkLst>
        <pc:spChg chg="mod">
          <ac:chgData name="Catalano Leonardo Omar" userId="S::locatalano@unlam.edu.ar::07f9aaf9-e21b-4df4-91b2-3b8066d40e21" providerId="AD" clId="Web-{352BECBD-E8E2-D7DB-BEA3-20D1B5F11D4F}" dt="2019-04-14T15:47:20.904" v="628" actId="20577"/>
          <ac:spMkLst>
            <pc:docMk/>
            <pc:sldMk cId="3537565671" sldId="332"/>
            <ac:spMk id="2" creationId="{217CC791-4C35-4080-81CF-D1E46C35738B}"/>
          </ac:spMkLst>
        </pc:spChg>
        <pc:spChg chg="mod">
          <ac:chgData name="Catalano Leonardo Omar" userId="S::locatalano@unlam.edu.ar::07f9aaf9-e21b-4df4-91b2-3b8066d40e21" providerId="AD" clId="Web-{352BECBD-E8E2-D7DB-BEA3-20D1B5F11D4F}" dt="2019-04-14T15:48:27.872" v="645" actId="20577"/>
          <ac:spMkLst>
            <pc:docMk/>
            <pc:sldMk cId="3537565671" sldId="332"/>
            <ac:spMk id="3" creationId="{C20BE1D5-740C-4EEB-AB5E-7A721B6494CF}"/>
          </ac:spMkLst>
        </pc:spChg>
      </pc:sldChg>
    </pc:docChg>
  </pc:docChgLst>
  <pc:docChgLst>
    <pc:chgData name="Alexis Villamayor" userId="1ae08d78-cf63-4b1c-b2de-e4f0479c9050" providerId="ADAL" clId="{109A3F07-F191-4881-9AF9-867E75F1A903}"/>
    <pc:docChg chg="custSel modSld">
      <pc:chgData name="Alexis Villamayor" userId="1ae08d78-cf63-4b1c-b2de-e4f0479c9050" providerId="ADAL" clId="{109A3F07-F191-4881-9AF9-867E75F1A903}" dt="2021-09-20T10:44:27.393" v="96" actId="20577"/>
      <pc:docMkLst>
        <pc:docMk/>
      </pc:docMkLst>
      <pc:sldChg chg="modSp">
        <pc:chgData name="Alexis Villamayor" userId="1ae08d78-cf63-4b1c-b2de-e4f0479c9050" providerId="ADAL" clId="{109A3F07-F191-4881-9AF9-867E75F1A903}" dt="2021-09-20T10:43:41.869" v="92" actId="20577"/>
        <pc:sldMkLst>
          <pc:docMk/>
          <pc:sldMk cId="0" sldId="290"/>
        </pc:sldMkLst>
        <pc:spChg chg="mod">
          <ac:chgData name="Alexis Villamayor" userId="1ae08d78-cf63-4b1c-b2de-e4f0479c9050" providerId="ADAL" clId="{109A3F07-F191-4881-9AF9-867E75F1A903}" dt="2021-09-20T10:43:41.869" v="92" actId="20577"/>
          <ac:spMkLst>
            <pc:docMk/>
            <pc:sldMk cId="0" sldId="290"/>
            <ac:spMk id="45059" creationId="{5387A1AF-70FC-4E99-AE6E-65AE79302ED3}"/>
          </ac:spMkLst>
        </pc:spChg>
      </pc:sldChg>
      <pc:sldChg chg="modSp">
        <pc:chgData name="Alexis Villamayor" userId="1ae08d78-cf63-4b1c-b2de-e4f0479c9050" providerId="ADAL" clId="{109A3F07-F191-4881-9AF9-867E75F1A903}" dt="2021-09-20T10:44:27.393" v="96" actId="20577"/>
        <pc:sldMkLst>
          <pc:docMk/>
          <pc:sldMk cId="0" sldId="291"/>
        </pc:sldMkLst>
        <pc:spChg chg="mod">
          <ac:chgData name="Alexis Villamayor" userId="1ae08d78-cf63-4b1c-b2de-e4f0479c9050" providerId="ADAL" clId="{109A3F07-F191-4881-9AF9-867E75F1A903}" dt="2021-09-20T10:44:27.393" v="96" actId="20577"/>
          <ac:spMkLst>
            <pc:docMk/>
            <pc:sldMk cId="0" sldId="291"/>
            <ac:spMk id="46082" creationId="{CFF8A6E6-E8EE-44E5-BCB2-C55502F65528}"/>
          </ac:spMkLst>
        </pc:spChg>
      </pc:sldChg>
    </pc:docChg>
  </pc:docChgLst>
  <pc:docChgLst>
    <pc:chgData name="Alexis Villamayor" userId="S::avillamayor@unlam.edu.ar::1ae08d78-cf63-4b1c-b2de-e4f0479c9050" providerId="AD" clId="Web-{D913C301-E74B-7F66-8CCF-0C37D144EC59}"/>
    <pc:docChg chg="modSld">
      <pc:chgData name="Alexis Villamayor" userId="S::avillamayor@unlam.edu.ar::1ae08d78-cf63-4b1c-b2de-e4f0479c9050" providerId="AD" clId="Web-{D913C301-E74B-7F66-8CCF-0C37D144EC59}" dt="2019-04-16T21:34:13.866" v="1341" actId="20577"/>
      <pc:docMkLst>
        <pc:docMk/>
      </pc:docMkLst>
      <pc:sldChg chg="addSp modSp">
        <pc:chgData name="Alexis Villamayor" userId="S::avillamayor@unlam.edu.ar::1ae08d78-cf63-4b1c-b2de-e4f0479c9050" providerId="AD" clId="Web-{D913C301-E74B-7F66-8CCF-0C37D144EC59}" dt="2019-04-16T20:12:51.819" v="322"/>
        <pc:sldMkLst>
          <pc:docMk/>
          <pc:sldMk cId="0" sldId="268"/>
        </pc:sldMkLst>
        <pc:spChg chg="add mod">
          <ac:chgData name="Alexis Villamayor" userId="S::avillamayor@unlam.edu.ar::1ae08d78-cf63-4b1c-b2de-e4f0479c9050" providerId="AD" clId="Web-{D913C301-E74B-7F66-8CCF-0C37D144EC59}" dt="2019-04-16T20:08:18.981" v="155"/>
          <ac:spMkLst>
            <pc:docMk/>
            <pc:sldMk cId="0" sldId="268"/>
            <ac:spMk id="2" creationId="{B33EA21F-E884-40F4-9F74-F47A0E7C8595}"/>
          </ac:spMkLst>
        </pc:spChg>
        <pc:spChg chg="add mod">
          <ac:chgData name="Alexis Villamayor" userId="S::avillamayor@unlam.edu.ar::1ae08d78-cf63-4b1c-b2de-e4f0479c9050" providerId="AD" clId="Web-{D913C301-E74B-7F66-8CCF-0C37D144EC59}" dt="2019-04-16T20:12:51.819" v="322"/>
          <ac:spMkLst>
            <pc:docMk/>
            <pc:sldMk cId="0" sldId="268"/>
            <ac:spMk id="3" creationId="{5D38A76A-D634-46B6-AA86-7C77E8BC3DA1}"/>
          </ac:spMkLst>
        </pc:spChg>
        <pc:spChg chg="mod">
          <ac:chgData name="Alexis Villamayor" userId="S::avillamayor@unlam.edu.ar::1ae08d78-cf63-4b1c-b2de-e4f0479c9050" providerId="AD" clId="Web-{D913C301-E74B-7F66-8CCF-0C37D144EC59}" dt="2019-04-16T20:12:06.974" v="312" actId="14100"/>
          <ac:spMkLst>
            <pc:docMk/>
            <pc:sldMk cId="0" sldId="268"/>
            <ac:spMk id="18434" creationId="{33562D57-D7D5-4AC1-A71D-E114B5368BB8}"/>
          </ac:spMkLst>
        </pc:spChg>
      </pc:sldChg>
      <pc:sldChg chg="addSp modSp">
        <pc:chgData name="Alexis Villamayor" userId="S::avillamayor@unlam.edu.ar::1ae08d78-cf63-4b1c-b2de-e4f0479c9050" providerId="AD" clId="Web-{D913C301-E74B-7F66-8CCF-0C37D144EC59}" dt="2019-04-16T20:19:16.944" v="522" actId="20577"/>
        <pc:sldMkLst>
          <pc:docMk/>
          <pc:sldMk cId="0" sldId="274"/>
        </pc:sldMkLst>
        <pc:spChg chg="add mod">
          <ac:chgData name="Alexis Villamayor" userId="S::avillamayor@unlam.edu.ar::1ae08d78-cf63-4b1c-b2de-e4f0479c9050" providerId="AD" clId="Web-{D913C301-E74B-7F66-8CCF-0C37D144EC59}" dt="2019-04-16T20:16:57.001" v="492" actId="20577"/>
          <ac:spMkLst>
            <pc:docMk/>
            <pc:sldMk cId="0" sldId="274"/>
            <ac:spMk id="2" creationId="{E18FD42B-AE6E-4346-BC17-017BA53D0090}"/>
          </ac:spMkLst>
        </pc:spChg>
        <pc:spChg chg="mod">
          <ac:chgData name="Alexis Villamayor" userId="S::avillamayor@unlam.edu.ar::1ae08d78-cf63-4b1c-b2de-e4f0479c9050" providerId="AD" clId="Web-{D913C301-E74B-7F66-8CCF-0C37D144EC59}" dt="2019-04-16T20:13:28.462" v="371" actId="20577"/>
          <ac:spMkLst>
            <pc:docMk/>
            <pc:sldMk cId="0" sldId="274"/>
            <ac:spMk id="18434" creationId="{DDB915EC-74C7-4818-864E-8BDBE2261F5A}"/>
          </ac:spMkLst>
        </pc:spChg>
        <pc:spChg chg="mod">
          <ac:chgData name="Alexis Villamayor" userId="S::avillamayor@unlam.edu.ar::1ae08d78-cf63-4b1c-b2de-e4f0479c9050" providerId="AD" clId="Web-{D913C301-E74B-7F66-8CCF-0C37D144EC59}" dt="2019-04-16T20:19:16.944" v="522" actId="20577"/>
          <ac:spMkLst>
            <pc:docMk/>
            <pc:sldMk cId="0" sldId="274"/>
            <ac:spMk id="22531" creationId="{1E81A3F6-D988-4598-B4BA-D5A9E24F9121}"/>
          </ac:spMkLst>
        </pc:spChg>
      </pc:sldChg>
      <pc:sldChg chg="addCm">
        <pc:chgData name="Alexis Villamayor" userId="S::avillamayor@unlam.edu.ar::1ae08d78-cf63-4b1c-b2de-e4f0479c9050" providerId="AD" clId="Web-{D913C301-E74B-7F66-8CCF-0C37D144EC59}" dt="2019-04-16T20:38:39.412" v="1263"/>
        <pc:sldMkLst>
          <pc:docMk/>
          <pc:sldMk cId="0" sldId="276"/>
        </pc:sldMkLst>
      </pc:sldChg>
      <pc:sldChg chg="modSp">
        <pc:chgData name="Alexis Villamayor" userId="S::avillamayor@unlam.edu.ar::1ae08d78-cf63-4b1c-b2de-e4f0479c9050" providerId="AD" clId="Web-{D913C301-E74B-7F66-8CCF-0C37D144EC59}" dt="2019-04-16T21:34:13.866" v="1340" actId="20577"/>
        <pc:sldMkLst>
          <pc:docMk/>
          <pc:sldMk cId="0" sldId="291"/>
        </pc:sldMkLst>
        <pc:spChg chg="mod">
          <ac:chgData name="Alexis Villamayor" userId="S::avillamayor@unlam.edu.ar::1ae08d78-cf63-4b1c-b2de-e4f0479c9050" providerId="AD" clId="Web-{D913C301-E74B-7F66-8CCF-0C37D144EC59}" dt="2019-04-16T21:34:13.866" v="1340" actId="20577"/>
          <ac:spMkLst>
            <pc:docMk/>
            <pc:sldMk cId="0" sldId="291"/>
            <ac:spMk id="46082" creationId="{CFF8A6E6-E8EE-44E5-BCB2-C55502F65528}"/>
          </ac:spMkLst>
        </pc:spChg>
      </pc:sldChg>
      <pc:sldChg chg="modSp">
        <pc:chgData name="Alexis Villamayor" userId="S::avillamayor@unlam.edu.ar::1ae08d78-cf63-4b1c-b2de-e4f0479c9050" providerId="AD" clId="Web-{D913C301-E74B-7F66-8CCF-0C37D144EC59}" dt="2019-04-16T20:24:41.957" v="914" actId="20577"/>
        <pc:sldMkLst>
          <pc:docMk/>
          <pc:sldMk cId="0" sldId="311"/>
        </pc:sldMkLst>
        <pc:spChg chg="mod">
          <ac:chgData name="Alexis Villamayor" userId="S::avillamayor@unlam.edu.ar::1ae08d78-cf63-4b1c-b2de-e4f0479c9050" providerId="AD" clId="Web-{D913C301-E74B-7F66-8CCF-0C37D144EC59}" dt="2019-04-16T20:24:41.957" v="914" actId="20577"/>
          <ac:spMkLst>
            <pc:docMk/>
            <pc:sldMk cId="0" sldId="311"/>
            <ac:spMk id="3" creationId="{FCB5E355-6EE9-4CB4-8B92-1A195FB409E1}"/>
          </ac:spMkLst>
        </pc:spChg>
      </pc:sldChg>
      <pc:sldChg chg="addSp modSp">
        <pc:chgData name="Alexis Villamayor" userId="S::avillamayor@unlam.edu.ar::1ae08d78-cf63-4b1c-b2de-e4f0479c9050" providerId="AD" clId="Web-{D913C301-E74B-7F66-8CCF-0C37D144EC59}" dt="2019-04-16T20:30:37.643" v="1103"/>
        <pc:sldMkLst>
          <pc:docMk/>
          <pc:sldMk cId="0" sldId="312"/>
        </pc:sldMkLst>
        <pc:spChg chg="add mod">
          <ac:chgData name="Alexis Villamayor" userId="S::avillamayor@unlam.edu.ar::1ae08d78-cf63-4b1c-b2de-e4f0479c9050" providerId="AD" clId="Web-{D913C301-E74B-7F66-8CCF-0C37D144EC59}" dt="2019-04-16T20:30:37.643" v="1103"/>
          <ac:spMkLst>
            <pc:docMk/>
            <pc:sldMk cId="0" sldId="312"/>
            <ac:spMk id="2" creationId="{0047E806-B57B-4436-80D1-E0C19AD0B1F5}"/>
          </ac:spMkLst>
        </pc:spChg>
        <pc:spChg chg="mod">
          <ac:chgData name="Alexis Villamayor" userId="S::avillamayor@unlam.edu.ar::1ae08d78-cf63-4b1c-b2de-e4f0479c9050" providerId="AD" clId="Web-{D913C301-E74B-7F66-8CCF-0C37D144EC59}" dt="2019-04-16T20:27:51.168" v="1016" actId="20577"/>
          <ac:spMkLst>
            <pc:docMk/>
            <pc:sldMk cId="0" sldId="312"/>
            <ac:spMk id="4" creationId="{5A6DD6E4-C808-468A-84E3-C5F235CA19D2}"/>
          </ac:spMkLst>
        </pc:spChg>
      </pc:sldChg>
      <pc:sldChg chg="addSp modSp">
        <pc:chgData name="Alexis Villamayor" userId="S::avillamayor@unlam.edu.ar::1ae08d78-cf63-4b1c-b2de-e4f0479c9050" providerId="AD" clId="Web-{D913C301-E74B-7F66-8CCF-0C37D144EC59}" dt="2019-04-16T20:36:09.859" v="1261" actId="20577"/>
        <pc:sldMkLst>
          <pc:docMk/>
          <pc:sldMk cId="0" sldId="313"/>
        </pc:sldMkLst>
        <pc:spChg chg="add mod">
          <ac:chgData name="Alexis Villamayor" userId="S::avillamayor@unlam.edu.ar::1ae08d78-cf63-4b1c-b2de-e4f0479c9050" providerId="AD" clId="Web-{D913C301-E74B-7F66-8CCF-0C37D144EC59}" dt="2019-04-16T20:36:09.859" v="1261" actId="20577"/>
          <ac:spMkLst>
            <pc:docMk/>
            <pc:sldMk cId="0" sldId="313"/>
            <ac:spMk id="2" creationId="{CC6B5CA6-5334-4929-AE35-CA44D78B7D53}"/>
          </ac:spMkLst>
        </pc:spChg>
        <pc:spChg chg="mod">
          <ac:chgData name="Alexis Villamayor" userId="S::avillamayor@unlam.edu.ar::1ae08d78-cf63-4b1c-b2de-e4f0479c9050" providerId="AD" clId="Web-{D913C301-E74B-7F66-8CCF-0C37D144EC59}" dt="2019-04-16T20:32:21.662" v="1140" actId="20577"/>
          <ac:spMkLst>
            <pc:docMk/>
            <pc:sldMk cId="0" sldId="313"/>
            <ac:spMk id="3" creationId="{DF7D49C7-65FE-4DF5-AD82-3EC171E86E5E}"/>
          </ac:spMkLst>
        </pc:spChg>
      </pc:sldChg>
      <pc:sldChg chg="modSp">
        <pc:chgData name="Alexis Villamayor" userId="S::avillamayor@unlam.edu.ar::1ae08d78-cf63-4b1c-b2de-e4f0479c9050" providerId="AD" clId="Web-{D913C301-E74B-7F66-8CCF-0C37D144EC59}" dt="2019-04-16T20:45:35.772" v="1290" actId="20577"/>
        <pc:sldMkLst>
          <pc:docMk/>
          <pc:sldMk cId="0" sldId="318"/>
        </pc:sldMkLst>
        <pc:spChg chg="mod">
          <ac:chgData name="Alexis Villamayor" userId="S::avillamayor@unlam.edu.ar::1ae08d78-cf63-4b1c-b2de-e4f0479c9050" providerId="AD" clId="Web-{D913C301-E74B-7F66-8CCF-0C37D144EC59}" dt="2019-04-16T20:45:35.772" v="1290" actId="20577"/>
          <ac:spMkLst>
            <pc:docMk/>
            <pc:sldMk cId="0" sldId="318"/>
            <ac:spMk id="26626" creationId="{C1B741A1-1390-4D82-8FD0-7E383C26B394}"/>
          </ac:spMkLst>
        </pc:spChg>
      </pc:sldChg>
      <pc:sldChg chg="modSp">
        <pc:chgData name="Alexis Villamayor" userId="S::avillamayor@unlam.edu.ar::1ae08d78-cf63-4b1c-b2de-e4f0479c9050" providerId="AD" clId="Web-{D913C301-E74B-7F66-8CCF-0C37D144EC59}" dt="2019-04-16T21:26:31.724" v="1334" actId="20577"/>
        <pc:sldMkLst>
          <pc:docMk/>
          <pc:sldMk cId="0" sldId="327"/>
        </pc:sldMkLst>
        <pc:spChg chg="mod">
          <ac:chgData name="Alexis Villamayor" userId="S::avillamayor@unlam.edu.ar::1ae08d78-cf63-4b1c-b2de-e4f0479c9050" providerId="AD" clId="Web-{D913C301-E74B-7F66-8CCF-0C37D144EC59}" dt="2019-04-16T21:26:31.724" v="1334" actId="20577"/>
          <ac:spMkLst>
            <pc:docMk/>
            <pc:sldMk cId="0" sldId="327"/>
            <ac:spMk id="3" creationId="{8284E3E8-1F7F-4CD8-A675-5C54184E27DD}"/>
          </ac:spMkLst>
        </pc:spChg>
      </pc:sldChg>
      <pc:sldChg chg="modSp addCm">
        <pc:chgData name="Alexis Villamayor" userId="S::avillamayor@unlam.edu.ar::1ae08d78-cf63-4b1c-b2de-e4f0479c9050" providerId="AD" clId="Web-{D913C301-E74B-7F66-8CCF-0C37D144EC59}" dt="2019-04-16T18:33:32.467" v="2"/>
        <pc:sldMkLst>
          <pc:docMk/>
          <pc:sldMk cId="3542102496" sldId="333"/>
        </pc:sldMkLst>
        <pc:spChg chg="mod">
          <ac:chgData name="Alexis Villamayor" userId="S::avillamayor@unlam.edu.ar::1ae08d78-cf63-4b1c-b2de-e4f0479c9050" providerId="AD" clId="Web-{D913C301-E74B-7F66-8CCF-0C37D144EC59}" dt="2019-04-16T18:32:33.355" v="0"/>
          <ac:spMkLst>
            <pc:docMk/>
            <pc:sldMk cId="3542102496" sldId="333"/>
            <ac:spMk id="3" creationId="{5663FDFE-132C-4000-88BD-3518A112F5A0}"/>
          </ac:spMkLst>
        </pc:spChg>
        <pc:spChg chg="mod">
          <ac:chgData name="Alexis Villamayor" userId="S::avillamayor@unlam.edu.ar::1ae08d78-cf63-4b1c-b2de-e4f0479c9050" providerId="AD" clId="Web-{D913C301-E74B-7F66-8CCF-0C37D144EC59}" dt="2019-04-16T18:32:50.387" v="1"/>
          <ac:spMkLst>
            <pc:docMk/>
            <pc:sldMk cId="3542102496" sldId="333"/>
            <ac:spMk id="4" creationId="{B66FB14F-8C46-4739-9DFA-C7884338DAC0}"/>
          </ac:spMkLst>
        </pc:spChg>
      </pc:sldChg>
    </pc:docChg>
  </pc:docChgLst>
  <pc:docChgLst>
    <pc:chgData name="Alexis Villamayor" userId="1ae08d78-cf63-4b1c-b2de-e4f0479c9050" providerId="ADAL" clId="{0455FA0D-A823-48E6-9C14-EDF284E8869D}"/>
    <pc:docChg chg="undo modSld">
      <pc:chgData name="Alexis Villamayor" userId="1ae08d78-cf63-4b1c-b2de-e4f0479c9050" providerId="ADAL" clId="{0455FA0D-A823-48E6-9C14-EDF284E8869D}" dt="2021-09-12T23:49:07.539" v="120" actId="115"/>
      <pc:docMkLst>
        <pc:docMk/>
      </pc:docMkLst>
      <pc:sldChg chg="modSp">
        <pc:chgData name="Alexis Villamayor" userId="1ae08d78-cf63-4b1c-b2de-e4f0479c9050" providerId="ADAL" clId="{0455FA0D-A823-48E6-9C14-EDF284E8869D}" dt="2021-09-12T23:45:38.860" v="0" actId="20577"/>
        <pc:sldMkLst>
          <pc:docMk/>
          <pc:sldMk cId="0" sldId="314"/>
        </pc:sldMkLst>
        <pc:spChg chg="mod">
          <ac:chgData name="Alexis Villamayor" userId="1ae08d78-cf63-4b1c-b2de-e4f0479c9050" providerId="ADAL" clId="{0455FA0D-A823-48E6-9C14-EDF284E8869D}" dt="2021-09-12T23:45:38.860" v="0" actId="20577"/>
          <ac:spMkLst>
            <pc:docMk/>
            <pc:sldMk cId="0" sldId="314"/>
            <ac:spMk id="3" creationId="{A77C1D6A-1072-40EF-BC1F-D03FFFE056E9}"/>
          </ac:spMkLst>
        </pc:spChg>
      </pc:sldChg>
      <pc:sldChg chg="modNotesTx">
        <pc:chgData name="Alexis Villamayor" userId="1ae08d78-cf63-4b1c-b2de-e4f0479c9050" providerId="ADAL" clId="{0455FA0D-A823-48E6-9C14-EDF284E8869D}" dt="2021-09-12T23:47:37.028" v="97" actId="20577"/>
        <pc:sldMkLst>
          <pc:docMk/>
          <pc:sldMk cId="1456024230" sldId="334"/>
        </pc:sldMkLst>
      </pc:sldChg>
      <pc:sldChg chg="modSp modNotesTx">
        <pc:chgData name="Alexis Villamayor" userId="1ae08d78-cf63-4b1c-b2de-e4f0479c9050" providerId="ADAL" clId="{0455FA0D-A823-48E6-9C14-EDF284E8869D}" dt="2021-09-12T23:49:07.539" v="120" actId="115"/>
        <pc:sldMkLst>
          <pc:docMk/>
          <pc:sldMk cId="2532583724" sldId="335"/>
        </pc:sldMkLst>
        <pc:spChg chg="mod">
          <ac:chgData name="Alexis Villamayor" userId="1ae08d78-cf63-4b1c-b2de-e4f0479c9050" providerId="ADAL" clId="{0455FA0D-A823-48E6-9C14-EDF284E8869D}" dt="2021-09-12T23:49:07.539" v="120" actId="115"/>
          <ac:spMkLst>
            <pc:docMk/>
            <pc:sldMk cId="2532583724" sldId="335"/>
            <ac:spMk id="6" creationId="{84BA0E40-6BCC-4EE6-9ADE-9B6173424862}"/>
          </ac:spMkLst>
        </pc:spChg>
      </pc:sldChg>
    </pc:docChg>
  </pc:docChgLst>
  <pc:docChgLst>
    <pc:chgData name="Alexis Villamayor" userId="S::avillamayor@unlam.edu.ar::1ae08d78-cf63-4b1c-b2de-e4f0479c9050" providerId="AD" clId="Web-{EB25BC39-A180-B86F-BCD6-37F3D50FD010}"/>
    <pc:docChg chg="">
      <pc:chgData name="Alexis Villamayor" userId="S::avillamayor@unlam.edu.ar::1ae08d78-cf63-4b1c-b2de-e4f0479c9050" providerId="AD" clId="Web-{EB25BC39-A180-B86F-BCD6-37F3D50FD010}" dt="2019-09-03T21:46:34.826" v="0"/>
      <pc:docMkLst>
        <pc:docMk/>
      </pc:docMkLst>
      <pc:sldChg chg="addCm">
        <pc:chgData name="Alexis Villamayor" userId="S::avillamayor@unlam.edu.ar::1ae08d78-cf63-4b1c-b2de-e4f0479c9050" providerId="AD" clId="Web-{EB25BC39-A180-B86F-BCD6-37F3D50FD010}" dt="2019-09-03T21:46:34.826" v="0"/>
        <pc:sldMkLst>
          <pc:docMk/>
          <pc:sldMk cId="0" sldId="260"/>
        </pc:sldMkLst>
      </pc:sldChg>
    </pc:docChg>
  </pc:docChgLst>
  <pc:docChgLst>
    <pc:chgData name="Alexis Villamayor" userId="1ae08d78-cf63-4b1c-b2de-e4f0479c9050" providerId="ADAL" clId="{2F4E7DF3-187E-44C1-B0B5-BC09851ADDE2}"/>
    <pc:docChg chg="modSld">
      <pc:chgData name="Alexis Villamayor" userId="1ae08d78-cf63-4b1c-b2de-e4f0479c9050" providerId="ADAL" clId="{2F4E7DF3-187E-44C1-B0B5-BC09851ADDE2}" dt="2022-09-07T13:07:15.397" v="3" actId="20577"/>
      <pc:docMkLst>
        <pc:docMk/>
      </pc:docMkLst>
      <pc:sldChg chg="modNotesTx">
        <pc:chgData name="Alexis Villamayor" userId="1ae08d78-cf63-4b1c-b2de-e4f0479c9050" providerId="ADAL" clId="{2F4E7DF3-187E-44C1-B0B5-BC09851ADDE2}" dt="2022-09-07T13:07:15.397" v="3" actId="20577"/>
        <pc:sldMkLst>
          <pc:docMk/>
          <pc:sldMk cId="0" sldId="286"/>
        </pc:sldMkLst>
      </pc:sldChg>
      <pc:sldChg chg="modNotesTx">
        <pc:chgData name="Alexis Villamayor" userId="1ae08d78-cf63-4b1c-b2de-e4f0479c9050" providerId="ADAL" clId="{2F4E7DF3-187E-44C1-B0B5-BC09851ADDE2}" dt="2022-09-07T13:05:02.268" v="2" actId="20577"/>
        <pc:sldMkLst>
          <pc:docMk/>
          <pc:sldMk cId="3076549939" sldId="329"/>
        </pc:sldMkLst>
      </pc:sldChg>
    </pc:docChg>
  </pc:docChgLst>
  <pc:docChgLst>
    <pc:chgData name="Alexis Villamayor" userId="S::avillamayor@unlam.edu.ar::1ae08d78-cf63-4b1c-b2de-e4f0479c9050" providerId="AD" clId="Web-{E8D2B9D1-72E8-AA4A-DDE1-2F8DBFA34F26}"/>
    <pc:docChg chg="addSld modSld">
      <pc:chgData name="Alexis Villamayor" userId="S::avillamayor@unlam.edu.ar::1ae08d78-cf63-4b1c-b2de-e4f0479c9050" providerId="AD" clId="Web-{E8D2B9D1-72E8-AA4A-DDE1-2F8DBFA34F26}" dt="2019-04-16T18:30:52.742" v="337" actId="20577"/>
      <pc:docMkLst>
        <pc:docMk/>
      </pc:docMkLst>
      <pc:sldChg chg="modSp">
        <pc:chgData name="Alexis Villamayor" userId="S::avillamayor@unlam.edu.ar::1ae08d78-cf63-4b1c-b2de-e4f0479c9050" providerId="AD" clId="Web-{E8D2B9D1-72E8-AA4A-DDE1-2F8DBFA34F26}" dt="2019-04-16T18:17:58.182" v="35" actId="20577"/>
        <pc:sldMkLst>
          <pc:docMk/>
          <pc:sldMk cId="0" sldId="257"/>
        </pc:sldMkLst>
        <pc:spChg chg="mod">
          <ac:chgData name="Alexis Villamayor" userId="S::avillamayor@unlam.edu.ar::1ae08d78-cf63-4b1c-b2de-e4f0479c9050" providerId="AD" clId="Web-{E8D2B9D1-72E8-AA4A-DDE1-2F8DBFA34F26}" dt="2019-04-16T18:17:58.182" v="35" actId="20577"/>
          <ac:spMkLst>
            <pc:docMk/>
            <pc:sldMk cId="0" sldId="257"/>
            <ac:spMk id="4098" creationId="{5A6B61C8-7F28-4CDB-8CCA-353BD5BE44FE}"/>
          </ac:spMkLst>
        </pc:spChg>
      </pc:sldChg>
      <pc:sldChg chg="modSp new">
        <pc:chgData name="Alexis Villamayor" userId="S::avillamayor@unlam.edu.ar::1ae08d78-cf63-4b1c-b2de-e4f0479c9050" providerId="AD" clId="Web-{E8D2B9D1-72E8-AA4A-DDE1-2F8DBFA34F26}" dt="2019-04-16T18:30:52.726" v="336" actId="20577"/>
        <pc:sldMkLst>
          <pc:docMk/>
          <pc:sldMk cId="3542102496" sldId="333"/>
        </pc:sldMkLst>
        <pc:spChg chg="mod">
          <ac:chgData name="Alexis Villamayor" userId="S::avillamayor@unlam.edu.ar::1ae08d78-cf63-4b1c-b2de-e4f0479c9050" providerId="AD" clId="Web-{E8D2B9D1-72E8-AA4A-DDE1-2F8DBFA34F26}" dt="2019-04-16T18:19:55.999" v="84" actId="20577"/>
          <ac:spMkLst>
            <pc:docMk/>
            <pc:sldMk cId="3542102496" sldId="333"/>
            <ac:spMk id="2" creationId="{04728FD7-0520-4BA9-B9E1-68179BB8A747}"/>
          </ac:spMkLst>
        </pc:spChg>
        <pc:spChg chg="mod">
          <ac:chgData name="Alexis Villamayor" userId="S::avillamayor@unlam.edu.ar::1ae08d78-cf63-4b1c-b2de-e4f0479c9050" providerId="AD" clId="Web-{E8D2B9D1-72E8-AA4A-DDE1-2F8DBFA34F26}" dt="2019-04-16T18:24:24.837" v="212" actId="14100"/>
          <ac:spMkLst>
            <pc:docMk/>
            <pc:sldMk cId="3542102496" sldId="333"/>
            <ac:spMk id="3" creationId="{5663FDFE-132C-4000-88BD-3518A112F5A0}"/>
          </ac:spMkLst>
        </pc:spChg>
        <pc:spChg chg="mod">
          <ac:chgData name="Alexis Villamayor" userId="S::avillamayor@unlam.edu.ar::1ae08d78-cf63-4b1c-b2de-e4f0479c9050" providerId="AD" clId="Web-{E8D2B9D1-72E8-AA4A-DDE1-2F8DBFA34F26}" dt="2019-04-16T18:30:52.726" v="336" actId="20577"/>
          <ac:spMkLst>
            <pc:docMk/>
            <pc:sldMk cId="3542102496" sldId="333"/>
            <ac:spMk id="4" creationId="{B66FB14F-8C46-4739-9DFA-C7884338DAC0}"/>
          </ac:spMkLst>
        </pc:spChg>
      </pc:sldChg>
    </pc:docChg>
  </pc:docChgLst>
  <pc:docChgLst>
    <pc:chgData name="Alexis Villamayor" userId="S::avillamayor@unlam.edu.ar::1ae08d78-cf63-4b1c-b2de-e4f0479c9050" providerId="AD" clId="Web-{F601E987-1B45-D934-F278-9A73E10D9B29}"/>
    <pc:docChg chg="modSld">
      <pc:chgData name="Alexis Villamayor" userId="S::avillamayor@unlam.edu.ar::1ae08d78-cf63-4b1c-b2de-e4f0479c9050" providerId="AD" clId="Web-{F601E987-1B45-D934-F278-9A73E10D9B29}" dt="2019-04-21T20:59:32.859" v="13" actId="20577"/>
      <pc:docMkLst>
        <pc:docMk/>
      </pc:docMkLst>
      <pc:sldChg chg="addCm">
        <pc:chgData name="Alexis Villamayor" userId="S::avillamayor@unlam.edu.ar::1ae08d78-cf63-4b1c-b2de-e4f0479c9050" providerId="AD" clId="Web-{F601E987-1B45-D934-F278-9A73E10D9B29}" dt="2019-04-21T13:40:31.898" v="0"/>
        <pc:sldMkLst>
          <pc:docMk/>
          <pc:sldMk cId="0" sldId="268"/>
        </pc:sldMkLst>
      </pc:sldChg>
      <pc:sldChg chg="addCm">
        <pc:chgData name="Alexis Villamayor" userId="S::avillamayor@unlam.edu.ar::1ae08d78-cf63-4b1c-b2de-e4f0479c9050" providerId="AD" clId="Web-{F601E987-1B45-D934-F278-9A73E10D9B29}" dt="2019-04-21T20:53:16.825" v="1"/>
        <pc:sldMkLst>
          <pc:docMk/>
          <pc:sldMk cId="0" sldId="288"/>
        </pc:sldMkLst>
      </pc:sldChg>
      <pc:sldChg chg="modSp">
        <pc:chgData name="Alexis Villamayor" userId="S::avillamayor@unlam.edu.ar::1ae08d78-cf63-4b1c-b2de-e4f0479c9050" providerId="AD" clId="Web-{F601E987-1B45-D934-F278-9A73E10D9B29}" dt="2019-04-21T20:59:32.859" v="12" actId="20577"/>
        <pc:sldMkLst>
          <pc:docMk/>
          <pc:sldMk cId="0" sldId="296"/>
        </pc:sldMkLst>
        <pc:spChg chg="mod">
          <ac:chgData name="Alexis Villamayor" userId="S::avillamayor@unlam.edu.ar::1ae08d78-cf63-4b1c-b2de-e4f0479c9050" providerId="AD" clId="Web-{F601E987-1B45-D934-F278-9A73E10D9B29}" dt="2019-04-21T20:59:32.859" v="12" actId="20577"/>
          <ac:spMkLst>
            <pc:docMk/>
            <pc:sldMk cId="0" sldId="296"/>
            <ac:spMk id="51203" creationId="{78C1B2A1-6777-463C-970C-F616548806EB}"/>
          </ac:spMkLst>
        </pc:spChg>
      </pc:sldChg>
    </pc:docChg>
  </pc:docChgLst>
  <pc:docChgLst>
    <pc:chgData name="Alexis Villamayor" userId="1ae08d78-cf63-4b1c-b2de-e4f0479c9050" providerId="ADAL" clId="{5CFE74B3-119C-4C10-91ED-FC9BA47F757E}"/>
    <pc:docChg chg="modSld">
      <pc:chgData name="Alexis Villamayor" userId="1ae08d78-cf63-4b1c-b2de-e4f0479c9050" providerId="ADAL" clId="{5CFE74B3-119C-4C10-91ED-FC9BA47F757E}" dt="2021-04-20T19:03:12.635" v="56" actId="20577"/>
      <pc:docMkLst>
        <pc:docMk/>
      </pc:docMkLst>
      <pc:sldChg chg="modSp">
        <pc:chgData name="Alexis Villamayor" userId="1ae08d78-cf63-4b1c-b2de-e4f0479c9050" providerId="ADAL" clId="{5CFE74B3-119C-4C10-91ED-FC9BA47F757E}" dt="2021-04-20T18:24:49.784" v="0" actId="20577"/>
        <pc:sldMkLst>
          <pc:docMk/>
          <pc:sldMk cId="0" sldId="276"/>
        </pc:sldMkLst>
        <pc:spChg chg="mod">
          <ac:chgData name="Alexis Villamayor" userId="1ae08d78-cf63-4b1c-b2de-e4f0479c9050" providerId="ADAL" clId="{5CFE74B3-119C-4C10-91ED-FC9BA47F757E}" dt="2021-04-20T18:24:49.784" v="0" actId="20577"/>
          <ac:spMkLst>
            <pc:docMk/>
            <pc:sldMk cId="0" sldId="276"/>
            <ac:spMk id="24579" creationId="{9864A773-0AAB-4026-8F33-721CC4711A89}"/>
          </ac:spMkLst>
        </pc:spChg>
      </pc:sldChg>
      <pc:sldChg chg="modSp">
        <pc:chgData name="Alexis Villamayor" userId="1ae08d78-cf63-4b1c-b2de-e4f0479c9050" providerId="ADAL" clId="{5CFE74B3-119C-4C10-91ED-FC9BA47F757E}" dt="2021-04-20T18:47:53.787" v="1" actId="20577"/>
        <pc:sldMkLst>
          <pc:docMk/>
          <pc:sldMk cId="0" sldId="321"/>
        </pc:sldMkLst>
        <pc:spChg chg="mod">
          <ac:chgData name="Alexis Villamayor" userId="1ae08d78-cf63-4b1c-b2de-e4f0479c9050" providerId="ADAL" clId="{5CFE74B3-119C-4C10-91ED-FC9BA47F757E}" dt="2021-04-20T18:47:53.787" v="1" actId="20577"/>
          <ac:spMkLst>
            <pc:docMk/>
            <pc:sldMk cId="0" sldId="321"/>
            <ac:spMk id="3" creationId="{643AF25A-A044-4272-8981-9D476840EB30}"/>
          </ac:spMkLst>
        </pc:spChg>
      </pc:sldChg>
      <pc:sldChg chg="modSp">
        <pc:chgData name="Alexis Villamayor" userId="1ae08d78-cf63-4b1c-b2de-e4f0479c9050" providerId="ADAL" clId="{5CFE74B3-119C-4C10-91ED-FC9BA47F757E}" dt="2021-04-20T18:58:39.621" v="24" actId="14100"/>
        <pc:sldMkLst>
          <pc:docMk/>
          <pc:sldMk cId="1456024230" sldId="334"/>
        </pc:sldMkLst>
        <pc:spChg chg="mod">
          <ac:chgData name="Alexis Villamayor" userId="1ae08d78-cf63-4b1c-b2de-e4f0479c9050" providerId="ADAL" clId="{5CFE74B3-119C-4C10-91ED-FC9BA47F757E}" dt="2021-04-20T18:58:39.621" v="24" actId="14100"/>
          <ac:spMkLst>
            <pc:docMk/>
            <pc:sldMk cId="1456024230" sldId="334"/>
            <ac:spMk id="3" creationId="{B8D1B0B3-0C7A-41A7-A251-2DE4EF23996E}"/>
          </ac:spMkLst>
        </pc:spChg>
        <pc:spChg chg="mod">
          <ac:chgData name="Alexis Villamayor" userId="1ae08d78-cf63-4b1c-b2de-e4f0479c9050" providerId="ADAL" clId="{5CFE74B3-119C-4C10-91ED-FC9BA47F757E}" dt="2021-04-20T18:58:31.485" v="23" actId="14100"/>
          <ac:spMkLst>
            <pc:docMk/>
            <pc:sldMk cId="1456024230" sldId="334"/>
            <ac:spMk id="6" creationId="{CBEB40B3-FB5A-4CDA-A6D6-D71C61D8C255}"/>
          </ac:spMkLst>
        </pc:spChg>
      </pc:sldChg>
      <pc:sldChg chg="modSp">
        <pc:chgData name="Alexis Villamayor" userId="1ae08d78-cf63-4b1c-b2de-e4f0479c9050" providerId="ADAL" clId="{5CFE74B3-119C-4C10-91ED-FC9BA47F757E}" dt="2021-04-20T19:03:12.635" v="56" actId="20577"/>
        <pc:sldMkLst>
          <pc:docMk/>
          <pc:sldMk cId="2532583724" sldId="335"/>
        </pc:sldMkLst>
        <pc:spChg chg="mod">
          <ac:chgData name="Alexis Villamayor" userId="1ae08d78-cf63-4b1c-b2de-e4f0479c9050" providerId="ADAL" clId="{5CFE74B3-119C-4C10-91ED-FC9BA47F757E}" dt="2021-04-20T19:02:14.393" v="32" actId="20577"/>
          <ac:spMkLst>
            <pc:docMk/>
            <pc:sldMk cId="2532583724" sldId="335"/>
            <ac:spMk id="4" creationId="{9B2E1E1A-1A0D-4379-B21C-083B62BB9F87}"/>
          </ac:spMkLst>
        </pc:spChg>
        <pc:spChg chg="mod">
          <ac:chgData name="Alexis Villamayor" userId="1ae08d78-cf63-4b1c-b2de-e4f0479c9050" providerId="ADAL" clId="{5CFE74B3-119C-4C10-91ED-FC9BA47F757E}" dt="2021-04-20T19:03:12.635" v="56" actId="20577"/>
          <ac:spMkLst>
            <pc:docMk/>
            <pc:sldMk cId="2532583724" sldId="335"/>
            <ac:spMk id="6" creationId="{84BA0E40-6BCC-4EE6-9ADE-9B6173424862}"/>
          </ac:spMkLst>
        </pc:spChg>
      </pc:sldChg>
    </pc:docChg>
  </pc:docChgLst>
  <pc:docChgLst>
    <pc:chgData name="FERNANDO BOETTNER" userId="51c65860-38bd-4843-af85-cbcf96abdc27" providerId="ADAL" clId="{43ACDC8E-8B59-467E-9B65-FDAD6CFF0F12}"/>
    <pc:docChg chg="undo custSel delSld modSld">
      <pc:chgData name="FERNANDO BOETTNER" userId="51c65860-38bd-4843-af85-cbcf96abdc27" providerId="ADAL" clId="{43ACDC8E-8B59-467E-9B65-FDAD6CFF0F12}" dt="2019-05-05T19:31:58.804" v="548" actId="20577"/>
      <pc:docMkLst>
        <pc:docMk/>
      </pc:docMkLst>
      <pc:sldChg chg="modSp">
        <pc:chgData name="FERNANDO BOETTNER" userId="51c65860-38bd-4843-af85-cbcf96abdc27" providerId="ADAL" clId="{43ACDC8E-8B59-467E-9B65-FDAD6CFF0F12}" dt="2019-04-27T15:19:48.576" v="1" actId="14100"/>
        <pc:sldMkLst>
          <pc:docMk/>
          <pc:sldMk cId="0" sldId="258"/>
        </pc:sldMkLst>
        <pc:spChg chg="mod">
          <ac:chgData name="FERNANDO BOETTNER" userId="51c65860-38bd-4843-af85-cbcf96abdc27" providerId="ADAL" clId="{43ACDC8E-8B59-467E-9B65-FDAD6CFF0F12}" dt="2019-04-27T15:19:48.576" v="1" actId="14100"/>
          <ac:spMkLst>
            <pc:docMk/>
            <pc:sldMk cId="0" sldId="258"/>
            <ac:spMk id="5123" creationId="{1A617B7D-AF6F-4F53-BD53-61A04C2F23DB}"/>
          </ac:spMkLst>
        </pc:spChg>
      </pc:sldChg>
      <pc:sldChg chg="modSp">
        <pc:chgData name="FERNANDO BOETTNER" userId="51c65860-38bd-4843-af85-cbcf96abdc27" providerId="ADAL" clId="{43ACDC8E-8B59-467E-9B65-FDAD6CFF0F12}" dt="2019-04-27T15:22:08.281" v="17" actId="255"/>
        <pc:sldMkLst>
          <pc:docMk/>
          <pc:sldMk cId="0" sldId="259"/>
        </pc:sldMkLst>
        <pc:spChg chg="mod">
          <ac:chgData name="FERNANDO BOETTNER" userId="51c65860-38bd-4843-af85-cbcf96abdc27" providerId="ADAL" clId="{43ACDC8E-8B59-467E-9B65-FDAD6CFF0F12}" dt="2019-04-27T15:20:16.260" v="3" actId="14100"/>
          <ac:spMkLst>
            <pc:docMk/>
            <pc:sldMk cId="0" sldId="259"/>
            <ac:spMk id="6146" creationId="{A62374D1-9E14-4720-B1F3-AFB346D0158A}"/>
          </ac:spMkLst>
        </pc:spChg>
        <pc:spChg chg="mod">
          <ac:chgData name="FERNANDO BOETTNER" userId="51c65860-38bd-4843-af85-cbcf96abdc27" providerId="ADAL" clId="{43ACDC8E-8B59-467E-9B65-FDAD6CFF0F12}" dt="2019-04-27T15:22:08.281" v="17" actId="255"/>
          <ac:spMkLst>
            <pc:docMk/>
            <pc:sldMk cId="0" sldId="259"/>
            <ac:spMk id="6147" creationId="{E697A225-0794-412E-9322-EA02DC17D2E4}"/>
          </ac:spMkLst>
        </pc:spChg>
      </pc:sldChg>
      <pc:sldChg chg="addSp delSp modSp addCm modCm">
        <pc:chgData name="FERNANDO BOETTNER" userId="51c65860-38bd-4843-af85-cbcf96abdc27" providerId="ADAL" clId="{43ACDC8E-8B59-467E-9B65-FDAD6CFF0F12}" dt="2019-05-01T16:34:03.924" v="541"/>
        <pc:sldMkLst>
          <pc:docMk/>
          <pc:sldMk cId="0" sldId="260"/>
        </pc:sldMkLst>
        <pc:spChg chg="add del mod">
          <ac:chgData name="FERNANDO BOETTNER" userId="51c65860-38bd-4843-af85-cbcf96abdc27" providerId="ADAL" clId="{43ACDC8E-8B59-467E-9B65-FDAD6CFF0F12}" dt="2019-04-27T15:23:39.760" v="25" actId="478"/>
          <ac:spMkLst>
            <pc:docMk/>
            <pc:sldMk cId="0" sldId="260"/>
            <ac:spMk id="3" creationId="{081B673A-3946-4281-8A32-0C0AAFE24086}"/>
          </ac:spMkLst>
        </pc:spChg>
        <pc:spChg chg="mod">
          <ac:chgData name="FERNANDO BOETTNER" userId="51c65860-38bd-4843-af85-cbcf96abdc27" providerId="ADAL" clId="{43ACDC8E-8B59-467E-9B65-FDAD6CFF0F12}" dt="2019-04-27T15:23:07.668" v="19" actId="1076"/>
          <ac:spMkLst>
            <pc:docMk/>
            <pc:sldMk cId="0" sldId="260"/>
            <ac:spMk id="8194" creationId="{478E7D28-3454-45DD-9A93-3C4B4CB9841E}"/>
          </ac:spMkLst>
        </pc:spChg>
        <pc:spChg chg="del">
          <ac:chgData name="FERNANDO BOETTNER" userId="51c65860-38bd-4843-af85-cbcf96abdc27" providerId="ADAL" clId="{43ACDC8E-8B59-467E-9B65-FDAD6CFF0F12}" dt="2019-04-27T15:23:33.584" v="24" actId="478"/>
          <ac:spMkLst>
            <pc:docMk/>
            <pc:sldMk cId="0" sldId="260"/>
            <ac:spMk id="8195" creationId="{D8A44B69-3C4A-486C-A468-C1A315C77806}"/>
          </ac:spMkLst>
        </pc:spChg>
        <pc:picChg chg="add mod">
          <ac:chgData name="FERNANDO BOETTNER" userId="51c65860-38bd-4843-af85-cbcf96abdc27" providerId="ADAL" clId="{43ACDC8E-8B59-467E-9B65-FDAD6CFF0F12}" dt="2019-04-27T15:24:15.970" v="28" actId="1076"/>
          <ac:picMkLst>
            <pc:docMk/>
            <pc:sldMk cId="0" sldId="260"/>
            <ac:picMk id="4" creationId="{F5588DFD-1132-4A47-9872-345A7DF96CF9}"/>
          </ac:picMkLst>
        </pc:picChg>
        <pc:picChg chg="del mod">
          <ac:chgData name="FERNANDO BOETTNER" userId="51c65860-38bd-4843-af85-cbcf96abdc27" providerId="ADAL" clId="{43ACDC8E-8B59-467E-9B65-FDAD6CFF0F12}" dt="2019-04-27T15:24:08.276" v="26" actId="478"/>
          <ac:picMkLst>
            <pc:docMk/>
            <pc:sldMk cId="0" sldId="260"/>
            <ac:picMk id="8196" creationId="{0790E97E-4322-484A-AF3C-F8E50986E182}"/>
          </ac:picMkLst>
        </pc:picChg>
      </pc:sldChg>
      <pc:sldChg chg="modSp">
        <pc:chgData name="FERNANDO BOETTNER" userId="51c65860-38bd-4843-af85-cbcf96abdc27" providerId="ADAL" clId="{43ACDC8E-8B59-467E-9B65-FDAD6CFF0F12}" dt="2019-04-27T15:25:00.471" v="29" actId="14100"/>
        <pc:sldMkLst>
          <pc:docMk/>
          <pc:sldMk cId="0" sldId="261"/>
        </pc:sldMkLst>
        <pc:spChg chg="mod">
          <ac:chgData name="FERNANDO BOETTNER" userId="51c65860-38bd-4843-af85-cbcf96abdc27" providerId="ADAL" clId="{43ACDC8E-8B59-467E-9B65-FDAD6CFF0F12}" dt="2019-04-27T15:25:00.471" v="29" actId="14100"/>
          <ac:spMkLst>
            <pc:docMk/>
            <pc:sldMk cId="0" sldId="261"/>
            <ac:spMk id="9218" creationId="{0A435F22-FB2D-4B9B-AC9C-14A6E35E4132}"/>
          </ac:spMkLst>
        </pc:spChg>
      </pc:sldChg>
      <pc:sldChg chg="modSp">
        <pc:chgData name="FERNANDO BOETTNER" userId="51c65860-38bd-4843-af85-cbcf96abdc27" providerId="ADAL" clId="{43ACDC8E-8B59-467E-9B65-FDAD6CFF0F12}" dt="2019-04-27T15:47:05.071" v="536" actId="14100"/>
        <pc:sldMkLst>
          <pc:docMk/>
          <pc:sldMk cId="0" sldId="263"/>
        </pc:sldMkLst>
        <pc:spChg chg="mod">
          <ac:chgData name="FERNANDO BOETTNER" userId="51c65860-38bd-4843-af85-cbcf96abdc27" providerId="ADAL" clId="{43ACDC8E-8B59-467E-9B65-FDAD6CFF0F12}" dt="2019-04-27T15:46:54.815" v="535" actId="1076"/>
          <ac:spMkLst>
            <pc:docMk/>
            <pc:sldMk cId="0" sldId="263"/>
            <ac:spMk id="13314" creationId="{99DD2D82-38E4-4D75-8BD7-508BA0C234A2}"/>
          </ac:spMkLst>
        </pc:spChg>
        <pc:spChg chg="mod">
          <ac:chgData name="FERNANDO BOETTNER" userId="51c65860-38bd-4843-af85-cbcf96abdc27" providerId="ADAL" clId="{43ACDC8E-8B59-467E-9B65-FDAD6CFF0F12}" dt="2019-04-27T15:47:05.071" v="536" actId="14100"/>
          <ac:spMkLst>
            <pc:docMk/>
            <pc:sldMk cId="0" sldId="263"/>
            <ac:spMk id="13315" creationId="{E176EE25-F9D9-4251-8DCF-F2E4CE6E74B1}"/>
          </ac:spMkLst>
        </pc:spChg>
      </pc:sldChg>
      <pc:sldChg chg="modSp">
        <pc:chgData name="FERNANDO BOETTNER" userId="51c65860-38bd-4843-af85-cbcf96abdc27" providerId="ADAL" clId="{43ACDC8E-8B59-467E-9B65-FDAD6CFF0F12}" dt="2019-04-27T15:48:27.663" v="539" actId="20577"/>
        <pc:sldMkLst>
          <pc:docMk/>
          <pc:sldMk cId="0" sldId="265"/>
        </pc:sldMkLst>
        <pc:spChg chg="mod">
          <ac:chgData name="FERNANDO BOETTNER" userId="51c65860-38bd-4843-af85-cbcf96abdc27" providerId="ADAL" clId="{43ACDC8E-8B59-467E-9B65-FDAD6CFF0F12}" dt="2019-04-27T15:48:27.663" v="539" actId="20577"/>
          <ac:spMkLst>
            <pc:docMk/>
            <pc:sldMk cId="0" sldId="265"/>
            <ac:spMk id="15362" creationId="{ADC60916-068B-4FF0-BC33-79788E83C431}"/>
          </ac:spMkLst>
        </pc:spChg>
      </pc:sldChg>
      <pc:sldChg chg="modSp addCm">
        <pc:chgData name="FERNANDO BOETTNER" userId="51c65860-38bd-4843-af85-cbcf96abdc27" providerId="ADAL" clId="{43ACDC8E-8B59-467E-9B65-FDAD6CFF0F12}" dt="2019-05-05T19:31:58.804" v="548" actId="20577"/>
        <pc:sldMkLst>
          <pc:docMk/>
          <pc:sldMk cId="0" sldId="268"/>
        </pc:sldMkLst>
        <pc:spChg chg="mod">
          <ac:chgData name="FERNANDO BOETTNER" userId="51c65860-38bd-4843-af85-cbcf96abdc27" providerId="ADAL" clId="{43ACDC8E-8B59-467E-9B65-FDAD6CFF0F12}" dt="2019-05-05T19:31:58.804" v="548" actId="20577"/>
          <ac:spMkLst>
            <pc:docMk/>
            <pc:sldMk cId="0" sldId="268"/>
            <ac:spMk id="18434" creationId="{33562D57-D7D5-4AC1-A71D-E114B5368BB8}"/>
          </ac:spMkLst>
        </pc:spChg>
      </pc:sldChg>
      <pc:sldChg chg="addSp delSp modSp">
        <pc:chgData name="FERNANDO BOETTNER" userId="51c65860-38bd-4843-af85-cbcf96abdc27" providerId="ADAL" clId="{43ACDC8E-8B59-467E-9B65-FDAD6CFF0F12}" dt="2019-04-27T15:46:28.744" v="533" actId="113"/>
        <pc:sldMkLst>
          <pc:docMk/>
          <pc:sldMk cId="0" sldId="310"/>
        </pc:sldMkLst>
        <pc:spChg chg="add mod">
          <ac:chgData name="FERNANDO BOETTNER" userId="51c65860-38bd-4843-af85-cbcf96abdc27" providerId="ADAL" clId="{43ACDC8E-8B59-467E-9B65-FDAD6CFF0F12}" dt="2019-04-27T15:32:21.903" v="62" actId="27636"/>
          <ac:spMkLst>
            <pc:docMk/>
            <pc:sldMk cId="0" sldId="310"/>
            <ac:spMk id="4" creationId="{B74EB9BE-3823-481D-AB36-B3465AF5EA85}"/>
          </ac:spMkLst>
        </pc:spChg>
        <pc:spChg chg="mod">
          <ac:chgData name="FERNANDO BOETTNER" userId="51c65860-38bd-4843-af85-cbcf96abdc27" providerId="ADAL" clId="{43ACDC8E-8B59-467E-9B65-FDAD6CFF0F12}" dt="2019-04-27T15:46:28.744" v="533" actId="113"/>
          <ac:spMkLst>
            <pc:docMk/>
            <pc:sldMk cId="0" sldId="310"/>
            <ac:spMk id="12290" creationId="{3A5581AF-A9A5-4263-8865-8A8F2599D63B}"/>
          </ac:spMkLst>
        </pc:spChg>
        <pc:spChg chg="del mod">
          <ac:chgData name="FERNANDO BOETTNER" userId="51c65860-38bd-4843-af85-cbcf96abdc27" providerId="ADAL" clId="{43ACDC8E-8B59-467E-9B65-FDAD6CFF0F12}" dt="2019-04-27T15:34:16.505" v="209" actId="478"/>
          <ac:spMkLst>
            <pc:docMk/>
            <pc:sldMk cId="0" sldId="310"/>
            <ac:spMk id="12291" creationId="{BB1664CB-ADAD-4CE2-A7F5-DF72FFC80EF5}"/>
          </ac:spMkLst>
        </pc:spChg>
      </pc:sldChg>
      <pc:sldChg chg="addCm modCm">
        <pc:chgData name="FERNANDO BOETTNER" userId="51c65860-38bd-4843-af85-cbcf96abdc27" providerId="ADAL" clId="{43ACDC8E-8B59-467E-9B65-FDAD6CFF0F12}" dt="2019-05-01T16:42:50.564" v="544"/>
        <pc:sldMkLst>
          <pc:docMk/>
          <pc:sldMk cId="0" sldId="319"/>
        </pc:sldMkLst>
      </pc:sldChg>
      <pc:sldChg chg="addCm delCm modCm">
        <pc:chgData name="FERNANDO BOETTNER" userId="51c65860-38bd-4843-af85-cbcf96abdc27" providerId="ADAL" clId="{43ACDC8E-8B59-467E-9B65-FDAD6CFF0F12}" dt="2019-05-01T16:45:57.150" v="547" actId="1592"/>
        <pc:sldMkLst>
          <pc:docMk/>
          <pc:sldMk cId="0" sldId="321"/>
        </pc:sldMkLst>
      </pc:sldChg>
      <pc:sldChg chg="addSp delSp modSp delCm modCm">
        <pc:chgData name="FERNANDO BOETTNER" userId="51c65860-38bd-4843-af85-cbcf96abdc27" providerId="ADAL" clId="{43ACDC8E-8B59-467E-9B65-FDAD6CFF0F12}" dt="2019-04-27T15:30:50.644" v="57" actId="1076"/>
        <pc:sldMkLst>
          <pc:docMk/>
          <pc:sldMk cId="3542102496" sldId="333"/>
        </pc:sldMkLst>
        <pc:spChg chg="mod">
          <ac:chgData name="FERNANDO BOETTNER" userId="51c65860-38bd-4843-af85-cbcf96abdc27" providerId="ADAL" clId="{43ACDC8E-8B59-467E-9B65-FDAD6CFF0F12}" dt="2019-04-27T15:26:24.686" v="35" actId="113"/>
          <ac:spMkLst>
            <pc:docMk/>
            <pc:sldMk cId="3542102496" sldId="333"/>
            <ac:spMk id="2" creationId="{04728FD7-0520-4BA9-B9E1-68179BB8A747}"/>
          </ac:spMkLst>
        </pc:spChg>
        <pc:spChg chg="del mod">
          <ac:chgData name="FERNANDO BOETTNER" userId="51c65860-38bd-4843-af85-cbcf96abdc27" providerId="ADAL" clId="{43ACDC8E-8B59-467E-9B65-FDAD6CFF0F12}" dt="2019-04-27T15:27:36.053" v="41"/>
          <ac:spMkLst>
            <pc:docMk/>
            <pc:sldMk cId="3542102496" sldId="333"/>
            <ac:spMk id="3" creationId="{5663FDFE-132C-4000-88BD-3518A112F5A0}"/>
          </ac:spMkLst>
        </pc:spChg>
        <pc:spChg chg="del mod">
          <ac:chgData name="FERNANDO BOETTNER" userId="51c65860-38bd-4843-af85-cbcf96abdc27" providerId="ADAL" clId="{43ACDC8E-8B59-467E-9B65-FDAD6CFF0F12}" dt="2019-04-27T15:28:32.586" v="45" actId="478"/>
          <ac:spMkLst>
            <pc:docMk/>
            <pc:sldMk cId="3542102496" sldId="333"/>
            <ac:spMk id="4" creationId="{B66FB14F-8C46-4739-9DFA-C7884338DAC0}"/>
          </ac:spMkLst>
        </pc:spChg>
        <pc:spChg chg="add del mod">
          <ac:chgData name="FERNANDO BOETTNER" userId="51c65860-38bd-4843-af85-cbcf96abdc27" providerId="ADAL" clId="{43ACDC8E-8B59-467E-9B65-FDAD6CFF0F12}" dt="2019-04-27T15:30:35.355" v="53" actId="478"/>
          <ac:spMkLst>
            <pc:docMk/>
            <pc:sldMk cId="3542102496" sldId="333"/>
            <ac:spMk id="8" creationId="{1ACD6759-0B84-449A-BF9F-B3FEBC9E8551}"/>
          </ac:spMkLst>
        </pc:spChg>
        <pc:picChg chg="add del mod">
          <ac:chgData name="FERNANDO BOETTNER" userId="51c65860-38bd-4843-af85-cbcf96abdc27" providerId="ADAL" clId="{43ACDC8E-8B59-467E-9B65-FDAD6CFF0F12}" dt="2019-04-27T15:30:32.754" v="52" actId="478"/>
          <ac:picMkLst>
            <pc:docMk/>
            <pc:sldMk cId="3542102496" sldId="333"/>
            <ac:picMk id="5" creationId="{C69D7F14-1B4E-4F73-8BF8-1EFCF54623F6}"/>
          </ac:picMkLst>
        </pc:picChg>
        <pc:picChg chg="add del mod">
          <ac:chgData name="FERNANDO BOETTNER" userId="51c65860-38bd-4843-af85-cbcf96abdc27" providerId="ADAL" clId="{43ACDC8E-8B59-467E-9B65-FDAD6CFF0F12}" dt="2019-04-27T15:30:32.754" v="52" actId="478"/>
          <ac:picMkLst>
            <pc:docMk/>
            <pc:sldMk cId="3542102496" sldId="333"/>
            <ac:picMk id="6" creationId="{6760652D-219D-44E7-86EB-8B5B199CE816}"/>
          </ac:picMkLst>
        </pc:picChg>
        <pc:picChg chg="add mod">
          <ac:chgData name="FERNANDO BOETTNER" userId="51c65860-38bd-4843-af85-cbcf96abdc27" providerId="ADAL" clId="{43ACDC8E-8B59-467E-9B65-FDAD6CFF0F12}" dt="2019-04-27T15:30:50.644" v="57" actId="1076"/>
          <ac:picMkLst>
            <pc:docMk/>
            <pc:sldMk cId="3542102496" sldId="333"/>
            <ac:picMk id="9" creationId="{04EDEF4C-5F53-4882-8E76-329D89A5DEC3}"/>
          </ac:picMkLst>
        </pc:picChg>
      </pc:sldChg>
    </pc:docChg>
  </pc:docChgLst>
  <pc:docChgLst>
    <pc:chgData name="Catalano Leonardo Omar" userId="S::locatalano@unlam.edu.ar::07f9aaf9-e21b-4df4-91b2-3b8066d40e21" providerId="AD" clId="Web-{8C57F556-2833-F50A-FAA5-B2B7E4629142}"/>
    <pc:docChg chg="addSld delSld modSld">
      <pc:chgData name="Catalano Leonardo Omar" userId="S::locatalano@unlam.edu.ar::07f9aaf9-e21b-4df4-91b2-3b8066d40e21" providerId="AD" clId="Web-{8C57F556-2833-F50A-FAA5-B2B7E4629142}" dt="2019-04-08T19:43:57.923" v="21" actId="20577"/>
      <pc:docMkLst>
        <pc:docMk/>
      </pc:docMkLst>
      <pc:sldChg chg="addSp modSp mod setBg setClrOvrMap">
        <pc:chgData name="Catalano Leonardo Omar" userId="S::locatalano@unlam.edu.ar::07f9aaf9-e21b-4df4-91b2-3b8066d40e21" providerId="AD" clId="Web-{8C57F556-2833-F50A-FAA5-B2B7E4629142}" dt="2019-04-08T19:43:56.766" v="20" actId="20577"/>
        <pc:sldMkLst>
          <pc:docMk/>
          <pc:sldMk cId="0" sldId="256"/>
        </pc:sldMkLst>
        <pc:spChg chg="add">
          <ac:chgData name="Catalano Leonardo Omar" userId="S::locatalano@unlam.edu.ar::07f9aaf9-e21b-4df4-91b2-3b8066d40e21" providerId="AD" clId="Web-{8C57F556-2833-F50A-FAA5-B2B7E4629142}" dt="2019-04-08T19:43:23.077" v="16"/>
          <ac:spMkLst>
            <pc:docMk/>
            <pc:sldMk cId="0" sldId="256"/>
            <ac:spMk id="71" creationId="{23207CC6-EAA1-4BFF-A48A-DECAD8972717}"/>
          </ac:spMkLst>
        </pc:spChg>
        <pc:spChg chg="add">
          <ac:chgData name="Catalano Leonardo Omar" userId="S::locatalano@unlam.edu.ar::07f9aaf9-e21b-4df4-91b2-3b8066d40e21" providerId="AD" clId="Web-{8C57F556-2833-F50A-FAA5-B2B7E4629142}" dt="2019-04-08T19:43:23.077" v="16"/>
          <ac:spMkLst>
            <pc:docMk/>
            <pc:sldMk cId="0" sldId="256"/>
            <ac:spMk id="73" creationId="{B234A3DD-923D-4166-8B19-7DD589908C68}"/>
          </ac:spMkLst>
        </pc:spChg>
        <pc:spChg chg="add">
          <ac:chgData name="Catalano Leonardo Omar" userId="S::locatalano@unlam.edu.ar::07f9aaf9-e21b-4df4-91b2-3b8066d40e21" providerId="AD" clId="Web-{8C57F556-2833-F50A-FAA5-B2B7E4629142}" dt="2019-04-08T19:43:23.077" v="16"/>
          <ac:spMkLst>
            <pc:docMk/>
            <pc:sldMk cId="0" sldId="256"/>
            <ac:spMk id="75" creationId="{F6ACA5AC-3C5D-4994-B40F-FC8349E4D6F4}"/>
          </ac:spMkLst>
        </pc:spChg>
        <pc:spChg chg="mod">
          <ac:chgData name="Catalano Leonardo Omar" userId="S::locatalano@unlam.edu.ar::07f9aaf9-e21b-4df4-91b2-3b8066d40e21" providerId="AD" clId="Web-{8C57F556-2833-F50A-FAA5-B2B7E4629142}" dt="2019-04-08T19:43:56.766" v="20" actId="20577"/>
          <ac:spMkLst>
            <pc:docMk/>
            <pc:sldMk cId="0" sldId="256"/>
            <ac:spMk id="3074" creationId="{87DC730B-86B5-4F04-9C63-D18DC3A59EEE}"/>
          </ac:spMkLst>
        </pc:spChg>
      </pc:sldChg>
    </pc:docChg>
  </pc:docChgLst>
  <pc:docChgLst>
    <pc:chgData name="Catalano Leonardo Omar" userId="07f9aaf9-e21b-4df4-91b2-3b8066d40e21" providerId="ADAL" clId="{E319B184-6E76-4BC7-9E07-C350EA8730C7}"/>
    <pc:docChg chg="custSel modSld">
      <pc:chgData name="Catalano Leonardo Omar" userId="07f9aaf9-e21b-4df4-91b2-3b8066d40e21" providerId="ADAL" clId="{E319B184-6E76-4BC7-9E07-C350EA8730C7}" dt="2020-03-25T13:07:42.368" v="6" actId="1592"/>
      <pc:docMkLst>
        <pc:docMk/>
      </pc:docMkLst>
      <pc:sldChg chg="delCm">
        <pc:chgData name="Catalano Leonardo Omar" userId="07f9aaf9-e21b-4df4-91b2-3b8066d40e21" providerId="ADAL" clId="{E319B184-6E76-4BC7-9E07-C350EA8730C7}" dt="2020-03-25T13:05:05.089" v="3" actId="1592"/>
        <pc:sldMkLst>
          <pc:docMk/>
          <pc:sldMk cId="0" sldId="260"/>
        </pc:sldMkLst>
      </pc:sldChg>
      <pc:sldChg chg="delCm modCm">
        <pc:chgData name="Catalano Leonardo Omar" userId="07f9aaf9-e21b-4df4-91b2-3b8066d40e21" providerId="ADAL" clId="{E319B184-6E76-4BC7-9E07-C350EA8730C7}" dt="2020-03-25T13:04:34.531" v="2" actId="1592"/>
        <pc:sldMkLst>
          <pc:docMk/>
          <pc:sldMk cId="0" sldId="268"/>
        </pc:sldMkLst>
      </pc:sldChg>
      <pc:sldChg chg="delCm">
        <pc:chgData name="Catalano Leonardo Omar" userId="07f9aaf9-e21b-4df4-91b2-3b8066d40e21" providerId="ADAL" clId="{E319B184-6E76-4BC7-9E07-C350EA8730C7}" dt="2020-03-25T13:06:15.025" v="4" actId="1592"/>
        <pc:sldMkLst>
          <pc:docMk/>
          <pc:sldMk cId="0" sldId="276"/>
        </pc:sldMkLst>
      </pc:sldChg>
      <pc:sldChg chg="delCm">
        <pc:chgData name="Catalano Leonardo Omar" userId="07f9aaf9-e21b-4df4-91b2-3b8066d40e21" providerId="ADAL" clId="{E319B184-6E76-4BC7-9E07-C350EA8730C7}" dt="2020-03-25T13:07:42.368" v="6" actId="1592"/>
        <pc:sldMkLst>
          <pc:docMk/>
          <pc:sldMk cId="0" sldId="288"/>
        </pc:sldMkLst>
      </pc:sldChg>
      <pc:sldChg chg="delCm">
        <pc:chgData name="Catalano Leonardo Omar" userId="07f9aaf9-e21b-4df4-91b2-3b8066d40e21" providerId="ADAL" clId="{E319B184-6E76-4BC7-9E07-C350EA8730C7}" dt="2020-03-25T13:06:46.927" v="5" actId="1592"/>
        <pc:sldMkLst>
          <pc:docMk/>
          <pc:sldMk cId="0" sldId="319"/>
        </pc:sldMkLst>
      </pc:sldChg>
    </pc:docChg>
  </pc:docChgLst>
  <pc:docChgLst>
    <pc:chgData name="FERNANDO BOETTNER" userId="51c65860-38bd-4843-af85-cbcf96abdc27" providerId="ADAL" clId="{74DB3DC6-3890-471B-B79D-B7A1FB31D91C}"/>
    <pc:docChg chg="modSld">
      <pc:chgData name="FERNANDO BOETTNER" userId="51c65860-38bd-4843-af85-cbcf96abdc27" providerId="ADAL" clId="{74DB3DC6-3890-471B-B79D-B7A1FB31D91C}" dt="2019-09-08T16:53:17.002" v="0"/>
      <pc:docMkLst>
        <pc:docMk/>
      </pc:docMkLst>
      <pc:sldChg chg="modCm">
        <pc:chgData name="FERNANDO BOETTNER" userId="51c65860-38bd-4843-af85-cbcf96abdc27" providerId="ADAL" clId="{74DB3DC6-3890-471B-B79D-B7A1FB31D91C}" dt="2019-09-08T16:53:17.002" v="0"/>
        <pc:sldMkLst>
          <pc:docMk/>
          <pc:sldMk cId="0" sldId="26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1764B8D-8995-471F-B0F6-49D2F90070F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AR"/>
          </a:p>
        </p:txBody>
      </p:sp>
      <p:sp>
        <p:nvSpPr>
          <p:cNvPr id="33795" name="Rectangle 3">
            <a:extLst>
              <a:ext uri="{FF2B5EF4-FFF2-40B4-BE49-F238E27FC236}">
                <a16:creationId xmlns:a16="http://schemas.microsoft.com/office/drawing/2014/main" id="{64113A06-8ED1-4D8E-91E1-7167447AED25}"/>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s-AR"/>
          </a:p>
        </p:txBody>
      </p:sp>
      <p:sp>
        <p:nvSpPr>
          <p:cNvPr id="33796" name="Rectangle 4">
            <a:extLst>
              <a:ext uri="{FF2B5EF4-FFF2-40B4-BE49-F238E27FC236}">
                <a16:creationId xmlns:a16="http://schemas.microsoft.com/office/drawing/2014/main" id="{9259A1F3-8E5C-49C0-8E3D-2F6E6FFEA81F}"/>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s-AR"/>
          </a:p>
        </p:txBody>
      </p:sp>
      <p:sp>
        <p:nvSpPr>
          <p:cNvPr id="33797" name="Rectangle 5">
            <a:extLst>
              <a:ext uri="{FF2B5EF4-FFF2-40B4-BE49-F238E27FC236}">
                <a16:creationId xmlns:a16="http://schemas.microsoft.com/office/drawing/2014/main" id="{DAE58E91-A7CA-4CCE-86C2-2E8E7867FA5E}"/>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6E6AB5-E36D-4839-8FB3-3890E0411EE2}" type="slidenum">
              <a:rPr lang="es-AR"/>
              <a:pPr>
                <a:defRPr/>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0FCB4D9-31A9-4C6B-A2A2-F44310D35CB9}" type="datetimeFigureOut">
              <a:rPr lang="es-ES"/>
              <a:t>06/09/2022</a:t>
            </a:fld>
            <a:endParaRPr lang="es-ES"/>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F82B9FE-B41A-41DC-B11C-198460B62659}" type="slidenum">
              <a:rPr lang="es-ES"/>
              <a:t>‹Nº›</a:t>
            </a:fld>
            <a:endParaRPr lang="es-ES"/>
          </a:p>
        </p:txBody>
      </p:sp>
    </p:spTree>
    <p:extLst>
      <p:ext uri="{BB962C8B-B14F-4D97-AF65-F5344CB8AC3E}">
        <p14:creationId xmlns:p14="http://schemas.microsoft.com/office/powerpoint/2010/main" val="32507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Patrón 2 categorías.</a:t>
            </a:r>
            <a:br>
              <a:rPr lang="es-AR" dirty="0"/>
            </a:br>
            <a:r>
              <a:rPr lang="es-AR" dirty="0"/>
              <a:t>Una accede y la otra está </a:t>
            </a:r>
            <a:r>
              <a:rPr lang="es-AR" dirty="0" err="1"/>
              <a:t>prihibida</a:t>
            </a:r>
            <a:endParaRPr lang="es-AR" dirty="0"/>
          </a:p>
        </p:txBody>
      </p:sp>
      <p:sp>
        <p:nvSpPr>
          <p:cNvPr id="4" name="Marcador de número de diapositiva 3"/>
          <p:cNvSpPr>
            <a:spLocks noGrp="1"/>
          </p:cNvSpPr>
          <p:nvPr>
            <p:ph type="sldNum" sz="quarter" idx="5"/>
          </p:nvPr>
        </p:nvSpPr>
        <p:spPr/>
        <p:txBody>
          <a:bodyPr/>
          <a:lstStyle/>
          <a:p>
            <a:fld id="{7F82B9FE-B41A-41DC-B11C-198460B62659}" type="slidenum">
              <a:rPr lang="es-ES" smtClean="0"/>
              <a:t>31</a:t>
            </a:fld>
            <a:endParaRPr lang="es-ES"/>
          </a:p>
        </p:txBody>
      </p:sp>
    </p:spTree>
    <p:extLst>
      <p:ext uri="{BB962C8B-B14F-4D97-AF65-F5344CB8AC3E}">
        <p14:creationId xmlns:p14="http://schemas.microsoft.com/office/powerpoint/2010/main" val="231484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BO" sz="1200" b="0" i="0" u="none" strike="noStrike" kern="1200" baseline="0" dirty="0">
                <a:solidFill>
                  <a:schemeClr val="tx1"/>
                </a:solidFill>
                <a:latin typeface="+mn-lt"/>
                <a:ea typeface="+mn-ea"/>
                <a:cs typeface="+mn-cs"/>
              </a:rPr>
              <a:t>- Cualquier cantidad de lectores puede estar leyendo al mismo tiempo.</a:t>
            </a:r>
          </a:p>
          <a:p>
            <a:r>
              <a:rPr lang="es-BO" sz="1200" b="0" i="0" u="none" strike="noStrike" kern="1200" baseline="0" dirty="0">
                <a:solidFill>
                  <a:schemeClr val="tx1"/>
                </a:solidFill>
                <a:latin typeface="+mn-lt"/>
                <a:ea typeface="+mn-ea"/>
                <a:cs typeface="+mn-cs"/>
              </a:rPr>
              <a:t>- Los escritores deben tener acceso exclusivo a la sección crítica.</a:t>
            </a:r>
          </a:p>
          <a:p>
            <a:r>
              <a:rPr lang="es-BO" sz="1200" b="0" i="0" u="none" strike="noStrike" kern="1200" baseline="0" dirty="0">
                <a:solidFill>
                  <a:schemeClr val="tx1"/>
                </a:solidFill>
                <a:latin typeface="+mn-lt"/>
                <a:ea typeface="+mn-ea"/>
                <a:cs typeface="+mn-cs"/>
              </a:rPr>
              <a:t>- En </a:t>
            </a:r>
            <a:r>
              <a:rPr lang="es-BO" sz="1200" b="0" i="0" u="none" strike="noStrike" kern="1200" baseline="0" dirty="0" err="1">
                <a:solidFill>
                  <a:schemeClr val="tx1"/>
                </a:solidFill>
                <a:latin typeface="+mn-lt"/>
                <a:ea typeface="+mn-ea"/>
                <a:cs typeface="+mn-cs"/>
              </a:rPr>
              <a:t>pos</a:t>
            </a:r>
            <a:r>
              <a:rPr lang="es-BO" sz="1200" b="0" i="0" u="none" strike="noStrike" kern="1200" baseline="0" dirty="0">
                <a:solidFill>
                  <a:schemeClr val="tx1"/>
                </a:solidFill>
                <a:latin typeface="+mn-lt"/>
                <a:ea typeface="+mn-ea"/>
                <a:cs typeface="+mn-cs"/>
              </a:rPr>
              <a:t> de un comportamiento más justo: se debe evitar que un influjo</a:t>
            </a:r>
          </a:p>
          <a:p>
            <a:pPr marL="0" marR="0" lvl="0" indent="0" algn="l" defTabSz="914400" rtl="0" eaLnBrk="1" fontAlgn="auto" latinLnBrk="0" hangingPunct="1">
              <a:lnSpc>
                <a:spcPct val="100000"/>
              </a:lnSpc>
              <a:spcBef>
                <a:spcPts val="0"/>
              </a:spcBef>
              <a:spcAft>
                <a:spcPts val="0"/>
              </a:spcAft>
              <a:buClrTx/>
              <a:buSzTx/>
              <a:buFontTx/>
              <a:buNone/>
              <a:tabLst/>
              <a:defRPr/>
            </a:pPr>
            <a:r>
              <a:rPr lang="es-BO" sz="1200" b="0" i="0" u="none" strike="noStrike" kern="1200" baseline="0" dirty="0">
                <a:solidFill>
                  <a:schemeClr val="tx1"/>
                </a:solidFill>
                <a:latin typeface="+mn-lt"/>
                <a:ea typeface="+mn-ea"/>
                <a:cs typeface="+mn-cs"/>
              </a:rPr>
              <a:t>constante de procesos lectores dejen a un escritor en situación de inanición.</a:t>
            </a:r>
            <a:br>
              <a:rPr lang="es-BO" sz="1200" b="0" i="0" u="none" strike="noStrike" kern="1200" baseline="0" dirty="0">
                <a:solidFill>
                  <a:schemeClr val="tx1"/>
                </a:solidFill>
                <a:latin typeface="+mn-lt"/>
                <a:ea typeface="+mn-ea"/>
                <a:cs typeface="+mn-cs"/>
              </a:rPr>
            </a:br>
            <a:br>
              <a:rPr lang="es-BO" sz="1200" b="0" i="0" u="none" strike="noStrike" kern="1200" baseline="0" dirty="0">
                <a:solidFill>
                  <a:schemeClr val="tx1"/>
                </a:solidFill>
                <a:latin typeface="+mn-lt"/>
                <a:ea typeface="+mn-ea"/>
                <a:cs typeface="+mn-cs"/>
              </a:rPr>
            </a:br>
            <a:r>
              <a:rPr lang="es-AR" dirty="0"/>
              <a:t>Estrategia:  Un </a:t>
            </a:r>
            <a:r>
              <a:rPr lang="es-AR" dirty="0" err="1"/>
              <a:t>mutex</a:t>
            </a:r>
            <a:r>
              <a:rPr lang="es-AR" dirty="0"/>
              <a:t> y un contador.</a:t>
            </a:r>
            <a:br>
              <a:rPr lang="es-AR" dirty="0"/>
            </a:br>
            <a:br>
              <a:rPr lang="es-AR" dirty="0"/>
            </a:br>
            <a:r>
              <a:rPr lang="es-AR" dirty="0"/>
              <a:t>No resuelve el problema de la inanición (Los lectores pueden retener el recurso indefinidamente)</a:t>
            </a:r>
          </a:p>
          <a:p>
            <a:endParaRPr lang="es-AR" dirty="0"/>
          </a:p>
        </p:txBody>
      </p:sp>
      <p:sp>
        <p:nvSpPr>
          <p:cNvPr id="4" name="Marcador de número de diapositiva 3"/>
          <p:cNvSpPr>
            <a:spLocks noGrp="1"/>
          </p:cNvSpPr>
          <p:nvPr>
            <p:ph type="sldNum" sz="quarter" idx="5"/>
          </p:nvPr>
        </p:nvSpPr>
        <p:spPr/>
        <p:txBody>
          <a:bodyPr/>
          <a:lstStyle/>
          <a:p>
            <a:fld id="{7F82B9FE-B41A-41DC-B11C-198460B62659}" type="slidenum">
              <a:rPr lang="es-ES" smtClean="0"/>
              <a:t>32</a:t>
            </a:fld>
            <a:endParaRPr lang="es-ES"/>
          </a:p>
        </p:txBody>
      </p:sp>
    </p:spTree>
    <p:extLst>
      <p:ext uri="{BB962C8B-B14F-4D97-AF65-F5344CB8AC3E}">
        <p14:creationId xmlns:p14="http://schemas.microsoft.com/office/powerpoint/2010/main" val="145253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El </a:t>
            </a:r>
            <a:r>
              <a:rPr lang="es-AR" dirty="0" err="1"/>
              <a:t>mutex</a:t>
            </a:r>
            <a:r>
              <a:rPr lang="es-AR" dirty="0"/>
              <a:t> TORNIQUETE sobre los lectores, permite que entren los escritores en el medio</a:t>
            </a:r>
          </a:p>
        </p:txBody>
      </p:sp>
      <p:sp>
        <p:nvSpPr>
          <p:cNvPr id="4" name="Marcador de número de diapositiva 3"/>
          <p:cNvSpPr>
            <a:spLocks noGrp="1"/>
          </p:cNvSpPr>
          <p:nvPr>
            <p:ph type="sldNum" sz="quarter" idx="5"/>
          </p:nvPr>
        </p:nvSpPr>
        <p:spPr/>
        <p:txBody>
          <a:bodyPr/>
          <a:lstStyle/>
          <a:p>
            <a:fld id="{7F82B9FE-B41A-41DC-B11C-198460B62659}" type="slidenum">
              <a:rPr lang="es-ES" smtClean="0"/>
              <a:t>33</a:t>
            </a:fld>
            <a:endParaRPr lang="es-ES"/>
          </a:p>
        </p:txBody>
      </p:sp>
    </p:spTree>
    <p:extLst>
      <p:ext uri="{BB962C8B-B14F-4D97-AF65-F5344CB8AC3E}">
        <p14:creationId xmlns:p14="http://schemas.microsoft.com/office/powerpoint/2010/main" val="236161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G</a:t>
            </a:r>
          </a:p>
        </p:txBody>
      </p:sp>
      <p:sp>
        <p:nvSpPr>
          <p:cNvPr id="4" name="Marcador de número de diapositiva 3"/>
          <p:cNvSpPr>
            <a:spLocks noGrp="1"/>
          </p:cNvSpPr>
          <p:nvPr>
            <p:ph type="sldNum" sz="quarter" idx="5"/>
          </p:nvPr>
        </p:nvSpPr>
        <p:spPr/>
        <p:txBody>
          <a:bodyPr/>
          <a:lstStyle/>
          <a:p>
            <a:fld id="{7F82B9FE-B41A-41DC-B11C-198460B62659}" type="slidenum">
              <a:rPr lang="es-ES" smtClean="0"/>
              <a:t>40</a:t>
            </a:fld>
            <a:endParaRPr lang="es-ES"/>
          </a:p>
        </p:txBody>
      </p:sp>
    </p:spTree>
    <p:extLst>
      <p:ext uri="{BB962C8B-B14F-4D97-AF65-F5344CB8AC3E}">
        <p14:creationId xmlns:p14="http://schemas.microsoft.com/office/powerpoint/2010/main" val="160455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a:t>N</a:t>
            </a:r>
            <a:endParaRPr lang="es-AR" dirty="0"/>
          </a:p>
        </p:txBody>
      </p:sp>
      <p:sp>
        <p:nvSpPr>
          <p:cNvPr id="4" name="Marcador de número de diapositiva 3"/>
          <p:cNvSpPr>
            <a:spLocks noGrp="1"/>
          </p:cNvSpPr>
          <p:nvPr>
            <p:ph type="sldNum" sz="quarter" idx="5"/>
          </p:nvPr>
        </p:nvSpPr>
        <p:spPr/>
        <p:txBody>
          <a:bodyPr/>
          <a:lstStyle/>
          <a:p>
            <a:fld id="{7F82B9FE-B41A-41DC-B11C-198460B62659}" type="slidenum">
              <a:rPr lang="es-ES" smtClean="0"/>
              <a:t>42</a:t>
            </a:fld>
            <a:endParaRPr lang="es-ES"/>
          </a:p>
        </p:txBody>
      </p:sp>
    </p:spTree>
    <p:extLst>
      <p:ext uri="{BB962C8B-B14F-4D97-AF65-F5344CB8AC3E}">
        <p14:creationId xmlns:p14="http://schemas.microsoft.com/office/powerpoint/2010/main" val="37029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7F82B9FE-B41A-41DC-B11C-198460B62659}" type="slidenum">
              <a:rPr lang="es-ES" smtClean="0"/>
              <a:t>48</a:t>
            </a:fld>
            <a:endParaRPr lang="es-ES"/>
          </a:p>
        </p:txBody>
      </p:sp>
    </p:spTree>
    <p:extLst>
      <p:ext uri="{BB962C8B-B14F-4D97-AF65-F5344CB8AC3E}">
        <p14:creationId xmlns:p14="http://schemas.microsoft.com/office/powerpoint/2010/main" val="428844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RPC: </a:t>
            </a:r>
            <a:r>
              <a:rPr lang="es-AR" dirty="0" err="1"/>
              <a:t>Remote</a:t>
            </a:r>
            <a:r>
              <a:rPr lang="es-AR" dirty="0"/>
              <a:t> </a:t>
            </a:r>
            <a:r>
              <a:rPr lang="es-AR" dirty="0" err="1"/>
              <a:t>Procedure</a:t>
            </a:r>
            <a:r>
              <a:rPr lang="es-AR" dirty="0"/>
              <a:t> </a:t>
            </a:r>
            <a:r>
              <a:rPr lang="es-AR" dirty="0" err="1"/>
              <a:t>Call</a:t>
            </a:r>
            <a:br>
              <a:rPr lang="es-AR" dirty="0"/>
            </a:br>
            <a:r>
              <a:rPr lang="es-AR" dirty="0"/>
              <a:t>RMI:  </a:t>
            </a:r>
            <a:r>
              <a:rPr lang="es-AR" dirty="0" err="1"/>
              <a:t>Remote</a:t>
            </a:r>
            <a:r>
              <a:rPr lang="es-AR" dirty="0"/>
              <a:t> </a:t>
            </a:r>
            <a:r>
              <a:rPr lang="es-AR" dirty="0" err="1"/>
              <a:t>Method</a:t>
            </a:r>
            <a:r>
              <a:rPr lang="es-AR" dirty="0"/>
              <a:t> </a:t>
            </a:r>
            <a:r>
              <a:rPr lang="es-AR" dirty="0" err="1"/>
              <a:t>Invocation</a:t>
            </a:r>
            <a:br>
              <a:rPr lang="es-AR" dirty="0"/>
            </a:br>
            <a:br>
              <a:rPr lang="es-AR" dirty="0"/>
            </a:br>
            <a:r>
              <a:rPr lang="es-AR" dirty="0"/>
              <a:t>Otros: CORBA: </a:t>
            </a:r>
            <a:r>
              <a:rPr lang="en-US" sz="1200" b="0" i="0" kern="1200">
                <a:solidFill>
                  <a:schemeClr val="tx1"/>
                </a:solidFill>
                <a:effectLst/>
                <a:latin typeface="+mn-lt"/>
                <a:ea typeface="+mn-ea"/>
                <a:cs typeface="+mn-cs"/>
              </a:rPr>
              <a:t>Common Object Request Broker Architecture</a:t>
            </a:r>
            <a:endParaRPr lang="es-AR" dirty="0"/>
          </a:p>
        </p:txBody>
      </p:sp>
      <p:sp>
        <p:nvSpPr>
          <p:cNvPr id="4" name="Marcador de número de diapositiva 3"/>
          <p:cNvSpPr>
            <a:spLocks noGrp="1"/>
          </p:cNvSpPr>
          <p:nvPr>
            <p:ph type="sldNum" sz="quarter" idx="5"/>
          </p:nvPr>
        </p:nvSpPr>
        <p:spPr/>
        <p:txBody>
          <a:bodyPr/>
          <a:lstStyle/>
          <a:p>
            <a:fld id="{7F82B9FE-B41A-41DC-B11C-198460B62659}" type="slidenum">
              <a:rPr lang="es-ES" smtClean="0"/>
              <a:t>50</a:t>
            </a:fld>
            <a:endParaRPr lang="es-ES"/>
          </a:p>
        </p:txBody>
      </p:sp>
    </p:spTree>
    <p:extLst>
      <p:ext uri="{BB962C8B-B14F-4D97-AF65-F5344CB8AC3E}">
        <p14:creationId xmlns:p14="http://schemas.microsoft.com/office/powerpoint/2010/main" val="103865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26A736F-CEB8-46F3-8EDC-B0E541A5F91D}" type="slidenum">
              <a:rPr lang="es-ES"/>
              <a:pPr>
                <a:defRPr/>
              </a:pPr>
              <a:t>‹Nº›</a:t>
            </a:fld>
            <a:endParaRPr lang="es-ES"/>
          </a:p>
        </p:txBody>
      </p:sp>
    </p:spTree>
    <p:extLst>
      <p:ext uri="{BB962C8B-B14F-4D97-AF65-F5344CB8AC3E}">
        <p14:creationId xmlns:p14="http://schemas.microsoft.com/office/powerpoint/2010/main" val="352286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24DB57C-6476-482F-8E24-7D8DBE3BD34F}" type="slidenum">
              <a:rPr lang="es-ES"/>
              <a:pPr>
                <a:defRPr/>
              </a:pPr>
              <a:t>‹Nº›</a:t>
            </a:fld>
            <a:endParaRPr lang="es-ES"/>
          </a:p>
        </p:txBody>
      </p:sp>
    </p:spTree>
    <p:extLst>
      <p:ext uri="{BB962C8B-B14F-4D97-AF65-F5344CB8AC3E}">
        <p14:creationId xmlns:p14="http://schemas.microsoft.com/office/powerpoint/2010/main" val="13313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00BCDA38-3500-497F-A830-BFA07DD15756}" type="slidenum">
              <a:rPr lang="es-ES"/>
              <a:pPr>
                <a:defRPr/>
              </a:pPr>
              <a:t>‹Nº›</a:t>
            </a:fld>
            <a:endParaRPr lang="es-ES"/>
          </a:p>
        </p:txBody>
      </p:sp>
    </p:spTree>
    <p:extLst>
      <p:ext uri="{BB962C8B-B14F-4D97-AF65-F5344CB8AC3E}">
        <p14:creationId xmlns:p14="http://schemas.microsoft.com/office/powerpoint/2010/main" val="92553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3F1C05DF-7E19-4F5B-A965-566241D13DA2}" type="slidenum">
              <a:rPr lang="es-ES"/>
              <a:pPr>
                <a:defRPr/>
              </a:pPr>
              <a:t>‹Nº›</a:t>
            </a:fld>
            <a:endParaRPr lang="es-ES"/>
          </a:p>
        </p:txBody>
      </p:sp>
    </p:spTree>
    <p:extLst>
      <p:ext uri="{BB962C8B-B14F-4D97-AF65-F5344CB8AC3E}">
        <p14:creationId xmlns:p14="http://schemas.microsoft.com/office/powerpoint/2010/main" val="197407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CEA25818-D7EF-48BD-8D35-FF6B9967333E}" type="slidenum">
              <a:rPr lang="es-ES"/>
              <a:pPr>
                <a:defRPr/>
              </a:pPr>
              <a:t>‹Nº›</a:t>
            </a:fld>
            <a:endParaRPr lang="es-ES"/>
          </a:p>
        </p:txBody>
      </p:sp>
    </p:spTree>
    <p:extLst>
      <p:ext uri="{BB962C8B-B14F-4D97-AF65-F5344CB8AC3E}">
        <p14:creationId xmlns:p14="http://schemas.microsoft.com/office/powerpoint/2010/main" val="52920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65A201EC-E1EC-49FC-ABD6-B0C3EFE2373A}" type="slidenum">
              <a:rPr lang="es-ES"/>
              <a:pPr>
                <a:defRPr/>
              </a:pPr>
              <a:t>‹Nº›</a:t>
            </a:fld>
            <a:endParaRPr lang="es-ES"/>
          </a:p>
        </p:txBody>
      </p:sp>
    </p:spTree>
    <p:extLst>
      <p:ext uri="{BB962C8B-B14F-4D97-AF65-F5344CB8AC3E}">
        <p14:creationId xmlns:p14="http://schemas.microsoft.com/office/powerpoint/2010/main" val="277498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980EA2CB-5AB8-4FBC-BC01-7F6856620B13}" type="slidenum">
              <a:rPr lang="es-ES"/>
              <a:pPr>
                <a:defRPr/>
              </a:pPr>
              <a:t>‹Nº›</a:t>
            </a:fld>
            <a:endParaRPr lang="es-ES"/>
          </a:p>
        </p:txBody>
      </p:sp>
    </p:spTree>
    <p:extLst>
      <p:ext uri="{BB962C8B-B14F-4D97-AF65-F5344CB8AC3E}">
        <p14:creationId xmlns:p14="http://schemas.microsoft.com/office/powerpoint/2010/main" val="100163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2F1468A2-F205-4E39-AAEE-D23845893589}" type="slidenum">
              <a:rPr lang="es-ES"/>
              <a:pPr>
                <a:defRPr/>
              </a:pPr>
              <a:t>‹Nº›</a:t>
            </a:fld>
            <a:endParaRPr lang="es-ES"/>
          </a:p>
        </p:txBody>
      </p:sp>
    </p:spTree>
    <p:extLst>
      <p:ext uri="{BB962C8B-B14F-4D97-AF65-F5344CB8AC3E}">
        <p14:creationId xmlns:p14="http://schemas.microsoft.com/office/powerpoint/2010/main" val="298922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9CA498D2-0682-45F2-8D85-13F06023092E}" type="slidenum">
              <a:rPr lang="es-ES"/>
              <a:pPr>
                <a:defRPr/>
              </a:pPr>
              <a:t>‹Nº›</a:t>
            </a:fld>
            <a:endParaRPr lang="es-ES"/>
          </a:p>
        </p:txBody>
      </p:sp>
    </p:spTree>
    <p:extLst>
      <p:ext uri="{BB962C8B-B14F-4D97-AF65-F5344CB8AC3E}">
        <p14:creationId xmlns:p14="http://schemas.microsoft.com/office/powerpoint/2010/main" val="279774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FCF2FB61-B4F8-48C0-B9E7-9DDFEEB3CDEB}" type="slidenum">
              <a:rPr lang="es-ES"/>
              <a:pPr>
                <a:defRPr/>
              </a:pPr>
              <a:t>‹Nº›</a:t>
            </a:fld>
            <a:endParaRPr lang="es-ES"/>
          </a:p>
        </p:txBody>
      </p:sp>
    </p:spTree>
    <p:extLst>
      <p:ext uri="{BB962C8B-B14F-4D97-AF65-F5344CB8AC3E}">
        <p14:creationId xmlns:p14="http://schemas.microsoft.com/office/powerpoint/2010/main" val="420492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C34DA38D-D9EF-48F8-94C0-EBC2CB592C8F}" type="slidenum">
              <a:rPr lang="es-ES"/>
              <a:pPr>
                <a:defRPr/>
              </a:pPr>
              <a:t>‹Nº›</a:t>
            </a:fld>
            <a:endParaRPr lang="es-ES"/>
          </a:p>
        </p:txBody>
      </p:sp>
    </p:spTree>
    <p:extLst>
      <p:ext uri="{BB962C8B-B14F-4D97-AF65-F5344CB8AC3E}">
        <p14:creationId xmlns:p14="http://schemas.microsoft.com/office/powerpoint/2010/main" val="192782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1468A2-F205-4E39-AAEE-D23845893589}" type="slidenum">
              <a:rPr lang="es-ES"/>
              <a:pPr>
                <a:defRPr/>
              </a:pPr>
              <a:t>‹Nº›</a:t>
            </a:fld>
            <a:endParaRPr lang="es-ES"/>
          </a:p>
        </p:txBody>
      </p:sp>
    </p:spTree>
    <p:extLst>
      <p:ext uri="{BB962C8B-B14F-4D97-AF65-F5344CB8AC3E}">
        <p14:creationId xmlns:p14="http://schemas.microsoft.com/office/powerpoint/2010/main" val="3254178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193" y="-479"/>
            <a:ext cx="7101526"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6993732"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a:extLst>
              <a:ext uri="{FF2B5EF4-FFF2-40B4-BE49-F238E27FC236}">
                <a16:creationId xmlns:a16="http://schemas.microsoft.com/office/drawing/2014/main" id="{87DC730B-86B5-4F04-9C63-D18DC3A59EEE}"/>
              </a:ext>
            </a:extLst>
          </p:cNvPr>
          <p:cNvSpPr>
            <a:spLocks noGrp="1" noChangeArrowheads="1"/>
          </p:cNvSpPr>
          <p:nvPr>
            <p:ph type="ctrTitle"/>
          </p:nvPr>
        </p:nvSpPr>
        <p:spPr>
          <a:xfrm>
            <a:off x="603503" y="2600324"/>
            <a:ext cx="4804315" cy="3277961"/>
          </a:xfrm>
        </p:spPr>
        <p:txBody>
          <a:bodyPr anchor="t">
            <a:normAutofit fontScale="90000"/>
          </a:bodyPr>
          <a:lstStyle/>
          <a:p>
            <a:pPr algn="l" eaLnBrk="1" hangingPunct="1"/>
            <a:r>
              <a:rPr lang="es-ES_tradnl" altLang="es-ES" sz="4000" b="1">
                <a:latin typeface="Calibri Light"/>
                <a:cs typeface="Times New Roman"/>
              </a:rPr>
              <a:t>MODULO 4 </a:t>
            </a:r>
            <a:br>
              <a:rPr lang="es-ES_tradnl" altLang="es-ES" sz="4000">
                <a:latin typeface="Calibri Light"/>
                <a:cs typeface="Times New Roman" panose="02020603050405020304" pitchFamily="18" charset="0"/>
              </a:rPr>
            </a:br>
            <a:r>
              <a:rPr lang="es-ES_tradnl" altLang="es-ES" sz="4000" b="1">
                <a:latin typeface="Calibri Light"/>
                <a:cs typeface="Times New Roman"/>
              </a:rPr>
              <a:t> </a:t>
            </a:r>
            <a:br>
              <a:rPr lang="es-ES_tradnl" altLang="es-ES" sz="4000">
                <a:latin typeface="Calibri Light"/>
                <a:cs typeface="Times New Roman" panose="02020603050405020304" pitchFamily="18" charset="0"/>
              </a:rPr>
            </a:br>
            <a:r>
              <a:rPr lang="es-ES_tradnl" altLang="es-ES" sz="4000" b="1">
                <a:latin typeface="Calibri Light"/>
                <a:cs typeface="Times New Roman"/>
              </a:rPr>
              <a:t> SINCRONIZACIÓN Y COMUNICACIÓN ENTRE PROCESOS</a:t>
            </a:r>
            <a:br>
              <a:rPr lang="es-ES_tradnl" altLang="es-ES" sz="3300">
                <a:latin typeface="Arial" panose="020B0604020202020204" pitchFamily="34" charset="0"/>
                <a:cs typeface="Times New Roman" panose="02020603050405020304" pitchFamily="18" charset="0"/>
              </a:rPr>
            </a:br>
            <a:r>
              <a:rPr lang="es-ES_tradnl" altLang="es-ES" sz="3300">
                <a:latin typeface="Arial"/>
                <a:cs typeface="Times New Roman"/>
              </a:rPr>
              <a:t> </a:t>
            </a:r>
            <a:br>
              <a:rPr lang="es-ES_tradnl" altLang="es-ES" sz="3300">
                <a:latin typeface="Arial" panose="020B0604020202020204" pitchFamily="34" charset="0"/>
                <a:cs typeface="Times New Roman" panose="02020603050405020304" pitchFamily="18" charset="0"/>
              </a:rPr>
            </a:br>
            <a:endParaRPr lang="es-ES" altLang="es-ES" sz="3300">
              <a:latin typeface="Arial" panose="020B0604020202020204" pitchFamily="34"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ADC60916-068B-4FF0-BC33-79788E83C431}"/>
              </a:ext>
            </a:extLst>
          </p:cNvPr>
          <p:cNvSpPr>
            <a:spLocks noGrp="1" noChangeArrowheads="1"/>
          </p:cNvSpPr>
          <p:nvPr>
            <p:ph idx="1"/>
          </p:nvPr>
        </p:nvSpPr>
        <p:spPr>
          <a:xfrm>
            <a:off x="314324" y="304800"/>
            <a:ext cx="8601075" cy="5791200"/>
          </a:xfrm>
        </p:spPr>
        <p:txBody>
          <a:bodyPr vert="horz" lIns="91440" tIns="45720" rIns="91440" bIns="45720" rtlCol="0" anchor="t">
            <a:normAutofit lnSpcReduction="10000"/>
          </a:bodyPr>
          <a:lstStyle/>
          <a:p>
            <a:pPr marL="0" indent="0" algn="ctr" eaLnBrk="1" hangingPunct="1">
              <a:lnSpc>
                <a:spcPct val="90000"/>
              </a:lnSpc>
              <a:buNone/>
            </a:pPr>
            <a:r>
              <a:rPr lang="es-ES_tradnl" altLang="es-ES" sz="4000" b="1" dirty="0">
                <a:latin typeface="Corbel"/>
                <a:cs typeface="Courier New"/>
              </a:rPr>
              <a:t>Resumen de </a:t>
            </a:r>
            <a:r>
              <a:rPr lang="es-ES_tradnl" altLang="es-ES" sz="4000" b="1" dirty="0" err="1">
                <a:latin typeface="Corbel"/>
                <a:cs typeface="Courier New"/>
              </a:rPr>
              <a:t>fork</a:t>
            </a:r>
            <a:r>
              <a:rPr lang="es-ES_tradnl" altLang="es-ES" sz="4000" b="1" dirty="0">
                <a:latin typeface="Corbel"/>
                <a:cs typeface="Courier New"/>
              </a:rPr>
              <a:t> y </a:t>
            </a:r>
            <a:r>
              <a:rPr lang="es-ES_tradnl" altLang="es-ES" sz="4000" b="1" dirty="0" err="1">
                <a:latin typeface="Corbel"/>
                <a:cs typeface="Courier New"/>
              </a:rPr>
              <a:t>join</a:t>
            </a:r>
            <a:endParaRPr lang="es-ES" dirty="0">
              <a:cs typeface="Calibri" panose="020F0502020204030204"/>
            </a:endParaRPr>
          </a:p>
          <a:p>
            <a:pPr algn="just" eaLnBrk="1" hangingPunct="1">
              <a:lnSpc>
                <a:spcPct val="90000"/>
              </a:lnSpc>
              <a:buFontTx/>
              <a:buNone/>
            </a:pPr>
            <a:endParaRPr lang="es-ES_tradnl" altLang="es-ES" sz="2800" b="1" dirty="0">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b="1" dirty="0" err="1">
                <a:latin typeface="Corbel"/>
                <a:cs typeface="Courier New"/>
              </a:rPr>
              <a:t>fork</a:t>
            </a:r>
            <a:r>
              <a:rPr lang="es-ES_tradnl" altLang="es-ES" sz="2400" dirty="0">
                <a:latin typeface="Corbel"/>
                <a:cs typeface="Times New Roman"/>
              </a:rPr>
              <a:t> es, en esencia, un </a:t>
            </a:r>
            <a:r>
              <a:rPr lang="es-ES_tradnl" altLang="es-ES" sz="2400" b="1" dirty="0" err="1">
                <a:latin typeface="Corbel"/>
                <a:cs typeface="Courier New"/>
              </a:rPr>
              <a:t>goto</a:t>
            </a:r>
            <a:r>
              <a:rPr lang="es-ES_tradnl" altLang="es-ES" sz="2400" dirty="0">
                <a:latin typeface="Corbel"/>
                <a:cs typeface="Times New Roman"/>
              </a:rPr>
              <a:t> que simultáneamente bifurca y continúa la ejecución.</a:t>
            </a:r>
          </a:p>
          <a:p>
            <a:pPr algn="just" eaLnBrk="1" hangingPunct="1">
              <a:lnSpc>
                <a:spcPct val="90000"/>
              </a:lnSpc>
              <a:buFont typeface="Wingdings" panose="05000000000000000000" pitchFamily="2" charset="2"/>
              <a:buChar char="Ø"/>
            </a:pPr>
            <a:endParaRPr lang="es-ES_tradnl" altLang="es-ES" sz="2400" dirty="0">
              <a:latin typeface="Corbel"/>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b="1" dirty="0" err="1">
                <a:latin typeface="Corbel"/>
                <a:cs typeface="Courier New"/>
              </a:rPr>
              <a:t>quit</a:t>
            </a:r>
            <a:r>
              <a:rPr lang="es-ES_tradnl" altLang="es-ES" sz="2400" dirty="0">
                <a:latin typeface="Corbel"/>
                <a:cs typeface="Times New Roman"/>
              </a:rPr>
              <a:t> y </a:t>
            </a:r>
            <a:r>
              <a:rPr lang="es-ES_tradnl" altLang="es-ES" sz="2400" b="1" dirty="0" err="1">
                <a:latin typeface="Corbel"/>
                <a:cs typeface="Courier New"/>
              </a:rPr>
              <a:t>join</a:t>
            </a:r>
            <a:r>
              <a:rPr lang="es-ES_tradnl" altLang="es-ES" sz="2400" dirty="0">
                <a:latin typeface="Corbel"/>
                <a:cs typeface="Times New Roman"/>
              </a:rPr>
              <a:t> permiten que dos ramas de actividad vuelvan a juntarse.</a:t>
            </a:r>
          </a:p>
          <a:p>
            <a:pPr algn="just" eaLnBrk="1" hangingPunct="1">
              <a:lnSpc>
                <a:spcPct val="90000"/>
              </a:lnSpc>
              <a:buFont typeface="Wingdings" panose="05000000000000000000" pitchFamily="2" charset="2"/>
              <a:buChar char="Ø"/>
            </a:pPr>
            <a:endParaRPr lang="es-ES_tradnl" altLang="es-ES" sz="2400" dirty="0">
              <a:latin typeface="Corbel"/>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b="1" dirty="0" err="1">
                <a:latin typeface="Corbel"/>
                <a:cs typeface="Courier New"/>
              </a:rPr>
              <a:t>quit</a:t>
            </a:r>
            <a:r>
              <a:rPr lang="es-ES_tradnl" altLang="es-ES" sz="2400" dirty="0">
                <a:latin typeface="Corbel"/>
                <a:cs typeface="Times New Roman"/>
              </a:rPr>
              <a:t>: Lo ejecuta el proceso hijo cuando terminó su tarea.</a:t>
            </a:r>
          </a:p>
          <a:p>
            <a:pPr algn="just" eaLnBrk="1" hangingPunct="1">
              <a:lnSpc>
                <a:spcPct val="90000"/>
              </a:lnSpc>
              <a:buFont typeface="Wingdings" panose="05000000000000000000" pitchFamily="2" charset="2"/>
              <a:buChar char="Ø"/>
            </a:pPr>
            <a:endParaRPr lang="es-ES_tradnl" altLang="es-ES" sz="2400" dirty="0">
              <a:latin typeface="Corbel"/>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b="1" dirty="0" err="1">
                <a:latin typeface="Corbel"/>
                <a:cs typeface="Courier New"/>
              </a:rPr>
              <a:t>join</a:t>
            </a:r>
            <a:r>
              <a:rPr lang="es-ES_tradnl" altLang="es-ES" sz="2400" dirty="0">
                <a:latin typeface="Corbel"/>
                <a:cs typeface="Times New Roman"/>
              </a:rPr>
              <a:t>: Lo ejecuta el proceso padre para esperar a que termine el hijo.</a:t>
            </a:r>
          </a:p>
          <a:p>
            <a:pPr eaLnBrk="1" hangingPunct="1">
              <a:lnSpc>
                <a:spcPct val="90000"/>
              </a:lnSpc>
              <a:buFont typeface="Wingdings" panose="05000000000000000000" pitchFamily="2" charset="2"/>
              <a:buNone/>
            </a:pPr>
            <a:endParaRPr lang="es-ES_tradnl" altLang="es-ES" sz="2400" dirty="0">
              <a:latin typeface="Corbel"/>
              <a:cs typeface="Times New Roman" panose="02020603050405020304" pitchFamily="18" charset="0"/>
            </a:endParaRPr>
          </a:p>
          <a:p>
            <a:pPr>
              <a:buNone/>
            </a:pPr>
            <a:r>
              <a:rPr lang="es-ES_tradnl" altLang="es-ES" sz="2400" dirty="0">
                <a:latin typeface="Corbel"/>
                <a:cs typeface="Times New Roman"/>
              </a:rPr>
              <a:t>	No es estructurado por su estructura de control.</a:t>
            </a:r>
            <a:r>
              <a:rPr lang="es-AR" altLang="es-ES" sz="2400" dirty="0">
                <a:latin typeface="Corbe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78E7D28-3454-45DD-9A93-3C4B4CB9841E}"/>
              </a:ext>
            </a:extLst>
          </p:cNvPr>
          <p:cNvSpPr>
            <a:spLocks noGrp="1" noChangeArrowheads="1"/>
          </p:cNvSpPr>
          <p:nvPr>
            <p:ph type="title"/>
          </p:nvPr>
        </p:nvSpPr>
        <p:spPr>
          <a:xfrm>
            <a:off x="492463" y="237957"/>
            <a:ext cx="7886700" cy="1852780"/>
          </a:xfrm>
        </p:spPr>
        <p:txBody>
          <a:bodyPr>
            <a:normAutofit fontScale="90000"/>
          </a:bodyPr>
          <a:lstStyle/>
          <a:p>
            <a:pPr algn="ctr"/>
            <a:r>
              <a:rPr lang="es-ES_tradnl" altLang="es-ES" b="1" dirty="0">
                <a:latin typeface="Corbel"/>
                <a:cs typeface="Times New Roman"/>
              </a:rPr>
              <a:t>Grafos de precedencia</a:t>
            </a:r>
            <a:br>
              <a:rPr lang="es-ES_tradnl" altLang="es-ES" b="1" dirty="0">
                <a:latin typeface="Arial" panose="020B0604020202020204" pitchFamily="34" charset="0"/>
                <a:cs typeface="Times New Roman" panose="02020603050405020304" pitchFamily="18" charset="0"/>
              </a:rPr>
            </a:br>
            <a:r>
              <a:rPr lang="es-ES_tradnl" altLang="es-ES" sz="1800" dirty="0">
                <a:solidFill>
                  <a:srgbClr val="6B0000"/>
                </a:solidFill>
                <a:latin typeface="Arial"/>
                <a:cs typeface="Times New Roman"/>
              </a:rPr>
              <a:t> </a:t>
            </a:r>
            <a:br>
              <a:rPr lang="es-ES_tradnl" altLang="es-ES" sz="1800" dirty="0">
                <a:latin typeface="Arial" panose="020B0604020202020204" pitchFamily="34" charset="0"/>
                <a:cs typeface="Times New Roman" panose="02020603050405020304" pitchFamily="18" charset="0"/>
              </a:rPr>
            </a:br>
            <a:r>
              <a:rPr lang="es-ES_tradnl" altLang="es-ES" sz="2400" dirty="0">
                <a:latin typeface="Corbel"/>
                <a:cs typeface="Arial"/>
              </a:rPr>
              <a:t>Un grafo de precedencia es un grafo sin ciclos donde cada nodo representa una única sentencia o un conjunto secuencial de instrucciones</a:t>
            </a:r>
            <a:br>
              <a:rPr lang="es-ES_tradnl" altLang="es-ES" sz="1800" dirty="0">
                <a:latin typeface="Arial" panose="020B0604020202020204" pitchFamily="34" charset="0"/>
                <a:cs typeface="Arial" panose="020B0604020202020204" pitchFamily="34" charset="0"/>
              </a:rPr>
            </a:br>
            <a:r>
              <a:rPr lang="es-ES_tradnl" altLang="es-ES" sz="1800" dirty="0">
                <a:latin typeface="Arial"/>
                <a:cs typeface="Arial"/>
              </a:rPr>
              <a:t> </a:t>
            </a:r>
            <a:endParaRPr lang="es-ES" altLang="es-ES"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5588DFD-1132-4A47-9872-345A7DF96CF9}"/>
              </a:ext>
            </a:extLst>
          </p:cNvPr>
          <p:cNvPicPr>
            <a:picLocks noChangeAspect="1"/>
          </p:cNvPicPr>
          <p:nvPr/>
        </p:nvPicPr>
        <p:blipFill>
          <a:blip r:embed="rId2"/>
          <a:stretch>
            <a:fillRect/>
          </a:stretch>
        </p:blipFill>
        <p:spPr>
          <a:xfrm>
            <a:off x="2335550" y="2418617"/>
            <a:ext cx="4200525" cy="3638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A435F22-FB2D-4B9B-AC9C-14A6E35E4132}"/>
              </a:ext>
            </a:extLst>
          </p:cNvPr>
          <p:cNvSpPr>
            <a:spLocks noGrp="1" noChangeArrowheads="1"/>
          </p:cNvSpPr>
          <p:nvPr>
            <p:ph type="title"/>
          </p:nvPr>
        </p:nvSpPr>
        <p:spPr>
          <a:xfrm>
            <a:off x="485775" y="152400"/>
            <a:ext cx="8331858" cy="609600"/>
          </a:xfrm>
        </p:spPr>
        <p:txBody>
          <a:bodyPr vert="horz" lIns="91440" tIns="45720" rIns="91440" bIns="45720" rtlCol="0" anchor="ctr">
            <a:noAutofit/>
          </a:bodyPr>
          <a:lstStyle/>
          <a:p>
            <a:r>
              <a:rPr lang="es-ES_tradnl" altLang="es-ES" sz="3600" b="1" dirty="0">
                <a:latin typeface="Corbel"/>
                <a:cs typeface="Times New Roman"/>
              </a:rPr>
              <a:t>Condiciones de concurrencia (Bernstein)</a:t>
            </a:r>
            <a:r>
              <a:rPr lang="es-AR" altLang="es-ES" sz="3600" dirty="0">
                <a:latin typeface="Corbel"/>
              </a:rPr>
              <a:t> </a:t>
            </a:r>
          </a:p>
        </p:txBody>
      </p:sp>
      <p:sp>
        <p:nvSpPr>
          <p:cNvPr id="9219" name="Rectangle 3">
            <a:extLst>
              <a:ext uri="{FF2B5EF4-FFF2-40B4-BE49-F238E27FC236}">
                <a16:creationId xmlns:a16="http://schemas.microsoft.com/office/drawing/2014/main" id="{C733D4D1-5E14-4E16-82FB-ACFE02A9639F}"/>
              </a:ext>
            </a:extLst>
          </p:cNvPr>
          <p:cNvSpPr>
            <a:spLocks noGrp="1" noChangeArrowheads="1"/>
          </p:cNvSpPr>
          <p:nvPr>
            <p:ph idx="1"/>
          </p:nvPr>
        </p:nvSpPr>
        <p:spPr>
          <a:xfrm>
            <a:off x="685800" y="1143000"/>
            <a:ext cx="7772400" cy="5334000"/>
          </a:xfrm>
        </p:spPr>
        <p:txBody>
          <a:bodyPr vert="horz" lIns="91440" tIns="45720" rIns="91440" bIns="45720" rtlCol="0" anchor="t">
            <a:normAutofit/>
          </a:bodyPr>
          <a:lstStyle/>
          <a:p>
            <a:pPr algn="just"/>
            <a:r>
              <a:rPr lang="es-ES_tradnl" altLang="es-ES" sz="2400" b="1" dirty="0">
                <a:latin typeface="Corbel"/>
                <a:cs typeface="Times New Roman"/>
              </a:rPr>
              <a:t>Definición:</a:t>
            </a:r>
            <a:r>
              <a:rPr lang="es-ES_tradnl" altLang="es-ES" sz="2400" dirty="0">
                <a:latin typeface="Corbel"/>
                <a:cs typeface="Times New Roman"/>
              </a:rPr>
              <a:t> Dos sentencias cualesquiera S</a:t>
            </a:r>
            <a:r>
              <a:rPr lang="es-ES_tradnl" altLang="es-ES" sz="2400" baseline="-30000" dirty="0">
                <a:latin typeface="Corbel"/>
                <a:cs typeface="Times New Roman"/>
              </a:rPr>
              <a:t>i </a:t>
            </a:r>
            <a:r>
              <a:rPr lang="es-ES_tradnl" altLang="es-ES" sz="2400" dirty="0">
                <a:latin typeface="Corbel"/>
                <a:cs typeface="Times New Roman"/>
              </a:rPr>
              <a:t>y </a:t>
            </a:r>
            <a:r>
              <a:rPr lang="es-ES_tradnl" altLang="es-ES" sz="2400" dirty="0" err="1">
                <a:latin typeface="Corbel"/>
                <a:cs typeface="Times New Roman"/>
              </a:rPr>
              <a:t>S</a:t>
            </a:r>
            <a:r>
              <a:rPr lang="es-ES_tradnl" altLang="es-ES" sz="2400" baseline="-30000" dirty="0" err="1">
                <a:latin typeface="Corbel"/>
                <a:cs typeface="Times New Roman"/>
              </a:rPr>
              <a:t>j</a:t>
            </a:r>
            <a:r>
              <a:rPr lang="es-ES_tradnl" altLang="es-ES" sz="2400" baseline="-30000" dirty="0">
                <a:latin typeface="Corbel"/>
                <a:cs typeface="Times New Roman"/>
              </a:rPr>
              <a:t> </a:t>
            </a:r>
            <a:r>
              <a:rPr lang="es-ES_tradnl" altLang="es-ES" sz="2400" dirty="0">
                <a:latin typeface="Corbel"/>
                <a:cs typeface="Times New Roman"/>
              </a:rPr>
              <a:t> pueden ejecutarse concurrentemente produciendo el mismo resultado que si se ejecutaran secuencialmente sí sólo sí se cumplen las siguientes condiciones:</a:t>
            </a:r>
          </a:p>
          <a:p>
            <a:pPr algn="just" eaLnBrk="1" hangingPunct="1">
              <a:buFontTx/>
              <a:buNone/>
            </a:pPr>
            <a:endParaRPr lang="es-ES_tradnl" altLang="es-ES" sz="2400" dirty="0">
              <a:latin typeface="Arial" panose="020B0604020202020204" pitchFamily="34" charset="0"/>
              <a:cs typeface="Times New Roman" panose="02020603050405020304" pitchFamily="18" charset="0"/>
            </a:endParaRPr>
          </a:p>
          <a:p>
            <a:pPr algn="just" eaLnBrk="1" hangingPunct="1"/>
            <a:r>
              <a:rPr lang="pt-BR" altLang="es-ES" sz="2400" b="1" dirty="0">
                <a:latin typeface="Arial"/>
                <a:cs typeface="Times New Roman"/>
              </a:rPr>
              <a:t>1.</a:t>
            </a:r>
            <a:r>
              <a:rPr lang="pt-BR" altLang="es-ES" sz="2400" b="1" dirty="0">
                <a:cs typeface="Times New Roman"/>
              </a:rPr>
              <a:t>    </a:t>
            </a:r>
            <a:r>
              <a:rPr lang="pt-BR" altLang="es-ES" sz="2400" b="1" dirty="0">
                <a:latin typeface="Arial"/>
                <a:cs typeface="Times New Roman"/>
              </a:rPr>
              <a:t>R (S</a:t>
            </a:r>
            <a:r>
              <a:rPr lang="pt-BR" altLang="es-ES" sz="2400" b="1" baseline="-30000" dirty="0">
                <a:latin typeface="Arial"/>
                <a:cs typeface="Times New Roman"/>
              </a:rPr>
              <a:t>i</a:t>
            </a:r>
            <a:r>
              <a:rPr lang="pt-BR" altLang="es-ES" sz="2400" b="1" dirty="0">
                <a:latin typeface="Arial"/>
                <a:cs typeface="Times New Roman"/>
              </a:rPr>
              <a:t>) </a:t>
            </a:r>
            <a:r>
              <a:rPr lang="es-ES_tradnl" altLang="es-ES" sz="2400" b="1" dirty="0">
                <a:latin typeface="Arial"/>
                <a:cs typeface="Times New Roman"/>
                <a:sym typeface="Symbol" panose="05050102010706020507" pitchFamily="18" charset="2"/>
              </a:rPr>
              <a:t></a:t>
            </a:r>
            <a:r>
              <a:rPr lang="pt-BR" altLang="es-ES" sz="2400" b="1" dirty="0">
                <a:latin typeface="Arial"/>
                <a:cs typeface="Times New Roman"/>
              </a:rPr>
              <a:t> W (</a:t>
            </a:r>
            <a:r>
              <a:rPr lang="pt-BR" altLang="es-ES" sz="2400" b="1" dirty="0" err="1">
                <a:latin typeface="Arial"/>
                <a:cs typeface="Times New Roman"/>
              </a:rPr>
              <a:t>S</a:t>
            </a:r>
            <a:r>
              <a:rPr lang="pt-BR" altLang="es-ES" sz="2400" b="1" baseline="-30000" dirty="0" err="1">
                <a:latin typeface="Arial"/>
                <a:cs typeface="Times New Roman"/>
              </a:rPr>
              <a:t>j</a:t>
            </a:r>
            <a:r>
              <a:rPr lang="pt-BR" altLang="es-ES" sz="2400" b="1" dirty="0">
                <a:latin typeface="Arial"/>
                <a:cs typeface="Times New Roman"/>
              </a:rPr>
              <a:t>) = (</a:t>
            </a:r>
            <a:r>
              <a:rPr lang="pt-BR" altLang="es-ES" sz="2400" dirty="0">
                <a:latin typeface="Courier New"/>
                <a:cs typeface="Courier New"/>
              </a:rPr>
              <a:t>ø</a:t>
            </a:r>
            <a:r>
              <a:rPr lang="pt-BR" altLang="es-ES" sz="2400" b="1" dirty="0">
                <a:latin typeface="Arial"/>
                <a:cs typeface="Times New Roman"/>
              </a:rPr>
              <a:t> )</a:t>
            </a:r>
            <a:endParaRPr lang="es-ES_tradnl" altLang="es-ES" sz="2400" dirty="0">
              <a:latin typeface="Arial"/>
              <a:cs typeface="Times New Roman"/>
            </a:endParaRPr>
          </a:p>
          <a:p>
            <a:pPr algn="just" eaLnBrk="1" hangingPunct="1"/>
            <a:r>
              <a:rPr lang="pt-BR" altLang="es-ES" sz="2400" b="1" dirty="0">
                <a:latin typeface="Arial"/>
                <a:cs typeface="Times New Roman"/>
              </a:rPr>
              <a:t>2.</a:t>
            </a:r>
            <a:r>
              <a:rPr lang="pt-BR" altLang="es-ES" sz="2400" b="1" dirty="0">
                <a:cs typeface="Times New Roman"/>
              </a:rPr>
              <a:t>    </a:t>
            </a:r>
            <a:r>
              <a:rPr lang="pt-BR" altLang="es-ES" sz="2400" b="1" dirty="0">
                <a:latin typeface="Arial"/>
                <a:cs typeface="Times New Roman"/>
              </a:rPr>
              <a:t>W(S</a:t>
            </a:r>
            <a:r>
              <a:rPr lang="pt-BR" altLang="es-ES" sz="2400" b="1" baseline="-30000" dirty="0">
                <a:latin typeface="Arial"/>
                <a:cs typeface="Times New Roman"/>
              </a:rPr>
              <a:t>i</a:t>
            </a:r>
            <a:r>
              <a:rPr lang="pt-BR" altLang="es-ES" sz="2400" b="1" dirty="0">
                <a:latin typeface="Arial"/>
                <a:cs typeface="Times New Roman"/>
              </a:rPr>
              <a:t>) </a:t>
            </a:r>
            <a:r>
              <a:rPr lang="es-ES_tradnl" altLang="es-ES" sz="2400" b="1" dirty="0">
                <a:latin typeface="Arial"/>
                <a:cs typeface="Times New Roman"/>
                <a:sym typeface="Symbol" panose="05050102010706020507" pitchFamily="18" charset="2"/>
              </a:rPr>
              <a:t></a:t>
            </a:r>
            <a:r>
              <a:rPr lang="pt-BR" altLang="es-ES" sz="2400" b="1" dirty="0">
                <a:latin typeface="Arial"/>
                <a:cs typeface="Times New Roman"/>
              </a:rPr>
              <a:t> R (</a:t>
            </a:r>
            <a:r>
              <a:rPr lang="pt-BR" altLang="es-ES" sz="2400" b="1" dirty="0" err="1">
                <a:latin typeface="Arial"/>
                <a:cs typeface="Times New Roman"/>
              </a:rPr>
              <a:t>S</a:t>
            </a:r>
            <a:r>
              <a:rPr lang="pt-BR" altLang="es-ES" sz="2400" b="1" baseline="-30000" dirty="0" err="1">
                <a:latin typeface="Arial"/>
                <a:cs typeface="Times New Roman"/>
              </a:rPr>
              <a:t>j</a:t>
            </a:r>
            <a:r>
              <a:rPr lang="pt-BR" altLang="es-ES" sz="2400" b="1" dirty="0">
                <a:latin typeface="Arial"/>
                <a:cs typeface="Times New Roman"/>
              </a:rPr>
              <a:t>) = (</a:t>
            </a:r>
            <a:r>
              <a:rPr lang="pt-BR" altLang="es-ES" sz="2400" dirty="0">
                <a:latin typeface="Courier New"/>
                <a:cs typeface="Courier New"/>
              </a:rPr>
              <a:t>ø</a:t>
            </a:r>
            <a:r>
              <a:rPr lang="pt-BR" altLang="es-ES" sz="2400" b="1" dirty="0">
                <a:latin typeface="Arial"/>
                <a:cs typeface="Times New Roman"/>
              </a:rPr>
              <a:t> )</a:t>
            </a:r>
            <a:endParaRPr lang="es-ES_tradnl" altLang="es-ES" sz="2400" dirty="0">
              <a:latin typeface="Arial"/>
              <a:cs typeface="Times New Roman"/>
            </a:endParaRPr>
          </a:p>
          <a:p>
            <a:pPr algn="just" eaLnBrk="1" hangingPunct="1"/>
            <a:r>
              <a:rPr lang="es-ES_tradnl" altLang="es-ES" sz="2400" b="1" dirty="0">
                <a:latin typeface="Arial"/>
                <a:cs typeface="Times New Roman"/>
              </a:rPr>
              <a:t>3.</a:t>
            </a:r>
            <a:r>
              <a:rPr lang="es-ES_tradnl" altLang="es-ES" sz="2400" b="1" dirty="0">
                <a:cs typeface="Times New Roman"/>
              </a:rPr>
              <a:t>    </a:t>
            </a:r>
            <a:r>
              <a:rPr lang="es-ES_tradnl" altLang="es-ES" sz="2400" b="1" dirty="0">
                <a:latin typeface="Arial"/>
                <a:cs typeface="Times New Roman"/>
              </a:rPr>
              <a:t>W(S</a:t>
            </a:r>
            <a:r>
              <a:rPr lang="es-ES_tradnl" altLang="es-ES" sz="2400" b="1" baseline="-30000" dirty="0">
                <a:latin typeface="Arial"/>
                <a:cs typeface="Times New Roman"/>
              </a:rPr>
              <a:t>i</a:t>
            </a:r>
            <a:r>
              <a:rPr lang="es-ES_tradnl" altLang="es-ES" sz="2400" b="1" dirty="0">
                <a:latin typeface="Arial"/>
                <a:cs typeface="Times New Roman"/>
              </a:rPr>
              <a:t>) </a:t>
            </a:r>
            <a:r>
              <a:rPr lang="es-ES_tradnl" altLang="es-ES" sz="2400" b="1" dirty="0">
                <a:latin typeface="Arial"/>
                <a:cs typeface="Times New Roman"/>
                <a:sym typeface="Symbol" panose="05050102010706020507" pitchFamily="18" charset="2"/>
              </a:rPr>
              <a:t></a:t>
            </a:r>
            <a:r>
              <a:rPr lang="es-ES_tradnl" altLang="es-ES" sz="2400" b="1" dirty="0">
                <a:latin typeface="Arial"/>
                <a:cs typeface="Times New Roman"/>
              </a:rPr>
              <a:t> W (</a:t>
            </a:r>
            <a:r>
              <a:rPr lang="es-ES_tradnl" altLang="es-ES" sz="2400" b="1" dirty="0" err="1">
                <a:latin typeface="Arial"/>
                <a:cs typeface="Times New Roman"/>
              </a:rPr>
              <a:t>S</a:t>
            </a:r>
            <a:r>
              <a:rPr lang="es-ES_tradnl" altLang="es-ES" sz="2400" b="1" baseline="-30000" dirty="0" err="1">
                <a:latin typeface="Arial"/>
                <a:cs typeface="Times New Roman"/>
              </a:rPr>
              <a:t>j</a:t>
            </a:r>
            <a:r>
              <a:rPr lang="es-ES_tradnl" altLang="es-ES" sz="2400" b="1" dirty="0">
                <a:latin typeface="Arial"/>
                <a:cs typeface="Times New Roman"/>
              </a:rPr>
              <a:t>) = (</a:t>
            </a:r>
            <a:r>
              <a:rPr lang="es-ES_tradnl" altLang="es-ES" sz="2400" dirty="0">
                <a:latin typeface="Courier New"/>
                <a:cs typeface="Courier New"/>
              </a:rPr>
              <a:t>ø</a:t>
            </a:r>
            <a:r>
              <a:rPr lang="es-ES_tradnl" altLang="es-ES" sz="2400" b="1" dirty="0">
                <a:latin typeface="Arial"/>
                <a:cs typeface="Times New Roman"/>
              </a:rPr>
              <a:t> )</a:t>
            </a:r>
            <a:endParaRPr lang="es-ES_tradnl" altLang="es-ES" sz="2400" dirty="0">
              <a:latin typeface="Arial"/>
              <a:cs typeface="Times New Roman"/>
            </a:endParaRPr>
          </a:p>
          <a:p>
            <a:pPr algn="just" eaLnBrk="1" hangingPunct="1">
              <a:buFontTx/>
              <a:buNone/>
            </a:pPr>
            <a:endParaRPr lang="es-ES_tradnl" altLang="es-ES" sz="2400" dirty="0">
              <a:latin typeface="Arial" panose="020B0604020202020204" pitchFamily="34" charset="0"/>
              <a:cs typeface="Times New Roman" panose="02020603050405020304" pitchFamily="18" charset="0"/>
            </a:endParaRPr>
          </a:p>
          <a:p>
            <a:pPr algn="just" eaLnBrk="1" hangingPunct="1"/>
            <a:r>
              <a:rPr lang="es-ES_tradnl" altLang="es-ES" sz="2400" dirty="0">
                <a:latin typeface="Corbel"/>
                <a:cs typeface="Times New Roman"/>
              </a:rPr>
              <a:t>Si las tres condiciones producen conjunto vacío, podemos asegurar que no hay dependencia entre las sentencias.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8576CEB6-F0C3-464E-918A-A4E2173F21A5}"/>
              </a:ext>
            </a:extLst>
          </p:cNvPr>
          <p:cNvSpPr>
            <a:spLocks noGrp="1" noChangeArrowheads="1"/>
          </p:cNvSpPr>
          <p:nvPr>
            <p:ph idx="1"/>
          </p:nvPr>
        </p:nvSpPr>
        <p:spPr>
          <a:xfrm>
            <a:off x="304800" y="381000"/>
            <a:ext cx="8686800" cy="5715000"/>
          </a:xfrm>
        </p:spPr>
        <p:txBody>
          <a:bodyPr vert="horz" lIns="91440" tIns="45720" rIns="91440" bIns="45720" rtlCol="0" anchor="t">
            <a:normAutofit/>
          </a:bodyPr>
          <a:lstStyle/>
          <a:p>
            <a:pPr algn="just" eaLnBrk="1" hangingPunct="1">
              <a:buFontTx/>
              <a:buNone/>
            </a:pPr>
            <a:r>
              <a:rPr lang="es-ES_tradnl" altLang="es-ES" sz="2400" b="1">
                <a:latin typeface="Arial"/>
                <a:cs typeface="Times New Roman"/>
              </a:rPr>
              <a:t>	</a:t>
            </a:r>
          </a:p>
          <a:p>
            <a:pPr algn="just">
              <a:buFont typeface="Wingdings" panose="05000000000000000000" pitchFamily="2" charset="2"/>
              <a:buChar char="Ø"/>
            </a:pPr>
            <a:r>
              <a:rPr lang="es-ES_tradnl" altLang="es-ES" sz="2400" b="1">
                <a:latin typeface="Corbel"/>
                <a:cs typeface="Times New Roman"/>
              </a:rPr>
              <a:t>Conjunto de Lectura: R (S</a:t>
            </a:r>
            <a:r>
              <a:rPr lang="es-ES_tradnl" altLang="es-ES" sz="2400" b="1" baseline="-30000">
                <a:latin typeface="Corbel"/>
                <a:cs typeface="Times New Roman"/>
              </a:rPr>
              <a:t>i</a:t>
            </a:r>
            <a:r>
              <a:rPr lang="es-ES_tradnl" altLang="es-ES" sz="2400" b="1">
                <a:latin typeface="Corbel"/>
                <a:cs typeface="Times New Roman"/>
              </a:rPr>
              <a:t>) = ( a</a:t>
            </a:r>
            <a:r>
              <a:rPr lang="es-ES_tradnl" altLang="es-ES" sz="2400" b="1" baseline="-30000">
                <a:latin typeface="Corbel"/>
                <a:cs typeface="Times New Roman"/>
              </a:rPr>
              <a:t>1</a:t>
            </a:r>
            <a:r>
              <a:rPr lang="es-ES_tradnl" altLang="es-ES" sz="2400" b="1">
                <a:latin typeface="Corbel"/>
                <a:cs typeface="Times New Roman"/>
              </a:rPr>
              <a:t>, a</a:t>
            </a:r>
            <a:r>
              <a:rPr lang="es-ES_tradnl" altLang="es-ES" sz="2400" b="1" baseline="-30000">
                <a:latin typeface="Corbel"/>
                <a:cs typeface="Times New Roman"/>
              </a:rPr>
              <a:t>2</a:t>
            </a:r>
            <a:r>
              <a:rPr lang="es-ES_tradnl" altLang="es-ES" sz="2400" b="1">
                <a:latin typeface="Corbel"/>
                <a:cs typeface="Times New Roman"/>
              </a:rPr>
              <a:t>,... , a</a:t>
            </a:r>
            <a:r>
              <a:rPr lang="es-ES_tradnl" altLang="es-ES" sz="2400" b="1" baseline="-30000">
                <a:latin typeface="Corbel"/>
                <a:cs typeface="Times New Roman"/>
              </a:rPr>
              <a:t>m</a:t>
            </a:r>
            <a:r>
              <a:rPr lang="es-ES_tradnl" altLang="es-ES" sz="2400" b="1">
                <a:latin typeface="Corbel"/>
                <a:cs typeface="Times New Roman"/>
              </a:rPr>
              <a:t>) </a:t>
            </a:r>
            <a:endParaRPr lang="es-ES_tradnl" altLang="es-ES" sz="2400">
              <a:latin typeface="Corbel"/>
              <a:cs typeface="Times New Roman" panose="02020603050405020304" pitchFamily="18" charset="0"/>
            </a:endParaRPr>
          </a:p>
          <a:p>
            <a:pPr algn="just" eaLnBrk="1" hangingPunct="1">
              <a:buFont typeface="Wingdings" panose="05000000000000000000" pitchFamily="2" charset="2"/>
              <a:buNone/>
            </a:pPr>
            <a:r>
              <a:rPr lang="es-ES_tradnl" altLang="es-ES" sz="2400">
                <a:latin typeface="Corbel"/>
                <a:cs typeface="Times New Roman"/>
              </a:rPr>
              <a:t>	El conjunto de lectura de la sentencia S</a:t>
            </a:r>
            <a:r>
              <a:rPr lang="es-ES_tradnl" altLang="es-ES" sz="2400" baseline="-30000">
                <a:latin typeface="Corbel"/>
                <a:cs typeface="Times New Roman"/>
              </a:rPr>
              <a:t>i</a:t>
            </a:r>
            <a:r>
              <a:rPr lang="es-ES_tradnl" altLang="es-ES" sz="2400">
                <a:latin typeface="Corbel"/>
                <a:cs typeface="Times New Roman"/>
              </a:rPr>
              <a:t> es aquel formado por todas las variables que son </a:t>
            </a:r>
            <a:r>
              <a:rPr lang="es-ES_tradnl" altLang="es-ES" sz="2400" b="1">
                <a:latin typeface="Corbel"/>
                <a:cs typeface="Times New Roman"/>
              </a:rPr>
              <a:t>referenciadas</a:t>
            </a:r>
            <a:r>
              <a:rPr lang="es-ES_tradnl" altLang="es-ES" sz="2400">
                <a:latin typeface="Corbel"/>
                <a:cs typeface="Times New Roman"/>
              </a:rPr>
              <a:t> por la sentencia S</a:t>
            </a:r>
            <a:r>
              <a:rPr lang="es-ES_tradnl" altLang="es-ES" sz="2400" baseline="-30000">
                <a:latin typeface="Corbel"/>
                <a:cs typeface="Times New Roman"/>
              </a:rPr>
              <a:t>i</a:t>
            </a:r>
            <a:r>
              <a:rPr lang="es-ES_tradnl" altLang="es-ES" sz="2400">
                <a:latin typeface="Corbel"/>
                <a:cs typeface="Times New Roman"/>
              </a:rPr>
              <a:t> durante su ejecución sin sufrir cambios.</a:t>
            </a:r>
          </a:p>
          <a:p>
            <a:pPr algn="just" eaLnBrk="1" hangingPunct="1">
              <a:buFont typeface="Wingdings" panose="05000000000000000000" pitchFamily="2" charset="2"/>
              <a:buChar char="Ø"/>
            </a:pPr>
            <a:endParaRPr lang="es-ES_tradnl" altLang="es-ES" sz="2400">
              <a:latin typeface="Corbel"/>
              <a:cs typeface="Times New Roman" panose="02020603050405020304" pitchFamily="18" charset="0"/>
            </a:endParaRPr>
          </a:p>
          <a:p>
            <a:pPr algn="just">
              <a:buFont typeface="Wingdings" panose="05000000000000000000" pitchFamily="2" charset="2"/>
              <a:buChar char="Ø"/>
            </a:pPr>
            <a:r>
              <a:rPr lang="es-ES_tradnl" altLang="es-ES" sz="2400" b="1">
                <a:latin typeface="Corbel"/>
                <a:cs typeface="Times New Roman"/>
              </a:rPr>
              <a:t>Conjunto de escritura: W (S</a:t>
            </a:r>
            <a:r>
              <a:rPr lang="es-ES_tradnl" altLang="es-ES" sz="2400" b="1" baseline="-30000">
                <a:latin typeface="Corbel"/>
                <a:cs typeface="Times New Roman"/>
              </a:rPr>
              <a:t>i</a:t>
            </a:r>
            <a:r>
              <a:rPr lang="es-ES_tradnl" altLang="es-ES" sz="2400" b="1">
                <a:latin typeface="Corbel"/>
                <a:cs typeface="Times New Roman"/>
              </a:rPr>
              <a:t>) = (b</a:t>
            </a:r>
            <a:r>
              <a:rPr lang="es-ES_tradnl" altLang="es-ES" sz="2400" b="1" baseline="-30000">
                <a:latin typeface="Corbel"/>
                <a:cs typeface="Times New Roman"/>
              </a:rPr>
              <a:t>1</a:t>
            </a:r>
            <a:r>
              <a:rPr lang="es-ES_tradnl" altLang="es-ES" sz="2400" b="1">
                <a:latin typeface="Corbel"/>
                <a:cs typeface="Times New Roman"/>
              </a:rPr>
              <a:t>, b</a:t>
            </a:r>
            <a:r>
              <a:rPr lang="es-ES_tradnl" altLang="es-ES" sz="2400" b="1" baseline="-30000">
                <a:latin typeface="Corbel"/>
                <a:cs typeface="Times New Roman"/>
              </a:rPr>
              <a:t>2</a:t>
            </a:r>
            <a:r>
              <a:rPr lang="es-ES_tradnl" altLang="es-ES" sz="2400" b="1">
                <a:latin typeface="Corbel"/>
                <a:cs typeface="Times New Roman"/>
              </a:rPr>
              <a:t>,... , </a:t>
            </a:r>
            <a:r>
              <a:rPr lang="es-ES_tradnl" altLang="es-ES" sz="2400" b="1" err="1">
                <a:latin typeface="Corbel"/>
                <a:cs typeface="Times New Roman"/>
              </a:rPr>
              <a:t>b</a:t>
            </a:r>
            <a:r>
              <a:rPr lang="es-ES_tradnl" altLang="es-ES" sz="2400" b="1" baseline="-30000" err="1">
                <a:latin typeface="Corbel"/>
                <a:cs typeface="Times New Roman"/>
              </a:rPr>
              <a:t>n</a:t>
            </a:r>
            <a:r>
              <a:rPr lang="es-ES_tradnl" altLang="es-ES" sz="2400" b="1">
                <a:latin typeface="Corbel"/>
                <a:cs typeface="Times New Roman"/>
              </a:rPr>
              <a:t>) </a:t>
            </a:r>
            <a:endParaRPr lang="es-ES_tradnl" altLang="es-ES" sz="2400">
              <a:latin typeface="Corbel"/>
              <a:cs typeface="Times New Roman" panose="02020603050405020304" pitchFamily="18" charset="0"/>
            </a:endParaRPr>
          </a:p>
          <a:p>
            <a:pPr>
              <a:buNone/>
            </a:pPr>
            <a:r>
              <a:rPr lang="es-ES_tradnl" altLang="es-ES" sz="2400">
                <a:latin typeface="Corbel"/>
                <a:cs typeface="Arial"/>
              </a:rPr>
              <a:t>	El conjunto de escritura de la sentencia S</a:t>
            </a:r>
            <a:r>
              <a:rPr lang="es-ES_tradnl" altLang="es-ES" sz="2400" baseline="-30000">
                <a:latin typeface="Corbel"/>
                <a:cs typeface="Arial"/>
              </a:rPr>
              <a:t>i</a:t>
            </a:r>
            <a:r>
              <a:rPr lang="es-ES_tradnl" altLang="es-ES" sz="2400">
                <a:latin typeface="Corbel"/>
                <a:cs typeface="Arial"/>
              </a:rPr>
              <a:t> es aquel formado por todas las variables cuyos valores son </a:t>
            </a:r>
            <a:r>
              <a:rPr lang="es-ES_tradnl" altLang="es-ES" sz="2400" b="1">
                <a:latin typeface="Corbel"/>
                <a:cs typeface="Arial"/>
              </a:rPr>
              <a:t>modificados</a:t>
            </a:r>
            <a:r>
              <a:rPr lang="es-ES_tradnl" altLang="es-ES" sz="2400">
                <a:latin typeface="Corbel"/>
                <a:cs typeface="Arial"/>
              </a:rPr>
              <a:t> durante la ejecución de S</a:t>
            </a:r>
            <a:r>
              <a:rPr lang="es-ES_tradnl" altLang="es-ES" sz="2400" baseline="-30000">
                <a:latin typeface="Corbel"/>
                <a:cs typeface="Arial"/>
              </a:rPr>
              <a:t>i.</a:t>
            </a:r>
            <a:r>
              <a:rPr lang="es-AR" altLang="es-ES" sz="2400">
                <a:latin typeface="Corbe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28FD7-0520-4BA9-B9E1-68179BB8A747}"/>
              </a:ext>
            </a:extLst>
          </p:cNvPr>
          <p:cNvSpPr>
            <a:spLocks noGrp="1"/>
          </p:cNvSpPr>
          <p:nvPr>
            <p:ph type="title"/>
          </p:nvPr>
        </p:nvSpPr>
        <p:spPr>
          <a:xfrm>
            <a:off x="628650" y="365127"/>
            <a:ext cx="7886700" cy="587374"/>
          </a:xfrm>
        </p:spPr>
        <p:txBody>
          <a:bodyPr>
            <a:normAutofit fontScale="90000"/>
          </a:bodyPr>
          <a:lstStyle/>
          <a:p>
            <a:pPr algn="ctr"/>
            <a:r>
              <a:rPr lang="es-ES" b="1" dirty="0">
                <a:cs typeface="Calibri Light"/>
              </a:rPr>
              <a:t>Problema del jardín ornamental</a:t>
            </a:r>
            <a:endParaRPr lang="es-ES" b="1" dirty="0"/>
          </a:p>
        </p:txBody>
      </p:sp>
      <p:pic>
        <p:nvPicPr>
          <p:cNvPr id="9" name="Imagen 8">
            <a:extLst>
              <a:ext uri="{FF2B5EF4-FFF2-40B4-BE49-F238E27FC236}">
                <a16:creationId xmlns:a16="http://schemas.microsoft.com/office/drawing/2014/main" id="{04EDEF4C-5F53-4882-8E76-329D89A5DEC3}"/>
              </a:ext>
            </a:extLst>
          </p:cNvPr>
          <p:cNvPicPr>
            <a:picLocks noChangeAspect="1"/>
          </p:cNvPicPr>
          <p:nvPr/>
        </p:nvPicPr>
        <p:blipFill>
          <a:blip r:embed="rId2"/>
          <a:stretch>
            <a:fillRect/>
          </a:stretch>
        </p:blipFill>
        <p:spPr>
          <a:xfrm>
            <a:off x="2328862" y="1200150"/>
            <a:ext cx="4486275" cy="5162550"/>
          </a:xfrm>
          <a:prstGeom prst="rect">
            <a:avLst/>
          </a:prstGeom>
        </p:spPr>
      </p:pic>
    </p:spTree>
    <p:extLst>
      <p:ext uri="{BB962C8B-B14F-4D97-AF65-F5344CB8AC3E}">
        <p14:creationId xmlns:p14="http://schemas.microsoft.com/office/powerpoint/2010/main" val="354210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a:extLst>
              <a:ext uri="{FF2B5EF4-FFF2-40B4-BE49-F238E27FC236}">
                <a16:creationId xmlns:a16="http://schemas.microsoft.com/office/drawing/2014/main" id="{3A5581AF-A9A5-4263-8865-8A8F2599D63B}"/>
              </a:ext>
            </a:extLst>
          </p:cNvPr>
          <p:cNvSpPr>
            <a:spLocks noGrp="1"/>
          </p:cNvSpPr>
          <p:nvPr>
            <p:ph type="title"/>
          </p:nvPr>
        </p:nvSpPr>
        <p:spPr>
          <a:xfrm>
            <a:off x="485775" y="1066800"/>
            <a:ext cx="8267700" cy="5314950"/>
          </a:xfrm>
        </p:spPr>
        <p:txBody>
          <a:bodyPr>
            <a:normAutofit/>
          </a:bodyPr>
          <a:lstStyle/>
          <a:p>
            <a:r>
              <a:rPr lang="es-AR" altLang="es-ES" sz="2700" dirty="0">
                <a:latin typeface="Corbel"/>
              </a:rPr>
              <a:t>Lo esperable es que el valor de la variable </a:t>
            </a:r>
            <a:r>
              <a:rPr lang="es-AR" altLang="es-ES" sz="2700" b="1" i="1" dirty="0">
                <a:latin typeface="Corbel"/>
              </a:rPr>
              <a:t>cuenta</a:t>
            </a:r>
            <a:r>
              <a:rPr lang="es-AR" altLang="es-ES" sz="2700" dirty="0">
                <a:latin typeface="Corbel"/>
              </a:rPr>
              <a:t> termine en </a:t>
            </a:r>
            <a:r>
              <a:rPr lang="es-AR" altLang="es-ES" sz="2700" b="1" dirty="0">
                <a:latin typeface="Corbel"/>
              </a:rPr>
              <a:t>40</a:t>
            </a:r>
            <a:r>
              <a:rPr lang="es-AR" altLang="es-ES" sz="2700" dirty="0">
                <a:latin typeface="Corbel"/>
              </a:rPr>
              <a:t>, pero no siempre ocurre. ¿Cuál es la razón?</a:t>
            </a:r>
            <a:br>
              <a:rPr lang="es-AR" altLang="es-ES" sz="2700" dirty="0">
                <a:latin typeface="Corbel"/>
              </a:rPr>
            </a:br>
            <a:br>
              <a:rPr lang="es-AR" altLang="es-ES" sz="2700" dirty="0">
                <a:latin typeface="Corbel"/>
              </a:rPr>
            </a:br>
            <a:r>
              <a:rPr lang="es-AR" altLang="es-ES" sz="2700" dirty="0">
                <a:latin typeface="Corbel"/>
              </a:rPr>
              <a:t>La instrucción </a:t>
            </a:r>
            <a:r>
              <a:rPr lang="es-AR" altLang="es-ES" sz="2400" i="1" dirty="0">
                <a:latin typeface="Consolas" panose="020B0609020204030204" pitchFamily="49" charset="0"/>
              </a:rPr>
              <a:t>cuenta = cuenta + 1 </a:t>
            </a:r>
            <a:r>
              <a:rPr lang="es-AR" altLang="es-ES" sz="2700" dirty="0">
                <a:latin typeface="Corbel"/>
              </a:rPr>
              <a:t>se descompone en las siguientes instrucciones (en arquitecturas Intel x86):</a:t>
            </a:r>
            <a:br>
              <a:rPr lang="es-AR" altLang="es-ES" dirty="0">
                <a:latin typeface="Corbel"/>
              </a:rPr>
            </a:br>
            <a:br>
              <a:rPr lang="es-AR" altLang="es-ES" sz="1800" dirty="0">
                <a:latin typeface="Consolas" panose="020B0609020204030204" pitchFamily="49" charset="0"/>
              </a:rPr>
            </a:br>
            <a:r>
              <a:rPr lang="es-ES" altLang="es-ES" sz="1800" b="1" dirty="0">
                <a:latin typeface="Corbel" panose="020B0503020204020204" pitchFamily="34" charset="0"/>
              </a:rPr>
              <a:t>LEER </a:t>
            </a:r>
            <a:r>
              <a:rPr lang="es-ES" altLang="es-ES" sz="1800" dirty="0" err="1">
                <a:latin typeface="Corbel" panose="020B0503020204020204" pitchFamily="34" charset="0"/>
              </a:rPr>
              <a:t>Leer</a:t>
            </a:r>
            <a:r>
              <a:rPr lang="es-ES" altLang="es-ES" sz="1800" dirty="0">
                <a:latin typeface="Corbel" panose="020B0503020204020204" pitchFamily="34" charset="0"/>
              </a:rPr>
              <a:t> cuenta desde la memoria (</a:t>
            </a:r>
            <a:r>
              <a:rPr lang="es-ES" altLang="es-ES" sz="1800" i="1" dirty="0" err="1">
                <a:latin typeface="Consolas" panose="020B0609020204030204" pitchFamily="49" charset="0"/>
              </a:rPr>
              <a:t>mov</a:t>
            </a:r>
            <a:r>
              <a:rPr lang="es-ES" altLang="es-ES" sz="1800" i="1" dirty="0">
                <a:latin typeface="Consolas" panose="020B0609020204030204" pitchFamily="49" charset="0"/>
              </a:rPr>
              <a:t> $cuenta,%</a:t>
            </a:r>
            <a:r>
              <a:rPr lang="es-ES" altLang="es-ES" sz="1800" i="1" dirty="0" err="1">
                <a:latin typeface="Consolas" panose="020B0609020204030204" pitchFamily="49" charset="0"/>
              </a:rPr>
              <a:t>rax</a:t>
            </a:r>
            <a:r>
              <a:rPr lang="es-ES" altLang="es-ES" sz="1800" dirty="0">
                <a:latin typeface="Corbel" panose="020B0503020204020204" pitchFamily="34" charset="0"/>
              </a:rPr>
              <a:t>).</a:t>
            </a:r>
            <a:br>
              <a:rPr lang="es-ES" altLang="es-ES" sz="1800" dirty="0">
                <a:latin typeface="Corbel" panose="020B0503020204020204" pitchFamily="34" charset="0"/>
              </a:rPr>
            </a:br>
            <a:r>
              <a:rPr lang="es-ES" altLang="es-ES" sz="1800" b="1" dirty="0">
                <a:latin typeface="Corbel" panose="020B0503020204020204" pitchFamily="34" charset="0"/>
              </a:rPr>
              <a:t>INC </a:t>
            </a:r>
            <a:r>
              <a:rPr lang="es-ES" altLang="es-ES" sz="1800" dirty="0">
                <a:latin typeface="Corbel" panose="020B0503020204020204" pitchFamily="34" charset="0"/>
              </a:rPr>
              <a:t>Incrementar el registro (</a:t>
            </a:r>
            <a:r>
              <a:rPr lang="es-ES" altLang="es-ES" sz="1800" i="1" dirty="0" err="1">
                <a:latin typeface="Consolas" panose="020B0609020204030204" pitchFamily="49" charset="0"/>
              </a:rPr>
              <a:t>add</a:t>
            </a:r>
            <a:r>
              <a:rPr lang="es-ES" altLang="es-ES" sz="1800" i="1" dirty="0">
                <a:latin typeface="Consolas" panose="020B0609020204030204" pitchFamily="49" charset="0"/>
              </a:rPr>
              <a:t> $1,%rax</a:t>
            </a:r>
            <a:r>
              <a:rPr lang="es-ES" altLang="es-ES" sz="1800" dirty="0">
                <a:latin typeface="Corbel" panose="020B0503020204020204" pitchFamily="34" charset="0"/>
              </a:rPr>
              <a:t>).</a:t>
            </a:r>
            <a:br>
              <a:rPr lang="es-AR" altLang="es-ES" sz="1800" dirty="0">
                <a:latin typeface="Corbel" panose="020B0503020204020204" pitchFamily="34" charset="0"/>
              </a:rPr>
            </a:br>
            <a:r>
              <a:rPr lang="es-ES" altLang="es-ES" sz="1800" b="1" dirty="0">
                <a:latin typeface="Corbel" panose="020B0503020204020204" pitchFamily="34" charset="0"/>
              </a:rPr>
              <a:t>GUARDAR </a:t>
            </a:r>
            <a:r>
              <a:rPr lang="es-ES" altLang="es-ES" sz="1800" dirty="0" err="1">
                <a:latin typeface="Corbel" panose="020B0503020204020204" pitchFamily="34" charset="0"/>
              </a:rPr>
              <a:t>Guardar</a:t>
            </a:r>
            <a:r>
              <a:rPr lang="es-ES" altLang="es-ES" sz="1800" dirty="0">
                <a:latin typeface="Corbel" panose="020B0503020204020204" pitchFamily="34" charset="0"/>
              </a:rPr>
              <a:t> el resultado nuevamente en memoria (</a:t>
            </a:r>
            <a:r>
              <a:rPr lang="es-ES" altLang="es-ES" sz="1800" i="1" dirty="0" err="1">
                <a:latin typeface="Consolas" panose="020B0609020204030204" pitchFamily="49" charset="0"/>
              </a:rPr>
              <a:t>mov%rax</a:t>
            </a:r>
            <a:r>
              <a:rPr lang="es-ES" altLang="es-ES" sz="1800" i="1" dirty="0">
                <a:latin typeface="Consolas" panose="020B0609020204030204" pitchFamily="49" charset="0"/>
              </a:rPr>
              <a:t>,</a:t>
            </a:r>
            <a:r>
              <a:rPr lang="es-AR" altLang="es-ES" sz="1800" i="1" dirty="0">
                <a:latin typeface="Consolas" panose="020B0609020204030204" pitchFamily="49" charset="0"/>
              </a:rPr>
              <a:t>$cuenta</a:t>
            </a:r>
            <a:r>
              <a:rPr lang="es-AR" altLang="es-ES" sz="1800" dirty="0">
                <a:latin typeface="Corbel" panose="020B0503020204020204" pitchFamily="34" charset="0"/>
              </a:rPr>
              <a:t>).</a:t>
            </a:r>
            <a:br>
              <a:rPr lang="es-ES" altLang="es-ES" dirty="0">
                <a:latin typeface="Corbel"/>
              </a:rPr>
            </a:br>
            <a:br>
              <a:rPr lang="es-ES" altLang="es-ES" dirty="0">
                <a:latin typeface="Corbel"/>
              </a:rPr>
            </a:br>
            <a:r>
              <a:rPr lang="es-AR" altLang="es-ES" sz="2400" dirty="0">
                <a:latin typeface="Corbel"/>
              </a:rPr>
              <a:t>Supongamos que en medio de estas operaciones ocurre un </a:t>
            </a:r>
            <a:r>
              <a:rPr lang="es-AR" altLang="es-ES" sz="2400" dirty="0" err="1">
                <a:latin typeface="Corbel"/>
              </a:rPr>
              <a:t>process-switch</a:t>
            </a:r>
            <a:r>
              <a:rPr lang="es-AR" altLang="es-ES" sz="2400" dirty="0">
                <a:latin typeface="Corbel"/>
              </a:rPr>
              <a:t> … ¿Qué ocurre con el valor de </a:t>
            </a:r>
            <a:r>
              <a:rPr lang="es-AR" altLang="es-ES" sz="2400" b="1" i="1" dirty="0">
                <a:latin typeface="Corbel"/>
              </a:rPr>
              <a:t>cuenta</a:t>
            </a:r>
            <a:r>
              <a:rPr lang="es-AR" altLang="es-ES" sz="2400" dirty="0">
                <a:latin typeface="Corbel"/>
              </a:rPr>
              <a:t>?</a:t>
            </a:r>
            <a:endParaRPr lang="es-ES" sz="2400" dirty="0"/>
          </a:p>
        </p:txBody>
      </p:sp>
      <p:sp>
        <p:nvSpPr>
          <p:cNvPr id="4" name="Título 1">
            <a:extLst>
              <a:ext uri="{FF2B5EF4-FFF2-40B4-BE49-F238E27FC236}">
                <a16:creationId xmlns:a16="http://schemas.microsoft.com/office/drawing/2014/main" id="{B74EB9BE-3823-481D-AB36-B3465AF5EA85}"/>
              </a:ext>
            </a:extLst>
          </p:cNvPr>
          <p:cNvSpPr txBox="1">
            <a:spLocks/>
          </p:cNvSpPr>
          <p:nvPr/>
        </p:nvSpPr>
        <p:spPr>
          <a:xfrm>
            <a:off x="628650" y="365127"/>
            <a:ext cx="7886700" cy="49212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s-ES" b="1" dirty="0">
                <a:cs typeface="Calibri Light"/>
              </a:rPr>
              <a:t>Problema del jardín ornamental</a:t>
            </a:r>
            <a:endParaRPr lang="es-E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AB1F60-0DB1-4D08-99E7-75C1B668B623}"/>
              </a:ext>
            </a:extLst>
          </p:cNvPr>
          <p:cNvSpPr>
            <a:spLocks noGrp="1" noChangeArrowheads="1"/>
          </p:cNvSpPr>
          <p:nvPr>
            <p:ph type="title"/>
          </p:nvPr>
        </p:nvSpPr>
        <p:spPr>
          <a:xfrm>
            <a:off x="179388" y="304800"/>
            <a:ext cx="8785225" cy="1752600"/>
          </a:xfrm>
        </p:spPr>
        <p:txBody>
          <a:bodyPr>
            <a:normAutofit fontScale="90000"/>
          </a:bodyPr>
          <a:lstStyle/>
          <a:p>
            <a:pPr algn="ctr"/>
            <a:r>
              <a:rPr lang="es-ES_tradnl" altLang="es-ES">
                <a:latin typeface="Corbel"/>
                <a:cs typeface="Arial"/>
              </a:rPr>
              <a:t>Las soluciones comunes al problema de mutua exclusión siguen un protocolo de tres pasos. </a:t>
            </a:r>
            <a:endParaRPr lang="es-AR" altLang="es-ES">
              <a:latin typeface="Corbel"/>
            </a:endParaRPr>
          </a:p>
        </p:txBody>
      </p:sp>
      <p:sp>
        <p:nvSpPr>
          <p:cNvPr id="17411" name="Rectangle 3">
            <a:extLst>
              <a:ext uri="{FF2B5EF4-FFF2-40B4-BE49-F238E27FC236}">
                <a16:creationId xmlns:a16="http://schemas.microsoft.com/office/drawing/2014/main" id="{C6D85F09-9F04-48F2-885B-944230CA8EE3}"/>
              </a:ext>
            </a:extLst>
          </p:cNvPr>
          <p:cNvSpPr>
            <a:spLocks noGrp="1" noChangeArrowheads="1"/>
          </p:cNvSpPr>
          <p:nvPr>
            <p:ph idx="1"/>
          </p:nvPr>
        </p:nvSpPr>
        <p:spPr>
          <a:xfrm>
            <a:off x="685800" y="2514600"/>
            <a:ext cx="7772400" cy="3581400"/>
          </a:xfrm>
        </p:spPr>
        <p:txBody>
          <a:bodyPr/>
          <a:lstStyle/>
          <a:p>
            <a:pPr algn="just" eaLnBrk="1" hangingPunct="1">
              <a:buFontTx/>
              <a:buNone/>
            </a:pPr>
            <a:r>
              <a:rPr lang="es-ES_tradnl" altLang="es-ES" sz="2000">
                <a:solidFill>
                  <a:srgbClr val="6B0000"/>
                </a:solidFill>
                <a:latin typeface="Courier New" panose="02070309020205020404" pitchFamily="49" charset="0"/>
                <a:cs typeface="Courier New" panose="02070309020205020404" pitchFamily="49" charset="0"/>
              </a:rPr>
              <a:t>	</a:t>
            </a:r>
          </a:p>
          <a:p>
            <a:pPr algn="just" eaLnBrk="1" hangingPunct="1">
              <a:buFontTx/>
              <a:buNone/>
            </a:pPr>
            <a:endParaRPr lang="es-ES_tradnl" altLang="es-ES" sz="2000">
              <a:solidFill>
                <a:srgbClr val="6B0000"/>
              </a:solidFill>
              <a:latin typeface="Courier New" panose="02070309020205020404" pitchFamily="49" charset="0"/>
              <a:cs typeface="Courier New" panose="02070309020205020404" pitchFamily="49" charset="0"/>
            </a:endParaRPr>
          </a:p>
          <a:p>
            <a:pPr algn="just" eaLnBrk="1" hangingPunct="1">
              <a:buFontTx/>
              <a:buNone/>
            </a:pPr>
            <a:r>
              <a:rPr lang="es-ES_tradnl" altLang="es-ES" sz="1800">
                <a:solidFill>
                  <a:srgbClr val="6B0000"/>
                </a:solidFill>
                <a:latin typeface="Courier New" panose="02070309020205020404" pitchFamily="49" charset="0"/>
                <a:cs typeface="Courier New" panose="02070309020205020404" pitchFamily="49" charset="0"/>
              </a:rPr>
              <a:t>Mutua exclusión (RC)</a:t>
            </a:r>
            <a:endParaRPr lang="es-ES_tradnl" altLang="es-ES" sz="1800">
              <a:solidFill>
                <a:srgbClr val="6B0000"/>
              </a:solidFill>
              <a:latin typeface="Arial" panose="020B0604020202020204" pitchFamily="34" charset="0"/>
              <a:cs typeface="Times New Roman" panose="02020603050405020304" pitchFamily="18" charset="0"/>
            </a:endParaRPr>
          </a:p>
          <a:p>
            <a:pPr algn="just" eaLnBrk="1" hangingPunct="1"/>
            <a:r>
              <a:rPr lang="es-ES_tradnl" altLang="es-ES" sz="1800">
                <a:solidFill>
                  <a:srgbClr val="6B0000"/>
                </a:solidFill>
                <a:latin typeface="Courier New" panose="02070309020205020404" pitchFamily="49" charset="0"/>
                <a:cs typeface="Courier New" panose="02070309020205020404" pitchFamily="49" charset="0"/>
              </a:rPr>
              <a:t>   {</a:t>
            </a:r>
            <a:endParaRPr lang="es-ES_tradnl" altLang="es-ES" sz="1800">
              <a:solidFill>
                <a:srgbClr val="6B0000"/>
              </a:solidFill>
              <a:latin typeface="Arial" panose="020B0604020202020204" pitchFamily="34" charset="0"/>
              <a:cs typeface="Times New Roman" panose="02020603050405020304" pitchFamily="18" charset="0"/>
            </a:endParaRPr>
          </a:p>
          <a:p>
            <a:pPr algn="just" eaLnBrk="1" hangingPunct="1"/>
            <a:r>
              <a:rPr lang="es-ES_tradnl" altLang="es-ES" sz="1800">
                <a:solidFill>
                  <a:srgbClr val="6B0000"/>
                </a:solidFill>
                <a:latin typeface="Courier New" panose="02070309020205020404" pitchFamily="49" charset="0"/>
                <a:cs typeface="Courier New" panose="02070309020205020404" pitchFamily="49" charset="0"/>
              </a:rPr>
              <a:t>entradaRC();</a:t>
            </a:r>
            <a:endParaRPr lang="es-ES_tradnl" altLang="es-ES" sz="1800">
              <a:solidFill>
                <a:srgbClr val="6B0000"/>
              </a:solidFill>
              <a:latin typeface="Arial" panose="020B0604020202020204" pitchFamily="34" charset="0"/>
              <a:cs typeface="Times New Roman" panose="02020603050405020304" pitchFamily="18" charset="0"/>
            </a:endParaRPr>
          </a:p>
          <a:p>
            <a:pPr algn="just" eaLnBrk="1" hangingPunct="1"/>
            <a:r>
              <a:rPr lang="es-ES_tradnl" altLang="es-ES" sz="1800">
                <a:solidFill>
                  <a:srgbClr val="6B0000"/>
                </a:solidFill>
                <a:latin typeface="Courier New" panose="02070309020205020404" pitchFamily="49" charset="0"/>
                <a:cs typeface="Courier New" panose="02070309020205020404" pitchFamily="49" charset="0"/>
              </a:rPr>
              <a:t>usarRecurso();</a:t>
            </a:r>
            <a:endParaRPr lang="es-ES_tradnl" altLang="es-ES" sz="1800">
              <a:solidFill>
                <a:srgbClr val="6B0000"/>
              </a:solidFill>
              <a:latin typeface="Arial" panose="020B0604020202020204" pitchFamily="34" charset="0"/>
              <a:cs typeface="Times New Roman" panose="02020603050405020304" pitchFamily="18" charset="0"/>
            </a:endParaRPr>
          </a:p>
          <a:p>
            <a:pPr algn="just" eaLnBrk="1" hangingPunct="1"/>
            <a:r>
              <a:rPr lang="es-ES_tradnl" altLang="es-ES" sz="1800">
                <a:solidFill>
                  <a:srgbClr val="6B0000"/>
                </a:solidFill>
                <a:latin typeface="Courier New" panose="02070309020205020404" pitchFamily="49" charset="0"/>
                <a:cs typeface="Courier New" panose="02070309020205020404" pitchFamily="49" charset="0"/>
              </a:rPr>
              <a:t>salidaRC();</a:t>
            </a:r>
            <a:endParaRPr lang="es-ES_tradnl" altLang="es-ES" sz="1800">
              <a:solidFill>
                <a:srgbClr val="6B0000"/>
              </a:solidFill>
              <a:latin typeface="Arial" panose="020B0604020202020204" pitchFamily="34" charset="0"/>
              <a:cs typeface="Times New Roman" panose="02020603050405020304" pitchFamily="18" charset="0"/>
            </a:endParaRPr>
          </a:p>
          <a:p>
            <a:pPr eaLnBrk="1" hangingPunct="1">
              <a:buFontTx/>
              <a:buNone/>
            </a:pPr>
            <a:r>
              <a:rPr lang="es-ES_tradnl" altLang="es-ES" sz="1800">
                <a:latin typeface="Courier New" panose="02070309020205020404" pitchFamily="49" charset="0"/>
                <a:cs typeface="Courier New" panose="02070309020205020404" pitchFamily="49" charset="0"/>
              </a:rPr>
              <a:t>		}</a:t>
            </a:r>
            <a:r>
              <a:rPr lang="es-AR" altLang="es-ES" sz="1800"/>
              <a:t> </a:t>
            </a:r>
          </a:p>
        </p:txBody>
      </p:sp>
      <p:grpSp>
        <p:nvGrpSpPr>
          <p:cNvPr id="17412" name="Group 4">
            <a:extLst>
              <a:ext uri="{FF2B5EF4-FFF2-40B4-BE49-F238E27FC236}">
                <a16:creationId xmlns:a16="http://schemas.microsoft.com/office/drawing/2014/main" id="{F1CC461D-C4E0-4230-9733-E8FCAAA6ABD7}"/>
              </a:ext>
            </a:extLst>
          </p:cNvPr>
          <p:cNvGrpSpPr>
            <a:grpSpLocks/>
          </p:cNvGrpSpPr>
          <p:nvPr/>
        </p:nvGrpSpPr>
        <p:grpSpPr bwMode="auto">
          <a:xfrm>
            <a:off x="2895600" y="2514600"/>
            <a:ext cx="5181600" cy="3200400"/>
            <a:chOff x="4203" y="6865"/>
            <a:chExt cx="6814" cy="2545"/>
          </a:xfrm>
        </p:grpSpPr>
        <p:sp>
          <p:nvSpPr>
            <p:cNvPr id="17413" name="Rectangle 5">
              <a:extLst>
                <a:ext uri="{FF2B5EF4-FFF2-40B4-BE49-F238E27FC236}">
                  <a16:creationId xmlns:a16="http://schemas.microsoft.com/office/drawing/2014/main" id="{33CB04BB-44CB-4024-A2D6-936D1C6F089E}"/>
                </a:ext>
              </a:extLst>
            </p:cNvPr>
            <p:cNvSpPr>
              <a:spLocks noChangeArrowheads="1"/>
            </p:cNvSpPr>
            <p:nvPr/>
          </p:nvSpPr>
          <p:spPr bwMode="auto">
            <a:xfrm>
              <a:off x="5626" y="7116"/>
              <a:ext cx="5391" cy="2093"/>
            </a:xfrm>
            <a:prstGeom prst="rect">
              <a:avLst/>
            </a:prstGeom>
            <a:solidFill>
              <a:srgbClr val="FFFFFF"/>
            </a:solidFill>
            <a:ln w="9525">
              <a:solidFill>
                <a:srgbClr val="000000"/>
              </a:solidFill>
              <a:prstDash val="sysDot"/>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sp>
          <p:nvSpPr>
            <p:cNvPr id="17414" name="Text Box 6">
              <a:extLst>
                <a:ext uri="{FF2B5EF4-FFF2-40B4-BE49-F238E27FC236}">
                  <a16:creationId xmlns:a16="http://schemas.microsoft.com/office/drawing/2014/main" id="{3417635F-65CE-4CA9-89F6-C838C83F0BD3}"/>
                </a:ext>
              </a:extLst>
            </p:cNvPr>
            <p:cNvSpPr txBox="1">
              <a:spLocks noChangeArrowheads="1"/>
            </p:cNvSpPr>
            <p:nvPr/>
          </p:nvSpPr>
          <p:spPr bwMode="auto">
            <a:xfrm>
              <a:off x="5961" y="7183"/>
              <a:ext cx="4639" cy="4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600" b="1"/>
                <a:t>Protocolo de negociación (de entrada a la Región Critica)</a:t>
              </a:r>
            </a:p>
          </p:txBody>
        </p:sp>
        <p:sp>
          <p:nvSpPr>
            <p:cNvPr id="17415" name="Oval 7">
              <a:extLst>
                <a:ext uri="{FF2B5EF4-FFF2-40B4-BE49-F238E27FC236}">
                  <a16:creationId xmlns:a16="http://schemas.microsoft.com/office/drawing/2014/main" id="{54940060-A1FC-4986-8C2C-6B23E518C4E2}"/>
                </a:ext>
              </a:extLst>
            </p:cNvPr>
            <p:cNvSpPr>
              <a:spLocks noChangeArrowheads="1"/>
            </p:cNvSpPr>
            <p:nvPr/>
          </p:nvSpPr>
          <p:spPr bwMode="auto">
            <a:xfrm>
              <a:off x="5927" y="7803"/>
              <a:ext cx="4773" cy="6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sp>
          <p:nvSpPr>
            <p:cNvPr id="17416" name="Text Box 8">
              <a:extLst>
                <a:ext uri="{FF2B5EF4-FFF2-40B4-BE49-F238E27FC236}">
                  <a16:creationId xmlns:a16="http://schemas.microsoft.com/office/drawing/2014/main" id="{FCC801E5-5281-4477-B100-12754308B41A}"/>
                </a:ext>
              </a:extLst>
            </p:cNvPr>
            <p:cNvSpPr txBox="1">
              <a:spLocks noChangeArrowheads="1"/>
            </p:cNvSpPr>
            <p:nvPr/>
          </p:nvSpPr>
          <p:spPr bwMode="auto">
            <a:xfrm>
              <a:off x="6798" y="7887"/>
              <a:ext cx="3131" cy="4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600" b="1"/>
                <a:t>Uso de la Región Critica</a:t>
              </a:r>
            </a:p>
          </p:txBody>
        </p:sp>
        <p:sp>
          <p:nvSpPr>
            <p:cNvPr id="17417" name="Text Box 9">
              <a:extLst>
                <a:ext uri="{FF2B5EF4-FFF2-40B4-BE49-F238E27FC236}">
                  <a16:creationId xmlns:a16="http://schemas.microsoft.com/office/drawing/2014/main" id="{E3776E5D-D2EC-424C-AD2C-4D6AD0BBA88F}"/>
                </a:ext>
              </a:extLst>
            </p:cNvPr>
            <p:cNvSpPr txBox="1">
              <a:spLocks noChangeArrowheads="1"/>
            </p:cNvSpPr>
            <p:nvPr/>
          </p:nvSpPr>
          <p:spPr bwMode="auto">
            <a:xfrm>
              <a:off x="6077" y="8640"/>
              <a:ext cx="4521" cy="45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s-ES" altLang="es-ES" sz="1600" b="1"/>
                <a:t>Protocolo de Liberación (salida de la Región critica)</a:t>
              </a:r>
            </a:p>
          </p:txBody>
        </p:sp>
        <p:sp>
          <p:nvSpPr>
            <p:cNvPr id="17418" name="Line 10">
              <a:extLst>
                <a:ext uri="{FF2B5EF4-FFF2-40B4-BE49-F238E27FC236}">
                  <a16:creationId xmlns:a16="http://schemas.microsoft.com/office/drawing/2014/main" id="{C30824A6-99CB-4EF5-AB05-F3EC0CECB7DF}"/>
                </a:ext>
              </a:extLst>
            </p:cNvPr>
            <p:cNvSpPr>
              <a:spLocks noChangeShapeType="1"/>
            </p:cNvSpPr>
            <p:nvPr/>
          </p:nvSpPr>
          <p:spPr bwMode="auto">
            <a:xfrm flipH="1">
              <a:off x="8255" y="6865"/>
              <a:ext cx="0" cy="3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19" name="Line 11">
              <a:extLst>
                <a:ext uri="{FF2B5EF4-FFF2-40B4-BE49-F238E27FC236}">
                  <a16:creationId xmlns:a16="http://schemas.microsoft.com/office/drawing/2014/main" id="{BCC7AD8A-27D2-462A-B564-BFB154400700}"/>
                </a:ext>
              </a:extLst>
            </p:cNvPr>
            <p:cNvSpPr>
              <a:spLocks noChangeShapeType="1"/>
            </p:cNvSpPr>
            <p:nvPr/>
          </p:nvSpPr>
          <p:spPr bwMode="auto">
            <a:xfrm flipH="1">
              <a:off x="8205" y="7585"/>
              <a:ext cx="16" cy="1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20" name="Line 12">
              <a:extLst>
                <a:ext uri="{FF2B5EF4-FFF2-40B4-BE49-F238E27FC236}">
                  <a16:creationId xmlns:a16="http://schemas.microsoft.com/office/drawing/2014/main" id="{FFD65633-A1E5-481C-87EE-D51020B2139D}"/>
                </a:ext>
              </a:extLst>
            </p:cNvPr>
            <p:cNvSpPr>
              <a:spLocks noChangeShapeType="1"/>
            </p:cNvSpPr>
            <p:nvPr/>
          </p:nvSpPr>
          <p:spPr bwMode="auto">
            <a:xfrm>
              <a:off x="8221" y="8406"/>
              <a:ext cx="0" cy="1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21" name="Line 13">
              <a:extLst>
                <a:ext uri="{FF2B5EF4-FFF2-40B4-BE49-F238E27FC236}">
                  <a16:creationId xmlns:a16="http://schemas.microsoft.com/office/drawing/2014/main" id="{A5F38DFA-2AD8-4505-A247-92C55E8413AA}"/>
                </a:ext>
              </a:extLst>
            </p:cNvPr>
            <p:cNvSpPr>
              <a:spLocks noChangeShapeType="1"/>
            </p:cNvSpPr>
            <p:nvPr/>
          </p:nvSpPr>
          <p:spPr bwMode="auto">
            <a:xfrm flipH="1">
              <a:off x="8205" y="9075"/>
              <a:ext cx="33" cy="3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22" name="Line 14">
              <a:extLst>
                <a:ext uri="{FF2B5EF4-FFF2-40B4-BE49-F238E27FC236}">
                  <a16:creationId xmlns:a16="http://schemas.microsoft.com/office/drawing/2014/main" id="{73DCAD81-22F4-4B41-A807-BAB77A57ADC3}"/>
                </a:ext>
              </a:extLst>
            </p:cNvPr>
            <p:cNvSpPr>
              <a:spLocks noChangeShapeType="1"/>
            </p:cNvSpPr>
            <p:nvPr/>
          </p:nvSpPr>
          <p:spPr bwMode="auto">
            <a:xfrm flipH="1">
              <a:off x="4320" y="7351"/>
              <a:ext cx="1624"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23" name="Line 15">
              <a:extLst>
                <a:ext uri="{FF2B5EF4-FFF2-40B4-BE49-F238E27FC236}">
                  <a16:creationId xmlns:a16="http://schemas.microsoft.com/office/drawing/2014/main" id="{29DE3EA2-31B4-4341-80C3-A2BF6BDBE089}"/>
                </a:ext>
              </a:extLst>
            </p:cNvPr>
            <p:cNvSpPr>
              <a:spLocks noChangeShapeType="1"/>
            </p:cNvSpPr>
            <p:nvPr/>
          </p:nvSpPr>
          <p:spPr bwMode="auto">
            <a:xfrm flipH="1">
              <a:off x="4420" y="8071"/>
              <a:ext cx="1474" cy="3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7424" name="Line 16">
              <a:extLst>
                <a:ext uri="{FF2B5EF4-FFF2-40B4-BE49-F238E27FC236}">
                  <a16:creationId xmlns:a16="http://schemas.microsoft.com/office/drawing/2014/main" id="{67678A09-29E5-4EC8-B491-730A1A48F853}"/>
                </a:ext>
              </a:extLst>
            </p:cNvPr>
            <p:cNvSpPr>
              <a:spLocks noChangeShapeType="1"/>
            </p:cNvSpPr>
            <p:nvPr/>
          </p:nvSpPr>
          <p:spPr bwMode="auto">
            <a:xfrm flipH="1" flipV="1">
              <a:off x="4203" y="8673"/>
              <a:ext cx="1858"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B915EC-74C7-4818-864E-8BDBE2261F5A}"/>
              </a:ext>
            </a:extLst>
          </p:cNvPr>
          <p:cNvSpPr>
            <a:spLocks noGrp="1" noChangeArrowheads="1"/>
          </p:cNvSpPr>
          <p:nvPr>
            <p:ph type="title"/>
          </p:nvPr>
        </p:nvSpPr>
        <p:spPr>
          <a:xfrm>
            <a:off x="228600" y="0"/>
            <a:ext cx="8763000" cy="1412875"/>
          </a:xfrm>
        </p:spPr>
        <p:txBody>
          <a:bodyPr>
            <a:normAutofit fontScale="90000"/>
          </a:bodyPr>
          <a:lstStyle/>
          <a:p>
            <a:pPr algn="ctr"/>
            <a:br>
              <a:rPr lang="es-419" altLang="es-ES" b="1" dirty="0">
                <a:latin typeface="Corbel"/>
                <a:cs typeface="Arial" panose="020B0604020202020204" pitchFamily="34" charset="0"/>
              </a:rPr>
            </a:br>
            <a:r>
              <a:rPr lang="es-419" altLang="es-ES" b="1">
                <a:latin typeface="Corbel"/>
                <a:cs typeface="Arial"/>
              </a:rPr>
              <a:t>Posibles soluciones al problema del Jardín ornamental</a:t>
            </a:r>
            <a:endParaRPr lang="es-AR" altLang="es-ES">
              <a:latin typeface="Corbel"/>
              <a:cs typeface="Arial"/>
            </a:endParaRPr>
          </a:p>
        </p:txBody>
      </p:sp>
      <p:sp>
        <p:nvSpPr>
          <p:cNvPr id="22531" name="Rectangle 3">
            <a:extLst>
              <a:ext uri="{FF2B5EF4-FFF2-40B4-BE49-F238E27FC236}">
                <a16:creationId xmlns:a16="http://schemas.microsoft.com/office/drawing/2014/main" id="{1E81A3F6-D988-4598-B4BA-D5A9E24F9121}"/>
              </a:ext>
            </a:extLst>
          </p:cNvPr>
          <p:cNvSpPr>
            <a:spLocks noGrp="1" noChangeArrowheads="1"/>
          </p:cNvSpPr>
          <p:nvPr>
            <p:ph idx="1"/>
          </p:nvPr>
        </p:nvSpPr>
        <p:spPr>
          <a:xfrm>
            <a:off x="152400" y="2133600"/>
            <a:ext cx="8839200" cy="4495800"/>
          </a:xfrm>
        </p:spPr>
        <p:txBody>
          <a:bodyPr vert="horz" lIns="91440" tIns="45720" rIns="91440" bIns="45720" rtlCol="0" anchor="t">
            <a:normAutofit/>
          </a:bodyPr>
          <a:lstStyle/>
          <a:p>
            <a:pPr>
              <a:defRPr/>
            </a:pPr>
            <a:endParaRPr lang="es-ES" sz="2000" b="1">
              <a:latin typeface="Arial" panose="020B0604020202020204" pitchFamily="34" charset="0"/>
              <a:cs typeface="Arial" panose="020B0604020202020204" pitchFamily="34" charset="0"/>
            </a:endParaRPr>
          </a:p>
          <a:p>
            <a:pPr>
              <a:defRPr/>
            </a:pPr>
            <a:r>
              <a:rPr lang="es-ES" sz="2400" b="1">
                <a:latin typeface="Corbel"/>
                <a:cs typeface="Arial"/>
              </a:rPr>
              <a:t>Intento 1: No utilizar multitarea </a:t>
            </a:r>
            <a:endParaRPr lang="es-ES" sz="2400" b="1">
              <a:latin typeface="Corbel"/>
              <a:cs typeface="Arial" panose="020B0604020202020204" pitchFamily="34" charset="0"/>
            </a:endParaRPr>
          </a:p>
          <a:p>
            <a:pPr>
              <a:defRPr/>
            </a:pPr>
            <a:endParaRPr lang="es-ES" sz="2000" b="1">
              <a:latin typeface="Arial" panose="020B0604020202020204" pitchFamily="34" charset="0"/>
              <a:cs typeface="Arial" panose="020B0604020202020204" pitchFamily="34" charset="0"/>
            </a:endParaRPr>
          </a:p>
          <a:p>
            <a:pPr marL="0" indent="0">
              <a:buFontTx/>
              <a:buNone/>
              <a:defRPr/>
            </a:pPr>
            <a:r>
              <a:rPr lang="es-ES" sz="2400">
                <a:latin typeface="Corbel"/>
                <a:cs typeface="Arial"/>
              </a:rPr>
              <a:t>En este sencillo ejemplo una posible solución es utilizar únicamente una entrada (o torniquete). Esto podría ser una solución en tanto que no haya mucha gente que haga cola para entrar.</a:t>
            </a:r>
          </a:p>
          <a:p>
            <a:pPr marL="0" indent="0">
              <a:buFontTx/>
              <a:buNone/>
              <a:defRPr/>
            </a:pPr>
            <a:r>
              <a:rPr lang="es-ES" sz="2400">
                <a:latin typeface="Corbel"/>
                <a:cs typeface="Arial"/>
              </a:rPr>
              <a:t>Sin embargo, en un sistema análogo de reserva de pasajes aéreos no parece tener mucho sentido que todos los pasajeros deban ir a Japón a sacar su pasaje. Por otro lado, ya deberían ser claras las ventajas de la multitarea y el poseer distintos núcleos.</a:t>
            </a:r>
          </a:p>
          <a:p>
            <a:pPr marL="0" indent="0">
              <a:buNone/>
              <a:defRPr/>
            </a:pPr>
            <a:r>
              <a:rPr lang="es-ES" sz="2400">
                <a:latin typeface="Corbel"/>
                <a:cs typeface="Arial"/>
              </a:rPr>
              <a:t>                               ! Costoso</a:t>
            </a:r>
            <a:endParaRPr lang="es-ES" sz="2400" dirty="0">
              <a:latin typeface="Corbel"/>
              <a:cs typeface="Arial"/>
            </a:endParaRPr>
          </a:p>
        </p:txBody>
      </p:sp>
      <p:sp>
        <p:nvSpPr>
          <p:cNvPr id="2" name="CuadroTexto 1">
            <a:extLst>
              <a:ext uri="{FF2B5EF4-FFF2-40B4-BE49-F238E27FC236}">
                <a16:creationId xmlns:a16="http://schemas.microsoft.com/office/drawing/2014/main" id="{E18FD42B-AE6E-4346-BC17-017BA53D0090}"/>
              </a:ext>
            </a:extLst>
          </p:cNvPr>
          <p:cNvSpPr txBox="1"/>
          <p:nvPr/>
        </p:nvSpPr>
        <p:spPr>
          <a:xfrm>
            <a:off x="365360" y="1573246"/>
            <a:ext cx="79141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latin typeface="Times New Roman"/>
                <a:cs typeface="Times New Roman"/>
              </a:rPr>
              <a:t>Problema:         </a:t>
            </a:r>
            <a:r>
              <a:rPr lang="es-ES" dirty="0">
                <a:solidFill>
                  <a:schemeClr val="accent1">
                    <a:lumMod val="75000"/>
                  </a:schemeClr>
                </a:solidFill>
                <a:latin typeface="Times New Roman"/>
                <a:cs typeface="Times New Roman"/>
              </a:rPr>
              <a:t> </a:t>
            </a:r>
            <a:r>
              <a:rPr lang="es-ES">
                <a:solidFill>
                  <a:schemeClr val="accent1">
                    <a:lumMod val="75000"/>
                  </a:schemeClr>
                </a:solidFill>
                <a:latin typeface="Times New Roman"/>
                <a:cs typeface="Times New Roman"/>
              </a:rPr>
              <a:t>cuenta = cuenta + 1 </a:t>
            </a:r>
            <a:r>
              <a:rPr lang="es-ES">
                <a:latin typeface="Times New Roman"/>
                <a:cs typeface="Times New Roman"/>
              </a:rPr>
              <a:t>   Debe ser atómica!</a:t>
            </a:r>
            <a:endParaRPr lang="es-ES">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B5E355-6EE9-4CB4-8B92-1A195FB409E1}"/>
              </a:ext>
            </a:extLst>
          </p:cNvPr>
          <p:cNvSpPr>
            <a:spLocks noGrp="1"/>
          </p:cNvSpPr>
          <p:nvPr>
            <p:ph idx="1"/>
          </p:nvPr>
        </p:nvSpPr>
        <p:spPr>
          <a:xfrm>
            <a:off x="685800" y="620713"/>
            <a:ext cx="7772400" cy="5475287"/>
          </a:xfrm>
        </p:spPr>
        <p:txBody>
          <a:bodyPr vert="horz" lIns="91440" tIns="45720" rIns="91440" bIns="45720" rtlCol="0" anchor="t">
            <a:normAutofit lnSpcReduction="10000"/>
          </a:bodyPr>
          <a:lstStyle/>
          <a:p>
            <a:pPr>
              <a:defRPr/>
            </a:pPr>
            <a:endParaRPr lang="es-ES" sz="2000" b="1">
              <a:latin typeface="Arial" panose="020B0604020202020204" pitchFamily="34" charset="0"/>
              <a:cs typeface="Arial" panose="020B0604020202020204" pitchFamily="34" charset="0"/>
            </a:endParaRPr>
          </a:p>
          <a:p>
            <a:pPr>
              <a:defRPr/>
            </a:pPr>
            <a:r>
              <a:rPr lang="es-ES" sz="2400" b="1">
                <a:latin typeface="Corbel"/>
                <a:cs typeface="Arial"/>
              </a:rPr>
              <a:t>Intento 2: Suspender la multitarea durante la sección crítica</a:t>
            </a:r>
          </a:p>
          <a:p>
            <a:pPr>
              <a:defRPr/>
            </a:pPr>
            <a:endParaRPr lang="es-ES" b="1">
              <a:latin typeface="Arial" panose="020B0604020202020204" pitchFamily="34" charset="0"/>
              <a:cs typeface="Arial" panose="020B0604020202020204" pitchFamily="34" charset="0"/>
            </a:endParaRPr>
          </a:p>
          <a:p>
            <a:pPr marL="0" indent="0" algn="just">
              <a:buFontTx/>
              <a:buNone/>
              <a:defRPr/>
            </a:pPr>
            <a:r>
              <a:rPr lang="es-ES" sz="2400">
                <a:latin typeface="Corbel"/>
                <a:cs typeface="Arial"/>
              </a:rPr>
              <a:t>Una versión más relajada de la alternativa anterior es suspender la multitarea durante la ejecución de la sección crítica. Así, un torniquete deberá hacer:</a:t>
            </a:r>
          </a:p>
          <a:p>
            <a:pPr marL="0" indent="0">
              <a:buFontTx/>
              <a:buNone/>
              <a:defRPr/>
            </a:pPr>
            <a:endParaRPr lang="es-ES" sz="2000">
              <a:latin typeface="Arial" panose="020B0604020202020204" pitchFamily="34" charset="0"/>
              <a:cs typeface="Arial" panose="020B0604020202020204" pitchFamily="34" charset="0"/>
            </a:endParaRPr>
          </a:p>
          <a:p>
            <a:pPr>
              <a:defRPr/>
            </a:pPr>
            <a:r>
              <a:rPr lang="es-ES" sz="2000">
                <a:latin typeface="Arial"/>
                <a:cs typeface="Arial"/>
              </a:rPr>
              <a:t>1 </a:t>
            </a:r>
            <a:r>
              <a:rPr lang="es-ES" sz="2000" b="1" err="1">
                <a:latin typeface="Arial"/>
                <a:cs typeface="Arial"/>
              </a:rPr>
              <a:t>disable</a:t>
            </a:r>
            <a:r>
              <a:rPr lang="es-ES" sz="2000" b="1">
                <a:latin typeface="Arial"/>
                <a:cs typeface="Arial"/>
              </a:rPr>
              <a:t>(); </a:t>
            </a:r>
            <a:r>
              <a:rPr lang="es-ES" sz="2000">
                <a:latin typeface="Arial"/>
                <a:cs typeface="Arial"/>
              </a:rPr>
              <a:t>/* Suspender temporal las interrupciones */</a:t>
            </a:r>
          </a:p>
          <a:p>
            <a:pPr>
              <a:defRPr/>
            </a:pPr>
            <a:r>
              <a:rPr lang="es-AR" sz="2000">
                <a:latin typeface="Arial" panose="020B0604020202020204" pitchFamily="34" charset="0"/>
                <a:cs typeface="Arial" panose="020B0604020202020204" pitchFamily="34" charset="0"/>
              </a:rPr>
              <a:t>2 </a:t>
            </a:r>
            <a:r>
              <a:rPr lang="es-AR" sz="2000" b="1">
                <a:latin typeface="Arial" panose="020B0604020202020204" pitchFamily="34" charset="0"/>
                <a:cs typeface="Arial" panose="020B0604020202020204" pitchFamily="34" charset="0"/>
              </a:rPr>
              <a:t>cuenta = cuenta + 1;</a:t>
            </a:r>
          </a:p>
          <a:p>
            <a:pPr>
              <a:defRPr/>
            </a:pPr>
            <a:r>
              <a:rPr lang="es-ES" sz="2000">
                <a:latin typeface="Arial"/>
                <a:cs typeface="Arial"/>
              </a:rPr>
              <a:t>3 </a:t>
            </a:r>
            <a:r>
              <a:rPr lang="es-ES" sz="2000" b="1" err="1">
                <a:latin typeface="Arial"/>
                <a:cs typeface="Arial"/>
              </a:rPr>
              <a:t>enable</a:t>
            </a:r>
            <a:r>
              <a:rPr lang="es-ES" sz="2000" b="1">
                <a:latin typeface="Arial"/>
                <a:cs typeface="Arial"/>
              </a:rPr>
              <a:t>(); </a:t>
            </a:r>
            <a:r>
              <a:rPr lang="es-ES" sz="2000">
                <a:latin typeface="Arial"/>
                <a:cs typeface="Arial"/>
              </a:rPr>
              <a:t>/* Habilitar nuevamente las interrupciones */</a:t>
            </a:r>
          </a:p>
          <a:p>
            <a:pPr lvl="1">
              <a:defRPr/>
            </a:pPr>
            <a:endParaRPr lang="es-ES" sz="1600" dirty="0">
              <a:latin typeface="Arial"/>
              <a:cs typeface="Arial"/>
            </a:endParaRPr>
          </a:p>
          <a:p>
            <a:pPr lvl="1">
              <a:defRPr/>
            </a:pPr>
            <a:r>
              <a:rPr lang="es-ES" sz="1600">
                <a:latin typeface="Arial"/>
                <a:cs typeface="Arial"/>
              </a:rPr>
              <a:t>! Inviable en multiusuarios:</a:t>
            </a:r>
            <a:endParaRPr lang="es-ES" sz="1600" dirty="0">
              <a:latin typeface="Arial"/>
              <a:cs typeface="Arial"/>
            </a:endParaRPr>
          </a:p>
          <a:p>
            <a:pPr lvl="2">
              <a:defRPr/>
            </a:pPr>
            <a:r>
              <a:rPr lang="es-ES" sz="1200">
                <a:latin typeface="Arial"/>
                <a:cs typeface="Arial"/>
              </a:rPr>
              <a:t>Deshabilitar en forma indefinida y capturar el CPU</a:t>
            </a:r>
          </a:p>
          <a:p>
            <a:pPr lvl="2">
              <a:defRPr/>
            </a:pPr>
            <a:r>
              <a:rPr lang="es-ES" sz="1200">
                <a:latin typeface="Arial"/>
                <a:cs typeface="Arial"/>
              </a:rPr>
              <a:t>No funciona en multicore ya que solo se deshabilitan interrupciones por procesador</a:t>
            </a:r>
            <a:endParaRPr lang="es-ES" sz="1200" dirty="0">
              <a:latin typeface="Arial"/>
              <a:cs typeface="Arial"/>
            </a:endParaRPr>
          </a:p>
          <a:p>
            <a:pPr lvl="2">
              <a:defRPr/>
            </a:pPr>
            <a:r>
              <a:rPr lang="es-ES" sz="1200">
                <a:latin typeface="Arial"/>
                <a:cs typeface="Arial"/>
              </a:rPr>
              <a:t>Posibles errores de dispositivos si el tiempo en la sección crítica es muy largo</a:t>
            </a:r>
            <a:endParaRPr lang="es-ES" sz="12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A6DD6E4-C808-468A-84E3-C5F235CA19D2}"/>
              </a:ext>
            </a:extLst>
          </p:cNvPr>
          <p:cNvSpPr>
            <a:spLocks noGrp="1"/>
          </p:cNvSpPr>
          <p:nvPr>
            <p:ph idx="1"/>
          </p:nvPr>
        </p:nvSpPr>
        <p:spPr>
          <a:xfrm>
            <a:off x="186674" y="115888"/>
            <a:ext cx="8740705" cy="6553200"/>
          </a:xfrm>
        </p:spPr>
        <p:txBody>
          <a:bodyPr vert="horz" lIns="91440" tIns="45720" rIns="91440" bIns="45720" rtlCol="0" anchor="t">
            <a:normAutofit lnSpcReduction="10000"/>
          </a:bodyPr>
          <a:lstStyle/>
          <a:p>
            <a:pPr>
              <a:defRPr/>
            </a:pPr>
            <a:r>
              <a:rPr lang="es-ES" sz="2400" b="1" dirty="0">
                <a:latin typeface="Corbel"/>
                <a:cs typeface="Arial"/>
              </a:rPr>
              <a:t>Intento 3: Utilizar una bandera </a:t>
            </a:r>
            <a:endParaRPr lang="es-ES" sz="2400" b="1" dirty="0">
              <a:latin typeface="Corbel"/>
              <a:cs typeface="Arial" panose="020B0604020202020204" pitchFamily="34" charset="0"/>
            </a:endParaRPr>
          </a:p>
          <a:p>
            <a:pPr marL="0" indent="0">
              <a:buFontTx/>
              <a:buNone/>
              <a:defRPr/>
            </a:pPr>
            <a:endParaRPr lang="es-ES" sz="2000" b="1" dirty="0">
              <a:latin typeface="Arial" panose="020B0604020202020204" pitchFamily="34" charset="0"/>
              <a:cs typeface="Arial" panose="020B0604020202020204" pitchFamily="34" charset="0"/>
            </a:endParaRPr>
          </a:p>
          <a:p>
            <a:pPr marL="0" indent="0" algn="just">
              <a:buFontTx/>
              <a:buNone/>
              <a:defRPr/>
            </a:pPr>
            <a:r>
              <a:rPr lang="es-ES" sz="2400" dirty="0">
                <a:latin typeface="Corbel"/>
                <a:cs typeface="Arial"/>
              </a:rPr>
              <a:t>Utilizar una bandera parece ser una solución muy sencilla: mediante una variable de bandera se indica si hay un proceso en la región crítica:</a:t>
            </a:r>
          </a:p>
          <a:p>
            <a:pPr marL="0" indent="0" algn="just">
              <a:buFontTx/>
              <a:buNone/>
              <a:defRPr/>
            </a:pPr>
            <a:endParaRPr lang="es-ES" sz="2000" dirty="0">
              <a:latin typeface="Arial" panose="020B0604020202020204" pitchFamily="34" charset="0"/>
              <a:cs typeface="Arial" panose="020B0604020202020204" pitchFamily="34" charset="0"/>
            </a:endParaRPr>
          </a:p>
          <a:p>
            <a:pPr marL="0" indent="0">
              <a:buNone/>
              <a:defRPr/>
            </a:pPr>
            <a:r>
              <a:rPr lang="es-ES" sz="2000" dirty="0">
                <a:latin typeface="Arial"/>
                <a:cs typeface="Arial"/>
              </a:rPr>
              <a:t>1     </a:t>
            </a:r>
            <a:r>
              <a:rPr lang="es-ES" sz="2000" dirty="0" err="1">
                <a:latin typeface="Arial"/>
                <a:cs typeface="Arial"/>
              </a:rPr>
              <a:t>int</a:t>
            </a:r>
            <a:r>
              <a:rPr lang="es-ES" sz="2000" dirty="0">
                <a:latin typeface="Arial"/>
                <a:cs typeface="Arial"/>
              </a:rPr>
              <a:t> bandera = 0; /* 0 =&gt; región crítica libre, 1 =&gt; ocupada */</a:t>
            </a:r>
          </a:p>
          <a:p>
            <a:pPr marL="0" indent="0">
              <a:buNone/>
              <a:defRPr/>
            </a:pPr>
            <a:r>
              <a:rPr lang="es-ES" sz="2000" dirty="0">
                <a:latin typeface="Arial"/>
                <a:cs typeface="Arial"/>
              </a:rPr>
              <a:t>2     </a:t>
            </a:r>
            <a:r>
              <a:rPr lang="es-ES" sz="2000" dirty="0" err="1">
                <a:latin typeface="Arial"/>
                <a:cs typeface="Arial"/>
              </a:rPr>
              <a:t>int</a:t>
            </a:r>
            <a:r>
              <a:rPr lang="es-ES" sz="2000" dirty="0">
                <a:latin typeface="Arial"/>
                <a:cs typeface="Arial"/>
              </a:rPr>
              <a:t> cuenta = 0;</a:t>
            </a:r>
          </a:p>
          <a:p>
            <a:pPr marL="0" indent="0">
              <a:buNone/>
              <a:defRPr/>
            </a:pPr>
            <a:r>
              <a:rPr lang="es-ES" sz="2000" dirty="0">
                <a:latin typeface="Arial"/>
                <a:cs typeface="Arial"/>
              </a:rPr>
              <a:t>3     /* ... */</a:t>
            </a:r>
          </a:p>
          <a:p>
            <a:pPr marL="0" indent="0">
              <a:buNone/>
              <a:defRPr/>
            </a:pPr>
            <a:r>
              <a:rPr lang="es-ES" sz="2000" dirty="0">
                <a:latin typeface="Arial" panose="020B0604020202020204" pitchFamily="34" charset="0"/>
                <a:cs typeface="Arial" panose="020B0604020202020204" pitchFamily="34" charset="0"/>
              </a:rPr>
              <a:t>4</a:t>
            </a:r>
          </a:p>
          <a:p>
            <a:pPr marL="0" indent="0">
              <a:buNone/>
              <a:defRPr/>
            </a:pPr>
            <a:r>
              <a:rPr lang="es-ES" sz="2000" dirty="0">
                <a:latin typeface="Arial"/>
                <a:cs typeface="Arial"/>
              </a:rPr>
              <a:t>5     /* Torniquete1 */</a:t>
            </a:r>
          </a:p>
          <a:p>
            <a:pPr marL="0" indent="0">
              <a:buNone/>
              <a:defRPr/>
            </a:pPr>
            <a:r>
              <a:rPr lang="es-ES" sz="2000" dirty="0">
                <a:latin typeface="Arial"/>
                <a:cs typeface="Arial"/>
              </a:rPr>
              <a:t>6     /* ... */</a:t>
            </a:r>
          </a:p>
          <a:p>
            <a:pPr marL="0" indent="0">
              <a:buNone/>
              <a:defRPr/>
            </a:pPr>
            <a:r>
              <a:rPr lang="es-ES" sz="2000" dirty="0">
                <a:latin typeface="Arial"/>
                <a:cs typeface="Arial"/>
              </a:rPr>
              <a:t>7     </a:t>
            </a:r>
            <a:r>
              <a:rPr lang="es-ES" sz="2000" dirty="0" err="1">
                <a:latin typeface="Arial"/>
                <a:cs typeface="Arial"/>
              </a:rPr>
              <a:t>if</a:t>
            </a:r>
            <a:r>
              <a:rPr lang="es-ES" sz="2000" dirty="0">
                <a:latin typeface="Arial"/>
                <a:cs typeface="Arial"/>
              </a:rPr>
              <a:t> (bandera) </a:t>
            </a:r>
            <a:r>
              <a:rPr lang="es-ES" sz="2000" dirty="0" err="1">
                <a:latin typeface="Arial"/>
                <a:cs typeface="Arial"/>
              </a:rPr>
              <a:t>wait</a:t>
            </a:r>
            <a:r>
              <a:rPr lang="es-ES" sz="2000" dirty="0">
                <a:latin typeface="Arial"/>
                <a:cs typeface="Arial"/>
              </a:rPr>
              <a:t>;</a:t>
            </a:r>
          </a:p>
          <a:p>
            <a:pPr marL="0" indent="0">
              <a:buNone/>
              <a:defRPr/>
            </a:pPr>
            <a:r>
              <a:rPr lang="es-ES" sz="2000" dirty="0">
                <a:latin typeface="Arial"/>
                <a:cs typeface="Arial"/>
              </a:rPr>
              <a:t>8     /* Aquí bandera=0 */</a:t>
            </a:r>
          </a:p>
          <a:p>
            <a:pPr marL="0" indent="0">
              <a:buNone/>
              <a:defRPr/>
            </a:pPr>
            <a:r>
              <a:rPr lang="es-ES" sz="2000" dirty="0">
                <a:latin typeface="Arial"/>
                <a:cs typeface="Arial"/>
              </a:rPr>
              <a:t>9     bandera = 1; /* Inicio de la sección crítica */</a:t>
            </a:r>
          </a:p>
          <a:p>
            <a:pPr marL="0" indent="0">
              <a:buNone/>
              <a:defRPr/>
            </a:pPr>
            <a:r>
              <a:rPr lang="es-ES" sz="2000" dirty="0">
                <a:latin typeface="Arial"/>
                <a:cs typeface="Arial"/>
              </a:rPr>
              <a:t>10   cuenta = cuenta + 1;</a:t>
            </a:r>
          </a:p>
          <a:p>
            <a:pPr marL="0" indent="0">
              <a:buNone/>
              <a:defRPr/>
            </a:pPr>
            <a:r>
              <a:rPr lang="es-ES" sz="2000" dirty="0">
                <a:latin typeface="Arial"/>
                <a:cs typeface="Arial"/>
              </a:rPr>
              <a:t>11   bandera = 0; /* Fin de la sección crítica */</a:t>
            </a:r>
            <a:endParaRPr lang="es-AR" sz="2000" dirty="0">
              <a:latin typeface="Arial"/>
              <a:cs typeface="Arial"/>
            </a:endParaRPr>
          </a:p>
        </p:txBody>
      </p:sp>
      <p:sp>
        <p:nvSpPr>
          <p:cNvPr id="2" name="CuadroTexto 1">
            <a:extLst>
              <a:ext uri="{FF2B5EF4-FFF2-40B4-BE49-F238E27FC236}">
                <a16:creationId xmlns:a16="http://schemas.microsoft.com/office/drawing/2014/main" id="{0047E806-B57B-4436-80D1-E0C19AD0B1F5}"/>
              </a:ext>
            </a:extLst>
          </p:cNvPr>
          <p:cNvSpPr txBox="1"/>
          <p:nvPr/>
        </p:nvSpPr>
        <p:spPr>
          <a:xfrm>
            <a:off x="6824058" y="4767657"/>
            <a:ext cx="2284003" cy="1938992"/>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Times New Roman"/>
                <a:cs typeface="Times New Roman"/>
              </a:rPr>
              <a:t>Falla!!!   </a:t>
            </a:r>
            <a:br>
              <a:rPr lang="es-ES" dirty="0">
                <a:latin typeface="Times New Roman"/>
                <a:cs typeface="Times New Roman"/>
              </a:rPr>
            </a:br>
            <a:r>
              <a:rPr lang="es-ES" dirty="0">
                <a:latin typeface="Times New Roman"/>
                <a:cs typeface="Times New Roman"/>
              </a:rPr>
              <a:t>bandera es un rec compartido y su </a:t>
            </a:r>
            <a:r>
              <a:rPr lang="es-ES">
                <a:latin typeface="Times New Roman"/>
                <a:cs typeface="Times New Roman"/>
              </a:rPr>
              <a:t>acceso no es atómico</a:t>
            </a:r>
            <a:endParaRPr lang="es-ES">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5A6B61C8-7F28-4CDB-8CCA-353BD5BE44FE}"/>
              </a:ext>
            </a:extLst>
          </p:cNvPr>
          <p:cNvSpPr>
            <a:spLocks noGrp="1" noChangeArrowheads="1"/>
          </p:cNvSpPr>
          <p:nvPr>
            <p:ph idx="1"/>
          </p:nvPr>
        </p:nvSpPr>
        <p:spPr>
          <a:xfrm>
            <a:off x="179388" y="765175"/>
            <a:ext cx="8785225" cy="5711825"/>
          </a:xfrm>
        </p:spPr>
        <p:txBody>
          <a:bodyPr vert="horz" lIns="91440" tIns="45720" rIns="91440" bIns="45720" rtlCol="0" anchor="t">
            <a:normAutofit lnSpcReduction="10000"/>
          </a:bodyPr>
          <a:lstStyle/>
          <a:p>
            <a:pPr algn="ctr" eaLnBrk="1" hangingPunct="1">
              <a:lnSpc>
                <a:spcPct val="90000"/>
              </a:lnSpc>
              <a:buFontTx/>
              <a:buNone/>
            </a:pPr>
            <a:r>
              <a:rPr lang="es-ES_tradnl" altLang="es-ES" sz="1400" b="1">
                <a:latin typeface="Arial"/>
                <a:cs typeface="Times New Roman"/>
              </a:rPr>
              <a:t>	</a:t>
            </a:r>
            <a:r>
              <a:rPr lang="es-ES_tradnl" altLang="es-ES" sz="4400" b="1">
                <a:latin typeface="Corbel"/>
                <a:cs typeface="Times New Roman"/>
              </a:rPr>
              <a:t>Sincronización y comunicación entre procesos</a:t>
            </a:r>
          </a:p>
          <a:p>
            <a:pPr algn="just" eaLnBrk="1" hangingPunct="1">
              <a:lnSpc>
                <a:spcPct val="90000"/>
              </a:lnSpc>
              <a:buFontTx/>
              <a:buNone/>
            </a:pPr>
            <a:endParaRPr lang="es-ES_tradnl" altLang="es-ES" sz="1800" b="1">
              <a:latin typeface="Arial" panose="020B0604020202020204" pitchFamily="34" charset="0"/>
              <a:cs typeface="Times New Roman" panose="02020603050405020304" pitchFamily="18" charset="0"/>
            </a:endParaRPr>
          </a:p>
          <a:p>
            <a:pPr algn="just" eaLnBrk="1" hangingPunct="1">
              <a:lnSpc>
                <a:spcPct val="90000"/>
              </a:lnSpc>
              <a:buFontTx/>
              <a:buNone/>
            </a:pPr>
            <a:endParaRPr lang="es-ES_tradnl" altLang="es-ES" sz="1800" b="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a:latin typeface="Corbel"/>
                <a:cs typeface="Times New Roman"/>
              </a:rPr>
              <a:t>En los sistemas operativos, en general, los procesos que trabajan juntos comparten con frecuencia un espacio común para almacenamiento, en el que cada uno puede leer o escribir, o también comparten un recurso.</a:t>
            </a:r>
          </a:p>
          <a:p>
            <a:pPr algn="just" eaLnBrk="1" hangingPunct="1">
              <a:lnSpc>
                <a:spcPct val="90000"/>
              </a:lnSpc>
              <a:buFont typeface="Wingdings" panose="05000000000000000000" pitchFamily="2" charset="2"/>
              <a:buChar char="Ø"/>
            </a:pPr>
            <a:endParaRPr lang="es-ES_tradnl" altLang="es-ES" sz="2400">
              <a:latin typeface="Corbel"/>
              <a:cs typeface="Times New Roman" panose="02020603050405020304" pitchFamily="18" charset="0"/>
            </a:endParaRPr>
          </a:p>
          <a:p>
            <a:pPr algn="just">
              <a:buFont typeface="Wingdings" panose="05000000000000000000" pitchFamily="2" charset="2"/>
              <a:buChar char="Ø"/>
            </a:pPr>
            <a:r>
              <a:rPr lang="es-ES_tradnl" altLang="es-ES" sz="2400">
                <a:latin typeface="Corbel"/>
                <a:cs typeface="Times New Roman"/>
              </a:rPr>
              <a:t>El acceso a estos recursos compartidos generan problemas de uso y de comunicación entre los procesos. </a:t>
            </a:r>
            <a:endParaRPr lang="es-ES_tradnl" altLang="es-ES" sz="2400">
              <a:latin typeface="Corbel"/>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2400">
              <a:latin typeface="Corbel"/>
              <a:cs typeface="Times New Roman" panose="02020603050405020304" pitchFamily="18" charset="0"/>
            </a:endParaRPr>
          </a:p>
          <a:p>
            <a:pPr algn="just" eaLnBrk="1" hangingPunct="1">
              <a:lnSpc>
                <a:spcPct val="90000"/>
              </a:lnSpc>
              <a:buFont typeface="Wingdings" panose="05000000000000000000" pitchFamily="2" charset="2"/>
              <a:buChar char="Ø"/>
            </a:pPr>
            <a:r>
              <a:rPr lang="es-ES_tradnl" altLang="es-ES" sz="2400">
                <a:latin typeface="Corbel"/>
                <a:cs typeface="Times New Roman"/>
              </a:rPr>
              <a:t>Para resolver estos problemas de competencia entre procesos, se utilizan dos mecanismos</a:t>
            </a:r>
            <a:r>
              <a:rPr lang="es-ES_tradnl" altLang="es-ES" sz="2400" i="1">
                <a:latin typeface="Corbel"/>
                <a:cs typeface="Times New Roman"/>
              </a:rPr>
              <a:t>: la sincronización y la comunicación.</a:t>
            </a: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s-ES_tradnl" altLang="es-ES" sz="1800" i="1">
              <a:latin typeface="Arial" panose="020B060402020202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7D49C7-65FE-4DF5-AD82-3EC171E86E5E}"/>
              </a:ext>
            </a:extLst>
          </p:cNvPr>
          <p:cNvSpPr>
            <a:spLocks noGrp="1"/>
          </p:cNvSpPr>
          <p:nvPr>
            <p:ph idx="1"/>
          </p:nvPr>
        </p:nvSpPr>
        <p:spPr>
          <a:xfrm>
            <a:off x="685800" y="260350"/>
            <a:ext cx="7772400" cy="6264275"/>
          </a:xfrm>
        </p:spPr>
        <p:txBody>
          <a:bodyPr vert="horz" lIns="91440" tIns="45720" rIns="91440" bIns="45720" rtlCol="0" anchor="t">
            <a:normAutofit lnSpcReduction="10000"/>
          </a:bodyPr>
          <a:lstStyle/>
          <a:p>
            <a:pPr>
              <a:defRPr/>
            </a:pPr>
            <a:r>
              <a:rPr lang="es-ES" sz="2400" b="1">
                <a:latin typeface="Corbel"/>
                <a:cs typeface="Arial"/>
              </a:rPr>
              <a:t>Intento 4: Manejar la bandera con instrucciones atómicas</a:t>
            </a:r>
          </a:p>
          <a:p>
            <a:pPr marL="0" indent="0">
              <a:buFontTx/>
              <a:buNone/>
              <a:defRPr/>
            </a:pPr>
            <a:endParaRPr lang="es-ES" sz="2000" b="1">
              <a:latin typeface="Arial" panose="020B0604020202020204" pitchFamily="34" charset="0"/>
              <a:cs typeface="Arial" panose="020B0604020202020204" pitchFamily="34" charset="0"/>
            </a:endParaRPr>
          </a:p>
          <a:p>
            <a:pPr marL="0" indent="0" algn="just">
              <a:buNone/>
              <a:defRPr/>
            </a:pPr>
            <a:r>
              <a:rPr lang="es-ES" sz="2400">
                <a:latin typeface="Corbel"/>
                <a:cs typeface="Arial"/>
              </a:rPr>
              <a:t>Algunas arquitecturas </a:t>
            </a:r>
            <a:r>
              <a:rPr lang="es-AR" sz="2400">
                <a:latin typeface="Corbel"/>
                <a:cs typeface="Arial"/>
              </a:rPr>
              <a:t>de computadoras permiten realizar  determinadas operaciones sencillas </a:t>
            </a:r>
            <a:r>
              <a:rPr lang="es-ES" sz="2400">
                <a:latin typeface="Corbel"/>
                <a:cs typeface="Arial"/>
              </a:rPr>
              <a:t>(como actualizar una bandera) de forma atómica (p. ej.: VAX tiene la instrucción </a:t>
            </a:r>
            <a:r>
              <a:rPr lang="es-ES" sz="2400" err="1">
                <a:latin typeface="Corbel"/>
                <a:cs typeface="Arial"/>
              </a:rPr>
              <a:t>test_and_set</a:t>
            </a:r>
            <a:r>
              <a:rPr lang="es-ES" sz="2400">
                <a:latin typeface="Corbel"/>
                <a:cs typeface="Arial"/>
              </a:rPr>
              <a:t> y el i386 tiene la instrucción INC.</a:t>
            </a:r>
          </a:p>
          <a:p>
            <a:pPr marL="0" indent="0">
              <a:buFontTx/>
              <a:buNone/>
              <a:defRPr/>
            </a:pPr>
            <a:r>
              <a:rPr lang="es-ES" sz="2400">
                <a:latin typeface="Corbel"/>
                <a:cs typeface="Arial"/>
              </a:rPr>
              <a:t>Usando esto, la solución es:</a:t>
            </a:r>
          </a:p>
          <a:p>
            <a:pPr marL="0" indent="0">
              <a:buFontTx/>
              <a:buNone/>
              <a:defRPr/>
            </a:pPr>
            <a:endParaRPr lang="es-ES" sz="2000">
              <a:latin typeface="Arial" panose="020B0604020202020204" pitchFamily="34" charset="0"/>
              <a:cs typeface="Arial" panose="020B0604020202020204" pitchFamily="34" charset="0"/>
            </a:endParaRPr>
          </a:p>
          <a:p>
            <a:pPr marL="0" indent="0">
              <a:buNone/>
              <a:defRPr/>
            </a:pPr>
            <a:r>
              <a:rPr lang="es-AR" sz="1600">
                <a:latin typeface="Arial"/>
                <a:cs typeface="Arial"/>
              </a:rPr>
              <a:t>1 </a:t>
            </a:r>
            <a:r>
              <a:rPr lang="es-AR" sz="1600" b="1" err="1">
                <a:latin typeface="Arial"/>
                <a:cs typeface="Arial"/>
              </a:rPr>
              <a:t>int</a:t>
            </a:r>
            <a:r>
              <a:rPr lang="es-AR" sz="1600" b="1">
                <a:latin typeface="Arial"/>
                <a:cs typeface="Arial"/>
              </a:rPr>
              <a:t> bandera; </a:t>
            </a:r>
            <a:r>
              <a:rPr lang="es-AR" sz="1600">
                <a:latin typeface="Arial"/>
                <a:cs typeface="Arial"/>
              </a:rPr>
              <a:t>/* 0 =&gt; desocupada */</a:t>
            </a:r>
          </a:p>
          <a:p>
            <a:pPr marL="0" indent="0">
              <a:buNone/>
              <a:defRPr/>
            </a:pPr>
            <a:r>
              <a:rPr lang="es-AR" sz="1600">
                <a:latin typeface="Arial" panose="020B0604020202020204" pitchFamily="34" charset="0"/>
                <a:cs typeface="Arial" panose="020B0604020202020204" pitchFamily="34" charset="0"/>
              </a:rPr>
              <a:t>2</a:t>
            </a:r>
          </a:p>
          <a:p>
            <a:pPr marL="0" indent="0">
              <a:buNone/>
              <a:defRPr/>
            </a:pPr>
            <a:r>
              <a:rPr lang="es-AR" sz="1600">
                <a:latin typeface="Arial"/>
                <a:cs typeface="Arial"/>
              </a:rPr>
              <a:t>3 </a:t>
            </a:r>
            <a:r>
              <a:rPr lang="es-AR" sz="1600" b="1" err="1">
                <a:latin typeface="Arial"/>
                <a:cs typeface="Arial"/>
              </a:rPr>
              <a:t>while</a:t>
            </a:r>
            <a:r>
              <a:rPr lang="es-AR" sz="1600" b="1">
                <a:latin typeface="Arial"/>
                <a:cs typeface="Arial"/>
              </a:rPr>
              <a:t> (++bandera != 1) {</a:t>
            </a:r>
          </a:p>
          <a:p>
            <a:pPr marL="0" indent="0">
              <a:buNone/>
              <a:defRPr/>
            </a:pPr>
            <a:r>
              <a:rPr lang="es-AR" sz="1600">
                <a:latin typeface="Arial"/>
                <a:cs typeface="Arial"/>
              </a:rPr>
              <a:t>4      </a:t>
            </a:r>
            <a:r>
              <a:rPr lang="es-AR" sz="1600" b="1">
                <a:latin typeface="Arial"/>
                <a:cs typeface="Arial"/>
              </a:rPr>
              <a:t>bandera--; </a:t>
            </a:r>
            <a:r>
              <a:rPr lang="es-AR" sz="1600">
                <a:latin typeface="Arial"/>
                <a:cs typeface="Arial"/>
              </a:rPr>
              <a:t>/* Debe generar "INC" */</a:t>
            </a:r>
          </a:p>
          <a:p>
            <a:pPr marL="0" indent="0">
              <a:buNone/>
              <a:defRPr/>
            </a:pPr>
            <a:r>
              <a:rPr lang="es-AR" sz="1600">
                <a:latin typeface="Arial"/>
                <a:cs typeface="Arial"/>
              </a:rPr>
              <a:t>5  </a:t>
            </a:r>
            <a:r>
              <a:rPr lang="es-AR" sz="1600" b="1">
                <a:latin typeface="Arial"/>
                <a:cs typeface="Arial"/>
              </a:rPr>
              <a:t>}</a:t>
            </a:r>
          </a:p>
          <a:p>
            <a:pPr marL="0" indent="0">
              <a:buNone/>
              <a:defRPr/>
            </a:pPr>
            <a:r>
              <a:rPr lang="es-AR" sz="1600">
                <a:latin typeface="Arial" panose="020B0604020202020204" pitchFamily="34" charset="0"/>
                <a:cs typeface="Arial" panose="020B0604020202020204" pitchFamily="34" charset="0"/>
              </a:rPr>
              <a:t>6 /* Sección crítica */</a:t>
            </a:r>
          </a:p>
          <a:p>
            <a:pPr marL="0" indent="0">
              <a:buNone/>
              <a:defRPr/>
            </a:pPr>
            <a:r>
              <a:rPr lang="es-AR" sz="1600">
                <a:latin typeface="Arial" panose="020B0604020202020204" pitchFamily="34" charset="0"/>
                <a:cs typeface="Arial" panose="020B0604020202020204" pitchFamily="34" charset="0"/>
              </a:rPr>
              <a:t>7 </a:t>
            </a:r>
            <a:r>
              <a:rPr lang="es-AR" sz="1600" b="1">
                <a:latin typeface="Arial" panose="020B0604020202020204" pitchFamily="34" charset="0"/>
                <a:cs typeface="Arial" panose="020B0604020202020204" pitchFamily="34" charset="0"/>
              </a:rPr>
              <a:t>cuenta = cuenta + 1;</a:t>
            </a:r>
          </a:p>
          <a:p>
            <a:pPr marL="0" indent="0">
              <a:buNone/>
              <a:defRPr/>
            </a:pPr>
            <a:r>
              <a:rPr lang="es-AR" sz="1600">
                <a:latin typeface="Arial"/>
                <a:cs typeface="Arial"/>
              </a:rPr>
              <a:t>8</a:t>
            </a:r>
          </a:p>
          <a:p>
            <a:pPr marL="0" indent="0">
              <a:buNone/>
              <a:defRPr/>
            </a:pPr>
            <a:r>
              <a:rPr lang="es-AR" sz="1600">
                <a:latin typeface="Arial"/>
                <a:cs typeface="Arial"/>
              </a:rPr>
              <a:t>9 </a:t>
            </a:r>
            <a:r>
              <a:rPr lang="es-AR" sz="1600" b="1">
                <a:latin typeface="Arial"/>
                <a:cs typeface="Arial"/>
              </a:rPr>
              <a:t>bandera--;</a:t>
            </a:r>
            <a:endParaRPr lang="es-AR" sz="1600">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C6B5CA6-5334-4929-AE35-CA44D78B7D53}"/>
              </a:ext>
            </a:extLst>
          </p:cNvPr>
          <p:cNvSpPr txBox="1"/>
          <p:nvPr/>
        </p:nvSpPr>
        <p:spPr>
          <a:xfrm>
            <a:off x="6175193" y="3140504"/>
            <a:ext cx="2284003" cy="3046988"/>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Times New Roman"/>
                <a:cs typeface="Times New Roman"/>
              </a:rPr>
              <a:t>Falla!!!   </a:t>
            </a:r>
            <a:br>
              <a:rPr lang="es-ES" dirty="0">
                <a:latin typeface="Times New Roman"/>
                <a:cs typeface="Times New Roman"/>
              </a:rPr>
            </a:br>
            <a:r>
              <a:rPr lang="es-ES" dirty="0">
                <a:latin typeface="Times New Roman"/>
                <a:cs typeface="Times New Roman"/>
              </a:rPr>
              <a:t>Puede generar inanición si un proceso no libera </a:t>
            </a:r>
            <a:r>
              <a:rPr lang="es-ES">
                <a:latin typeface="Times New Roman"/>
                <a:cs typeface="Times New Roman"/>
              </a:rPr>
              <a:t>el recurso.</a:t>
            </a:r>
          </a:p>
          <a:p>
            <a:r>
              <a:rPr lang="es-ES">
                <a:latin typeface="Times New Roman"/>
                <a:cs typeface="Times New Roman"/>
              </a:rPr>
              <a:t>También usa "espera ocupada"</a:t>
            </a:r>
            <a:endParaRPr lang="es-ES" dirty="0">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9864A773-0AAB-4026-8F33-721CC4711A89}"/>
              </a:ext>
            </a:extLst>
          </p:cNvPr>
          <p:cNvSpPr>
            <a:spLocks noGrp="1" noChangeArrowheads="1"/>
          </p:cNvSpPr>
          <p:nvPr>
            <p:ph idx="1"/>
          </p:nvPr>
        </p:nvSpPr>
        <p:spPr>
          <a:xfrm>
            <a:off x="152400" y="260350"/>
            <a:ext cx="8839200" cy="6369050"/>
          </a:xfrm>
        </p:spPr>
        <p:txBody>
          <a:bodyPr vert="horz" lIns="91440" tIns="45720" rIns="91440" bIns="45720" rtlCol="0" anchor="t">
            <a:normAutofit fontScale="92500" lnSpcReduction="10000"/>
          </a:bodyPr>
          <a:lstStyle/>
          <a:p>
            <a:pPr>
              <a:defRPr/>
            </a:pPr>
            <a:r>
              <a:rPr lang="es-ES" sz="2400" b="1" dirty="0">
                <a:latin typeface="Corbel"/>
                <a:cs typeface="Arial"/>
              </a:rPr>
              <a:t>Intento 5: Utilizar turnos</a:t>
            </a:r>
          </a:p>
          <a:p>
            <a:pPr marL="0" indent="0">
              <a:buFontTx/>
              <a:buNone/>
              <a:defRPr/>
            </a:pPr>
            <a:endParaRPr lang="es-ES" sz="2000" b="1" dirty="0">
              <a:latin typeface="Arial" panose="020B0604020202020204" pitchFamily="34" charset="0"/>
              <a:cs typeface="Arial" panose="020B0604020202020204" pitchFamily="34" charset="0"/>
            </a:endParaRPr>
          </a:p>
          <a:p>
            <a:pPr marL="0" indent="0">
              <a:buFontTx/>
              <a:buNone/>
              <a:defRPr/>
            </a:pPr>
            <a:r>
              <a:rPr lang="es-ES" sz="2400" dirty="0">
                <a:latin typeface="Corbel"/>
                <a:cs typeface="Arial"/>
              </a:rPr>
              <a:t>Una alternativa para evitar el problema de la actualización múltiple a una bandera es emplear una variable adicional que indique a qué proceso corresponde avanzar en todo momento, esto es, </a:t>
            </a:r>
            <a:r>
              <a:rPr lang="es-AR" sz="2400" dirty="0">
                <a:latin typeface="Corbel"/>
                <a:cs typeface="Arial"/>
              </a:rPr>
              <a:t>utilizar turnos:</a:t>
            </a:r>
            <a:endParaRPr lang="es-ES_tradnl" sz="2400" dirty="0">
              <a:latin typeface="Corbel"/>
              <a:cs typeface="Arial"/>
            </a:endParaRPr>
          </a:p>
          <a:p>
            <a:pPr algn="just" eaLnBrk="1" hangingPunct="1">
              <a:buFontTx/>
              <a:buNone/>
              <a:defRPr/>
            </a:pPr>
            <a:r>
              <a:rPr lang="es-ES_tradnl" sz="2400" dirty="0">
                <a:solidFill>
                  <a:srgbClr val="6B0000"/>
                </a:solidFill>
                <a:latin typeface="Corbel"/>
                <a:cs typeface="Times New Roman"/>
              </a:rPr>
              <a:t>	</a:t>
            </a:r>
          </a:p>
          <a:p>
            <a:pPr algn="just" eaLnBrk="1" hangingPunct="1">
              <a:buFontTx/>
              <a:buNone/>
              <a:defRPr/>
            </a:pPr>
            <a:r>
              <a:rPr lang="es-ES_tradnl" sz="2400" dirty="0">
                <a:solidFill>
                  <a:srgbClr val="6B0000"/>
                </a:solidFill>
                <a:latin typeface="Corbel"/>
                <a:cs typeface="Times New Roman"/>
              </a:rPr>
              <a:t>	</a:t>
            </a:r>
            <a:r>
              <a:rPr lang="es-ES_tradnl" sz="2400" dirty="0">
                <a:latin typeface="Corbel"/>
                <a:cs typeface="Times New Roman"/>
              </a:rPr>
              <a:t>Asumimos la existencia de dos procesos 0 y 1.</a:t>
            </a:r>
          </a:p>
          <a:p>
            <a:pPr algn="just" eaLnBrk="1" hangingPunct="1">
              <a:buFontTx/>
              <a:buNone/>
              <a:defRPr/>
            </a:pPr>
            <a:endParaRPr lang="es-ES_tradnl" sz="2000" dirty="0">
              <a:latin typeface="Arial" panose="020B0604020202020204" pitchFamily="34" charset="0"/>
              <a:cs typeface="Times New Roman" panose="02020603050405020304" pitchFamily="18" charset="0"/>
            </a:endParaRPr>
          </a:p>
          <a:p>
            <a:pPr>
              <a:defRPr/>
            </a:pPr>
            <a:r>
              <a:rPr lang="es-AR" sz="2000" dirty="0"/>
              <a:t>1 </a:t>
            </a:r>
            <a:r>
              <a:rPr lang="es-AR" sz="2000" b="1" dirty="0" err="1"/>
              <a:t>while</a:t>
            </a:r>
            <a:r>
              <a:rPr lang="es-AR" sz="2000" b="1" dirty="0"/>
              <a:t> (turno != i) {</a:t>
            </a:r>
          </a:p>
          <a:p>
            <a:pPr>
              <a:defRPr/>
            </a:pPr>
            <a:r>
              <a:rPr lang="es-AR" sz="2000" dirty="0"/>
              <a:t>2 	</a:t>
            </a:r>
            <a:r>
              <a:rPr lang="es-AR" sz="2000" b="1" dirty="0"/>
              <a:t>esperar(); </a:t>
            </a:r>
            <a:r>
              <a:rPr lang="es-AR" sz="2000" dirty="0"/>
              <a:t>/* ¿Otro proceso? */</a:t>
            </a:r>
          </a:p>
          <a:p>
            <a:pPr>
              <a:defRPr/>
            </a:pPr>
            <a:r>
              <a:rPr lang="es-AR" sz="2000" dirty="0"/>
              <a:t>3 </a:t>
            </a:r>
            <a:r>
              <a:rPr lang="es-AR" sz="2000" b="1" dirty="0"/>
              <a:t>}</a:t>
            </a:r>
          </a:p>
          <a:p>
            <a:pPr>
              <a:defRPr/>
            </a:pPr>
            <a:r>
              <a:rPr lang="es-AR" sz="2000" dirty="0"/>
              <a:t>4 /* Sección crítica */</a:t>
            </a:r>
          </a:p>
          <a:p>
            <a:pPr>
              <a:defRPr/>
            </a:pPr>
            <a:r>
              <a:rPr lang="es-AR" sz="2000" dirty="0"/>
              <a:t>5 </a:t>
            </a:r>
            <a:r>
              <a:rPr lang="es-AR" sz="2000" b="1" dirty="0"/>
              <a:t>cuenta = cuenta + 1;</a:t>
            </a:r>
          </a:p>
          <a:p>
            <a:pPr>
              <a:defRPr/>
            </a:pPr>
            <a:r>
              <a:rPr lang="es-AR" sz="2000" dirty="0"/>
              <a:t>6 </a:t>
            </a:r>
            <a:r>
              <a:rPr lang="es-AR" sz="2000" b="1" dirty="0"/>
              <a:t>turno = 1-i;</a:t>
            </a:r>
            <a:endParaRPr lang="es-ES_tradnl" sz="2000" dirty="0">
              <a:latin typeface="Arial" panose="020B0604020202020204" pitchFamily="34" charset="0"/>
              <a:cs typeface="Times New Roman" panose="02020603050405020304" pitchFamily="18" charset="0"/>
            </a:endParaRPr>
          </a:p>
          <a:p>
            <a:pPr algn="just" eaLnBrk="1" hangingPunct="1">
              <a:buFontTx/>
              <a:buNone/>
              <a:defRPr/>
            </a:pPr>
            <a:r>
              <a:rPr lang="es-ES_tradnl" sz="2000" dirty="0">
                <a:latin typeface="Arial"/>
                <a:cs typeface="Times New Roman"/>
              </a:rPr>
              <a:t> 	</a:t>
            </a:r>
            <a:r>
              <a:rPr lang="pt-BR" sz="2000" dirty="0">
                <a:latin typeface="Courier New"/>
                <a:cs typeface="Courier New"/>
              </a:rPr>
              <a:t>	</a:t>
            </a:r>
            <a:r>
              <a:rPr lang="es-ES_tradnl" sz="2000" dirty="0">
                <a:latin typeface="Arial"/>
                <a:cs typeface="Times New Roman"/>
              </a:rPr>
              <a:t>	</a:t>
            </a:r>
          </a:p>
          <a:p>
            <a:pPr algn="just" eaLnBrk="1" hangingPunct="1">
              <a:buFontTx/>
              <a:buNone/>
              <a:defRPr/>
            </a:pPr>
            <a:r>
              <a:rPr lang="es-ES_tradnl" sz="2000" dirty="0">
                <a:latin typeface="Arial"/>
                <a:cs typeface="Times New Roman"/>
              </a:rPr>
              <a:t>	</a:t>
            </a:r>
            <a:r>
              <a:rPr lang="es-ES_tradnl" sz="2400" dirty="0">
                <a:latin typeface="Corbel"/>
                <a:cs typeface="Times New Roman"/>
              </a:rPr>
              <a:t>Si </a:t>
            </a:r>
            <a:r>
              <a:rPr lang="es-ES_tradnl" sz="2400" dirty="0">
                <a:latin typeface="Corbel"/>
                <a:cs typeface="Courier New"/>
              </a:rPr>
              <a:t>turno = </a:t>
            </a:r>
            <a:r>
              <a:rPr lang="es-ES_tradnl" sz="2400" dirty="0">
                <a:latin typeface="Corbel"/>
                <a:cs typeface="Times New Roman"/>
              </a:rPr>
              <a:t>0 y P</a:t>
            </a:r>
            <a:r>
              <a:rPr lang="es-ES_tradnl" sz="2400" baseline="-30000" dirty="0">
                <a:latin typeface="Corbel"/>
                <a:cs typeface="Times New Roman"/>
              </a:rPr>
              <a:t>1</a:t>
            </a:r>
            <a:r>
              <a:rPr lang="es-ES_tradnl" sz="2400" dirty="0">
                <a:latin typeface="Corbel"/>
                <a:cs typeface="Times New Roman"/>
              </a:rPr>
              <a:t> está listo para entrar entonces debe esperar, aunque P</a:t>
            </a:r>
            <a:r>
              <a:rPr lang="es-ES_tradnl" sz="2400" baseline="-30000" dirty="0">
                <a:latin typeface="Corbel"/>
                <a:cs typeface="Times New Roman"/>
              </a:rPr>
              <a:t>0</a:t>
            </a:r>
            <a:r>
              <a:rPr lang="es-ES_tradnl" sz="2400" dirty="0">
                <a:latin typeface="Corbel"/>
                <a:cs typeface="Times New Roman"/>
              </a:rPr>
              <a:t> no esté en Región Critica.</a:t>
            </a:r>
          </a:p>
          <a:p>
            <a:pPr eaLnBrk="1" hangingPunct="1">
              <a:buFontTx/>
              <a:buNone/>
              <a:defRPr/>
            </a:pPr>
            <a:endParaRPr lang="es-AR" sz="2000"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F8F2711-C896-4ED3-9730-56F6E8F73C7C}"/>
              </a:ext>
            </a:extLst>
          </p:cNvPr>
          <p:cNvSpPr>
            <a:spLocks noGrp="1" noChangeArrowheads="1"/>
          </p:cNvSpPr>
          <p:nvPr>
            <p:ph type="title"/>
          </p:nvPr>
        </p:nvSpPr>
        <p:spPr>
          <a:xfrm>
            <a:off x="685800" y="0"/>
            <a:ext cx="7772400" cy="1268413"/>
          </a:xfrm>
        </p:spPr>
        <p:txBody>
          <a:bodyPr/>
          <a:lstStyle/>
          <a:p>
            <a:pPr algn="ctr"/>
            <a:r>
              <a:rPr lang="es-ES_tradnl" altLang="es-ES">
                <a:latin typeface="Corbel"/>
                <a:cs typeface="Arial"/>
              </a:rPr>
              <a:t>Semáforos</a:t>
            </a:r>
            <a:r>
              <a:rPr lang="es-AR" altLang="es-ES">
                <a:latin typeface="Corbel"/>
              </a:rPr>
              <a:t> </a:t>
            </a:r>
            <a:endParaRPr lang="es-AR" altLang="es-ES">
              <a:cs typeface="Calibri Light" panose="020F0302020204030204"/>
            </a:endParaRPr>
          </a:p>
        </p:txBody>
      </p:sp>
      <p:sp>
        <p:nvSpPr>
          <p:cNvPr id="23555" name="Rectangle 3">
            <a:extLst>
              <a:ext uri="{FF2B5EF4-FFF2-40B4-BE49-F238E27FC236}">
                <a16:creationId xmlns:a16="http://schemas.microsoft.com/office/drawing/2014/main" id="{5825A3FD-1DED-4BF4-AE12-C36CCC235BCF}"/>
              </a:ext>
            </a:extLst>
          </p:cNvPr>
          <p:cNvSpPr>
            <a:spLocks noGrp="1" noChangeArrowheads="1"/>
          </p:cNvSpPr>
          <p:nvPr>
            <p:ph idx="1"/>
          </p:nvPr>
        </p:nvSpPr>
        <p:spPr>
          <a:xfrm>
            <a:off x="107950" y="1844675"/>
            <a:ext cx="8640763" cy="3815631"/>
          </a:xfrm>
        </p:spPr>
        <p:txBody>
          <a:bodyPr vert="horz" lIns="91440" tIns="45720" rIns="91440" bIns="45720" rtlCol="0" anchor="t">
            <a:normAutofit fontScale="92500" lnSpcReduction="20000"/>
          </a:bodyPr>
          <a:lstStyle/>
          <a:p>
            <a:r>
              <a:rPr lang="es-ES" altLang="es-ES" sz="2400">
                <a:latin typeface="Corbel"/>
                <a:cs typeface="Arial"/>
              </a:rPr>
              <a:t>Edsger Dijkstra, en 1968, propuso los </a:t>
            </a:r>
            <a:r>
              <a:rPr lang="es-AR" altLang="es-ES" sz="2400">
                <a:latin typeface="Corbel"/>
                <a:cs typeface="Arial"/>
              </a:rPr>
              <a:t>semáforos</a:t>
            </a:r>
          </a:p>
          <a:p>
            <a:endParaRPr lang="es-ES_tradnl" altLang="es-ES" sz="2400">
              <a:latin typeface="Corbel"/>
              <a:cs typeface="Arial" panose="020B0604020202020204" pitchFamily="34" charset="0"/>
            </a:endParaRPr>
          </a:p>
          <a:p>
            <a:pPr algn="just">
              <a:buNone/>
            </a:pPr>
            <a:r>
              <a:rPr lang="es-ES_tradnl" altLang="es-ES" sz="2400">
                <a:latin typeface="Corbel"/>
                <a:cs typeface="Arial"/>
              </a:rPr>
              <a:t>	Un semáforo es una herramienta genérica de sincronización de procesos, o sea, permite el ordenamiento de las operaciones que realizan los procesos en el tiempo.</a:t>
            </a:r>
            <a:r>
              <a:rPr lang="es-AR" altLang="es-ES" sz="2400">
                <a:latin typeface="Corbel"/>
                <a:cs typeface="Arial"/>
              </a:rPr>
              <a:t> </a:t>
            </a:r>
            <a:endParaRPr lang="es-AR" altLang="es-ES" sz="2400">
              <a:latin typeface="Corbel"/>
              <a:cs typeface="Arial" panose="020B0604020202020204" pitchFamily="34" charset="0"/>
            </a:endParaRPr>
          </a:p>
          <a:p>
            <a:pPr algn="just" eaLnBrk="1" hangingPunct="1">
              <a:lnSpc>
                <a:spcPct val="90000"/>
              </a:lnSpc>
              <a:buFontTx/>
              <a:buNone/>
            </a:pPr>
            <a:endParaRPr lang="es-AR" altLang="es-ES" sz="2400">
              <a:latin typeface="Corbel"/>
              <a:cs typeface="Arial" panose="020B0604020202020204" pitchFamily="34" charset="0"/>
            </a:endParaRPr>
          </a:p>
          <a:p>
            <a:pPr algn="just" eaLnBrk="1" hangingPunct="1">
              <a:lnSpc>
                <a:spcPct val="90000"/>
              </a:lnSpc>
              <a:buFontTx/>
              <a:buNone/>
            </a:pPr>
            <a:r>
              <a:rPr lang="es-ES" altLang="es-ES" sz="2400">
                <a:latin typeface="Corbel"/>
                <a:cs typeface="Arial"/>
              </a:rPr>
              <a:t>	Un semáforo es una variable de tipo entero que tiene definida la siguiente </a:t>
            </a:r>
            <a:r>
              <a:rPr lang="es-AR" altLang="es-ES" sz="2400">
                <a:latin typeface="Corbel"/>
                <a:cs typeface="Arial"/>
              </a:rPr>
              <a:t>interfaz:</a:t>
            </a:r>
            <a:endParaRPr lang="es-ES_tradnl" altLang="es-ES" sz="2400">
              <a:latin typeface="Corbel"/>
              <a:cs typeface="Arial"/>
            </a:endParaRPr>
          </a:p>
          <a:p>
            <a:pPr algn="just" eaLnBrk="1" hangingPunct="1">
              <a:lnSpc>
                <a:spcPct val="90000"/>
              </a:lnSpc>
              <a:buFontTx/>
              <a:buNone/>
            </a:pPr>
            <a:r>
              <a:rPr lang="es-ES_tradnl" altLang="es-ES" sz="2400">
                <a:solidFill>
                  <a:srgbClr val="6B0000"/>
                </a:solidFill>
                <a:latin typeface="Corbel"/>
                <a:cs typeface="Arial"/>
              </a:rPr>
              <a:t>	</a:t>
            </a:r>
          </a:p>
          <a:p>
            <a:pPr eaLnBrk="1" hangingPunct="1">
              <a:lnSpc>
                <a:spcPct val="90000"/>
              </a:lnSpc>
              <a:buFont typeface="Wingdings" panose="05000000000000000000" pitchFamily="2" charset="2"/>
              <a:buNone/>
            </a:pPr>
            <a:endParaRPr lang="es-ES_tradnl" altLang="es-ES" sz="2400">
              <a:latin typeface="Corbel"/>
              <a:cs typeface="Times New Roman" panose="02020603050405020304" pitchFamily="18" charset="0"/>
            </a:endParaRPr>
          </a:p>
          <a:p>
            <a:pPr eaLnBrk="1" hangingPunct="1">
              <a:lnSpc>
                <a:spcPct val="90000"/>
              </a:lnSpc>
              <a:buFont typeface="Wingdings" panose="05000000000000000000" pitchFamily="2" charset="2"/>
              <a:buNone/>
            </a:pPr>
            <a:r>
              <a:rPr lang="es-ES_tradnl" altLang="es-ES" sz="2400">
                <a:latin typeface="Corbel"/>
                <a:cs typeface="Times New Roman"/>
              </a:rPr>
              <a:t>	</a:t>
            </a:r>
            <a:endParaRPr lang="es-AR" altLang="es-ES" sz="2400">
              <a:latin typeface="Corbel"/>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77C1D6A-1072-40EF-BC1F-D03FFFE056E9}"/>
              </a:ext>
            </a:extLst>
          </p:cNvPr>
          <p:cNvSpPr>
            <a:spLocks noGrp="1"/>
          </p:cNvSpPr>
          <p:nvPr>
            <p:ph idx="1"/>
          </p:nvPr>
        </p:nvSpPr>
        <p:spPr>
          <a:xfrm>
            <a:off x="685800" y="260350"/>
            <a:ext cx="7772400" cy="5835650"/>
          </a:xfrm>
        </p:spPr>
        <p:txBody>
          <a:bodyPr vert="horz" lIns="91440" tIns="45720" rIns="91440" bIns="45720" rtlCol="0" anchor="t">
            <a:noAutofit/>
          </a:bodyPr>
          <a:lstStyle/>
          <a:p>
            <a:pPr>
              <a:defRPr/>
            </a:pPr>
            <a:r>
              <a:rPr lang="es-ES" sz="2200" b="1" dirty="0">
                <a:latin typeface="Corbel"/>
                <a:cs typeface="Arial"/>
              </a:rPr>
              <a:t>Inicialización </a:t>
            </a:r>
            <a:r>
              <a:rPr lang="es-ES" sz="2200" dirty="0">
                <a:latin typeface="Corbel"/>
                <a:cs typeface="Arial"/>
              </a:rPr>
              <a:t>Se puede inicializar el semáforo a cualquier valor entero, pero después de esto, su valor no puede ya ser leído. Un semáforo es una estructura abstracta, y su valor es tomado como opaco (invisible) al programador.</a:t>
            </a:r>
          </a:p>
          <a:p>
            <a:pPr>
              <a:defRPr/>
            </a:pPr>
            <a:r>
              <a:rPr lang="es-ES" sz="2200" b="1" dirty="0">
                <a:latin typeface="Corbel"/>
                <a:cs typeface="Arial"/>
              </a:rPr>
              <a:t>Decrementar </a:t>
            </a:r>
            <a:r>
              <a:rPr lang="es-ES" sz="2200" dirty="0">
                <a:latin typeface="Corbel"/>
                <a:cs typeface="Arial"/>
              </a:rPr>
              <a:t>Cuando un hilo decrementa el semáforo, si el valor es negativo, el hilo se bloquea y no puede continuar hasta que otro hilo incremente el semáforo. Según la implementación, esta operación puede denominarse </a:t>
            </a:r>
            <a:r>
              <a:rPr lang="es-ES" sz="2200" dirty="0" err="1">
                <a:latin typeface="Corbel"/>
                <a:cs typeface="Arial"/>
              </a:rPr>
              <a:t>wait</a:t>
            </a:r>
            <a:r>
              <a:rPr lang="es-ES" sz="2200" dirty="0">
                <a:latin typeface="Corbel"/>
                <a:cs typeface="Arial"/>
              </a:rPr>
              <a:t>, </a:t>
            </a:r>
            <a:r>
              <a:rPr lang="es-ES" sz="2200" dirty="0" err="1">
                <a:latin typeface="Corbel"/>
                <a:cs typeface="Arial"/>
              </a:rPr>
              <a:t>down</a:t>
            </a:r>
            <a:r>
              <a:rPr lang="es-ES" sz="2200" dirty="0">
                <a:latin typeface="Corbel"/>
                <a:cs typeface="Arial"/>
              </a:rPr>
              <a:t>, </a:t>
            </a:r>
            <a:r>
              <a:rPr lang="es-ES" sz="2200" dirty="0" err="1">
                <a:latin typeface="Corbel"/>
                <a:cs typeface="Arial"/>
              </a:rPr>
              <a:t>acquire</a:t>
            </a:r>
            <a:r>
              <a:rPr lang="es-ES" sz="2200" dirty="0">
                <a:latin typeface="Corbel"/>
                <a:cs typeface="Arial"/>
              </a:rPr>
              <a:t> o incluso P (por ser la inicial de </a:t>
            </a:r>
            <a:r>
              <a:rPr lang="es-ES" sz="2200" dirty="0" err="1">
                <a:latin typeface="Corbel"/>
                <a:cs typeface="Arial"/>
              </a:rPr>
              <a:t>proberen</a:t>
            </a:r>
            <a:r>
              <a:rPr lang="es-ES" sz="2200" dirty="0">
                <a:latin typeface="Corbel"/>
                <a:cs typeface="Arial"/>
              </a:rPr>
              <a:t> te </a:t>
            </a:r>
            <a:r>
              <a:rPr lang="es-ES" sz="2200" dirty="0" err="1">
                <a:latin typeface="Corbel"/>
                <a:cs typeface="Arial"/>
              </a:rPr>
              <a:t>verlagen</a:t>
            </a:r>
            <a:r>
              <a:rPr lang="es-ES" sz="2200" dirty="0">
                <a:latin typeface="Corbel"/>
                <a:cs typeface="Arial"/>
              </a:rPr>
              <a:t>, intentar decrementar en holandés, del planteamiento original en el artículo </a:t>
            </a:r>
            <a:r>
              <a:rPr lang="es-AR" sz="2200" dirty="0">
                <a:latin typeface="Corbel"/>
                <a:cs typeface="Arial"/>
              </a:rPr>
              <a:t>de </a:t>
            </a:r>
            <a:r>
              <a:rPr lang="es-AR" sz="2200" dirty="0" err="1">
                <a:latin typeface="Corbel"/>
                <a:cs typeface="Arial"/>
              </a:rPr>
              <a:t>Djkstra</a:t>
            </a:r>
            <a:r>
              <a:rPr lang="es-AR" sz="2200" dirty="0">
                <a:latin typeface="Corbel"/>
                <a:cs typeface="Arial"/>
              </a:rPr>
              <a:t>).</a:t>
            </a:r>
          </a:p>
          <a:p>
            <a:pPr>
              <a:defRPr/>
            </a:pPr>
            <a:r>
              <a:rPr lang="es-ES" sz="2200" b="1" dirty="0">
                <a:latin typeface="Corbel"/>
                <a:cs typeface="Arial"/>
              </a:rPr>
              <a:t>Incrementar </a:t>
            </a:r>
            <a:r>
              <a:rPr lang="es-ES" sz="2200" dirty="0">
                <a:latin typeface="Corbel"/>
                <a:cs typeface="Arial"/>
              </a:rPr>
              <a:t>Cuando un hilo incrementa el semáforo, si hay hilos esperando, uno de ellos es despertado. Los nombres que recibe esta operación son </a:t>
            </a:r>
            <a:r>
              <a:rPr lang="es-AR" sz="2200" dirty="0" err="1">
                <a:latin typeface="Corbel"/>
                <a:cs typeface="Arial"/>
              </a:rPr>
              <a:t>signal</a:t>
            </a:r>
            <a:r>
              <a:rPr lang="es-AR" sz="2200" dirty="0">
                <a:latin typeface="Corbel"/>
                <a:cs typeface="Arial"/>
              </a:rPr>
              <a:t>, up, </a:t>
            </a:r>
            <a:r>
              <a:rPr lang="es-AR" sz="2200" dirty="0" err="1">
                <a:latin typeface="Corbel"/>
                <a:cs typeface="Arial"/>
              </a:rPr>
              <a:t>release</a:t>
            </a:r>
            <a:r>
              <a:rPr lang="es-AR" sz="2200" dirty="0">
                <a:latin typeface="Corbel"/>
                <a:cs typeface="Arial"/>
              </a:rPr>
              <a:t>, post o V (de </a:t>
            </a:r>
            <a:r>
              <a:rPr lang="es-AR" sz="2200" dirty="0" err="1">
                <a:latin typeface="Corbel"/>
                <a:cs typeface="Arial"/>
              </a:rPr>
              <a:t>verhogen</a:t>
            </a:r>
            <a:r>
              <a:rPr lang="es-AR" sz="2200" dirty="0">
                <a:latin typeface="Corbel"/>
                <a:cs typeface="Arial"/>
              </a:rPr>
              <a:t>, incrementar).</a:t>
            </a:r>
          </a:p>
          <a:p>
            <a:pPr marL="0" indent="0" algn="just">
              <a:buFontTx/>
              <a:buNone/>
              <a:defRPr/>
            </a:pPr>
            <a:endParaRPr lang="es-AR" sz="2200" dirty="0">
              <a:latin typeface="Corbel"/>
              <a:cs typeface="Arial" panose="020B0604020202020204" pitchFamily="34" charset="0"/>
            </a:endParaRPr>
          </a:p>
          <a:p>
            <a:pPr algn="just">
              <a:defRPr/>
            </a:pPr>
            <a:r>
              <a:rPr lang="es-ES_tradnl" sz="2200" dirty="0">
                <a:latin typeface="Corbel"/>
                <a:cs typeface="Times New Roman"/>
              </a:rPr>
              <a:t>La característica fundamental de estos operadores:</a:t>
            </a:r>
          </a:p>
          <a:p>
            <a:pPr marL="0" indent="0">
              <a:buNone/>
              <a:defRPr/>
            </a:pPr>
            <a:r>
              <a:rPr lang="es-ES_tradnl" sz="2200" b="1" dirty="0">
                <a:latin typeface="Corbel"/>
                <a:cs typeface="Times New Roman"/>
              </a:rPr>
              <a:t>     Su ejecución es indivisible o sea atómica</a:t>
            </a:r>
            <a:r>
              <a:rPr lang="es-AR" sz="2400" dirty="0">
                <a:latin typeface="Corbel"/>
                <a:cs typeface="Times New Roman"/>
              </a:rPr>
              <a:t> </a:t>
            </a:r>
            <a:endParaRPr lang="es-AR" sz="2400" dirty="0">
              <a:latin typeface="Corbel"/>
              <a:cs typeface="Times New Roman" panose="02020603050405020304" pitchFamily="18" charset="0"/>
            </a:endParaRPr>
          </a:p>
          <a:p>
            <a:pPr>
              <a:defRPr/>
            </a:pPr>
            <a:endParaRPr lang="es-AR" sz="2000" dirty="0">
              <a:latin typeface="Arial" panose="020B0604020202020204" pitchFamily="34" charset="0"/>
              <a:cs typeface="Arial" panose="020B0604020202020204" pitchFamily="34" charset="0"/>
            </a:endParaRPr>
          </a:p>
          <a:p>
            <a:pPr>
              <a:defRPr/>
            </a:pPr>
            <a:endParaRPr lang="es-419" sz="2000" dirty="0">
              <a:solidFill>
                <a:srgbClr val="6B0000"/>
              </a:solidFill>
              <a:latin typeface="Arial" panose="020B0604020202020204" pitchFamily="34" charset="0"/>
              <a:cs typeface="Arial" panose="020B0604020202020204" pitchFamily="34" charset="0"/>
            </a:endParaRPr>
          </a:p>
          <a:p>
            <a:pPr>
              <a:defRPr/>
            </a:pPr>
            <a:endParaRPr lang="es-ES_tradnl" sz="2000" dirty="0">
              <a:solidFill>
                <a:srgbClr val="6B0000"/>
              </a:solidFill>
              <a:latin typeface="Arial" panose="020B0604020202020204" pitchFamily="34" charset="0"/>
              <a:cs typeface="Arial" panose="020B0604020202020204" pitchFamily="34" charset="0"/>
            </a:endParaRPr>
          </a:p>
          <a:p>
            <a:pPr algn="just" eaLnBrk="1" hangingPunct="1">
              <a:lnSpc>
                <a:spcPct val="90000"/>
              </a:lnSpc>
              <a:buFontTx/>
              <a:buNone/>
              <a:defRPr/>
            </a:pPr>
            <a:endParaRPr lang="es-ES_tradnl" dirty="0">
              <a:latin typeface="Arial" panose="020B0604020202020204" pitchFamily="34" charset="0"/>
              <a:cs typeface="Arial" panose="020B0604020202020204" pitchFamily="34" charset="0"/>
            </a:endParaRPr>
          </a:p>
          <a:p>
            <a:pPr>
              <a:defRPr/>
            </a:pPr>
            <a:endParaRPr lang="es-A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BB03D8-05AA-4251-BFB4-D3B10769545F}"/>
              </a:ext>
            </a:extLst>
          </p:cNvPr>
          <p:cNvSpPr>
            <a:spLocks noGrp="1"/>
          </p:cNvSpPr>
          <p:nvPr>
            <p:ph idx="1"/>
          </p:nvPr>
        </p:nvSpPr>
        <p:spPr>
          <a:xfrm>
            <a:off x="468313" y="260350"/>
            <a:ext cx="8135937" cy="5835650"/>
          </a:xfrm>
        </p:spPr>
        <p:txBody>
          <a:bodyPr vert="horz" lIns="91440" tIns="45720" rIns="91440" bIns="45720" rtlCol="0" anchor="t">
            <a:normAutofit/>
          </a:bodyPr>
          <a:lstStyle/>
          <a:p>
            <a:pPr marL="0" indent="0" algn="just">
              <a:buNone/>
              <a:defRPr/>
            </a:pPr>
            <a:endParaRPr lang="es-ES" sz="2400">
              <a:latin typeface="Arial"/>
              <a:cs typeface="Arial"/>
            </a:endParaRPr>
          </a:p>
          <a:p>
            <a:pPr marL="0" indent="0" algn="just">
              <a:buFontTx/>
              <a:buNone/>
              <a:defRPr/>
            </a:pPr>
            <a:r>
              <a:rPr lang="es-ES" sz="2400">
                <a:latin typeface="Corbel"/>
                <a:cs typeface="Arial"/>
              </a:rPr>
              <a:t>Un semáforo permite la implementación de varios patrones, entre los cuales </a:t>
            </a:r>
            <a:r>
              <a:rPr lang="es-AR" sz="2400">
                <a:latin typeface="Corbel"/>
                <a:cs typeface="Arial"/>
              </a:rPr>
              <a:t>se mencionarán los siguientes:</a:t>
            </a:r>
          </a:p>
          <a:p>
            <a:pPr>
              <a:defRPr/>
            </a:pPr>
            <a:endParaRPr lang="es-419" sz="2400">
              <a:latin typeface="Corbel"/>
              <a:cs typeface="Arial" panose="020B0604020202020204" pitchFamily="34" charset="0"/>
            </a:endParaRPr>
          </a:p>
          <a:p>
            <a:pPr>
              <a:defRPr/>
            </a:pPr>
            <a:endParaRPr lang="es-AR" sz="2400">
              <a:latin typeface="Corbel"/>
              <a:cs typeface="Arial" panose="020B0604020202020204" pitchFamily="34" charset="0"/>
            </a:endParaRPr>
          </a:p>
          <a:p>
            <a:pPr marL="0" indent="0" algn="ctr">
              <a:buNone/>
              <a:defRPr/>
            </a:pPr>
            <a:r>
              <a:rPr lang="es-ES" sz="2400" b="1">
                <a:latin typeface="Corbel"/>
                <a:cs typeface="Arial"/>
              </a:rPr>
              <a:t>Señalizar </a:t>
            </a:r>
            <a:endParaRPr lang="es-ES" sz="2400" b="1">
              <a:latin typeface="Corbel"/>
              <a:cs typeface="Arial" panose="020B0604020202020204" pitchFamily="34" charset="0"/>
            </a:endParaRPr>
          </a:p>
          <a:p>
            <a:pPr>
              <a:defRPr/>
            </a:pPr>
            <a:endParaRPr lang="es-ES" sz="2400" b="1">
              <a:latin typeface="Corbel"/>
              <a:cs typeface="Arial" panose="020B0604020202020204" pitchFamily="34" charset="0"/>
            </a:endParaRPr>
          </a:p>
          <a:p>
            <a:pPr>
              <a:defRPr/>
            </a:pPr>
            <a:endParaRPr lang="es-ES" sz="2400" b="1">
              <a:latin typeface="Corbel"/>
              <a:cs typeface="Arial" panose="020B0604020202020204" pitchFamily="34" charset="0"/>
            </a:endParaRPr>
          </a:p>
          <a:p>
            <a:pPr marL="0" indent="0">
              <a:buFontTx/>
              <a:buNone/>
              <a:defRPr/>
            </a:pPr>
            <a:r>
              <a:rPr lang="es-ES" sz="2400">
                <a:latin typeface="Corbel"/>
                <a:cs typeface="Arial"/>
              </a:rPr>
              <a:t>Un hilo debe informar a otro que cierta condición está ya cumplida</a:t>
            </a:r>
          </a:p>
          <a:p>
            <a:pPr marL="0" indent="0">
              <a:buFontTx/>
              <a:buNone/>
              <a:defRPr/>
            </a:pPr>
            <a:r>
              <a:rPr lang="es-ES" sz="2400">
                <a:latin typeface="Corbel"/>
                <a:cs typeface="Arial"/>
              </a:rPr>
              <a:t>—por ejemplo, un hilo prepara una conexión en red mientras que otro calcula lo que tiene que enviar. No se puede arriesgar a comenzar a enviar antes de que la conexión esté lista. Se inicializa el semáforo a 0, 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contenido 2">
            <a:extLst>
              <a:ext uri="{FF2B5EF4-FFF2-40B4-BE49-F238E27FC236}">
                <a16:creationId xmlns:a16="http://schemas.microsoft.com/office/drawing/2014/main" id="{C1B741A1-1390-4D82-8FD0-7E383C26B394}"/>
              </a:ext>
            </a:extLst>
          </p:cNvPr>
          <p:cNvSpPr>
            <a:spLocks noGrp="1"/>
          </p:cNvSpPr>
          <p:nvPr>
            <p:ph idx="1"/>
          </p:nvPr>
        </p:nvSpPr>
        <p:spPr>
          <a:xfrm>
            <a:off x="685800" y="836613"/>
            <a:ext cx="7772400" cy="5259387"/>
          </a:xfrm>
        </p:spPr>
        <p:txBody>
          <a:bodyPr vert="horz" lIns="91440" tIns="45720" rIns="91440" bIns="45720" rtlCol="0" anchor="t">
            <a:normAutofit/>
          </a:bodyPr>
          <a:lstStyle/>
          <a:p>
            <a:r>
              <a:rPr lang="es-ES" altLang="es-ES" sz="2000" dirty="0">
                <a:latin typeface="Arial"/>
                <a:cs typeface="Arial"/>
              </a:rPr>
              <a:t>1 # Antes de lanzar los hilos</a:t>
            </a:r>
          </a:p>
          <a:p>
            <a:r>
              <a:rPr lang="en-US" altLang="es-ES" sz="2000" dirty="0">
                <a:latin typeface="Arial"/>
                <a:cs typeface="Arial"/>
              </a:rPr>
              <a:t>2 </a:t>
            </a:r>
            <a:r>
              <a:rPr lang="en-US" altLang="es-ES" sz="2000" b="1" dirty="0">
                <a:latin typeface="Arial"/>
                <a:cs typeface="Arial"/>
              </a:rPr>
              <a:t>from threading import Semaphore</a:t>
            </a:r>
          </a:p>
          <a:p>
            <a:r>
              <a:rPr lang="es-AR" altLang="es-ES" sz="2000" dirty="0">
                <a:latin typeface="Arial"/>
                <a:cs typeface="Arial"/>
              </a:rPr>
              <a:t>3 </a:t>
            </a:r>
            <a:r>
              <a:rPr lang="es-AR" altLang="es-ES" sz="2000" b="1" dirty="0" err="1">
                <a:latin typeface="Arial"/>
                <a:cs typeface="Arial"/>
              </a:rPr>
              <a:t>senal</a:t>
            </a:r>
            <a:r>
              <a:rPr lang="es-AR" altLang="es-ES" sz="2000" b="1" dirty="0">
                <a:latin typeface="Arial"/>
                <a:cs typeface="Arial"/>
              </a:rPr>
              <a:t> = </a:t>
            </a:r>
            <a:r>
              <a:rPr lang="es-AR" altLang="es-ES" sz="2000" b="1" dirty="0" err="1">
                <a:latin typeface="Arial"/>
                <a:cs typeface="Arial"/>
              </a:rPr>
              <a:t>Semaphore</a:t>
            </a:r>
            <a:r>
              <a:rPr lang="es-AR" altLang="es-ES" sz="2000" b="1" dirty="0">
                <a:latin typeface="Arial"/>
                <a:cs typeface="Arial"/>
              </a:rPr>
              <a:t>(0)</a:t>
            </a:r>
          </a:p>
          <a:p>
            <a:r>
              <a:rPr lang="es-AR" altLang="es-ES" sz="2000" dirty="0">
                <a:latin typeface="Arial"/>
                <a:cs typeface="Arial"/>
              </a:rPr>
              <a:t>4</a:t>
            </a:r>
          </a:p>
          <a:p>
            <a:r>
              <a:rPr lang="es-AR" altLang="es-ES" sz="2000" dirty="0">
                <a:latin typeface="Arial"/>
                <a:cs typeface="Arial"/>
              </a:rPr>
              <a:t>5 </a:t>
            </a:r>
            <a:r>
              <a:rPr lang="es-AR" altLang="es-ES" sz="2000" b="1" dirty="0" err="1">
                <a:latin typeface="Arial"/>
                <a:cs typeface="Arial"/>
              </a:rPr>
              <a:t>def</a:t>
            </a:r>
            <a:r>
              <a:rPr lang="es-AR" altLang="es-ES" sz="2000" b="1" dirty="0">
                <a:latin typeface="Arial"/>
                <a:cs typeface="Arial"/>
              </a:rPr>
              <a:t> </a:t>
            </a:r>
            <a:r>
              <a:rPr lang="es-AR" altLang="es-ES" sz="2000" b="1" dirty="0" err="1">
                <a:latin typeface="Arial"/>
                <a:cs typeface="Arial"/>
              </a:rPr>
              <a:t>envia_datos</a:t>
            </a:r>
            <a:r>
              <a:rPr lang="es-AR" altLang="es-ES" sz="2000" b="1" dirty="0">
                <a:latin typeface="Arial"/>
                <a:cs typeface="Arial"/>
              </a:rPr>
              <a:t>():</a:t>
            </a:r>
          </a:p>
          <a:p>
            <a:r>
              <a:rPr lang="es-AR" altLang="es-ES" sz="2000" dirty="0">
                <a:latin typeface="Arial"/>
                <a:cs typeface="Arial"/>
              </a:rPr>
              <a:t>6     </a:t>
            </a:r>
            <a:r>
              <a:rPr lang="es-AR" altLang="es-ES" sz="2000" b="1" dirty="0" err="1">
                <a:latin typeface="Arial"/>
                <a:cs typeface="Arial"/>
              </a:rPr>
              <a:t>calcula_datos</a:t>
            </a:r>
            <a:r>
              <a:rPr lang="es-AR" altLang="es-ES" sz="2000" b="1" dirty="0">
                <a:latin typeface="Arial"/>
                <a:cs typeface="Arial"/>
              </a:rPr>
              <a:t>()</a:t>
            </a:r>
          </a:p>
          <a:p>
            <a:r>
              <a:rPr lang="es-AR" altLang="es-ES" sz="2000" dirty="0">
                <a:latin typeface="Arial"/>
                <a:cs typeface="Arial"/>
              </a:rPr>
              <a:t>7     </a:t>
            </a:r>
            <a:r>
              <a:rPr lang="es-AR" altLang="es-ES" sz="2000" b="1" dirty="0">
                <a:latin typeface="Arial"/>
                <a:cs typeface="Arial"/>
              </a:rPr>
              <a:t>P(</a:t>
            </a:r>
            <a:r>
              <a:rPr lang="es-AR" altLang="es-ES" sz="2000" b="1" dirty="0" err="1">
                <a:latin typeface="Arial"/>
                <a:cs typeface="Arial"/>
              </a:rPr>
              <a:t>senal</a:t>
            </a:r>
            <a:r>
              <a:rPr lang="es-AR" altLang="es-ES" sz="2000" b="1" dirty="0">
                <a:latin typeface="Arial"/>
                <a:cs typeface="Arial"/>
              </a:rPr>
              <a:t>)</a:t>
            </a:r>
          </a:p>
          <a:p>
            <a:r>
              <a:rPr lang="es-AR" altLang="es-ES" sz="2000" dirty="0">
                <a:latin typeface="Arial"/>
                <a:cs typeface="Arial"/>
              </a:rPr>
              <a:t>8     </a:t>
            </a:r>
            <a:r>
              <a:rPr lang="es-AR" altLang="es-ES" sz="2000" b="1" dirty="0" err="1">
                <a:latin typeface="Arial"/>
                <a:cs typeface="Arial"/>
              </a:rPr>
              <a:t>envia_por_red</a:t>
            </a:r>
            <a:r>
              <a:rPr lang="es-AR" altLang="es-ES" sz="2000" b="1" dirty="0">
                <a:latin typeface="Arial"/>
                <a:cs typeface="Arial"/>
              </a:rPr>
              <a:t>()</a:t>
            </a:r>
          </a:p>
          <a:p>
            <a:r>
              <a:rPr lang="es-AR" altLang="es-ES" sz="2000" dirty="0">
                <a:latin typeface="Arial"/>
                <a:cs typeface="Arial"/>
              </a:rPr>
              <a:t>9</a:t>
            </a:r>
          </a:p>
          <a:p>
            <a:r>
              <a:rPr lang="es-AR" altLang="es-ES" sz="2000" dirty="0">
                <a:latin typeface="Arial"/>
                <a:cs typeface="Arial"/>
              </a:rPr>
              <a:t>10 </a:t>
            </a:r>
            <a:r>
              <a:rPr lang="es-AR" altLang="es-ES" sz="2000" b="1" dirty="0" err="1">
                <a:latin typeface="Arial"/>
                <a:cs typeface="Arial"/>
              </a:rPr>
              <a:t>def</a:t>
            </a:r>
            <a:r>
              <a:rPr lang="es-AR" altLang="es-ES" sz="2000" b="1" dirty="0">
                <a:latin typeface="Arial"/>
                <a:cs typeface="Arial"/>
              </a:rPr>
              <a:t> </a:t>
            </a:r>
            <a:r>
              <a:rPr lang="es-AR" altLang="es-ES" sz="2000" b="1" dirty="0" err="1">
                <a:latin typeface="Arial"/>
                <a:cs typeface="Arial"/>
              </a:rPr>
              <a:t>prepara_conexion</a:t>
            </a:r>
            <a:r>
              <a:rPr lang="es-AR" altLang="es-ES" sz="2000" b="1" dirty="0">
                <a:latin typeface="Arial"/>
                <a:cs typeface="Arial"/>
              </a:rPr>
              <a:t>():</a:t>
            </a:r>
          </a:p>
          <a:p>
            <a:r>
              <a:rPr lang="es-AR" altLang="es-ES" sz="2000" dirty="0">
                <a:latin typeface="Arial"/>
                <a:cs typeface="Arial"/>
              </a:rPr>
              <a:t>11    </a:t>
            </a:r>
            <a:r>
              <a:rPr lang="es-AR" altLang="es-ES" sz="2000" b="1" dirty="0" err="1">
                <a:latin typeface="Arial"/>
                <a:cs typeface="Arial"/>
              </a:rPr>
              <a:t>crea_conexion</a:t>
            </a:r>
            <a:r>
              <a:rPr lang="es-AR" altLang="es-ES" sz="2000" b="1" dirty="0">
                <a:latin typeface="Arial"/>
                <a:cs typeface="Arial"/>
              </a:rPr>
              <a:t>()</a:t>
            </a:r>
          </a:p>
          <a:p>
            <a:r>
              <a:rPr lang="es-AR" altLang="es-ES" sz="2000" dirty="0">
                <a:latin typeface="Arial"/>
                <a:cs typeface="Arial"/>
              </a:rPr>
              <a:t>12    </a:t>
            </a:r>
            <a:r>
              <a:rPr lang="es-AR" altLang="es-ES" sz="2000" b="1" dirty="0">
                <a:latin typeface="Arial"/>
                <a:cs typeface="Arial"/>
              </a:rPr>
              <a:t>V(</a:t>
            </a:r>
            <a:r>
              <a:rPr lang="es-AR" altLang="es-ES" sz="2000" b="1" dirty="0" err="1">
                <a:latin typeface="Arial"/>
                <a:cs typeface="Arial"/>
              </a:rPr>
              <a:t>senal</a:t>
            </a:r>
            <a:r>
              <a:rPr lang="es-AR" altLang="es-ES" sz="2000" b="1" dirty="0">
                <a:latin typeface="Arial"/>
                <a:cs typeface="Arial"/>
              </a:rPr>
              <a:t>)</a:t>
            </a:r>
            <a:endParaRPr lang="es-AR" altLang="es-ES" sz="20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39D6D2-FCFF-425A-9A86-2D62E9EB0AD1}"/>
              </a:ext>
            </a:extLst>
          </p:cNvPr>
          <p:cNvSpPr>
            <a:spLocks noGrp="1"/>
          </p:cNvSpPr>
          <p:nvPr>
            <p:ph idx="1"/>
          </p:nvPr>
        </p:nvSpPr>
        <p:spPr>
          <a:xfrm>
            <a:off x="395288" y="476250"/>
            <a:ext cx="8353425" cy="5619750"/>
          </a:xfrm>
        </p:spPr>
        <p:txBody>
          <a:bodyPr vert="horz" lIns="91440" tIns="45720" rIns="91440" bIns="45720" rtlCol="0" anchor="t">
            <a:normAutofit/>
          </a:bodyPr>
          <a:lstStyle/>
          <a:p>
            <a:pPr marL="0" indent="0" algn="ctr">
              <a:buFontTx/>
              <a:buNone/>
              <a:defRPr/>
            </a:pPr>
            <a:endParaRPr lang="es-ES" sz="2400" b="1">
              <a:latin typeface="Arial" panose="020B0604020202020204" pitchFamily="34" charset="0"/>
              <a:cs typeface="Arial" panose="020B0604020202020204" pitchFamily="34" charset="0"/>
            </a:endParaRPr>
          </a:p>
          <a:p>
            <a:pPr marL="0" indent="0" algn="ctr">
              <a:buNone/>
              <a:defRPr/>
            </a:pPr>
            <a:r>
              <a:rPr lang="es-ES" sz="3600" b="1" err="1">
                <a:latin typeface="Corbel"/>
                <a:cs typeface="Arial"/>
              </a:rPr>
              <a:t>Rendezvous</a:t>
            </a:r>
            <a:r>
              <a:rPr lang="es-ES" sz="3600" b="1">
                <a:latin typeface="Corbel"/>
                <a:cs typeface="Arial"/>
              </a:rPr>
              <a:t> </a:t>
            </a:r>
            <a:endParaRPr lang="es-ES" sz="3600" b="1">
              <a:latin typeface="Corbel"/>
              <a:cs typeface="Arial" panose="020B0604020202020204" pitchFamily="34" charset="0"/>
            </a:endParaRPr>
          </a:p>
          <a:p>
            <a:pPr>
              <a:defRPr/>
            </a:pPr>
            <a:endParaRPr lang="es-ES" sz="2000" b="1">
              <a:latin typeface="Arial" panose="020B0604020202020204" pitchFamily="34" charset="0"/>
              <a:cs typeface="Arial" panose="020B0604020202020204" pitchFamily="34" charset="0"/>
            </a:endParaRPr>
          </a:p>
          <a:p>
            <a:pPr marL="0" indent="0">
              <a:buFontTx/>
              <a:buNone/>
              <a:defRPr/>
            </a:pPr>
            <a:endParaRPr lang="es-ES" sz="2000" b="1">
              <a:latin typeface="Arial" panose="020B0604020202020204" pitchFamily="34" charset="0"/>
              <a:cs typeface="Arial" panose="020B0604020202020204" pitchFamily="34" charset="0"/>
            </a:endParaRPr>
          </a:p>
          <a:p>
            <a:pPr marL="0" indent="0" algn="just">
              <a:buFontTx/>
              <a:buNone/>
              <a:defRPr/>
            </a:pPr>
            <a:r>
              <a:rPr lang="es-ES" sz="2400">
                <a:latin typeface="Corbel"/>
                <a:cs typeface="Arial"/>
              </a:rPr>
              <a:t>Así se denomina en francés (y ha sido adoptado al inglés) a quedar en una cita. Este patrón busca que dos hilos se esperen mutuamente en cierto punto para continuar en conjunto —por ejemplo, en una aplicación GUI, un hilo prepara la interfaz gráfica y actualiza sus eventos mientras otro efectúa cálculos para mostrar. Se desea presentar al usuario la simulación desde el principio, así que no debe empezar a calcular antes de que el GUI esté listo, pero preparar los datos del cálculo toma tiempo, y no se quiere esperar doblemente. Para esto, se implementan </a:t>
            </a:r>
            <a:r>
              <a:rPr lang="es-AR" sz="2400">
                <a:latin typeface="Corbel"/>
                <a:cs typeface="Arial"/>
              </a:rPr>
              <a:t>dos semáforos señalizándose mutuamente: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contenido 2">
            <a:extLst>
              <a:ext uri="{FF2B5EF4-FFF2-40B4-BE49-F238E27FC236}">
                <a16:creationId xmlns:a16="http://schemas.microsoft.com/office/drawing/2014/main" id="{90D11B46-5D22-40E4-97C2-3135DD36B9D5}"/>
              </a:ext>
            </a:extLst>
          </p:cNvPr>
          <p:cNvSpPr>
            <a:spLocks noGrp="1"/>
          </p:cNvSpPr>
          <p:nvPr>
            <p:ph idx="1"/>
          </p:nvPr>
        </p:nvSpPr>
        <p:spPr>
          <a:xfrm>
            <a:off x="685800" y="115888"/>
            <a:ext cx="7772400" cy="6626225"/>
          </a:xfrm>
        </p:spPr>
        <p:txBody>
          <a:bodyPr vert="horz" lIns="91440" tIns="45720" rIns="91440" bIns="45720" rtlCol="0" anchor="t">
            <a:noAutofit/>
          </a:bodyPr>
          <a:lstStyle/>
          <a:p>
            <a:r>
              <a:rPr lang="en-US" altLang="es-ES" sz="1800" dirty="0">
                <a:latin typeface="Corbel"/>
                <a:cs typeface="Arial"/>
              </a:rPr>
              <a:t>1 </a:t>
            </a:r>
            <a:r>
              <a:rPr lang="en-US" altLang="es-ES" sz="1800" b="1" dirty="0">
                <a:latin typeface="Corbel"/>
                <a:cs typeface="Arial"/>
              </a:rPr>
              <a:t>from threading import Semaphore, Thread</a:t>
            </a:r>
          </a:p>
          <a:p>
            <a:r>
              <a:rPr lang="es-AR" altLang="es-ES" sz="1800" dirty="0">
                <a:latin typeface="Corbel"/>
                <a:cs typeface="Arial"/>
              </a:rPr>
              <a:t>2 </a:t>
            </a:r>
            <a:r>
              <a:rPr lang="es-AR" altLang="es-ES" sz="1800" b="1" dirty="0" err="1">
                <a:latin typeface="Corbel"/>
                <a:cs typeface="Arial"/>
              </a:rPr>
              <a:t>guiListo</a:t>
            </a:r>
            <a:r>
              <a:rPr lang="es-AR" altLang="es-ES" sz="1800" b="1" dirty="0">
                <a:latin typeface="Corbel"/>
                <a:cs typeface="Arial"/>
              </a:rPr>
              <a:t> = </a:t>
            </a:r>
            <a:r>
              <a:rPr lang="es-AR" altLang="es-ES" sz="1800" b="1" dirty="0" err="1">
                <a:latin typeface="Corbel"/>
                <a:cs typeface="Arial"/>
              </a:rPr>
              <a:t>Semaphore</a:t>
            </a:r>
            <a:r>
              <a:rPr lang="es-AR" altLang="es-ES" sz="1800" b="1" dirty="0">
                <a:latin typeface="Corbel"/>
                <a:cs typeface="Arial"/>
              </a:rPr>
              <a:t>(0)</a:t>
            </a:r>
          </a:p>
          <a:p>
            <a:r>
              <a:rPr lang="es-AR" altLang="es-ES" sz="1800" dirty="0">
                <a:latin typeface="Corbel"/>
                <a:cs typeface="Arial"/>
              </a:rPr>
              <a:t>3 </a:t>
            </a:r>
            <a:r>
              <a:rPr lang="es-AR" altLang="es-ES" sz="1800" b="1" dirty="0" err="1">
                <a:latin typeface="Corbel"/>
                <a:cs typeface="Arial"/>
              </a:rPr>
              <a:t>calculoListo</a:t>
            </a:r>
            <a:r>
              <a:rPr lang="es-AR" altLang="es-ES" sz="1800" b="1" dirty="0">
                <a:latin typeface="Corbel"/>
                <a:cs typeface="Arial"/>
              </a:rPr>
              <a:t> = </a:t>
            </a:r>
            <a:r>
              <a:rPr lang="es-AR" altLang="es-ES" sz="1800" b="1" dirty="0" err="1">
                <a:latin typeface="Corbel"/>
                <a:cs typeface="Arial"/>
              </a:rPr>
              <a:t>Semaphore</a:t>
            </a:r>
            <a:r>
              <a:rPr lang="es-AR" altLang="es-ES" sz="1800" b="1" dirty="0">
                <a:latin typeface="Corbel"/>
                <a:cs typeface="Arial"/>
              </a:rPr>
              <a:t>(0)</a:t>
            </a:r>
          </a:p>
          <a:p>
            <a:r>
              <a:rPr lang="es-AR" altLang="es-ES" sz="1800" dirty="0">
                <a:latin typeface="Corbel"/>
                <a:cs typeface="Arial"/>
              </a:rPr>
              <a:t>4</a:t>
            </a:r>
          </a:p>
          <a:p>
            <a:r>
              <a:rPr lang="es-AR" altLang="es-ES" sz="1800" dirty="0">
                <a:latin typeface="Corbel"/>
                <a:cs typeface="Arial"/>
              </a:rPr>
              <a:t>5 </a:t>
            </a:r>
            <a:r>
              <a:rPr lang="es-AR" altLang="es-ES" sz="1800" b="1" dirty="0" err="1">
                <a:latin typeface="Corbel"/>
                <a:cs typeface="Arial"/>
              </a:rPr>
              <a:t>Thread</a:t>
            </a:r>
            <a:r>
              <a:rPr lang="es-AR" altLang="es-ES" sz="1800" b="1" dirty="0">
                <a:latin typeface="Corbel"/>
                <a:cs typeface="Arial"/>
              </a:rPr>
              <a:t>(target=</a:t>
            </a:r>
            <a:r>
              <a:rPr lang="es-AR" altLang="es-ES" sz="1800" b="1" dirty="0" err="1">
                <a:latin typeface="Corbel"/>
                <a:cs typeface="Arial"/>
              </a:rPr>
              <a:t>maneja_gui</a:t>
            </a:r>
            <a:r>
              <a:rPr lang="es-AR" altLang="es-ES" sz="1800" b="1" dirty="0">
                <a:latin typeface="Corbel"/>
                <a:cs typeface="Arial"/>
              </a:rPr>
              <a:t>, </a:t>
            </a:r>
            <a:r>
              <a:rPr lang="es-AR" altLang="es-ES" sz="1800" b="1" dirty="0" err="1">
                <a:latin typeface="Corbel"/>
                <a:cs typeface="Arial"/>
              </a:rPr>
              <a:t>args</a:t>
            </a:r>
            <a:r>
              <a:rPr lang="es-AR" altLang="es-ES" sz="1800" b="1" dirty="0">
                <a:latin typeface="Corbel"/>
                <a:cs typeface="Arial"/>
              </a:rPr>
              <a:t>=[ ]).</a:t>
            </a:r>
            <a:r>
              <a:rPr lang="es-AR" altLang="es-ES" sz="1800" b="1" dirty="0" err="1">
                <a:latin typeface="Corbel"/>
                <a:cs typeface="Arial"/>
              </a:rPr>
              <a:t>start</a:t>
            </a:r>
            <a:r>
              <a:rPr lang="es-AR" altLang="es-ES" sz="1800" b="1" dirty="0">
                <a:latin typeface="Corbel"/>
                <a:cs typeface="Arial"/>
              </a:rPr>
              <a:t>()</a:t>
            </a:r>
          </a:p>
          <a:p>
            <a:r>
              <a:rPr lang="es-AR" altLang="es-ES" sz="1800" dirty="0">
                <a:latin typeface="Corbel"/>
                <a:cs typeface="Arial"/>
              </a:rPr>
              <a:t>6 </a:t>
            </a:r>
            <a:r>
              <a:rPr lang="es-AR" altLang="es-ES" sz="1800" b="1" dirty="0" err="1">
                <a:latin typeface="Corbel"/>
                <a:cs typeface="Arial"/>
              </a:rPr>
              <a:t>Thread</a:t>
            </a:r>
            <a:r>
              <a:rPr lang="es-AR" altLang="es-ES" sz="1800" b="1" dirty="0">
                <a:latin typeface="Corbel"/>
                <a:cs typeface="Arial"/>
              </a:rPr>
              <a:t>(target=</a:t>
            </a:r>
            <a:r>
              <a:rPr lang="es-AR" altLang="es-ES" sz="1800" b="1" dirty="0" err="1">
                <a:latin typeface="Corbel"/>
                <a:cs typeface="Arial"/>
              </a:rPr>
              <a:t>maneja_calculo</a:t>
            </a:r>
            <a:r>
              <a:rPr lang="es-AR" altLang="es-ES" sz="1800" b="1" dirty="0">
                <a:latin typeface="Corbel"/>
                <a:cs typeface="Arial"/>
              </a:rPr>
              <a:t>, </a:t>
            </a:r>
            <a:r>
              <a:rPr lang="es-AR" altLang="es-ES" sz="1800" b="1" dirty="0" err="1">
                <a:latin typeface="Corbel"/>
                <a:cs typeface="Arial"/>
              </a:rPr>
              <a:t>args</a:t>
            </a:r>
            <a:r>
              <a:rPr lang="es-AR" altLang="es-ES" sz="1800" b="1" dirty="0">
                <a:latin typeface="Corbel"/>
                <a:cs typeface="Arial"/>
              </a:rPr>
              <a:t>=[ ]).</a:t>
            </a:r>
            <a:r>
              <a:rPr lang="es-AR" altLang="es-ES" sz="1800" b="1" dirty="0" err="1">
                <a:latin typeface="Corbel"/>
                <a:cs typeface="Arial"/>
              </a:rPr>
              <a:t>start</a:t>
            </a:r>
            <a:r>
              <a:rPr lang="es-AR" altLang="es-ES" sz="1800" b="1" dirty="0">
                <a:latin typeface="Corbel"/>
                <a:cs typeface="Arial"/>
              </a:rPr>
              <a:t>()</a:t>
            </a:r>
          </a:p>
          <a:p>
            <a:r>
              <a:rPr lang="es-AR" altLang="es-ES" sz="1800" dirty="0">
                <a:latin typeface="Corbel"/>
                <a:cs typeface="Arial"/>
              </a:rPr>
              <a:t>7</a:t>
            </a:r>
          </a:p>
          <a:p>
            <a:r>
              <a:rPr lang="es-AR" altLang="es-ES" sz="1800" dirty="0">
                <a:latin typeface="Corbel"/>
                <a:cs typeface="Arial"/>
              </a:rPr>
              <a:t>8 </a:t>
            </a:r>
            <a:r>
              <a:rPr lang="es-AR" altLang="es-ES" sz="1800" b="1" dirty="0" err="1">
                <a:latin typeface="Corbel"/>
                <a:cs typeface="Arial"/>
              </a:rPr>
              <a:t>def</a:t>
            </a:r>
            <a:r>
              <a:rPr lang="es-AR" altLang="es-ES" sz="1800" b="1" dirty="0">
                <a:latin typeface="Corbel"/>
                <a:cs typeface="Arial"/>
              </a:rPr>
              <a:t> </a:t>
            </a:r>
            <a:r>
              <a:rPr lang="es-AR" altLang="es-ES" sz="1800" b="1" dirty="0" err="1">
                <a:latin typeface="Corbel"/>
                <a:cs typeface="Arial"/>
              </a:rPr>
              <a:t>maneja_gui</a:t>
            </a:r>
            <a:r>
              <a:rPr lang="es-AR" altLang="es-ES" sz="1800" b="1" dirty="0">
                <a:latin typeface="Corbel"/>
                <a:cs typeface="Arial"/>
              </a:rPr>
              <a:t>():</a:t>
            </a:r>
          </a:p>
          <a:p>
            <a:r>
              <a:rPr lang="es-AR" altLang="es-ES" sz="1800" dirty="0">
                <a:latin typeface="Corbel"/>
                <a:cs typeface="Arial"/>
              </a:rPr>
              <a:t>9 	</a:t>
            </a:r>
            <a:r>
              <a:rPr lang="es-AR" altLang="es-ES" sz="1800" b="1" dirty="0" err="1">
                <a:latin typeface="Corbel"/>
                <a:cs typeface="Arial"/>
              </a:rPr>
              <a:t>inicializa_gui</a:t>
            </a:r>
            <a:r>
              <a:rPr lang="es-AR" altLang="es-ES" sz="1800" b="1" dirty="0">
                <a:latin typeface="Corbel"/>
                <a:cs typeface="Arial"/>
              </a:rPr>
              <a:t>()</a:t>
            </a:r>
          </a:p>
          <a:p>
            <a:r>
              <a:rPr lang="es-AR" altLang="es-ES" sz="1800" dirty="0">
                <a:latin typeface="Corbel"/>
                <a:cs typeface="Arial"/>
              </a:rPr>
              <a:t>10	</a:t>
            </a:r>
            <a:r>
              <a:rPr lang="es-AR" altLang="es-ES" sz="1800" b="1" dirty="0">
                <a:latin typeface="Corbel"/>
                <a:cs typeface="Arial"/>
              </a:rPr>
              <a:t>V(</a:t>
            </a:r>
            <a:r>
              <a:rPr lang="es-AR" altLang="es-ES" sz="1800" b="1" dirty="0" err="1">
                <a:latin typeface="Corbel"/>
                <a:cs typeface="Arial"/>
              </a:rPr>
              <a:t>guiListo</a:t>
            </a:r>
            <a:r>
              <a:rPr lang="es-AR" altLang="es-ES" sz="1800" b="1" dirty="0">
                <a:latin typeface="Corbel"/>
                <a:cs typeface="Arial"/>
              </a:rPr>
              <a:t>)</a:t>
            </a:r>
          </a:p>
          <a:p>
            <a:r>
              <a:rPr lang="es-AR" altLang="es-ES" sz="1800" dirty="0">
                <a:latin typeface="Corbel"/>
                <a:cs typeface="Arial"/>
              </a:rPr>
              <a:t>11 	</a:t>
            </a:r>
            <a:r>
              <a:rPr lang="es-AR" altLang="es-ES" sz="1800" b="1" dirty="0">
                <a:latin typeface="Corbel"/>
                <a:cs typeface="Arial"/>
              </a:rPr>
              <a:t>P(</a:t>
            </a:r>
            <a:r>
              <a:rPr lang="es-AR" altLang="es-ES" sz="1800" b="1" dirty="0" err="1">
                <a:latin typeface="Corbel"/>
                <a:cs typeface="Arial"/>
              </a:rPr>
              <a:t>calculoListo</a:t>
            </a:r>
            <a:r>
              <a:rPr lang="es-AR" altLang="es-ES" sz="1800" b="1" dirty="0">
                <a:latin typeface="Corbel"/>
                <a:cs typeface="Arial"/>
              </a:rPr>
              <a:t>)</a:t>
            </a:r>
          </a:p>
          <a:p>
            <a:r>
              <a:rPr lang="es-AR" altLang="es-ES" sz="1800" dirty="0">
                <a:latin typeface="Corbel"/>
                <a:cs typeface="Arial"/>
              </a:rPr>
              <a:t>12 	</a:t>
            </a:r>
            <a:r>
              <a:rPr lang="es-AR" altLang="es-ES" sz="1800" b="1" dirty="0" err="1">
                <a:latin typeface="Corbel"/>
                <a:cs typeface="Arial"/>
              </a:rPr>
              <a:t>recibe_eventos</a:t>
            </a:r>
            <a:r>
              <a:rPr lang="es-AR" altLang="es-ES" sz="1800" b="1" dirty="0">
                <a:latin typeface="Corbel"/>
                <a:cs typeface="Arial"/>
              </a:rPr>
              <a:t>()</a:t>
            </a:r>
          </a:p>
          <a:p>
            <a:r>
              <a:rPr lang="es-AR" altLang="es-ES" sz="1800" dirty="0">
                <a:latin typeface="Corbel"/>
                <a:cs typeface="Arial"/>
              </a:rPr>
              <a:t>13</a:t>
            </a:r>
          </a:p>
          <a:p>
            <a:r>
              <a:rPr lang="es-AR" altLang="es-ES" sz="1800" dirty="0">
                <a:latin typeface="Corbel"/>
                <a:cs typeface="Arial"/>
              </a:rPr>
              <a:t>14 </a:t>
            </a:r>
            <a:r>
              <a:rPr lang="es-AR" altLang="es-ES" sz="1800" b="1" dirty="0" err="1">
                <a:latin typeface="Corbel"/>
                <a:cs typeface="Arial"/>
              </a:rPr>
              <a:t>def</a:t>
            </a:r>
            <a:r>
              <a:rPr lang="es-AR" altLang="es-ES" sz="1800" b="1" dirty="0">
                <a:latin typeface="Corbel"/>
                <a:cs typeface="Arial"/>
              </a:rPr>
              <a:t> </a:t>
            </a:r>
            <a:r>
              <a:rPr lang="es-AR" altLang="es-ES" sz="1800" b="1" dirty="0" err="1">
                <a:latin typeface="Corbel"/>
                <a:cs typeface="Arial"/>
              </a:rPr>
              <a:t>maneja_calculo</a:t>
            </a:r>
            <a:r>
              <a:rPr lang="es-AR" altLang="es-ES" sz="1800" b="1" dirty="0">
                <a:latin typeface="Corbel"/>
                <a:cs typeface="Arial"/>
              </a:rPr>
              <a:t>():</a:t>
            </a:r>
          </a:p>
          <a:p>
            <a:r>
              <a:rPr lang="es-AR" altLang="es-ES" sz="1800" dirty="0">
                <a:latin typeface="Corbel"/>
                <a:cs typeface="Arial"/>
              </a:rPr>
              <a:t>15 	</a:t>
            </a:r>
            <a:r>
              <a:rPr lang="es-AR" altLang="es-ES" sz="1800" b="1" dirty="0" err="1">
                <a:latin typeface="Corbel"/>
                <a:cs typeface="Arial"/>
              </a:rPr>
              <a:t>inicializa_datos</a:t>
            </a:r>
            <a:r>
              <a:rPr lang="es-AR" altLang="es-ES" sz="1800" b="1" dirty="0">
                <a:latin typeface="Corbel"/>
                <a:cs typeface="Arial"/>
              </a:rPr>
              <a:t>()</a:t>
            </a:r>
          </a:p>
          <a:p>
            <a:r>
              <a:rPr lang="es-AR" altLang="es-ES" sz="1800" dirty="0">
                <a:latin typeface="Corbel"/>
                <a:cs typeface="Arial"/>
              </a:rPr>
              <a:t>16 	</a:t>
            </a:r>
            <a:r>
              <a:rPr lang="es-AR" altLang="es-ES" sz="1800" b="1" dirty="0">
                <a:latin typeface="Corbel"/>
                <a:cs typeface="Arial"/>
              </a:rPr>
              <a:t>V(</a:t>
            </a:r>
            <a:r>
              <a:rPr lang="es-AR" altLang="es-ES" sz="1800" b="1" dirty="0" err="1">
                <a:latin typeface="Corbel"/>
                <a:cs typeface="Arial"/>
              </a:rPr>
              <a:t>calculoListo</a:t>
            </a:r>
            <a:r>
              <a:rPr lang="es-AR" altLang="es-ES" sz="1800" b="1" dirty="0">
                <a:latin typeface="Corbel"/>
                <a:cs typeface="Arial"/>
              </a:rPr>
              <a:t>)</a:t>
            </a:r>
          </a:p>
          <a:p>
            <a:r>
              <a:rPr lang="es-AR" altLang="es-ES" sz="1800" dirty="0">
                <a:latin typeface="Corbel"/>
                <a:cs typeface="Arial"/>
              </a:rPr>
              <a:t>17 	</a:t>
            </a:r>
            <a:r>
              <a:rPr lang="es-AR" altLang="es-ES" sz="1800" b="1" dirty="0">
                <a:latin typeface="Corbel"/>
                <a:cs typeface="Arial"/>
              </a:rPr>
              <a:t>P(</a:t>
            </a:r>
            <a:r>
              <a:rPr lang="es-AR" altLang="es-ES" sz="1800" b="1" dirty="0" err="1">
                <a:latin typeface="Corbel"/>
                <a:cs typeface="Arial"/>
              </a:rPr>
              <a:t>guiListo</a:t>
            </a:r>
            <a:r>
              <a:rPr lang="es-AR" altLang="es-ES" sz="1800" b="1" dirty="0">
                <a:latin typeface="Corbel"/>
                <a:cs typeface="Arial"/>
              </a:rPr>
              <a:t>)</a:t>
            </a:r>
          </a:p>
          <a:p>
            <a:r>
              <a:rPr lang="es-AR" altLang="es-ES" sz="1800" dirty="0">
                <a:latin typeface="Corbel"/>
                <a:cs typeface="Arial"/>
              </a:rPr>
              <a:t>18 	</a:t>
            </a:r>
            <a:r>
              <a:rPr lang="es-AR" altLang="es-ES" sz="1800" b="1" dirty="0" err="1">
                <a:latin typeface="Corbel"/>
                <a:cs typeface="Arial"/>
              </a:rPr>
              <a:t>procesa_calculo</a:t>
            </a:r>
            <a:r>
              <a:rPr lang="es-AR" altLang="es-ES" sz="1800" b="1" dirty="0">
                <a:latin typeface="Corbel"/>
                <a:cs typeface="Arial"/>
              </a:rPr>
              <a:t>()</a:t>
            </a:r>
            <a:endParaRPr lang="es-AR" altLang="es-ES" sz="1800" dirty="0">
              <a:latin typeface="Corbe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A6C684-119B-41CE-A050-75E6B63FB88B}"/>
              </a:ext>
            </a:extLst>
          </p:cNvPr>
          <p:cNvSpPr>
            <a:spLocks noGrp="1"/>
          </p:cNvSpPr>
          <p:nvPr>
            <p:ph idx="1"/>
          </p:nvPr>
        </p:nvSpPr>
        <p:spPr>
          <a:xfrm>
            <a:off x="685800" y="333375"/>
            <a:ext cx="7772400" cy="5762625"/>
          </a:xfrm>
        </p:spPr>
        <p:txBody>
          <a:bodyPr vert="horz" lIns="91440" tIns="45720" rIns="91440" bIns="45720" rtlCol="0" anchor="t">
            <a:normAutofit/>
          </a:bodyPr>
          <a:lstStyle/>
          <a:p>
            <a:pPr marL="0" indent="0" algn="ctr">
              <a:buNone/>
              <a:defRPr/>
            </a:pPr>
            <a:r>
              <a:rPr lang="es-ES" sz="3600" b="1" dirty="0" err="1">
                <a:latin typeface="Corbel"/>
                <a:cs typeface="Arial"/>
              </a:rPr>
              <a:t>Mutex</a:t>
            </a:r>
            <a:r>
              <a:rPr lang="es-ES" sz="3600" b="1" dirty="0">
                <a:latin typeface="Corbel"/>
                <a:cs typeface="Arial"/>
              </a:rPr>
              <a:t> </a:t>
            </a:r>
            <a:endParaRPr lang="es-ES" sz="3600" b="1">
              <a:latin typeface="Arial" panose="020B0604020202020204" pitchFamily="34" charset="0"/>
              <a:cs typeface="Arial" panose="020B0604020202020204" pitchFamily="34" charset="0"/>
            </a:endParaRPr>
          </a:p>
          <a:p>
            <a:pPr marL="0" indent="0" algn="ctr">
              <a:buFontTx/>
              <a:buNone/>
              <a:defRPr/>
            </a:pPr>
            <a:endParaRPr lang="es-ES" sz="2400" b="1">
              <a:latin typeface="Arial" panose="020B0604020202020204" pitchFamily="34" charset="0"/>
              <a:cs typeface="Arial" panose="020B0604020202020204" pitchFamily="34" charset="0"/>
            </a:endParaRPr>
          </a:p>
          <a:p>
            <a:pPr marL="0" indent="0" algn="just">
              <a:buFontTx/>
              <a:buNone/>
              <a:defRPr/>
            </a:pPr>
            <a:r>
              <a:rPr lang="es-ES" sz="2400" dirty="0">
                <a:latin typeface="Corbel"/>
                <a:cs typeface="Arial"/>
              </a:rPr>
              <a:t>El uso de un semáforo inicializado a uno puede implementar fácilmente </a:t>
            </a:r>
            <a:r>
              <a:rPr lang="es-AR" sz="2400" dirty="0">
                <a:latin typeface="Corbel"/>
                <a:cs typeface="Arial"/>
              </a:rPr>
              <a:t>un </a:t>
            </a:r>
            <a:r>
              <a:rPr lang="es-AR" sz="2400" dirty="0" err="1">
                <a:latin typeface="Corbel"/>
                <a:cs typeface="Arial"/>
              </a:rPr>
              <a:t>mute</a:t>
            </a:r>
            <a:r>
              <a:rPr lang="es-AR" sz="2000" dirty="0" err="1">
                <a:latin typeface="Arial"/>
                <a:cs typeface="Arial"/>
              </a:rPr>
              <a:t>x</a:t>
            </a:r>
            <a:endParaRPr lang="es-AR" sz="2000">
              <a:latin typeface="Arial" panose="020B0604020202020204" pitchFamily="34" charset="0"/>
              <a:cs typeface="Arial" panose="020B0604020202020204" pitchFamily="34" charset="0"/>
            </a:endParaRPr>
          </a:p>
          <a:p>
            <a:pPr marL="0" indent="0" algn="just">
              <a:buFontTx/>
              <a:buNone/>
              <a:defRPr/>
            </a:pPr>
            <a:endParaRPr lang="es-AR" sz="2000">
              <a:latin typeface="Arial" panose="020B0604020202020204" pitchFamily="34" charset="0"/>
              <a:cs typeface="Arial" panose="020B0604020202020204" pitchFamily="34" charset="0"/>
            </a:endParaRPr>
          </a:p>
          <a:p>
            <a:pPr marL="0" indent="0" algn="just">
              <a:buFontTx/>
              <a:buNone/>
              <a:defRPr/>
            </a:pPr>
            <a:endParaRPr lang="es-AR" sz="2000">
              <a:latin typeface="Arial" panose="020B0604020202020204" pitchFamily="34" charset="0"/>
              <a:cs typeface="Arial" panose="020B0604020202020204" pitchFamily="34" charset="0"/>
            </a:endParaRPr>
          </a:p>
          <a:p>
            <a:pPr>
              <a:defRPr/>
            </a:pPr>
            <a:r>
              <a:rPr lang="es-AR" sz="2000" dirty="0">
                <a:latin typeface="Arial"/>
                <a:cs typeface="Arial"/>
              </a:rPr>
              <a:t>1 </a:t>
            </a:r>
            <a:r>
              <a:rPr lang="es-AR" sz="2000" b="1" dirty="0" err="1">
                <a:latin typeface="Arial"/>
                <a:cs typeface="Arial"/>
              </a:rPr>
              <a:t>mutex</a:t>
            </a:r>
            <a:r>
              <a:rPr lang="es-AR" sz="2000" b="1" dirty="0">
                <a:latin typeface="Arial"/>
                <a:cs typeface="Arial"/>
              </a:rPr>
              <a:t> = </a:t>
            </a:r>
            <a:r>
              <a:rPr lang="es-AR" sz="2000" b="1" dirty="0" err="1">
                <a:latin typeface="Arial"/>
                <a:cs typeface="Arial"/>
              </a:rPr>
              <a:t>Semaphore</a:t>
            </a:r>
            <a:r>
              <a:rPr lang="es-AR" sz="2000" b="1" dirty="0">
                <a:latin typeface="Arial"/>
                <a:cs typeface="Arial"/>
              </a:rPr>
              <a:t>(1)</a:t>
            </a:r>
          </a:p>
          <a:p>
            <a:pPr>
              <a:defRPr/>
            </a:pPr>
            <a:r>
              <a:rPr lang="es-ES" sz="2000" dirty="0">
                <a:latin typeface="Arial"/>
                <a:cs typeface="Arial"/>
              </a:rPr>
              <a:t>2 # ...Inicializar estado y lanzar hilos</a:t>
            </a:r>
          </a:p>
          <a:p>
            <a:pPr>
              <a:defRPr/>
            </a:pPr>
            <a:r>
              <a:rPr lang="es-AR" sz="2000" dirty="0">
                <a:latin typeface="Arial"/>
                <a:cs typeface="Arial"/>
              </a:rPr>
              <a:t>3 </a:t>
            </a:r>
            <a:r>
              <a:rPr lang="es-AR" sz="2000" b="1" dirty="0">
                <a:latin typeface="Arial"/>
                <a:cs typeface="Arial"/>
              </a:rPr>
              <a:t>P(</a:t>
            </a:r>
            <a:r>
              <a:rPr lang="es-AR" sz="2000" b="1" dirty="0" err="1">
                <a:latin typeface="Arial"/>
                <a:cs typeface="Arial"/>
              </a:rPr>
              <a:t>mutex</a:t>
            </a:r>
            <a:r>
              <a:rPr lang="es-AR" sz="2000" b="1" dirty="0">
                <a:latin typeface="Arial"/>
                <a:cs typeface="Arial"/>
              </a:rPr>
              <a:t>)</a:t>
            </a:r>
          </a:p>
          <a:p>
            <a:pPr>
              <a:defRPr/>
            </a:pPr>
            <a:r>
              <a:rPr lang="es-ES" sz="2000" dirty="0">
                <a:latin typeface="Arial"/>
                <a:cs typeface="Arial"/>
              </a:rPr>
              <a:t>4 # Aquí se está en la </a:t>
            </a:r>
            <a:r>
              <a:rPr lang="es-ES" sz="2000" dirty="0" err="1">
                <a:latin typeface="Arial"/>
                <a:cs typeface="Arial"/>
              </a:rPr>
              <a:t>region</a:t>
            </a:r>
            <a:r>
              <a:rPr lang="es-ES" sz="2000" dirty="0">
                <a:latin typeface="Arial"/>
                <a:cs typeface="Arial"/>
              </a:rPr>
              <a:t> de exclusión mutua</a:t>
            </a:r>
          </a:p>
          <a:p>
            <a:pPr>
              <a:defRPr/>
            </a:pPr>
            <a:r>
              <a:rPr lang="es-AR" sz="2000" dirty="0">
                <a:latin typeface="Arial"/>
                <a:cs typeface="Arial"/>
              </a:rPr>
              <a:t>5 </a:t>
            </a:r>
            <a:r>
              <a:rPr lang="es-AR" sz="2000" b="1" dirty="0">
                <a:latin typeface="Arial"/>
                <a:cs typeface="Arial"/>
              </a:rPr>
              <a:t>x = x + 1</a:t>
            </a:r>
          </a:p>
          <a:p>
            <a:pPr>
              <a:defRPr/>
            </a:pPr>
            <a:r>
              <a:rPr lang="es-AR" sz="2000" dirty="0">
                <a:latin typeface="Arial"/>
                <a:cs typeface="Arial"/>
              </a:rPr>
              <a:t>6 </a:t>
            </a:r>
            <a:r>
              <a:rPr lang="es-AR" sz="2000" b="1" dirty="0">
                <a:latin typeface="Arial"/>
                <a:cs typeface="Arial"/>
              </a:rPr>
              <a:t>V(</a:t>
            </a:r>
            <a:r>
              <a:rPr lang="es-AR" sz="2000" b="1" dirty="0" err="1">
                <a:latin typeface="Arial"/>
                <a:cs typeface="Arial"/>
              </a:rPr>
              <a:t>mutex</a:t>
            </a:r>
            <a:r>
              <a:rPr lang="es-AR" sz="2000" b="1" dirty="0">
                <a:latin typeface="Arial"/>
                <a:cs typeface="Arial"/>
              </a:rPr>
              <a:t>)</a:t>
            </a:r>
          </a:p>
          <a:p>
            <a:pPr>
              <a:defRPr/>
            </a:pPr>
            <a:r>
              <a:rPr lang="es-ES" sz="2000" dirty="0">
                <a:latin typeface="Arial"/>
                <a:cs typeface="Arial"/>
              </a:rPr>
              <a:t>7 # Continúa la </a:t>
            </a:r>
            <a:r>
              <a:rPr lang="es-ES" sz="2000" dirty="0" err="1">
                <a:latin typeface="Arial"/>
                <a:cs typeface="Arial"/>
              </a:rPr>
              <a:t>ejecucion</a:t>
            </a:r>
            <a:r>
              <a:rPr lang="es-ES" sz="2000" dirty="0">
                <a:latin typeface="Arial"/>
                <a:cs typeface="Arial"/>
              </a:rPr>
              <a:t> paralela</a:t>
            </a:r>
            <a:r>
              <a:rPr lang="es-AR" sz="2000" dirty="0">
                <a:latin typeface="Arial"/>
                <a:cs typeface="Arial"/>
              </a:rPr>
              <a:t>ex. En Python: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contenido 2">
            <a:extLst>
              <a:ext uri="{FF2B5EF4-FFF2-40B4-BE49-F238E27FC236}">
                <a16:creationId xmlns:a16="http://schemas.microsoft.com/office/drawing/2014/main" id="{C38475F8-0A34-4E4A-B6F0-C72C8C16DB1F}"/>
              </a:ext>
            </a:extLst>
          </p:cNvPr>
          <p:cNvSpPr>
            <a:spLocks noGrp="1"/>
          </p:cNvSpPr>
          <p:nvPr>
            <p:ph idx="1"/>
          </p:nvPr>
        </p:nvSpPr>
        <p:spPr>
          <a:xfrm>
            <a:off x="685800" y="188913"/>
            <a:ext cx="7772400" cy="5907087"/>
          </a:xfrm>
        </p:spPr>
        <p:txBody>
          <a:bodyPr vert="horz" lIns="91440" tIns="45720" rIns="91440" bIns="45720" rtlCol="0" anchor="t">
            <a:normAutofit/>
          </a:bodyPr>
          <a:lstStyle/>
          <a:p>
            <a:pPr marL="0" indent="0" algn="r">
              <a:buFontTx/>
              <a:buNone/>
            </a:pPr>
            <a:endParaRPr lang="es-ES" altLang="es-ES" sz="2400" b="1">
              <a:latin typeface="Arial" panose="020B0604020202020204" pitchFamily="34" charset="0"/>
              <a:cs typeface="Arial" panose="020B0604020202020204" pitchFamily="34" charset="0"/>
            </a:endParaRPr>
          </a:p>
          <a:p>
            <a:pPr marL="0" indent="0" algn="r">
              <a:buFontTx/>
              <a:buNone/>
            </a:pPr>
            <a:endParaRPr lang="es-ES" altLang="es-ES" sz="2400" b="1">
              <a:latin typeface="Arial" panose="020B0604020202020204" pitchFamily="34" charset="0"/>
              <a:cs typeface="Arial" panose="020B0604020202020204" pitchFamily="34" charset="0"/>
            </a:endParaRPr>
          </a:p>
          <a:p>
            <a:pPr marL="0" indent="0" algn="ctr">
              <a:buFontTx/>
              <a:buNone/>
            </a:pPr>
            <a:r>
              <a:rPr lang="es-ES" altLang="es-ES" sz="3600" b="1">
                <a:latin typeface="Corbel"/>
                <a:cs typeface="Arial"/>
              </a:rPr>
              <a:t>Multiplex</a:t>
            </a:r>
          </a:p>
          <a:p>
            <a:pPr marL="0" indent="0">
              <a:buFontTx/>
              <a:buNone/>
            </a:pPr>
            <a:endParaRPr lang="es-ES" altLang="es-ES" sz="2000">
              <a:latin typeface="Arial" panose="020B0604020202020204" pitchFamily="34" charset="0"/>
              <a:cs typeface="Arial" panose="020B0604020202020204" pitchFamily="34" charset="0"/>
            </a:endParaRPr>
          </a:p>
          <a:p>
            <a:pPr marL="0" indent="0">
              <a:buFontTx/>
              <a:buNone/>
            </a:pPr>
            <a:endParaRPr lang="es-ES" altLang="es-ES" sz="2000">
              <a:latin typeface="Arial" panose="020B0604020202020204" pitchFamily="34" charset="0"/>
              <a:cs typeface="Arial" panose="020B0604020202020204" pitchFamily="34" charset="0"/>
            </a:endParaRPr>
          </a:p>
          <a:p>
            <a:pPr marL="0" indent="0">
              <a:buFontTx/>
              <a:buNone/>
            </a:pPr>
            <a:endParaRPr lang="es-ES" altLang="es-ES" sz="2000">
              <a:latin typeface="Arial" panose="020B0604020202020204" pitchFamily="34" charset="0"/>
              <a:cs typeface="Arial" panose="020B0604020202020204" pitchFamily="34" charset="0"/>
            </a:endParaRPr>
          </a:p>
          <a:p>
            <a:pPr marL="0" indent="0" algn="just">
              <a:buFontTx/>
              <a:buNone/>
            </a:pPr>
            <a:r>
              <a:rPr lang="es-ES" altLang="es-ES" sz="2400">
                <a:latin typeface="Corbel"/>
                <a:cs typeface="Arial"/>
              </a:rPr>
              <a:t>Permite la entrada de no más de n procesos a la región crítica. Si se lo ve como una generalización del </a:t>
            </a:r>
            <a:r>
              <a:rPr lang="es-ES" altLang="es-ES" sz="2400" err="1">
                <a:latin typeface="Corbel"/>
                <a:cs typeface="Arial"/>
              </a:rPr>
              <a:t>mutex</a:t>
            </a:r>
            <a:r>
              <a:rPr lang="es-ES" altLang="es-ES" sz="2400">
                <a:latin typeface="Corbel"/>
                <a:cs typeface="Arial"/>
              </a:rPr>
              <a:t>, basta con inicializar al semáforo al número máximo de procesos deseado. Su construcción es idéntica a la de un </a:t>
            </a:r>
            <a:r>
              <a:rPr lang="es-ES" altLang="es-ES" sz="2400" err="1">
                <a:latin typeface="Corbel"/>
                <a:cs typeface="Arial"/>
              </a:rPr>
              <a:t>mutex</a:t>
            </a:r>
            <a:r>
              <a:rPr lang="es-ES" altLang="es-ES" sz="2400">
                <a:latin typeface="Corbel"/>
                <a:cs typeface="Arial"/>
              </a:rPr>
              <a:t>, pero es inicializado al número de procesos que se quiere permitir que ejecuten de forma simultánea.</a:t>
            </a:r>
            <a:endParaRPr lang="es-AR" altLang="es-ES" sz="2400">
              <a:latin typeface="Corbe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74B7E7F-A2B9-46B4-8B88-D3EF11C69BE4}"/>
              </a:ext>
            </a:extLst>
          </p:cNvPr>
          <p:cNvSpPr>
            <a:spLocks noGrp="1" noChangeArrowheads="1"/>
          </p:cNvSpPr>
          <p:nvPr>
            <p:ph type="title"/>
          </p:nvPr>
        </p:nvSpPr>
        <p:spPr/>
        <p:txBody>
          <a:bodyPr/>
          <a:lstStyle/>
          <a:p>
            <a:r>
              <a:rPr lang="es-ES_tradnl" altLang="es-ES" sz="4000">
                <a:latin typeface="Corbel"/>
                <a:cs typeface="Arial"/>
              </a:rPr>
              <a:t>Definimos a ambos términos como:</a:t>
            </a:r>
            <a:r>
              <a:rPr lang="es-ES" altLang="es-ES" sz="4000">
                <a:latin typeface="Corbel"/>
              </a:rPr>
              <a:t> </a:t>
            </a:r>
            <a:endParaRPr lang="es-ES" altLang="es-ES" sz="4000"/>
          </a:p>
        </p:txBody>
      </p:sp>
      <p:sp>
        <p:nvSpPr>
          <p:cNvPr id="5123" name="Rectangle 3">
            <a:extLst>
              <a:ext uri="{FF2B5EF4-FFF2-40B4-BE49-F238E27FC236}">
                <a16:creationId xmlns:a16="http://schemas.microsoft.com/office/drawing/2014/main" id="{1A617B7D-AF6F-4F53-BD53-61A04C2F23DB}"/>
              </a:ext>
            </a:extLst>
          </p:cNvPr>
          <p:cNvSpPr>
            <a:spLocks noGrp="1" noChangeArrowheads="1"/>
          </p:cNvSpPr>
          <p:nvPr>
            <p:ph idx="1"/>
          </p:nvPr>
        </p:nvSpPr>
        <p:spPr>
          <a:xfrm>
            <a:off x="219074" y="1981200"/>
            <a:ext cx="8543925" cy="4114800"/>
          </a:xfrm>
        </p:spPr>
        <p:txBody>
          <a:bodyPr vert="horz" lIns="91440" tIns="45720" rIns="91440" bIns="45720" rtlCol="0" anchor="t">
            <a:normAutofit/>
          </a:bodyPr>
          <a:lstStyle/>
          <a:p>
            <a:pPr algn="just" eaLnBrk="1" hangingPunct="1"/>
            <a:endParaRPr lang="es-ES_tradnl" altLang="es-ES" sz="2000" b="1" dirty="0">
              <a:solidFill>
                <a:srgbClr val="6B0000"/>
              </a:solidFill>
              <a:latin typeface="Arial" panose="020B0604020202020204" pitchFamily="34" charset="0"/>
              <a:cs typeface="Times New Roman" panose="02020603050405020304" pitchFamily="18" charset="0"/>
            </a:endParaRPr>
          </a:p>
          <a:p>
            <a:pPr algn="just" eaLnBrk="1" hangingPunct="1">
              <a:buFont typeface="Wingdings" panose="05000000000000000000" pitchFamily="2" charset="2"/>
              <a:buChar char="Ø"/>
            </a:pPr>
            <a:r>
              <a:rPr lang="es-ES_tradnl" altLang="es-ES" sz="2400" b="1" dirty="0">
                <a:latin typeface="Corbel"/>
                <a:cs typeface="Times New Roman"/>
              </a:rPr>
              <a:t>SINCRONIZACIÓN</a:t>
            </a:r>
            <a:r>
              <a:rPr lang="es-ES_tradnl" altLang="es-ES" sz="2400" dirty="0">
                <a:latin typeface="Corbel"/>
                <a:cs typeface="Times New Roman"/>
              </a:rPr>
              <a:t> </a:t>
            </a:r>
            <a:r>
              <a:rPr lang="es-ES_tradnl" altLang="es-ES" sz="2400" b="1" dirty="0">
                <a:latin typeface="Corbel"/>
                <a:cs typeface="Times New Roman"/>
              </a:rPr>
              <a:t>ENTRE PROCESOS</a:t>
            </a:r>
            <a:r>
              <a:rPr lang="es-ES_tradnl" altLang="es-ES" sz="2400" dirty="0">
                <a:latin typeface="Corbel"/>
                <a:cs typeface="Times New Roman"/>
              </a:rPr>
              <a:t>: Ordenamiento de las operaciones en el tiempo debido a las condiciones de carrera (acceder a los diversos recursos asincrónicamente). </a:t>
            </a:r>
          </a:p>
          <a:p>
            <a:pPr algn="just" eaLnBrk="1" hangingPunct="1">
              <a:buFont typeface="Wingdings" panose="05000000000000000000" pitchFamily="2" charset="2"/>
              <a:buChar char="Ø"/>
            </a:pPr>
            <a:endParaRPr lang="es-ES_tradnl" altLang="es-ES" sz="2400" dirty="0">
              <a:latin typeface="Corbel"/>
              <a:cs typeface="Times New Roman" panose="02020603050405020304" pitchFamily="18" charset="0"/>
            </a:endParaRPr>
          </a:p>
          <a:p>
            <a:pPr>
              <a:buFont typeface="Wingdings" panose="05000000000000000000" pitchFamily="2" charset="2"/>
              <a:buChar char="Ø"/>
            </a:pPr>
            <a:r>
              <a:rPr lang="es-ES_tradnl" altLang="es-ES" sz="2400" b="1" dirty="0">
                <a:latin typeface="Corbel"/>
                <a:cs typeface="Arial"/>
              </a:rPr>
              <a:t>COMUNICACIÓN ENTRE PROCESOS</a:t>
            </a:r>
            <a:r>
              <a:rPr lang="es-ES_tradnl" altLang="es-ES" sz="2400" dirty="0">
                <a:latin typeface="Corbel"/>
                <a:cs typeface="Arial"/>
              </a:rPr>
              <a:t>: Intercambio de Datos. La comunicación permite que los procesos cooperen entre sí en la ejecución de un objetivo global, mientras que la sincronización permite que un proceso continúe su ejecución después de la ocurrencia de un determinado evento.</a:t>
            </a:r>
            <a:r>
              <a:rPr lang="es-ES" altLang="es-ES" sz="2400" dirty="0">
                <a:latin typeface="Corbe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3AF25A-A044-4272-8981-9D476840EB30}"/>
              </a:ext>
            </a:extLst>
          </p:cNvPr>
          <p:cNvSpPr>
            <a:spLocks noGrp="1"/>
          </p:cNvSpPr>
          <p:nvPr>
            <p:ph idx="1"/>
          </p:nvPr>
        </p:nvSpPr>
        <p:spPr>
          <a:xfrm>
            <a:off x="323850" y="115888"/>
            <a:ext cx="8569325" cy="6742112"/>
          </a:xfrm>
        </p:spPr>
        <p:txBody>
          <a:bodyPr vert="horz" lIns="91440" tIns="45720" rIns="91440" bIns="45720" rtlCol="0" anchor="t">
            <a:normAutofit lnSpcReduction="10000"/>
          </a:bodyPr>
          <a:lstStyle/>
          <a:p>
            <a:pPr marL="0" indent="0" algn="ctr">
              <a:buNone/>
              <a:defRPr/>
            </a:pPr>
            <a:r>
              <a:rPr lang="es-ES" sz="3600" b="1" dirty="0">
                <a:latin typeface="Corbel"/>
                <a:cs typeface="Arial"/>
              </a:rPr>
              <a:t>Torniquete </a:t>
            </a:r>
            <a:endParaRPr lang="es-ES" sz="3600" b="1" dirty="0">
              <a:latin typeface="Arial" panose="020B0604020202020204" pitchFamily="34" charset="0"/>
              <a:cs typeface="Arial" panose="020B0604020202020204" pitchFamily="34" charset="0"/>
            </a:endParaRPr>
          </a:p>
          <a:p>
            <a:pPr marL="0" indent="0">
              <a:buFontTx/>
              <a:buNone/>
              <a:defRPr/>
            </a:pPr>
            <a:endParaRPr lang="es-ES" sz="1000" b="1" dirty="0">
              <a:latin typeface="Arial" panose="020B0604020202020204" pitchFamily="34" charset="0"/>
              <a:cs typeface="Arial" panose="020B0604020202020204" pitchFamily="34" charset="0"/>
            </a:endParaRPr>
          </a:p>
          <a:p>
            <a:pPr marL="0" indent="0" algn="just">
              <a:buFontTx/>
              <a:buNone/>
              <a:defRPr/>
            </a:pPr>
            <a:r>
              <a:rPr lang="es-ES" sz="2000" dirty="0">
                <a:latin typeface="Corbel"/>
                <a:cs typeface="Arial"/>
              </a:rPr>
              <a:t>Una construcción que por sí sola no hace mucho, pero resulta útil para patrones posteriores. Esta construcción garantiza que un grupo de hilos o procesos pasa por un punto determinado de uno en uno (incluso en </a:t>
            </a:r>
            <a:r>
              <a:rPr lang="es-AR" sz="2000" dirty="0">
                <a:latin typeface="Corbel"/>
                <a:cs typeface="Arial"/>
              </a:rPr>
              <a:t>un ambiente multiprocesador):</a:t>
            </a:r>
          </a:p>
          <a:p>
            <a:pPr marL="0" indent="0" algn="just">
              <a:buFontTx/>
              <a:buNone/>
              <a:defRPr/>
            </a:pPr>
            <a:endParaRPr lang="es-419" sz="1000" dirty="0">
              <a:latin typeface="Arial" panose="020B0604020202020204" pitchFamily="34" charset="0"/>
              <a:cs typeface="Arial" panose="020B0604020202020204" pitchFamily="34" charset="0"/>
            </a:endParaRPr>
          </a:p>
          <a:p>
            <a:pPr>
              <a:defRPr/>
            </a:pPr>
            <a:r>
              <a:rPr lang="es-AR" sz="2000" dirty="0"/>
              <a:t>1 </a:t>
            </a:r>
            <a:r>
              <a:rPr lang="es-AR" sz="2000" b="1" dirty="0"/>
              <a:t>torniquete = </a:t>
            </a:r>
            <a:r>
              <a:rPr lang="es-AR" sz="2000" b="1" dirty="0" err="1"/>
              <a:t>Semaphore</a:t>
            </a:r>
            <a:r>
              <a:rPr lang="es-AR" sz="2000" b="1" dirty="0"/>
              <a:t>(0)</a:t>
            </a:r>
            <a:endParaRPr lang="es-AR" sz="2000" b="1" dirty="0">
              <a:cs typeface="Calibri"/>
            </a:endParaRPr>
          </a:p>
          <a:p>
            <a:pPr>
              <a:defRPr/>
            </a:pPr>
            <a:r>
              <a:rPr lang="es-AR" sz="2000" dirty="0"/>
              <a:t>2 # (...)</a:t>
            </a:r>
            <a:endParaRPr lang="es-AR" sz="2000" dirty="0">
              <a:cs typeface="Calibri"/>
            </a:endParaRPr>
          </a:p>
          <a:p>
            <a:pPr>
              <a:defRPr/>
            </a:pPr>
            <a:r>
              <a:rPr lang="es-AR" sz="2000" dirty="0"/>
              <a:t>3 </a:t>
            </a:r>
            <a:r>
              <a:rPr lang="es-AR" sz="2000" b="1" dirty="0" err="1"/>
              <a:t>if</a:t>
            </a:r>
            <a:r>
              <a:rPr lang="es-AR" sz="2000" b="1" dirty="0"/>
              <a:t> </a:t>
            </a:r>
            <a:r>
              <a:rPr lang="es-AR" sz="2000" b="1" dirty="0" err="1"/>
              <a:t>alguna_condicion</a:t>
            </a:r>
            <a:r>
              <a:rPr lang="es-AR" sz="2000" b="1" dirty="0"/>
              <a:t>():</a:t>
            </a:r>
            <a:endParaRPr lang="es-AR" sz="2000" b="1" dirty="0">
              <a:cs typeface="Calibri"/>
            </a:endParaRPr>
          </a:p>
          <a:p>
            <a:pPr>
              <a:defRPr/>
            </a:pPr>
            <a:r>
              <a:rPr lang="es-AR" sz="2000" dirty="0"/>
              <a:t>4 	</a:t>
            </a:r>
            <a:r>
              <a:rPr lang="es-AR" sz="2000" b="1" dirty="0"/>
              <a:t>V(torniquete)</a:t>
            </a:r>
            <a:endParaRPr lang="es-AR" sz="2000" b="1" dirty="0">
              <a:cs typeface="Calibri"/>
            </a:endParaRPr>
          </a:p>
          <a:p>
            <a:pPr>
              <a:defRPr/>
            </a:pPr>
            <a:r>
              <a:rPr lang="es-AR" sz="2000" dirty="0"/>
              <a:t>5 # (...)</a:t>
            </a:r>
            <a:endParaRPr lang="es-AR" sz="2000" dirty="0">
              <a:cs typeface="Calibri"/>
            </a:endParaRPr>
          </a:p>
          <a:p>
            <a:pPr>
              <a:defRPr/>
            </a:pPr>
            <a:r>
              <a:rPr lang="es-AR" sz="2000" dirty="0"/>
              <a:t>6 </a:t>
            </a:r>
            <a:r>
              <a:rPr lang="es-AR" sz="2000" b="1" dirty="0"/>
              <a:t>P(torniquete)</a:t>
            </a:r>
            <a:endParaRPr lang="es-AR" sz="2000" b="1" dirty="0">
              <a:cs typeface="Calibri"/>
            </a:endParaRPr>
          </a:p>
          <a:p>
            <a:pPr>
              <a:defRPr/>
            </a:pPr>
            <a:r>
              <a:rPr lang="es-AR" sz="2000" dirty="0"/>
              <a:t>7 </a:t>
            </a:r>
            <a:r>
              <a:rPr lang="es-AR" sz="2000" b="1" dirty="0"/>
              <a:t>V(torniquete)</a:t>
            </a:r>
            <a:endParaRPr lang="es-AR" sz="2000" b="1" dirty="0">
              <a:cs typeface="Calibri"/>
            </a:endParaRPr>
          </a:p>
          <a:p>
            <a:pPr>
              <a:defRPr/>
            </a:pPr>
            <a:endParaRPr lang="es-419" sz="1000" b="1" dirty="0">
              <a:latin typeface="Arial" panose="020B0604020202020204" pitchFamily="34" charset="0"/>
              <a:cs typeface="Arial" panose="020B0604020202020204" pitchFamily="34" charset="0"/>
            </a:endParaRPr>
          </a:p>
          <a:p>
            <a:pPr marL="0" indent="0" algn="just">
              <a:buFontTx/>
              <a:buNone/>
              <a:defRPr/>
            </a:pPr>
            <a:r>
              <a:rPr lang="es-ES" sz="2000" dirty="0">
                <a:latin typeface="Corbel"/>
                <a:cs typeface="Arial"/>
              </a:rPr>
              <a:t>En este caso, se ve primero una señalización que hace que todos los procesos esperen frente al torniquete hasta que alguno marque que </a:t>
            </a:r>
            <a:r>
              <a:rPr lang="es-ES" sz="2000" dirty="0" err="1">
                <a:latin typeface="Corbel"/>
                <a:cs typeface="Arial"/>
              </a:rPr>
              <a:t>alguna_condicion</a:t>
            </a:r>
            <a:r>
              <a:rPr lang="es-ES" sz="2000" dirty="0">
                <a:latin typeface="Corbel"/>
                <a:cs typeface="Arial"/>
              </a:rPr>
              <a:t>() se ha cumplido y libere el paso. Posteriormente, los procesos que esperan pasarán ordenadamente por el torniquete. El torniquete por sí solo no es tan útil, pero su función se hará clara a </a:t>
            </a:r>
            <a:r>
              <a:rPr lang="es-AR" sz="2000" dirty="0">
                <a:latin typeface="Corbel"/>
                <a:cs typeface="Arial"/>
              </a:rPr>
              <a:t>continuación</a:t>
            </a:r>
            <a:r>
              <a:rPr lang="es-AR" sz="1800" dirty="0">
                <a:latin typeface="Arial"/>
                <a:cs typeface="Aria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6F4272-874E-497F-94A2-69FA8B1B8A7E}"/>
              </a:ext>
            </a:extLst>
          </p:cNvPr>
          <p:cNvSpPr>
            <a:spLocks noGrp="1"/>
          </p:cNvSpPr>
          <p:nvPr>
            <p:ph idx="1"/>
          </p:nvPr>
        </p:nvSpPr>
        <p:spPr>
          <a:xfrm>
            <a:off x="685800" y="692150"/>
            <a:ext cx="7772400" cy="5403850"/>
          </a:xfrm>
        </p:spPr>
        <p:txBody>
          <a:bodyPr vert="horz" lIns="91440" tIns="45720" rIns="91440" bIns="45720" rtlCol="0" anchor="t">
            <a:normAutofit/>
          </a:bodyPr>
          <a:lstStyle/>
          <a:p>
            <a:pPr marL="0" indent="0" algn="ctr">
              <a:buNone/>
              <a:defRPr/>
            </a:pPr>
            <a:r>
              <a:rPr lang="es-ES" sz="3600" b="1">
                <a:latin typeface="Corbel"/>
                <a:cs typeface="Arial"/>
              </a:rPr>
              <a:t>Apagador </a:t>
            </a:r>
            <a:endParaRPr lang="es-ES" sz="2400" b="1">
              <a:latin typeface="Corbel"/>
              <a:cs typeface="Arial" panose="020B0604020202020204" pitchFamily="34" charset="0"/>
            </a:endParaRPr>
          </a:p>
          <a:p>
            <a:pPr>
              <a:defRPr/>
            </a:pPr>
            <a:endParaRPr lang="es-ES" sz="2000" b="1">
              <a:latin typeface="Arial" panose="020B0604020202020204" pitchFamily="34" charset="0"/>
              <a:cs typeface="Arial" panose="020B0604020202020204" pitchFamily="34" charset="0"/>
            </a:endParaRPr>
          </a:p>
          <a:p>
            <a:pPr>
              <a:defRPr/>
            </a:pPr>
            <a:endParaRPr lang="es-ES" sz="2400" b="1">
              <a:latin typeface="Corbel"/>
              <a:cs typeface="Arial" panose="020B0604020202020204" pitchFamily="34" charset="0"/>
            </a:endParaRPr>
          </a:p>
          <a:p>
            <a:pPr marL="0" indent="0" algn="just">
              <a:buFontTx/>
              <a:buNone/>
              <a:defRPr/>
            </a:pPr>
            <a:r>
              <a:rPr lang="es-ES" sz="2400">
                <a:latin typeface="Corbel"/>
                <a:cs typeface="Arial"/>
              </a:rPr>
              <a:t>Cuando se tiene una situación de exclusión categórica (basada en categorías y no en procesos individuales —varios procesos de la misma categoría pueden entrar a la sección crítica, pero procesos de dos categorías distintas deben tenerlo prohibido), un apagador permite evitar la inanición de una de las categorías ante un flujo constante de procesos de </a:t>
            </a:r>
            <a:r>
              <a:rPr lang="es-AR" sz="2400">
                <a:latin typeface="Corbel"/>
                <a:cs typeface="Arial"/>
              </a:rPr>
              <a:t>la otra.</a:t>
            </a:r>
          </a:p>
          <a:p>
            <a:pPr marL="0" indent="0" algn="just">
              <a:buFontTx/>
              <a:buNone/>
              <a:defRPr/>
            </a:pPr>
            <a:r>
              <a:rPr lang="es-ES" sz="2400">
                <a:latin typeface="Corbel"/>
                <a:cs typeface="Arial"/>
              </a:rPr>
              <a:t>El apagador usa, como uno de sus componentes, un torniquete. Para ver una implementación ejemplo de un apagador, referirse a la solución presentada para el problema de los lectores y los escritores</a:t>
            </a:r>
            <a:endParaRPr lang="es-AR" sz="2400">
              <a:latin typeface="Corbe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DC923-780D-4D75-B4B7-857FB7A74B57}"/>
              </a:ext>
            </a:extLst>
          </p:cNvPr>
          <p:cNvSpPr>
            <a:spLocks noGrp="1"/>
          </p:cNvSpPr>
          <p:nvPr>
            <p:ph type="title"/>
          </p:nvPr>
        </p:nvSpPr>
        <p:spPr/>
        <p:txBody>
          <a:bodyPr>
            <a:normAutofit/>
          </a:bodyPr>
          <a:lstStyle/>
          <a:p>
            <a:pPr algn="ctr"/>
            <a:r>
              <a:rPr lang="es-ES" sz="3600" dirty="0">
                <a:latin typeface="Corbel"/>
                <a:ea typeface="+mj-lt"/>
                <a:cs typeface="+mj-lt"/>
              </a:rPr>
              <a:t>Problema de los lectores y los escritores</a:t>
            </a:r>
            <a:br>
              <a:rPr lang="es-ES" sz="3600" dirty="0">
                <a:ea typeface="+mj-lt"/>
                <a:cs typeface="+mj-lt"/>
              </a:rPr>
            </a:br>
            <a:r>
              <a:rPr lang="es-ES" sz="2400" dirty="0">
                <a:latin typeface="Corbel"/>
                <a:cs typeface="Calibri Light" panose="020F0302020204030204"/>
              </a:rPr>
              <a:t>Primera aproximación</a:t>
            </a:r>
          </a:p>
        </p:txBody>
      </p:sp>
      <p:sp>
        <p:nvSpPr>
          <p:cNvPr id="3" name="Marcador de contenido 2">
            <a:extLst>
              <a:ext uri="{FF2B5EF4-FFF2-40B4-BE49-F238E27FC236}">
                <a16:creationId xmlns:a16="http://schemas.microsoft.com/office/drawing/2014/main" id="{B8D1B0B3-0C7A-41A7-A251-2DE4EF23996E}"/>
              </a:ext>
            </a:extLst>
          </p:cNvPr>
          <p:cNvSpPr>
            <a:spLocks noGrp="1"/>
          </p:cNvSpPr>
          <p:nvPr>
            <p:ph sz="half" idx="2"/>
          </p:nvPr>
        </p:nvSpPr>
        <p:spPr>
          <a:xfrm>
            <a:off x="373625" y="1699943"/>
            <a:ext cx="4552335" cy="4489720"/>
          </a:xfrm>
        </p:spPr>
        <p:txBody>
          <a:bodyPr vert="horz" lIns="91440" tIns="45720" rIns="91440" bIns="45720" rtlCol="0" anchor="t">
            <a:noAutofit/>
          </a:bodyPr>
          <a:lstStyle/>
          <a:p>
            <a:r>
              <a:rPr lang="es-ES" sz="1800" dirty="0">
                <a:latin typeface="Corbel"/>
                <a:ea typeface="+mn-lt"/>
                <a:cs typeface="+mn-lt"/>
              </a:rPr>
              <a:t>1 </a:t>
            </a:r>
            <a:r>
              <a:rPr lang="es-ES" sz="1800" dirty="0" err="1">
                <a:latin typeface="Corbel"/>
                <a:ea typeface="+mn-lt"/>
                <a:cs typeface="+mn-lt"/>
              </a:rPr>
              <a:t>import</a:t>
            </a:r>
            <a:r>
              <a:rPr lang="es-ES" sz="1800" dirty="0">
                <a:latin typeface="Corbel"/>
                <a:ea typeface="+mn-lt"/>
                <a:cs typeface="+mn-lt"/>
              </a:rPr>
              <a:t> </a:t>
            </a:r>
            <a:r>
              <a:rPr lang="es-ES" sz="1800" dirty="0" err="1">
                <a:latin typeface="Corbel"/>
                <a:ea typeface="+mn-lt"/>
                <a:cs typeface="+mn-lt"/>
              </a:rPr>
              <a:t>threading</a:t>
            </a:r>
            <a:endParaRPr lang="es-ES" sz="1800" dirty="0">
              <a:latin typeface="Corbel"/>
              <a:cs typeface="Calibri" panose="020F0502020204030204"/>
            </a:endParaRPr>
          </a:p>
          <a:p>
            <a:r>
              <a:rPr lang="es-ES" sz="1800" dirty="0">
                <a:latin typeface="Corbel"/>
                <a:ea typeface="+mn-lt"/>
                <a:cs typeface="+mn-lt"/>
              </a:rPr>
              <a:t>2 lectores = 0</a:t>
            </a:r>
            <a:endParaRPr lang="es-ES" sz="1800" dirty="0">
              <a:latin typeface="Corbel"/>
              <a:cs typeface="Calibri"/>
            </a:endParaRPr>
          </a:p>
          <a:p>
            <a:r>
              <a:rPr lang="es-ES" sz="1800" dirty="0">
                <a:latin typeface="Corbel"/>
                <a:ea typeface="+mn-lt"/>
                <a:cs typeface="+mn-lt"/>
              </a:rPr>
              <a:t>3 </a:t>
            </a:r>
            <a:r>
              <a:rPr lang="es-ES" sz="1800" dirty="0" err="1">
                <a:latin typeface="Corbel"/>
                <a:ea typeface="+mn-lt"/>
                <a:cs typeface="+mn-lt"/>
              </a:rPr>
              <a:t>mutex</a:t>
            </a:r>
            <a:r>
              <a:rPr lang="es-ES" sz="1800" dirty="0">
                <a:latin typeface="Corbel"/>
                <a:ea typeface="+mn-lt"/>
                <a:cs typeface="+mn-lt"/>
              </a:rPr>
              <a:t> = </a:t>
            </a:r>
            <a:r>
              <a:rPr lang="es-ES" sz="1800" dirty="0" err="1">
                <a:latin typeface="Corbel"/>
                <a:ea typeface="+mn-lt"/>
                <a:cs typeface="+mn-lt"/>
              </a:rPr>
              <a:t>threading.Semaphore</a:t>
            </a:r>
            <a:r>
              <a:rPr lang="es-ES" sz="1800" dirty="0">
                <a:latin typeface="Corbel"/>
                <a:ea typeface="+mn-lt"/>
                <a:cs typeface="+mn-lt"/>
              </a:rPr>
              <a:t>(1)</a:t>
            </a:r>
            <a:endParaRPr lang="es-ES" sz="1800" dirty="0">
              <a:latin typeface="Corbel"/>
              <a:cs typeface="Calibri"/>
            </a:endParaRPr>
          </a:p>
          <a:p>
            <a:r>
              <a:rPr lang="es-ES" sz="1800" dirty="0">
                <a:latin typeface="Corbel"/>
                <a:ea typeface="+mn-lt"/>
                <a:cs typeface="+mn-lt"/>
              </a:rPr>
              <a:t>4 </a:t>
            </a:r>
            <a:r>
              <a:rPr lang="es-ES" sz="1800" dirty="0" err="1">
                <a:latin typeface="Corbel"/>
                <a:ea typeface="+mn-lt"/>
                <a:cs typeface="+mn-lt"/>
              </a:rPr>
              <a:t>cuarto_vacio</a:t>
            </a:r>
            <a:r>
              <a:rPr lang="es-ES" sz="1800" dirty="0">
                <a:latin typeface="Corbel"/>
                <a:ea typeface="+mn-lt"/>
                <a:cs typeface="+mn-lt"/>
              </a:rPr>
              <a:t> =	</a:t>
            </a:r>
            <a:r>
              <a:rPr lang="es-ES" sz="1800" dirty="0" err="1">
                <a:latin typeface="Corbel"/>
                <a:ea typeface="+mn-lt"/>
                <a:cs typeface="+mn-lt"/>
              </a:rPr>
              <a:t>threading.Semaphore</a:t>
            </a:r>
            <a:r>
              <a:rPr lang="es-ES" sz="1800" dirty="0">
                <a:latin typeface="Corbel"/>
                <a:ea typeface="+mn-lt"/>
                <a:cs typeface="+mn-lt"/>
              </a:rPr>
              <a:t>(1)</a:t>
            </a:r>
            <a:endParaRPr lang="es-ES" sz="1800" dirty="0">
              <a:latin typeface="Corbel"/>
              <a:cs typeface="Calibri"/>
            </a:endParaRPr>
          </a:p>
          <a:p>
            <a:r>
              <a:rPr lang="es-ES" sz="1800" dirty="0">
                <a:latin typeface="Corbel"/>
                <a:ea typeface="+mn-lt"/>
                <a:cs typeface="+mn-lt"/>
              </a:rPr>
              <a:t>5</a:t>
            </a:r>
            <a:endParaRPr lang="es-ES" sz="1800" dirty="0">
              <a:latin typeface="Corbel"/>
              <a:cs typeface="Calibri"/>
            </a:endParaRPr>
          </a:p>
          <a:p>
            <a:r>
              <a:rPr lang="es-ES" sz="1800" dirty="0">
                <a:latin typeface="Corbel"/>
                <a:ea typeface="+mn-lt"/>
                <a:cs typeface="+mn-lt"/>
              </a:rPr>
              <a:t>6 </a:t>
            </a:r>
            <a:r>
              <a:rPr lang="es-ES" sz="1800" dirty="0" err="1">
                <a:latin typeface="Corbel"/>
                <a:ea typeface="+mn-lt"/>
                <a:cs typeface="+mn-lt"/>
              </a:rPr>
              <a:t>def</a:t>
            </a:r>
            <a:r>
              <a:rPr lang="es-ES" sz="1800" dirty="0">
                <a:latin typeface="Corbel"/>
                <a:ea typeface="+mn-lt"/>
                <a:cs typeface="+mn-lt"/>
              </a:rPr>
              <a:t> escritor():</a:t>
            </a:r>
            <a:endParaRPr lang="es-ES" sz="1800" dirty="0">
              <a:latin typeface="Corbel"/>
              <a:cs typeface="Calibri"/>
            </a:endParaRPr>
          </a:p>
          <a:p>
            <a:r>
              <a:rPr lang="es-ES" sz="1800" dirty="0">
                <a:latin typeface="Corbel"/>
                <a:ea typeface="+mn-lt"/>
                <a:cs typeface="+mn-lt"/>
              </a:rPr>
              <a:t>7 	P(</a:t>
            </a:r>
            <a:r>
              <a:rPr lang="es-ES" sz="1800" dirty="0" err="1">
                <a:latin typeface="Corbel"/>
                <a:ea typeface="+mn-lt"/>
                <a:cs typeface="+mn-lt"/>
              </a:rPr>
              <a:t>cuarto_vacio</a:t>
            </a:r>
            <a:r>
              <a:rPr lang="es-ES" sz="1800" dirty="0">
                <a:latin typeface="Corbel"/>
                <a:ea typeface="+mn-lt"/>
                <a:cs typeface="+mn-lt"/>
              </a:rPr>
              <a:t>)</a:t>
            </a:r>
            <a:endParaRPr lang="es-ES" sz="1800" dirty="0">
              <a:latin typeface="Corbel"/>
              <a:cs typeface="Calibri"/>
            </a:endParaRPr>
          </a:p>
          <a:p>
            <a:r>
              <a:rPr lang="es-ES" sz="1800" dirty="0">
                <a:latin typeface="Corbel"/>
                <a:ea typeface="+mn-lt"/>
                <a:cs typeface="+mn-lt"/>
              </a:rPr>
              <a:t>8 	escribe()</a:t>
            </a:r>
            <a:endParaRPr lang="es-ES" sz="1800" dirty="0">
              <a:latin typeface="Corbel"/>
              <a:cs typeface="Calibri"/>
            </a:endParaRPr>
          </a:p>
          <a:p>
            <a:r>
              <a:rPr lang="es-ES" sz="1800" dirty="0">
                <a:latin typeface="Corbel"/>
                <a:ea typeface="+mn-lt"/>
                <a:cs typeface="+mn-lt"/>
              </a:rPr>
              <a:t>9 	V(</a:t>
            </a:r>
            <a:r>
              <a:rPr lang="es-ES" sz="1800" dirty="0" err="1">
                <a:latin typeface="Corbel"/>
                <a:ea typeface="+mn-lt"/>
                <a:cs typeface="+mn-lt"/>
              </a:rPr>
              <a:t>cuarto_vacio</a:t>
            </a:r>
            <a:r>
              <a:rPr lang="es-ES" sz="1800" dirty="0">
                <a:latin typeface="Corbel"/>
                <a:ea typeface="+mn-lt"/>
                <a:cs typeface="+mn-lt"/>
              </a:rPr>
              <a:t>)</a:t>
            </a:r>
            <a:endParaRPr lang="es-ES" sz="1800" dirty="0">
              <a:latin typeface="Corbel"/>
              <a:cs typeface="Calibri"/>
            </a:endParaRPr>
          </a:p>
          <a:p>
            <a:r>
              <a:rPr lang="es-ES" sz="1800" dirty="0">
                <a:latin typeface="Corbel"/>
                <a:ea typeface="+mn-lt"/>
                <a:cs typeface="+mn-lt"/>
              </a:rPr>
              <a:t>10</a:t>
            </a:r>
            <a:endParaRPr lang="es-ES" sz="1800" dirty="0">
              <a:latin typeface="Corbel"/>
              <a:cs typeface="Calibri"/>
            </a:endParaRPr>
          </a:p>
          <a:p>
            <a:endParaRPr lang="es-ES" sz="900" dirty="0"/>
          </a:p>
        </p:txBody>
      </p:sp>
      <p:sp>
        <p:nvSpPr>
          <p:cNvPr id="6" name="Marcador de contenido 5">
            <a:extLst>
              <a:ext uri="{FF2B5EF4-FFF2-40B4-BE49-F238E27FC236}">
                <a16:creationId xmlns:a16="http://schemas.microsoft.com/office/drawing/2014/main" id="{CBEB40B3-FB5A-4CDA-A6D6-D71C61D8C255}"/>
              </a:ext>
            </a:extLst>
          </p:cNvPr>
          <p:cNvSpPr>
            <a:spLocks noGrp="1"/>
          </p:cNvSpPr>
          <p:nvPr>
            <p:ph sz="quarter" idx="4"/>
          </p:nvPr>
        </p:nvSpPr>
        <p:spPr>
          <a:xfrm>
            <a:off x="5004619" y="1494503"/>
            <a:ext cx="3511922" cy="5181600"/>
          </a:xfrm>
        </p:spPr>
        <p:txBody>
          <a:bodyPr vert="horz" lIns="91440" tIns="45720" rIns="91440" bIns="45720" rtlCol="0" anchor="t">
            <a:noAutofit/>
          </a:bodyPr>
          <a:lstStyle/>
          <a:p>
            <a:r>
              <a:rPr lang="es-ES" sz="1800" dirty="0">
                <a:latin typeface="Corbel"/>
                <a:cs typeface="Calibri"/>
              </a:rPr>
              <a:t>11 </a:t>
            </a:r>
            <a:r>
              <a:rPr lang="es-ES" sz="1800" dirty="0" err="1">
                <a:latin typeface="Corbel"/>
                <a:cs typeface="Calibri"/>
              </a:rPr>
              <a:t>def</a:t>
            </a:r>
            <a:r>
              <a:rPr lang="es-ES" sz="1800" dirty="0">
                <a:latin typeface="Corbel"/>
                <a:cs typeface="Calibri"/>
              </a:rPr>
              <a:t> lector():</a:t>
            </a:r>
            <a:endParaRPr lang="es-ES" sz="1800" dirty="0">
              <a:latin typeface="Corbel"/>
              <a:ea typeface="+mn-lt"/>
              <a:cs typeface="+mn-lt"/>
            </a:endParaRPr>
          </a:p>
          <a:p>
            <a:r>
              <a:rPr lang="es-ES" sz="1800" dirty="0">
                <a:latin typeface="Corbel"/>
                <a:cs typeface="Calibri"/>
              </a:rPr>
              <a:t>12 	P(</a:t>
            </a:r>
            <a:r>
              <a:rPr lang="es-ES" sz="1800" dirty="0" err="1">
                <a:latin typeface="Corbel"/>
                <a:cs typeface="Calibri"/>
              </a:rPr>
              <a:t>mutex</a:t>
            </a:r>
            <a:r>
              <a:rPr lang="es-ES" sz="1800" dirty="0">
                <a:latin typeface="Corbel"/>
                <a:cs typeface="Calibri"/>
              </a:rPr>
              <a:t>)</a:t>
            </a:r>
            <a:endParaRPr lang="es-ES" sz="1800" dirty="0">
              <a:latin typeface="Corbel"/>
              <a:ea typeface="+mn-lt"/>
              <a:cs typeface="+mn-lt"/>
            </a:endParaRPr>
          </a:p>
          <a:p>
            <a:r>
              <a:rPr lang="es-ES" sz="1800" dirty="0">
                <a:latin typeface="Corbel"/>
                <a:cs typeface="Calibri"/>
              </a:rPr>
              <a:t>13 	lectores = lectores + 1</a:t>
            </a:r>
            <a:endParaRPr lang="es-ES" sz="1800" dirty="0">
              <a:latin typeface="Corbel"/>
              <a:ea typeface="+mn-lt"/>
              <a:cs typeface="+mn-lt"/>
            </a:endParaRPr>
          </a:p>
          <a:p>
            <a:r>
              <a:rPr lang="es-ES" sz="1800" dirty="0">
                <a:latin typeface="Corbel"/>
                <a:cs typeface="Calibri"/>
              </a:rPr>
              <a:t>14 	</a:t>
            </a:r>
            <a:r>
              <a:rPr lang="es-ES" sz="1800" dirty="0" err="1">
                <a:latin typeface="Corbel"/>
                <a:cs typeface="Calibri"/>
              </a:rPr>
              <a:t>if</a:t>
            </a:r>
            <a:r>
              <a:rPr lang="es-ES" sz="1800" dirty="0">
                <a:latin typeface="Corbel"/>
                <a:cs typeface="Calibri"/>
              </a:rPr>
              <a:t> lectores == 1:</a:t>
            </a:r>
            <a:endParaRPr lang="es-ES" sz="1800" dirty="0">
              <a:latin typeface="Corbel"/>
              <a:ea typeface="+mn-lt"/>
              <a:cs typeface="+mn-lt"/>
            </a:endParaRPr>
          </a:p>
          <a:p>
            <a:r>
              <a:rPr lang="es-ES" sz="1800" dirty="0">
                <a:latin typeface="Corbel"/>
                <a:cs typeface="Calibri"/>
              </a:rPr>
              <a:t>15 		P(</a:t>
            </a:r>
            <a:r>
              <a:rPr lang="es-ES" sz="1800" dirty="0" err="1">
                <a:latin typeface="Corbel"/>
                <a:cs typeface="Calibri"/>
              </a:rPr>
              <a:t>cuarto_vacio</a:t>
            </a:r>
            <a:r>
              <a:rPr lang="es-ES" sz="1800" dirty="0">
                <a:latin typeface="Corbel"/>
                <a:cs typeface="Calibri"/>
              </a:rPr>
              <a:t>)</a:t>
            </a:r>
            <a:endParaRPr lang="es-ES" sz="1800" dirty="0">
              <a:latin typeface="Corbel"/>
              <a:ea typeface="+mn-lt"/>
              <a:cs typeface="+mn-lt"/>
            </a:endParaRPr>
          </a:p>
          <a:p>
            <a:r>
              <a:rPr lang="es-ES" sz="1800" dirty="0">
                <a:latin typeface="Corbel"/>
                <a:cs typeface="Calibri"/>
              </a:rPr>
              <a:t>16 	V(</a:t>
            </a:r>
            <a:r>
              <a:rPr lang="es-ES" sz="1800" dirty="0" err="1">
                <a:latin typeface="Corbel"/>
                <a:cs typeface="Calibri"/>
              </a:rPr>
              <a:t>mutex</a:t>
            </a:r>
            <a:r>
              <a:rPr lang="es-ES" sz="1800" dirty="0">
                <a:latin typeface="Corbel"/>
                <a:cs typeface="Calibri"/>
              </a:rPr>
              <a:t>)</a:t>
            </a:r>
            <a:endParaRPr lang="es-ES" sz="1800" dirty="0">
              <a:latin typeface="Corbel"/>
              <a:ea typeface="+mn-lt"/>
              <a:cs typeface="+mn-lt"/>
            </a:endParaRPr>
          </a:p>
          <a:p>
            <a:r>
              <a:rPr lang="es-ES" sz="1800" dirty="0">
                <a:latin typeface="Corbel"/>
                <a:cs typeface="Calibri"/>
              </a:rPr>
              <a:t>17</a:t>
            </a:r>
            <a:endParaRPr lang="es-ES" sz="1800" dirty="0">
              <a:latin typeface="Corbel"/>
              <a:ea typeface="+mn-lt"/>
              <a:cs typeface="+mn-lt"/>
            </a:endParaRPr>
          </a:p>
          <a:p>
            <a:r>
              <a:rPr lang="es-ES" sz="1800" dirty="0">
                <a:latin typeface="Corbel"/>
                <a:cs typeface="Calibri"/>
              </a:rPr>
              <a:t>18 	lee()</a:t>
            </a:r>
            <a:endParaRPr lang="es-ES" sz="1800" dirty="0">
              <a:latin typeface="Corbel"/>
              <a:ea typeface="+mn-lt"/>
              <a:cs typeface="+mn-lt"/>
            </a:endParaRPr>
          </a:p>
          <a:p>
            <a:r>
              <a:rPr lang="es-ES" sz="1800" dirty="0">
                <a:latin typeface="Corbel"/>
                <a:cs typeface="Calibri"/>
              </a:rPr>
              <a:t>19</a:t>
            </a:r>
            <a:endParaRPr lang="es-ES" sz="1800" dirty="0">
              <a:latin typeface="Corbel"/>
              <a:ea typeface="+mn-lt"/>
              <a:cs typeface="+mn-lt"/>
            </a:endParaRPr>
          </a:p>
          <a:p>
            <a:r>
              <a:rPr lang="es-ES" sz="1800" dirty="0">
                <a:latin typeface="Corbel"/>
                <a:cs typeface="Calibri"/>
              </a:rPr>
              <a:t>20 	P(</a:t>
            </a:r>
            <a:r>
              <a:rPr lang="es-ES" sz="1800" dirty="0" err="1">
                <a:latin typeface="Corbel"/>
                <a:cs typeface="Calibri"/>
              </a:rPr>
              <a:t>mutex</a:t>
            </a:r>
            <a:r>
              <a:rPr lang="es-ES" sz="1800" dirty="0">
                <a:latin typeface="Corbel"/>
                <a:cs typeface="Calibri"/>
              </a:rPr>
              <a:t>)</a:t>
            </a:r>
            <a:endParaRPr lang="es-ES" sz="1800" dirty="0">
              <a:latin typeface="Corbel"/>
              <a:ea typeface="+mn-lt"/>
              <a:cs typeface="+mn-lt"/>
            </a:endParaRPr>
          </a:p>
          <a:p>
            <a:r>
              <a:rPr lang="es-ES" sz="1800" dirty="0">
                <a:latin typeface="Corbel"/>
                <a:cs typeface="Calibri"/>
              </a:rPr>
              <a:t>21 	lectores = lectores - 1</a:t>
            </a:r>
            <a:endParaRPr lang="es-ES" sz="1800" dirty="0">
              <a:latin typeface="Corbel"/>
              <a:ea typeface="+mn-lt"/>
              <a:cs typeface="+mn-lt"/>
            </a:endParaRPr>
          </a:p>
          <a:p>
            <a:r>
              <a:rPr lang="es-ES" sz="1800" dirty="0">
                <a:latin typeface="Corbel"/>
                <a:cs typeface="Calibri"/>
              </a:rPr>
              <a:t>22 	</a:t>
            </a:r>
            <a:r>
              <a:rPr lang="es-ES" sz="1800" dirty="0" err="1">
                <a:latin typeface="Corbel"/>
                <a:cs typeface="Calibri"/>
              </a:rPr>
              <a:t>if</a:t>
            </a:r>
            <a:r>
              <a:rPr lang="es-ES" sz="1800" dirty="0">
                <a:latin typeface="Corbel"/>
                <a:cs typeface="Calibri"/>
              </a:rPr>
              <a:t> lectores == 0:</a:t>
            </a:r>
            <a:endParaRPr lang="es-ES" sz="1800" dirty="0">
              <a:latin typeface="Corbel"/>
              <a:ea typeface="+mn-lt"/>
              <a:cs typeface="+mn-lt"/>
            </a:endParaRPr>
          </a:p>
          <a:p>
            <a:r>
              <a:rPr lang="es-ES" sz="1800" dirty="0">
                <a:latin typeface="Corbel"/>
                <a:cs typeface="Calibri"/>
              </a:rPr>
              <a:t>23 		V(</a:t>
            </a:r>
            <a:r>
              <a:rPr lang="es-ES" sz="1800" dirty="0" err="1">
                <a:latin typeface="Corbel"/>
                <a:cs typeface="Calibri"/>
              </a:rPr>
              <a:t>cuarto_vacio</a:t>
            </a:r>
            <a:r>
              <a:rPr lang="es-ES" sz="1800" dirty="0">
                <a:latin typeface="Corbel"/>
                <a:cs typeface="Calibri"/>
              </a:rPr>
              <a:t>)</a:t>
            </a:r>
            <a:endParaRPr lang="es-ES" sz="1800" dirty="0">
              <a:latin typeface="Corbel"/>
              <a:ea typeface="+mn-lt"/>
              <a:cs typeface="+mn-lt"/>
            </a:endParaRPr>
          </a:p>
          <a:p>
            <a:r>
              <a:rPr lang="es-ES" sz="1800" dirty="0">
                <a:latin typeface="Corbel"/>
                <a:cs typeface="Calibri"/>
              </a:rPr>
              <a:t>24 	V(</a:t>
            </a:r>
            <a:r>
              <a:rPr lang="es-ES" sz="1800" dirty="0" err="1">
                <a:latin typeface="Corbel"/>
                <a:cs typeface="Calibri"/>
              </a:rPr>
              <a:t>mutex</a:t>
            </a:r>
            <a:r>
              <a:rPr lang="es-ES" sz="1800" dirty="0">
                <a:latin typeface="Corbel"/>
                <a:cs typeface="Calibri"/>
              </a:rPr>
              <a:t>)</a:t>
            </a:r>
            <a:endParaRPr lang="es-ES" sz="1800" dirty="0">
              <a:latin typeface="Corbel"/>
            </a:endParaRPr>
          </a:p>
        </p:txBody>
      </p:sp>
    </p:spTree>
    <p:extLst>
      <p:ext uri="{BB962C8B-B14F-4D97-AF65-F5344CB8AC3E}">
        <p14:creationId xmlns:p14="http://schemas.microsoft.com/office/powerpoint/2010/main" val="1456024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A067F-9786-44C2-9AF9-9C7625989D99}"/>
              </a:ext>
            </a:extLst>
          </p:cNvPr>
          <p:cNvSpPr>
            <a:spLocks noGrp="1"/>
          </p:cNvSpPr>
          <p:nvPr>
            <p:ph type="title"/>
          </p:nvPr>
        </p:nvSpPr>
        <p:spPr>
          <a:xfrm>
            <a:off x="629841" y="163843"/>
            <a:ext cx="7886700" cy="836733"/>
          </a:xfrm>
        </p:spPr>
        <p:txBody>
          <a:bodyPr>
            <a:normAutofit/>
          </a:bodyPr>
          <a:lstStyle/>
          <a:p>
            <a:pPr algn="ctr"/>
            <a:r>
              <a:rPr lang="es-ES" sz="3600" b="1" dirty="0">
                <a:latin typeface="Corbel"/>
                <a:cs typeface="Calibri Light"/>
              </a:rPr>
              <a:t>Solución</a:t>
            </a:r>
            <a:endParaRPr lang="es-ES" sz="3600" b="1" dirty="0">
              <a:latin typeface="Corbel"/>
            </a:endParaRPr>
          </a:p>
        </p:txBody>
      </p:sp>
      <p:sp>
        <p:nvSpPr>
          <p:cNvPr id="4" name="Marcador de contenido 3">
            <a:extLst>
              <a:ext uri="{FF2B5EF4-FFF2-40B4-BE49-F238E27FC236}">
                <a16:creationId xmlns:a16="http://schemas.microsoft.com/office/drawing/2014/main" id="{9B2E1E1A-1A0D-4379-B21C-083B62BB9F87}"/>
              </a:ext>
            </a:extLst>
          </p:cNvPr>
          <p:cNvSpPr>
            <a:spLocks noGrp="1"/>
          </p:cNvSpPr>
          <p:nvPr>
            <p:ph sz="half" idx="2"/>
          </p:nvPr>
        </p:nvSpPr>
        <p:spPr>
          <a:xfrm>
            <a:off x="629842" y="1081718"/>
            <a:ext cx="3868340" cy="5596775"/>
          </a:xfrm>
        </p:spPr>
        <p:txBody>
          <a:bodyPr vert="horz" lIns="91440" tIns="45720" rIns="91440" bIns="45720" rtlCol="0" anchor="t">
            <a:normAutofit fontScale="55000" lnSpcReduction="20000"/>
          </a:bodyPr>
          <a:lstStyle/>
          <a:p>
            <a:r>
              <a:rPr lang="es-ES" dirty="0">
                <a:ea typeface="+mn-lt"/>
                <a:cs typeface="+mn-lt"/>
              </a:rPr>
              <a:t>1 </a:t>
            </a:r>
            <a:r>
              <a:rPr lang="es-ES" dirty="0" err="1">
                <a:ea typeface="+mn-lt"/>
                <a:cs typeface="+mn-lt"/>
              </a:rPr>
              <a:t>import</a:t>
            </a:r>
            <a:r>
              <a:rPr lang="es-ES" dirty="0">
                <a:ea typeface="+mn-lt"/>
                <a:cs typeface="+mn-lt"/>
              </a:rPr>
              <a:t> </a:t>
            </a:r>
            <a:r>
              <a:rPr lang="es-ES" dirty="0" err="1">
                <a:ea typeface="+mn-lt"/>
                <a:cs typeface="+mn-lt"/>
              </a:rPr>
              <a:t>threading</a:t>
            </a:r>
            <a:endParaRPr lang="es-ES" dirty="0" err="1">
              <a:cs typeface="Calibri" panose="020F0502020204030204"/>
            </a:endParaRPr>
          </a:p>
          <a:p>
            <a:r>
              <a:rPr lang="es-ES" dirty="0">
                <a:ea typeface="+mn-lt"/>
                <a:cs typeface="+mn-lt"/>
              </a:rPr>
              <a:t>2 lectores = 0</a:t>
            </a:r>
            <a:endParaRPr lang="es-ES" dirty="0"/>
          </a:p>
          <a:p>
            <a:r>
              <a:rPr lang="es-ES" dirty="0">
                <a:ea typeface="+mn-lt"/>
                <a:cs typeface="+mn-lt"/>
              </a:rPr>
              <a:t>3 </a:t>
            </a:r>
            <a:r>
              <a:rPr lang="es-ES" dirty="0" err="1">
                <a:ea typeface="+mn-lt"/>
                <a:cs typeface="+mn-lt"/>
              </a:rPr>
              <a:t>mutex</a:t>
            </a:r>
            <a:r>
              <a:rPr lang="es-ES" dirty="0">
                <a:ea typeface="+mn-lt"/>
                <a:cs typeface="+mn-lt"/>
              </a:rPr>
              <a:t> = </a:t>
            </a:r>
            <a:r>
              <a:rPr lang="es-ES" dirty="0" err="1">
                <a:ea typeface="+mn-lt"/>
                <a:cs typeface="+mn-lt"/>
              </a:rPr>
              <a:t>threading.Semaphore</a:t>
            </a:r>
            <a:r>
              <a:rPr lang="es-ES" dirty="0">
                <a:ea typeface="+mn-lt"/>
                <a:cs typeface="+mn-lt"/>
              </a:rPr>
              <a:t>(1)</a:t>
            </a:r>
            <a:endParaRPr lang="es-ES" dirty="0"/>
          </a:p>
          <a:p>
            <a:r>
              <a:rPr lang="es-ES" dirty="0">
                <a:ea typeface="+mn-lt"/>
                <a:cs typeface="+mn-lt"/>
              </a:rPr>
              <a:t>4 </a:t>
            </a:r>
            <a:r>
              <a:rPr lang="es-ES" dirty="0" err="1">
                <a:ea typeface="+mn-lt"/>
                <a:cs typeface="+mn-lt"/>
              </a:rPr>
              <a:t>cuarto_vacio</a:t>
            </a:r>
            <a:r>
              <a:rPr lang="es-ES" dirty="0">
                <a:ea typeface="+mn-lt"/>
                <a:cs typeface="+mn-lt"/>
              </a:rPr>
              <a:t> = </a:t>
            </a:r>
            <a:r>
              <a:rPr lang="es-ES" dirty="0" err="1">
                <a:ea typeface="+mn-lt"/>
                <a:cs typeface="+mn-lt"/>
              </a:rPr>
              <a:t>threading.Semaphore</a:t>
            </a:r>
            <a:r>
              <a:rPr lang="es-ES" dirty="0">
                <a:ea typeface="+mn-lt"/>
                <a:cs typeface="+mn-lt"/>
              </a:rPr>
              <a:t>(1)</a:t>
            </a:r>
            <a:endParaRPr lang="es-ES" dirty="0"/>
          </a:p>
          <a:p>
            <a:r>
              <a:rPr lang="es-ES" dirty="0">
                <a:ea typeface="+mn-lt"/>
                <a:cs typeface="+mn-lt"/>
              </a:rPr>
              <a:t>5 torniquete = </a:t>
            </a:r>
            <a:r>
              <a:rPr lang="es-ES" dirty="0" err="1">
                <a:ea typeface="+mn-lt"/>
                <a:cs typeface="+mn-lt"/>
              </a:rPr>
              <a:t>threading.Semaphore</a:t>
            </a:r>
            <a:r>
              <a:rPr lang="es-ES" dirty="0">
                <a:ea typeface="+mn-lt"/>
                <a:cs typeface="+mn-lt"/>
              </a:rPr>
              <a:t>(1)</a:t>
            </a:r>
            <a:endParaRPr lang="es-ES" dirty="0"/>
          </a:p>
          <a:p>
            <a:r>
              <a:rPr lang="es-ES" dirty="0">
                <a:ea typeface="+mn-lt"/>
                <a:cs typeface="+mn-lt"/>
              </a:rPr>
              <a:t>6</a:t>
            </a:r>
            <a:endParaRPr lang="es-ES" dirty="0"/>
          </a:p>
          <a:p>
            <a:r>
              <a:rPr lang="es-ES" dirty="0">
                <a:ea typeface="+mn-lt"/>
                <a:cs typeface="+mn-lt"/>
              </a:rPr>
              <a:t>7 </a:t>
            </a:r>
            <a:r>
              <a:rPr lang="es-ES" dirty="0" err="1">
                <a:ea typeface="+mn-lt"/>
                <a:cs typeface="+mn-lt"/>
              </a:rPr>
              <a:t>def</a:t>
            </a:r>
            <a:r>
              <a:rPr lang="es-ES" dirty="0">
                <a:ea typeface="+mn-lt"/>
                <a:cs typeface="+mn-lt"/>
              </a:rPr>
              <a:t> escritor():</a:t>
            </a:r>
            <a:endParaRPr lang="es-ES" dirty="0"/>
          </a:p>
          <a:p>
            <a:r>
              <a:rPr lang="es-ES" dirty="0">
                <a:ea typeface="+mn-lt"/>
                <a:cs typeface="+mn-lt"/>
              </a:rPr>
              <a:t>8 	P(Torniquete)</a:t>
            </a:r>
            <a:endParaRPr lang="es-ES" dirty="0"/>
          </a:p>
          <a:p>
            <a:r>
              <a:rPr lang="es-ES" dirty="0">
                <a:ea typeface="+mn-lt"/>
                <a:cs typeface="+mn-lt"/>
              </a:rPr>
              <a:t>9 	P(</a:t>
            </a:r>
            <a:r>
              <a:rPr lang="es-ES" dirty="0" err="1">
                <a:ea typeface="+mn-lt"/>
                <a:cs typeface="+mn-lt"/>
              </a:rPr>
              <a:t>cuarto_vacio</a:t>
            </a:r>
            <a:r>
              <a:rPr lang="es-ES" dirty="0">
                <a:ea typeface="+mn-lt"/>
                <a:cs typeface="+mn-lt"/>
              </a:rPr>
              <a:t>)</a:t>
            </a:r>
            <a:endParaRPr lang="es-ES" dirty="0"/>
          </a:p>
          <a:p>
            <a:r>
              <a:rPr lang="es-ES" dirty="0">
                <a:ea typeface="+mn-lt"/>
                <a:cs typeface="+mn-lt"/>
              </a:rPr>
              <a:t>10 	escribe()</a:t>
            </a:r>
            <a:endParaRPr lang="es-ES" dirty="0"/>
          </a:p>
          <a:p>
            <a:r>
              <a:rPr lang="es-ES" dirty="0">
                <a:ea typeface="+mn-lt"/>
                <a:cs typeface="+mn-lt"/>
              </a:rPr>
              <a:t>11 	V(</a:t>
            </a:r>
            <a:r>
              <a:rPr lang="es-ES" dirty="0" err="1">
                <a:ea typeface="+mn-lt"/>
                <a:cs typeface="+mn-lt"/>
              </a:rPr>
              <a:t>cuarto_vacio</a:t>
            </a:r>
            <a:r>
              <a:rPr lang="es-ES" dirty="0">
                <a:ea typeface="+mn-lt"/>
                <a:cs typeface="+mn-lt"/>
              </a:rPr>
              <a:t>)</a:t>
            </a:r>
            <a:endParaRPr lang="es-ES" dirty="0"/>
          </a:p>
          <a:p>
            <a:r>
              <a:rPr lang="es-ES" dirty="0">
                <a:ea typeface="+mn-lt"/>
                <a:cs typeface="+mn-lt"/>
              </a:rPr>
              <a:t>12 	V(torniquete)</a:t>
            </a:r>
            <a:endParaRPr lang="es-ES" dirty="0"/>
          </a:p>
          <a:p>
            <a:r>
              <a:rPr lang="es-ES" dirty="0">
                <a:ea typeface="+mn-lt"/>
                <a:cs typeface="+mn-lt"/>
              </a:rPr>
              <a:t>13</a:t>
            </a:r>
            <a:endParaRPr lang="es-ES" dirty="0"/>
          </a:p>
          <a:p>
            <a:r>
              <a:rPr lang="es-ES" dirty="0">
                <a:ea typeface="+mn-lt"/>
                <a:cs typeface="+mn-lt"/>
              </a:rPr>
              <a:t>14 </a:t>
            </a:r>
            <a:r>
              <a:rPr lang="es-ES" dirty="0" err="1">
                <a:ea typeface="+mn-lt"/>
                <a:cs typeface="+mn-lt"/>
              </a:rPr>
              <a:t>def</a:t>
            </a:r>
            <a:r>
              <a:rPr lang="es-ES" dirty="0">
                <a:ea typeface="+mn-lt"/>
                <a:cs typeface="+mn-lt"/>
              </a:rPr>
              <a:t> lector():</a:t>
            </a:r>
            <a:endParaRPr lang="es-ES" dirty="0"/>
          </a:p>
          <a:p>
            <a:r>
              <a:rPr lang="es-ES" dirty="0">
                <a:ea typeface="+mn-lt"/>
                <a:cs typeface="+mn-lt"/>
              </a:rPr>
              <a:t>15 	global lectores</a:t>
            </a:r>
            <a:endParaRPr lang="es-ES" dirty="0"/>
          </a:p>
          <a:p>
            <a:r>
              <a:rPr lang="es-ES" dirty="0">
                <a:ea typeface="+mn-lt"/>
                <a:cs typeface="+mn-lt"/>
              </a:rPr>
              <a:t>16 	P(torniquete)</a:t>
            </a:r>
            <a:endParaRPr lang="es-ES" dirty="0"/>
          </a:p>
          <a:p>
            <a:r>
              <a:rPr lang="es-ES" dirty="0">
                <a:ea typeface="+mn-lt"/>
                <a:cs typeface="+mn-lt"/>
              </a:rPr>
              <a:t>17 	V(torniquete)</a:t>
            </a:r>
            <a:endParaRPr lang="es-ES" dirty="0"/>
          </a:p>
        </p:txBody>
      </p:sp>
      <p:sp>
        <p:nvSpPr>
          <p:cNvPr id="6" name="Marcador de contenido 5">
            <a:extLst>
              <a:ext uri="{FF2B5EF4-FFF2-40B4-BE49-F238E27FC236}">
                <a16:creationId xmlns:a16="http://schemas.microsoft.com/office/drawing/2014/main" id="{84BA0E40-6BCC-4EE6-9ADE-9B6173424862}"/>
              </a:ext>
            </a:extLst>
          </p:cNvPr>
          <p:cNvSpPr>
            <a:spLocks noGrp="1"/>
          </p:cNvSpPr>
          <p:nvPr>
            <p:ph sz="quarter" idx="4"/>
          </p:nvPr>
        </p:nvSpPr>
        <p:spPr>
          <a:xfrm>
            <a:off x="4629150" y="1124849"/>
            <a:ext cx="3887391" cy="5438625"/>
          </a:xfrm>
        </p:spPr>
        <p:txBody>
          <a:bodyPr vert="horz" lIns="91440" tIns="45720" rIns="91440" bIns="45720" rtlCol="0" anchor="t">
            <a:normAutofit fontScale="55000" lnSpcReduction="20000"/>
          </a:bodyPr>
          <a:lstStyle/>
          <a:p>
            <a:r>
              <a:rPr lang="es-ES" dirty="0">
                <a:ea typeface="+mn-lt"/>
                <a:cs typeface="+mn-lt"/>
              </a:rPr>
              <a:t>18 //Continúa </a:t>
            </a:r>
            <a:endParaRPr lang="es-ES" dirty="0">
              <a:cs typeface="Calibri" panose="020F0502020204030204"/>
            </a:endParaRPr>
          </a:p>
          <a:p>
            <a:r>
              <a:rPr lang="es-ES" dirty="0">
                <a:ea typeface="+mn-lt"/>
                <a:cs typeface="+mn-lt"/>
              </a:rPr>
              <a:t>19 	P(</a:t>
            </a:r>
            <a:r>
              <a:rPr lang="es-ES" dirty="0" err="1">
                <a:ea typeface="+mn-lt"/>
                <a:cs typeface="+mn-lt"/>
              </a:rPr>
              <a:t>mutex</a:t>
            </a:r>
            <a:r>
              <a:rPr lang="es-ES" dirty="0">
                <a:ea typeface="+mn-lt"/>
                <a:cs typeface="+mn-lt"/>
              </a:rPr>
              <a:t>)</a:t>
            </a:r>
            <a:endParaRPr lang="es-ES" dirty="0"/>
          </a:p>
          <a:p>
            <a:r>
              <a:rPr lang="es-ES" dirty="0">
                <a:ea typeface="+mn-lt"/>
                <a:cs typeface="+mn-lt"/>
              </a:rPr>
              <a:t>20 	lectores = lectores + 1</a:t>
            </a:r>
            <a:endParaRPr lang="es-ES" dirty="0"/>
          </a:p>
          <a:p>
            <a:r>
              <a:rPr lang="es-ES" dirty="0">
                <a:ea typeface="+mn-lt"/>
                <a:cs typeface="+mn-lt"/>
              </a:rPr>
              <a:t>21 	</a:t>
            </a:r>
            <a:r>
              <a:rPr lang="es-ES" dirty="0" err="1">
                <a:ea typeface="+mn-lt"/>
                <a:cs typeface="+mn-lt"/>
              </a:rPr>
              <a:t>if</a:t>
            </a:r>
            <a:r>
              <a:rPr lang="es-ES" dirty="0">
                <a:ea typeface="+mn-lt"/>
                <a:cs typeface="+mn-lt"/>
              </a:rPr>
              <a:t> lectores == 1:</a:t>
            </a:r>
            <a:endParaRPr lang="es-ES" dirty="0"/>
          </a:p>
          <a:p>
            <a:r>
              <a:rPr lang="es-ES" dirty="0">
                <a:ea typeface="+mn-lt"/>
                <a:cs typeface="+mn-lt"/>
              </a:rPr>
              <a:t>22 		P(</a:t>
            </a:r>
            <a:r>
              <a:rPr lang="es-ES" dirty="0" err="1">
                <a:ea typeface="+mn-lt"/>
                <a:cs typeface="+mn-lt"/>
              </a:rPr>
              <a:t>cuarto_vacio</a:t>
            </a:r>
            <a:r>
              <a:rPr lang="es-ES" dirty="0">
                <a:ea typeface="+mn-lt"/>
                <a:cs typeface="+mn-lt"/>
              </a:rPr>
              <a:t>)</a:t>
            </a:r>
            <a:endParaRPr lang="es-ES" dirty="0"/>
          </a:p>
          <a:p>
            <a:r>
              <a:rPr lang="es-ES" dirty="0">
                <a:ea typeface="+mn-lt"/>
                <a:cs typeface="+mn-lt"/>
              </a:rPr>
              <a:t>23 	V(</a:t>
            </a:r>
            <a:r>
              <a:rPr lang="es-ES" dirty="0" err="1">
                <a:ea typeface="+mn-lt"/>
                <a:cs typeface="+mn-lt"/>
              </a:rPr>
              <a:t>mutex</a:t>
            </a:r>
            <a:r>
              <a:rPr lang="es-ES" dirty="0">
                <a:ea typeface="+mn-lt"/>
                <a:cs typeface="+mn-lt"/>
              </a:rPr>
              <a:t>)</a:t>
            </a:r>
            <a:endParaRPr lang="es-ES" dirty="0"/>
          </a:p>
          <a:p>
            <a:r>
              <a:rPr lang="es-ES" dirty="0">
                <a:ea typeface="+mn-lt"/>
                <a:cs typeface="+mn-lt"/>
              </a:rPr>
              <a:t>24</a:t>
            </a:r>
            <a:endParaRPr lang="es-ES" dirty="0"/>
          </a:p>
          <a:p>
            <a:r>
              <a:rPr lang="es-ES" dirty="0">
                <a:ea typeface="+mn-lt"/>
                <a:cs typeface="+mn-lt"/>
              </a:rPr>
              <a:t>25 	lee()</a:t>
            </a:r>
            <a:endParaRPr lang="es-ES" dirty="0"/>
          </a:p>
          <a:p>
            <a:r>
              <a:rPr lang="es-ES" dirty="0">
                <a:ea typeface="+mn-lt"/>
                <a:cs typeface="+mn-lt"/>
              </a:rPr>
              <a:t>26</a:t>
            </a:r>
            <a:endParaRPr lang="es-ES" dirty="0"/>
          </a:p>
          <a:p>
            <a:r>
              <a:rPr lang="es-ES" dirty="0">
                <a:ea typeface="+mn-lt"/>
                <a:cs typeface="+mn-lt"/>
              </a:rPr>
              <a:t>27 	P(</a:t>
            </a:r>
            <a:r>
              <a:rPr lang="es-ES" dirty="0" err="1">
                <a:ea typeface="+mn-lt"/>
                <a:cs typeface="+mn-lt"/>
              </a:rPr>
              <a:t>mutex</a:t>
            </a:r>
            <a:r>
              <a:rPr lang="es-ES" dirty="0">
                <a:ea typeface="+mn-lt"/>
                <a:cs typeface="+mn-lt"/>
              </a:rPr>
              <a:t>)</a:t>
            </a:r>
            <a:endParaRPr lang="es-ES" dirty="0"/>
          </a:p>
          <a:p>
            <a:r>
              <a:rPr lang="es-ES" dirty="0">
                <a:ea typeface="+mn-lt"/>
                <a:cs typeface="+mn-lt"/>
              </a:rPr>
              <a:t>28 	lectores = lectores - 1</a:t>
            </a:r>
            <a:endParaRPr lang="es-ES" dirty="0"/>
          </a:p>
          <a:p>
            <a:r>
              <a:rPr lang="es-ES" dirty="0">
                <a:ea typeface="+mn-lt"/>
                <a:cs typeface="+mn-lt"/>
              </a:rPr>
              <a:t>29 	</a:t>
            </a:r>
            <a:r>
              <a:rPr lang="es-ES" dirty="0" err="1">
                <a:ea typeface="+mn-lt"/>
                <a:cs typeface="+mn-lt"/>
              </a:rPr>
              <a:t>if</a:t>
            </a:r>
            <a:r>
              <a:rPr lang="es-ES" dirty="0">
                <a:ea typeface="+mn-lt"/>
                <a:cs typeface="+mn-lt"/>
              </a:rPr>
              <a:t> lectores == 0:</a:t>
            </a:r>
            <a:endParaRPr lang="es-ES" dirty="0"/>
          </a:p>
          <a:p>
            <a:r>
              <a:rPr lang="es-ES" dirty="0">
                <a:ea typeface="+mn-lt"/>
                <a:cs typeface="+mn-lt"/>
              </a:rPr>
              <a:t>30 		V(</a:t>
            </a:r>
            <a:r>
              <a:rPr lang="es-ES" dirty="0" err="1">
                <a:ea typeface="+mn-lt"/>
                <a:cs typeface="+mn-lt"/>
              </a:rPr>
              <a:t>cuarto_vacio</a:t>
            </a:r>
            <a:r>
              <a:rPr lang="es-ES" dirty="0">
                <a:ea typeface="+mn-lt"/>
                <a:cs typeface="+mn-lt"/>
              </a:rPr>
              <a:t>)</a:t>
            </a:r>
            <a:endParaRPr lang="es-ES" dirty="0"/>
          </a:p>
          <a:p>
            <a:r>
              <a:rPr lang="es-ES" dirty="0">
                <a:ea typeface="+mn-lt"/>
                <a:cs typeface="+mn-lt"/>
              </a:rPr>
              <a:t>31 V(</a:t>
            </a:r>
            <a:r>
              <a:rPr lang="es-ES" u="sng" dirty="0" err="1">
                <a:ea typeface="+mn-lt"/>
                <a:cs typeface="+mn-lt"/>
              </a:rPr>
              <a:t>mutex</a:t>
            </a:r>
            <a:r>
              <a:rPr lang="es-ES" dirty="0">
                <a:ea typeface="+mn-lt"/>
                <a:cs typeface="+mn-lt"/>
              </a:rPr>
              <a:t>)</a:t>
            </a:r>
            <a:endParaRPr lang="es-ES" dirty="0"/>
          </a:p>
        </p:txBody>
      </p:sp>
    </p:spTree>
    <p:extLst>
      <p:ext uri="{BB962C8B-B14F-4D97-AF65-F5344CB8AC3E}">
        <p14:creationId xmlns:p14="http://schemas.microsoft.com/office/powerpoint/2010/main" val="2532583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D31B3E-56AD-4506-A895-D46AC61A58E9}"/>
              </a:ext>
            </a:extLst>
          </p:cNvPr>
          <p:cNvSpPr>
            <a:spLocks noGrp="1"/>
          </p:cNvSpPr>
          <p:nvPr>
            <p:ph idx="1"/>
          </p:nvPr>
        </p:nvSpPr>
        <p:spPr>
          <a:xfrm>
            <a:off x="539750" y="188913"/>
            <a:ext cx="8064500" cy="6048375"/>
          </a:xfrm>
        </p:spPr>
        <p:txBody>
          <a:bodyPr vert="horz" lIns="91440" tIns="45720" rIns="91440" bIns="45720" rtlCol="0" anchor="t">
            <a:normAutofit fontScale="92500" lnSpcReduction="10000"/>
          </a:bodyPr>
          <a:lstStyle/>
          <a:p>
            <a:pPr marL="0" indent="0" algn="ctr">
              <a:buFontTx/>
              <a:buNone/>
              <a:defRPr/>
            </a:pPr>
            <a:r>
              <a:rPr lang="es-ES" sz="3600" b="1">
                <a:latin typeface="Corbel"/>
                <a:cs typeface="Arial"/>
              </a:rPr>
              <a:t>Barrera</a:t>
            </a:r>
          </a:p>
          <a:p>
            <a:pPr marL="0" indent="0" algn="ctr">
              <a:buFontTx/>
              <a:buNone/>
              <a:defRPr/>
            </a:pPr>
            <a:endParaRPr lang="es-ES" sz="2400" b="1">
              <a:latin typeface="Arial" panose="020B0604020202020204" pitchFamily="34" charset="0"/>
              <a:cs typeface="Arial" panose="020B0604020202020204" pitchFamily="34" charset="0"/>
            </a:endParaRPr>
          </a:p>
          <a:p>
            <a:pPr marL="0" indent="0" algn="just">
              <a:buFontTx/>
              <a:buNone/>
              <a:defRPr/>
            </a:pPr>
            <a:r>
              <a:rPr lang="es-ES" sz="2400">
                <a:latin typeface="Corbel"/>
                <a:cs typeface="Arial"/>
              </a:rPr>
              <a:t>Una barrera es una generalización de </a:t>
            </a:r>
            <a:r>
              <a:rPr lang="es-ES" sz="2400" err="1">
                <a:latin typeface="Corbel"/>
                <a:cs typeface="Arial"/>
              </a:rPr>
              <a:t>rendezvous</a:t>
            </a:r>
            <a:r>
              <a:rPr lang="es-ES" sz="2400">
                <a:latin typeface="Corbel"/>
                <a:cs typeface="Arial"/>
              </a:rPr>
              <a:t> que permite la sincronización entre varios hilos (no sólo dos), y no requiere que el papel de cada uno de los hilos sea distinto.</a:t>
            </a:r>
          </a:p>
          <a:p>
            <a:pPr marL="0" indent="0" algn="just">
              <a:buFontTx/>
              <a:buNone/>
              <a:defRPr/>
            </a:pPr>
            <a:r>
              <a:rPr lang="es-ES" sz="2400">
                <a:latin typeface="Corbel"/>
                <a:cs typeface="Arial"/>
              </a:rPr>
              <a:t>Esta construcción busca que ninguno de los hilos continúe ejecutando hasta que todos hayan llegado a un punto dado.</a:t>
            </a:r>
          </a:p>
          <a:p>
            <a:pPr marL="0" indent="0" algn="just">
              <a:buFontTx/>
              <a:buNone/>
              <a:defRPr/>
            </a:pPr>
            <a:r>
              <a:rPr lang="es-ES" sz="2400">
                <a:latin typeface="Corbel"/>
                <a:cs typeface="Arial"/>
              </a:rPr>
              <a:t>Para implementar una barrera, es necesario que ésta guarde algo de información adicional además del semáforo, particularmente, el número de hilos que se han lanzado (para esperarlos a todos). Esta será una variable compartida y, por tanto, requiere de un </a:t>
            </a:r>
            <a:r>
              <a:rPr lang="es-ES" sz="2400" err="1">
                <a:latin typeface="Corbel"/>
                <a:cs typeface="Arial"/>
              </a:rPr>
              <a:t>mutex</a:t>
            </a:r>
            <a:r>
              <a:rPr lang="es-ES" sz="2400">
                <a:latin typeface="Corbel"/>
                <a:cs typeface="Arial"/>
              </a:rPr>
              <a:t>. La inicialización (que se ejecuta antes de iniciar los hilos) será:</a:t>
            </a:r>
          </a:p>
          <a:p>
            <a:pPr marL="0" indent="0" algn="just">
              <a:buFontTx/>
              <a:buNone/>
              <a:defRPr/>
            </a:pPr>
            <a:endParaRPr lang="es-ES" sz="2000">
              <a:latin typeface="Arial" panose="020B0604020202020204" pitchFamily="34" charset="0"/>
              <a:cs typeface="Arial" panose="020B0604020202020204" pitchFamily="34" charset="0"/>
            </a:endParaRPr>
          </a:p>
          <a:p>
            <a:pPr>
              <a:defRPr/>
            </a:pPr>
            <a:r>
              <a:rPr lang="es-AR" sz="2000"/>
              <a:t>1 </a:t>
            </a:r>
            <a:r>
              <a:rPr lang="es-AR" sz="2000" b="1" err="1"/>
              <a:t>num_hilos</a:t>
            </a:r>
            <a:r>
              <a:rPr lang="es-AR" sz="2000" b="1"/>
              <a:t> = 10</a:t>
            </a:r>
          </a:p>
          <a:p>
            <a:pPr>
              <a:defRPr/>
            </a:pPr>
            <a:r>
              <a:rPr lang="es-AR" sz="2000"/>
              <a:t>2 </a:t>
            </a:r>
            <a:r>
              <a:rPr lang="es-AR" sz="2000" b="1"/>
              <a:t>cuenta = 0</a:t>
            </a:r>
          </a:p>
          <a:p>
            <a:pPr>
              <a:defRPr/>
            </a:pPr>
            <a:r>
              <a:rPr lang="es-AR" sz="2000"/>
              <a:t>3 </a:t>
            </a:r>
            <a:r>
              <a:rPr lang="es-AR" sz="2000" b="1" err="1"/>
              <a:t>mutex</a:t>
            </a:r>
            <a:r>
              <a:rPr lang="es-AR" sz="2000" b="1"/>
              <a:t> = </a:t>
            </a:r>
            <a:r>
              <a:rPr lang="es-AR" sz="2000" b="1" err="1"/>
              <a:t>Semaphore</a:t>
            </a:r>
            <a:r>
              <a:rPr lang="es-AR" sz="2000" b="1"/>
              <a:t>(1)</a:t>
            </a:r>
          </a:p>
          <a:p>
            <a:pPr>
              <a:defRPr/>
            </a:pPr>
            <a:r>
              <a:rPr lang="es-AR" sz="2000"/>
              <a:t>4 </a:t>
            </a:r>
            <a:r>
              <a:rPr lang="es-AR" sz="2000" b="1"/>
              <a:t>barrera = </a:t>
            </a:r>
            <a:r>
              <a:rPr lang="es-AR" sz="2000" b="1" err="1"/>
              <a:t>Semaphore</a:t>
            </a:r>
            <a:r>
              <a:rPr lang="es-AR" sz="2000" b="1"/>
              <a:t>(0)</a:t>
            </a:r>
            <a:endParaRPr lang="es-AR" sz="200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9CD82E-A853-4371-970E-110D2FFD478D}"/>
              </a:ext>
            </a:extLst>
          </p:cNvPr>
          <p:cNvSpPr>
            <a:spLocks noGrp="1"/>
          </p:cNvSpPr>
          <p:nvPr>
            <p:ph idx="1"/>
          </p:nvPr>
        </p:nvSpPr>
        <p:spPr>
          <a:xfrm>
            <a:off x="323850" y="188913"/>
            <a:ext cx="8424863" cy="6669087"/>
          </a:xfrm>
        </p:spPr>
        <p:txBody>
          <a:bodyPr vert="horz" lIns="91440" tIns="45720" rIns="91440" bIns="45720" rtlCol="0" anchor="t">
            <a:normAutofit lnSpcReduction="10000"/>
          </a:bodyPr>
          <a:lstStyle/>
          <a:p>
            <a:pPr marL="0" indent="0" algn="just">
              <a:buFontTx/>
              <a:buNone/>
              <a:defRPr/>
            </a:pPr>
            <a:r>
              <a:rPr lang="es-ES" sz="2400" dirty="0">
                <a:latin typeface="Corbel"/>
                <a:cs typeface="Arial"/>
              </a:rPr>
              <a:t>Ahora, suponiendo que todos los hilos tienen que realizar, por separado, la inicialización de su estado, y ninguno de ellos debe comenzar el procesamiento hasta que todos hayan efectuado su inicialización:</a:t>
            </a:r>
          </a:p>
          <a:p>
            <a:pPr marL="0" indent="0" algn="just">
              <a:buFontTx/>
              <a:buNone/>
              <a:defRPr/>
            </a:pPr>
            <a:endParaRPr lang="es-ES" sz="2000">
              <a:latin typeface="Arial" panose="020B0604020202020204" pitchFamily="34" charset="0"/>
              <a:cs typeface="Arial" panose="020B0604020202020204" pitchFamily="34" charset="0"/>
            </a:endParaRPr>
          </a:p>
          <a:p>
            <a:pPr>
              <a:defRPr/>
            </a:pPr>
            <a:r>
              <a:rPr lang="es-AR" sz="2000" dirty="0">
                <a:latin typeface="Arial"/>
                <a:cs typeface="Arial"/>
              </a:rPr>
              <a:t>1 </a:t>
            </a:r>
            <a:r>
              <a:rPr lang="es-AR" sz="2000" b="1" dirty="0" err="1">
                <a:latin typeface="Arial"/>
                <a:cs typeface="Arial"/>
              </a:rPr>
              <a:t>inicializa_estado</a:t>
            </a:r>
            <a:r>
              <a:rPr lang="es-AR" sz="2000" b="1" dirty="0">
                <a:latin typeface="Arial"/>
                <a:cs typeface="Arial"/>
              </a:rPr>
              <a:t>()</a:t>
            </a:r>
          </a:p>
          <a:p>
            <a:pPr>
              <a:defRPr/>
            </a:pPr>
            <a:r>
              <a:rPr lang="es-AR" sz="2000" dirty="0">
                <a:latin typeface="Arial"/>
                <a:cs typeface="Arial"/>
              </a:rPr>
              <a:t>2</a:t>
            </a:r>
          </a:p>
          <a:p>
            <a:pPr>
              <a:defRPr/>
            </a:pPr>
            <a:r>
              <a:rPr lang="es-AR" sz="2000" dirty="0">
                <a:latin typeface="Arial"/>
                <a:cs typeface="Arial"/>
              </a:rPr>
              <a:t>3 </a:t>
            </a:r>
            <a:r>
              <a:rPr lang="es-AR" sz="2000" b="1" dirty="0">
                <a:latin typeface="Arial"/>
                <a:cs typeface="Arial"/>
              </a:rPr>
              <a:t>P(</a:t>
            </a:r>
            <a:r>
              <a:rPr lang="es-AR" sz="2000" b="1" dirty="0" err="1">
                <a:latin typeface="Arial"/>
                <a:cs typeface="Arial"/>
              </a:rPr>
              <a:t>mutex</a:t>
            </a:r>
            <a:r>
              <a:rPr lang="es-AR" sz="2000" b="1" dirty="0">
                <a:latin typeface="Arial"/>
                <a:cs typeface="Arial"/>
              </a:rPr>
              <a:t>)</a:t>
            </a:r>
          </a:p>
          <a:p>
            <a:pPr>
              <a:defRPr/>
            </a:pPr>
            <a:r>
              <a:rPr lang="es-AR" sz="2000" dirty="0">
                <a:latin typeface="Arial"/>
                <a:cs typeface="Arial"/>
              </a:rPr>
              <a:t>4 </a:t>
            </a:r>
            <a:r>
              <a:rPr lang="es-AR" sz="2000" b="1" dirty="0">
                <a:latin typeface="Arial"/>
                <a:cs typeface="Arial"/>
              </a:rPr>
              <a:t>cuenta = cuenta + 1</a:t>
            </a:r>
          </a:p>
          <a:p>
            <a:pPr>
              <a:defRPr/>
            </a:pPr>
            <a:r>
              <a:rPr lang="es-AR" sz="2000" dirty="0">
                <a:latin typeface="Arial"/>
                <a:cs typeface="Arial"/>
              </a:rPr>
              <a:t>5 </a:t>
            </a:r>
            <a:r>
              <a:rPr lang="es-AR" sz="2000" b="1">
                <a:latin typeface="Arial"/>
                <a:cs typeface="Arial"/>
              </a:rPr>
              <a:t>V(mmutex)</a:t>
            </a:r>
          </a:p>
          <a:p>
            <a:pPr>
              <a:defRPr/>
            </a:pPr>
            <a:r>
              <a:rPr lang="es-AR" sz="2000" dirty="0">
                <a:latin typeface="Arial"/>
                <a:cs typeface="Arial"/>
              </a:rPr>
              <a:t>6</a:t>
            </a:r>
          </a:p>
          <a:p>
            <a:pPr>
              <a:defRPr/>
            </a:pPr>
            <a:r>
              <a:rPr lang="es-AR" sz="2000" dirty="0">
                <a:latin typeface="Arial"/>
                <a:cs typeface="Arial"/>
              </a:rPr>
              <a:t>7 </a:t>
            </a:r>
            <a:r>
              <a:rPr lang="es-AR" sz="2000" b="1" dirty="0" err="1">
                <a:latin typeface="Arial"/>
                <a:cs typeface="Arial"/>
              </a:rPr>
              <a:t>if</a:t>
            </a:r>
            <a:r>
              <a:rPr lang="es-AR" sz="2000" b="1" dirty="0">
                <a:latin typeface="Arial"/>
                <a:cs typeface="Arial"/>
              </a:rPr>
              <a:t> cuenta == </a:t>
            </a:r>
            <a:r>
              <a:rPr lang="es-AR" sz="2000" b="1" dirty="0" err="1">
                <a:latin typeface="Arial"/>
                <a:cs typeface="Arial"/>
              </a:rPr>
              <a:t>num_hilos</a:t>
            </a:r>
            <a:r>
              <a:rPr lang="es-AR" sz="2000" b="1" dirty="0">
                <a:latin typeface="Arial"/>
                <a:cs typeface="Arial"/>
              </a:rPr>
              <a:t>:</a:t>
            </a:r>
          </a:p>
          <a:p>
            <a:pPr>
              <a:defRPr/>
            </a:pPr>
            <a:r>
              <a:rPr lang="es-AR" sz="2000" dirty="0">
                <a:latin typeface="Arial"/>
                <a:cs typeface="Arial"/>
              </a:rPr>
              <a:t>8 </a:t>
            </a:r>
            <a:r>
              <a:rPr lang="es-AR" sz="2000" b="1" dirty="0">
                <a:latin typeface="Arial"/>
                <a:cs typeface="Arial"/>
              </a:rPr>
              <a:t>V(barrera)</a:t>
            </a:r>
          </a:p>
          <a:p>
            <a:pPr>
              <a:defRPr/>
            </a:pPr>
            <a:r>
              <a:rPr lang="es-AR" sz="2000" dirty="0">
                <a:latin typeface="Arial"/>
                <a:cs typeface="Arial"/>
              </a:rPr>
              <a:t>9</a:t>
            </a:r>
          </a:p>
          <a:p>
            <a:pPr>
              <a:defRPr/>
            </a:pPr>
            <a:r>
              <a:rPr lang="es-AR" sz="2000" dirty="0">
                <a:latin typeface="Arial"/>
                <a:cs typeface="Arial"/>
              </a:rPr>
              <a:t>10 </a:t>
            </a:r>
            <a:r>
              <a:rPr lang="es-AR" sz="2000" b="1" dirty="0">
                <a:latin typeface="Arial"/>
                <a:cs typeface="Arial"/>
              </a:rPr>
              <a:t>P(barrera)</a:t>
            </a:r>
          </a:p>
          <a:p>
            <a:pPr>
              <a:defRPr/>
            </a:pPr>
            <a:r>
              <a:rPr lang="es-AR" sz="2000" dirty="0">
                <a:latin typeface="Arial"/>
                <a:cs typeface="Arial"/>
              </a:rPr>
              <a:t>11 </a:t>
            </a:r>
            <a:r>
              <a:rPr lang="es-AR" sz="2000" b="1" dirty="0">
                <a:latin typeface="Arial"/>
                <a:cs typeface="Arial"/>
              </a:rPr>
              <a:t>V(barrera)</a:t>
            </a:r>
          </a:p>
          <a:p>
            <a:pPr>
              <a:defRPr/>
            </a:pPr>
            <a:r>
              <a:rPr lang="es-AR" sz="2000" dirty="0">
                <a:latin typeface="Arial"/>
                <a:cs typeface="Arial"/>
              </a:rPr>
              <a:t>12</a:t>
            </a:r>
          </a:p>
          <a:p>
            <a:pPr>
              <a:defRPr/>
            </a:pPr>
            <a:r>
              <a:rPr lang="es-AR" sz="2000" dirty="0">
                <a:latin typeface="Arial"/>
                <a:cs typeface="Arial"/>
              </a:rPr>
              <a:t>13 </a:t>
            </a:r>
            <a:r>
              <a:rPr lang="es-AR" sz="2000" b="1" dirty="0">
                <a:latin typeface="Arial"/>
                <a:cs typeface="Arial"/>
              </a:rPr>
              <a:t>procesamiento()</a:t>
            </a:r>
            <a:endParaRPr lang="es-AR" sz="20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770B81-47FC-4B3D-B39E-8CB11BEA03BC}"/>
              </a:ext>
            </a:extLst>
          </p:cNvPr>
          <p:cNvSpPr>
            <a:spLocks noGrp="1"/>
          </p:cNvSpPr>
          <p:nvPr>
            <p:ph idx="1"/>
          </p:nvPr>
        </p:nvSpPr>
        <p:spPr>
          <a:xfrm>
            <a:off x="685800" y="260350"/>
            <a:ext cx="7772400" cy="5835650"/>
          </a:xfrm>
        </p:spPr>
        <p:txBody>
          <a:bodyPr vert="horz" lIns="91440" tIns="45720" rIns="91440" bIns="45720" rtlCol="0" anchor="t">
            <a:normAutofit/>
          </a:bodyPr>
          <a:lstStyle/>
          <a:p>
            <a:pPr marL="0" indent="0" algn="just">
              <a:buFontTx/>
              <a:buNone/>
              <a:defRPr/>
            </a:pPr>
            <a:endParaRPr lang="es-ES" sz="2000">
              <a:latin typeface="Arial" panose="020B0604020202020204" pitchFamily="34" charset="0"/>
              <a:cs typeface="Arial" panose="020B0604020202020204" pitchFamily="34" charset="0"/>
            </a:endParaRPr>
          </a:p>
          <a:p>
            <a:pPr marL="0" indent="0" algn="just">
              <a:buFontTx/>
              <a:buNone/>
              <a:defRPr/>
            </a:pPr>
            <a:endParaRPr lang="es-ES" sz="2000">
              <a:latin typeface="Arial" panose="020B0604020202020204" pitchFamily="34" charset="0"/>
              <a:cs typeface="Arial" panose="020B0604020202020204" pitchFamily="34" charset="0"/>
            </a:endParaRPr>
          </a:p>
          <a:p>
            <a:pPr marL="0" indent="0" algn="just">
              <a:buFontTx/>
              <a:buNone/>
              <a:defRPr/>
            </a:pPr>
            <a:r>
              <a:rPr lang="es-ES" sz="2400">
                <a:latin typeface="Corbel"/>
                <a:cs typeface="Arial"/>
              </a:rPr>
              <a:t>Las barreras son una construcción suficientemente útil como para que sea común encontrarlas “prefabricadas”. En los hilos POSIX (</a:t>
            </a:r>
            <a:r>
              <a:rPr lang="es-ES" sz="2400" err="1">
                <a:latin typeface="Corbel"/>
                <a:cs typeface="Arial"/>
              </a:rPr>
              <a:t>pthreads</a:t>
            </a:r>
            <a:r>
              <a:rPr lang="es-ES" sz="2400">
                <a:latin typeface="Corbel"/>
                <a:cs typeface="Arial"/>
              </a:rPr>
              <a:t>), por ejemplo, la interfaz básica es:</a:t>
            </a:r>
          </a:p>
          <a:p>
            <a:pPr marL="0" indent="0" algn="just">
              <a:buFontTx/>
              <a:buNone/>
              <a:defRPr/>
            </a:pPr>
            <a:endParaRPr lang="es-ES" sz="2000">
              <a:latin typeface="Arial" panose="020B0604020202020204" pitchFamily="34" charset="0"/>
              <a:cs typeface="Arial" panose="020B0604020202020204" pitchFamily="34" charset="0"/>
            </a:endParaRPr>
          </a:p>
          <a:p>
            <a:pPr marL="0" indent="0" algn="just">
              <a:buFontTx/>
              <a:buNone/>
              <a:defRPr/>
            </a:pPr>
            <a:endParaRPr lang="es-ES" sz="2000">
              <a:latin typeface="Arial" panose="020B0604020202020204" pitchFamily="34" charset="0"/>
              <a:cs typeface="Arial" panose="020B0604020202020204" pitchFamily="34" charset="0"/>
            </a:endParaRPr>
          </a:p>
          <a:p>
            <a:pPr>
              <a:defRPr/>
            </a:pPr>
            <a:r>
              <a:rPr lang="es-AR" sz="2000"/>
              <a:t>1 </a:t>
            </a:r>
            <a:r>
              <a:rPr lang="es-AR" sz="2000" b="1" err="1"/>
              <a:t>int</a:t>
            </a:r>
            <a:r>
              <a:rPr lang="es-AR" sz="2000" b="1"/>
              <a:t> </a:t>
            </a:r>
            <a:r>
              <a:rPr lang="es-AR" sz="2000" b="1" err="1"/>
              <a:t>pthread_barrier_init</a:t>
            </a:r>
            <a:r>
              <a:rPr lang="es-AR" sz="2000" b="1"/>
              <a:t>(</a:t>
            </a:r>
            <a:r>
              <a:rPr lang="es-AR" sz="2000" b="1" err="1"/>
              <a:t>pthread_barrier_t</a:t>
            </a:r>
            <a:r>
              <a:rPr lang="es-AR" sz="2000" b="1"/>
              <a:t> *</a:t>
            </a:r>
            <a:r>
              <a:rPr lang="es-AR" sz="2000" b="1" err="1"/>
              <a:t>barrier</a:t>
            </a:r>
            <a:r>
              <a:rPr lang="es-AR" sz="2000" b="1"/>
              <a:t>,</a:t>
            </a:r>
          </a:p>
          <a:p>
            <a:pPr>
              <a:defRPr/>
            </a:pPr>
            <a:r>
              <a:rPr lang="es-AR" sz="2000"/>
              <a:t>2 </a:t>
            </a:r>
            <a:r>
              <a:rPr lang="es-AR" sz="2000" b="1" err="1"/>
              <a:t>const</a:t>
            </a:r>
            <a:r>
              <a:rPr lang="es-AR" sz="2000" b="1"/>
              <a:t> </a:t>
            </a:r>
            <a:r>
              <a:rPr lang="es-AR" sz="2000" b="1" err="1"/>
              <a:t>pthread_barrierattr_t</a:t>
            </a:r>
            <a:endParaRPr lang="es-AR" sz="2000" b="1"/>
          </a:p>
          <a:p>
            <a:pPr>
              <a:defRPr/>
            </a:pPr>
            <a:r>
              <a:rPr lang="es-AR" sz="2000" b="1"/>
              <a:t>*</a:t>
            </a:r>
            <a:r>
              <a:rPr lang="es-AR" sz="2000" b="1" err="1"/>
              <a:t>restrict</a:t>
            </a:r>
            <a:r>
              <a:rPr lang="es-AR" sz="2000" b="1"/>
              <a:t> </a:t>
            </a:r>
            <a:r>
              <a:rPr lang="es-AR" sz="2000" b="1" err="1"/>
              <a:t>attr</a:t>
            </a:r>
            <a:r>
              <a:rPr lang="es-AR" sz="2000" b="1"/>
              <a:t>,</a:t>
            </a:r>
          </a:p>
          <a:p>
            <a:pPr>
              <a:defRPr/>
            </a:pPr>
            <a:r>
              <a:rPr lang="es-AR" sz="2000"/>
              <a:t>3 </a:t>
            </a:r>
            <a:r>
              <a:rPr lang="es-AR" sz="2000" b="1" err="1"/>
              <a:t>unsigned</a:t>
            </a:r>
            <a:r>
              <a:rPr lang="es-AR" sz="2000" b="1"/>
              <a:t> </a:t>
            </a:r>
            <a:r>
              <a:rPr lang="es-AR" sz="2000" b="1" err="1"/>
              <a:t>count</a:t>
            </a:r>
            <a:r>
              <a:rPr lang="es-AR" sz="2000" b="1"/>
              <a:t>);</a:t>
            </a:r>
          </a:p>
          <a:p>
            <a:pPr>
              <a:defRPr/>
            </a:pPr>
            <a:r>
              <a:rPr lang="es-AR" sz="2000"/>
              <a:t>4 </a:t>
            </a:r>
            <a:r>
              <a:rPr lang="es-AR" sz="2000" b="1" err="1"/>
              <a:t>int</a:t>
            </a:r>
            <a:r>
              <a:rPr lang="es-AR" sz="2000" b="1"/>
              <a:t> </a:t>
            </a:r>
            <a:r>
              <a:rPr lang="es-AR" sz="2000" b="1" err="1"/>
              <a:t>pthread_barrier_wait</a:t>
            </a:r>
            <a:r>
              <a:rPr lang="es-AR" sz="2000" b="1"/>
              <a:t>(</a:t>
            </a:r>
            <a:r>
              <a:rPr lang="es-AR" sz="2000" b="1" err="1"/>
              <a:t>pthread_barrier_t</a:t>
            </a:r>
            <a:r>
              <a:rPr lang="es-AR" sz="2000" b="1"/>
              <a:t> *</a:t>
            </a:r>
            <a:r>
              <a:rPr lang="es-AR" sz="2000" b="1" err="1"/>
              <a:t>barrier</a:t>
            </a:r>
            <a:r>
              <a:rPr lang="es-AR" sz="2000" b="1"/>
              <a:t>);</a:t>
            </a:r>
          </a:p>
          <a:p>
            <a:pPr>
              <a:defRPr/>
            </a:pPr>
            <a:r>
              <a:rPr lang="es-AR" sz="2000"/>
              <a:t>5 </a:t>
            </a:r>
            <a:r>
              <a:rPr lang="es-AR" sz="2000" b="1" err="1"/>
              <a:t>int</a:t>
            </a:r>
            <a:r>
              <a:rPr lang="es-AR" sz="2000" b="1"/>
              <a:t> </a:t>
            </a:r>
            <a:r>
              <a:rPr lang="es-AR" sz="2000" b="1" err="1"/>
              <a:t>pthread_barrier_destroy</a:t>
            </a:r>
            <a:r>
              <a:rPr lang="es-AR" sz="2000" b="1"/>
              <a:t>(</a:t>
            </a:r>
            <a:r>
              <a:rPr lang="es-AR" sz="2000" b="1" err="1"/>
              <a:t>pthread_barrier_t</a:t>
            </a:r>
            <a:r>
              <a:rPr lang="es-AR" sz="2000" b="1"/>
              <a:t> *</a:t>
            </a:r>
            <a:r>
              <a:rPr lang="es-AR" sz="2000" b="1" err="1"/>
              <a:t>barrier</a:t>
            </a:r>
            <a:r>
              <a:rPr lang="es-AR" sz="2000" b="1"/>
              <a:t>);</a:t>
            </a:r>
            <a:endParaRPr lang="es-AR" sz="200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Marcador de contenido 2">
            <a:extLst>
              <a:ext uri="{FF2B5EF4-FFF2-40B4-BE49-F238E27FC236}">
                <a16:creationId xmlns:a16="http://schemas.microsoft.com/office/drawing/2014/main" id="{65500C31-FCD7-488C-833F-42183F3CFC6B}"/>
              </a:ext>
            </a:extLst>
          </p:cNvPr>
          <p:cNvSpPr>
            <a:spLocks noGrp="1"/>
          </p:cNvSpPr>
          <p:nvPr>
            <p:ph idx="1"/>
          </p:nvPr>
        </p:nvSpPr>
        <p:spPr>
          <a:xfrm>
            <a:off x="755650" y="333375"/>
            <a:ext cx="7772400" cy="5978525"/>
          </a:xfrm>
        </p:spPr>
        <p:txBody>
          <a:bodyPr vert="horz" lIns="91440" tIns="45720" rIns="91440" bIns="45720" rtlCol="0" anchor="t">
            <a:normAutofit/>
          </a:bodyPr>
          <a:lstStyle/>
          <a:p>
            <a:pPr marL="0" indent="0" algn="ctr">
              <a:buFontTx/>
              <a:buNone/>
            </a:pPr>
            <a:endParaRPr lang="es-ES" altLang="es-ES" sz="2400" b="1">
              <a:latin typeface="Arial" panose="020B0604020202020204" pitchFamily="34" charset="0"/>
              <a:cs typeface="Arial" panose="020B0604020202020204" pitchFamily="34" charset="0"/>
            </a:endParaRPr>
          </a:p>
          <a:p>
            <a:pPr marL="0" indent="0" algn="ctr">
              <a:buNone/>
            </a:pPr>
            <a:r>
              <a:rPr lang="es-ES" altLang="es-ES" sz="3600" b="1">
                <a:latin typeface="Corbel"/>
                <a:cs typeface="Arial"/>
              </a:rPr>
              <a:t>Cola </a:t>
            </a:r>
            <a:endParaRPr lang="es-ES" altLang="es-ES" sz="3600" b="1">
              <a:latin typeface="Corbel"/>
              <a:cs typeface="Arial" panose="020B0604020202020204" pitchFamily="34" charset="0"/>
            </a:endParaRPr>
          </a:p>
          <a:p>
            <a:pPr marL="0" indent="0" algn="ctr">
              <a:buFontTx/>
              <a:buNone/>
            </a:pPr>
            <a:endParaRPr lang="es-ES" altLang="es-ES" sz="2000" b="1">
              <a:latin typeface="Arial" panose="020B0604020202020204" pitchFamily="34" charset="0"/>
              <a:cs typeface="Arial" panose="020B0604020202020204" pitchFamily="34" charset="0"/>
            </a:endParaRPr>
          </a:p>
          <a:p>
            <a:pPr marL="0" indent="0" algn="ctr">
              <a:buFontTx/>
              <a:buNone/>
            </a:pPr>
            <a:endParaRPr lang="es-ES" altLang="es-ES" sz="2400" b="1">
              <a:latin typeface="Corbel"/>
              <a:cs typeface="Arial" panose="020B0604020202020204" pitchFamily="34" charset="0"/>
            </a:endParaRPr>
          </a:p>
          <a:p>
            <a:pPr marL="0" indent="0" algn="just">
              <a:buFontTx/>
              <a:buNone/>
            </a:pPr>
            <a:r>
              <a:rPr lang="es-ES" altLang="es-ES" sz="2400">
                <a:latin typeface="Corbel"/>
                <a:cs typeface="Arial"/>
              </a:rPr>
              <a:t>Se emplea cuando se tienen dos clases de hilos que deben proceder en pares. Este patrón es a veces referido como baile de salón: para que una pareja baile, hace falta que haya un líder y un seguidor. Cuando llega una persona al salón, verifica si hay uno de la otra clase esperando bailar.</a:t>
            </a:r>
          </a:p>
          <a:p>
            <a:pPr marL="0" indent="0" algn="just">
              <a:buFontTx/>
              <a:buNone/>
            </a:pPr>
            <a:r>
              <a:rPr lang="es-ES" altLang="es-ES" sz="2400">
                <a:latin typeface="Corbel"/>
                <a:cs typeface="Arial"/>
              </a:rPr>
              <a:t>En caso de haberlo, bailan, y en caso contrario, espera a que llegue su </a:t>
            </a:r>
            <a:r>
              <a:rPr lang="es-AR" altLang="es-ES" sz="2400">
                <a:latin typeface="Corbel"/>
                <a:cs typeface="Arial"/>
              </a:rPr>
              <a:t>contraparte.</a:t>
            </a:r>
          </a:p>
          <a:p>
            <a:pPr marL="0" indent="0" algn="just">
              <a:buFontTx/>
              <a:buNone/>
            </a:pPr>
            <a:r>
              <a:rPr lang="es-ES" altLang="es-ES" sz="2400">
                <a:latin typeface="Corbel"/>
                <a:cs typeface="Arial"/>
              </a:rPr>
              <a:t>El código para implementar esto es muy simple: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84E3E8-1F7F-4CD8-A675-5C54184E27DD}"/>
              </a:ext>
            </a:extLst>
          </p:cNvPr>
          <p:cNvSpPr>
            <a:spLocks noGrp="1"/>
          </p:cNvSpPr>
          <p:nvPr>
            <p:ph idx="1"/>
          </p:nvPr>
        </p:nvSpPr>
        <p:spPr>
          <a:xfrm>
            <a:off x="685800" y="188913"/>
            <a:ext cx="7772400" cy="5907087"/>
          </a:xfrm>
        </p:spPr>
        <p:txBody>
          <a:bodyPr vert="horz" lIns="91440" tIns="45720" rIns="91440" bIns="45720" rtlCol="0" anchor="t">
            <a:normAutofit fontScale="92500" lnSpcReduction="10000"/>
          </a:bodyPr>
          <a:lstStyle/>
          <a:p>
            <a:pPr>
              <a:defRPr/>
            </a:pPr>
            <a:endParaRPr lang="es-AR" sz="2000">
              <a:latin typeface="Arial" panose="020B0604020202020204" pitchFamily="34" charset="0"/>
              <a:cs typeface="Arial" panose="020B0604020202020204" pitchFamily="34" charset="0"/>
            </a:endParaRPr>
          </a:p>
          <a:p>
            <a:pPr marL="0" indent="0">
              <a:buNone/>
              <a:defRPr/>
            </a:pPr>
            <a:r>
              <a:rPr lang="es-AR" sz="2000" dirty="0">
                <a:latin typeface="Arial"/>
                <a:cs typeface="Arial"/>
              </a:rPr>
              <a:t>1 </a:t>
            </a:r>
            <a:r>
              <a:rPr lang="es-AR" sz="2000" b="1" dirty="0" err="1">
                <a:latin typeface="Arial"/>
                <a:cs typeface="Arial"/>
              </a:rPr>
              <a:t>colaLideres</a:t>
            </a:r>
            <a:r>
              <a:rPr lang="es-AR" sz="2000" b="1" dirty="0">
                <a:latin typeface="Arial"/>
                <a:cs typeface="Arial"/>
              </a:rPr>
              <a:t> = </a:t>
            </a:r>
            <a:r>
              <a:rPr lang="es-AR" sz="2000" b="1" dirty="0" err="1">
                <a:latin typeface="Arial"/>
                <a:cs typeface="Arial"/>
              </a:rPr>
              <a:t>Semaphore</a:t>
            </a:r>
            <a:r>
              <a:rPr lang="es-AR" sz="2000" b="1" dirty="0">
                <a:latin typeface="Arial"/>
                <a:cs typeface="Arial"/>
              </a:rPr>
              <a:t>(0)</a:t>
            </a:r>
          </a:p>
          <a:p>
            <a:pPr marL="0" indent="0">
              <a:buNone/>
              <a:defRPr/>
            </a:pPr>
            <a:r>
              <a:rPr lang="es-AR" sz="2000" dirty="0">
                <a:latin typeface="Arial"/>
                <a:cs typeface="Arial"/>
              </a:rPr>
              <a:t>2 </a:t>
            </a:r>
            <a:r>
              <a:rPr lang="es-AR" sz="2000" b="1" dirty="0" err="1">
                <a:latin typeface="Arial"/>
                <a:cs typeface="Arial"/>
              </a:rPr>
              <a:t>colaSeguidores</a:t>
            </a:r>
            <a:r>
              <a:rPr lang="es-AR" sz="2000" b="1" dirty="0">
                <a:latin typeface="Arial"/>
                <a:cs typeface="Arial"/>
              </a:rPr>
              <a:t> = </a:t>
            </a:r>
            <a:r>
              <a:rPr lang="es-AR" sz="2000" b="1" dirty="0" err="1">
                <a:latin typeface="Arial"/>
                <a:cs typeface="Arial"/>
              </a:rPr>
              <a:t>Semaphore</a:t>
            </a:r>
            <a:r>
              <a:rPr lang="es-AR" sz="2000" b="1" dirty="0">
                <a:latin typeface="Arial"/>
                <a:cs typeface="Arial"/>
              </a:rPr>
              <a:t>(0)</a:t>
            </a:r>
          </a:p>
          <a:p>
            <a:pPr marL="0" indent="0">
              <a:buNone/>
              <a:defRPr/>
            </a:pPr>
            <a:r>
              <a:rPr lang="es-AR" sz="2000" dirty="0">
                <a:latin typeface="Arial"/>
                <a:cs typeface="Arial"/>
              </a:rPr>
              <a:t>3 # (...)</a:t>
            </a:r>
          </a:p>
          <a:p>
            <a:pPr marL="0" indent="0">
              <a:buNone/>
              <a:defRPr/>
            </a:pPr>
            <a:r>
              <a:rPr lang="es-AR" sz="2000" dirty="0">
                <a:latin typeface="Arial"/>
                <a:cs typeface="Arial"/>
              </a:rPr>
              <a:t>4 </a:t>
            </a:r>
            <a:r>
              <a:rPr lang="es-AR" sz="2000" b="1" dirty="0" err="1">
                <a:latin typeface="Arial"/>
                <a:cs typeface="Arial"/>
              </a:rPr>
              <a:t>def</a:t>
            </a:r>
            <a:r>
              <a:rPr lang="es-AR" sz="2000" b="1" dirty="0">
                <a:latin typeface="Arial"/>
                <a:cs typeface="Arial"/>
              </a:rPr>
              <a:t> </a:t>
            </a:r>
            <a:r>
              <a:rPr lang="es-AR" sz="2000" b="1" dirty="0" err="1">
                <a:latin typeface="Arial"/>
                <a:cs typeface="Arial"/>
              </a:rPr>
              <a:t>lider</a:t>
            </a:r>
            <a:r>
              <a:rPr lang="es-AR" sz="2000" b="1" dirty="0">
                <a:latin typeface="Arial"/>
                <a:cs typeface="Arial"/>
              </a:rPr>
              <a:t>():</a:t>
            </a:r>
          </a:p>
          <a:p>
            <a:pPr marL="0" indent="0">
              <a:buNone/>
              <a:defRPr/>
            </a:pPr>
            <a:r>
              <a:rPr lang="es-AR" sz="2000" dirty="0">
                <a:latin typeface="Arial"/>
                <a:cs typeface="Arial"/>
              </a:rPr>
              <a:t>5     </a:t>
            </a:r>
            <a:r>
              <a:rPr lang="es-AR" sz="2000" b="1" dirty="0">
                <a:latin typeface="Arial"/>
                <a:cs typeface="Arial"/>
              </a:rPr>
              <a:t>V(</a:t>
            </a:r>
            <a:r>
              <a:rPr lang="es-AR" sz="2000" b="1" dirty="0" err="1">
                <a:latin typeface="Arial"/>
                <a:cs typeface="Arial"/>
              </a:rPr>
              <a:t>colaSeguidores</a:t>
            </a:r>
            <a:r>
              <a:rPr lang="es-AR" sz="2000" b="1" dirty="0">
                <a:latin typeface="Arial"/>
                <a:cs typeface="Arial"/>
              </a:rPr>
              <a:t>)</a:t>
            </a:r>
          </a:p>
          <a:p>
            <a:pPr marL="0" indent="0">
              <a:buNone/>
              <a:defRPr/>
            </a:pPr>
            <a:r>
              <a:rPr lang="es-AR" sz="2000" dirty="0">
                <a:latin typeface="Arial"/>
                <a:cs typeface="Arial"/>
              </a:rPr>
              <a:t>6     </a:t>
            </a:r>
            <a:r>
              <a:rPr lang="es-AR" sz="2000" b="1" dirty="0">
                <a:latin typeface="Arial"/>
                <a:cs typeface="Arial"/>
              </a:rPr>
              <a:t>P(</a:t>
            </a:r>
            <a:r>
              <a:rPr lang="es-AR" sz="2000" b="1" dirty="0" err="1">
                <a:latin typeface="Arial"/>
                <a:cs typeface="Arial"/>
              </a:rPr>
              <a:t>colaLideres</a:t>
            </a:r>
            <a:r>
              <a:rPr lang="es-AR" sz="2000" b="1" dirty="0">
                <a:latin typeface="Arial"/>
                <a:cs typeface="Arial"/>
              </a:rPr>
              <a:t>)</a:t>
            </a:r>
          </a:p>
          <a:p>
            <a:pPr marL="0" indent="0">
              <a:buNone/>
              <a:defRPr/>
            </a:pPr>
            <a:r>
              <a:rPr lang="es-AR" sz="2000" dirty="0">
                <a:latin typeface="Arial"/>
                <a:cs typeface="Arial"/>
              </a:rPr>
              <a:t>7     </a:t>
            </a:r>
            <a:r>
              <a:rPr lang="es-AR" sz="2000" b="1" dirty="0">
                <a:latin typeface="Arial"/>
                <a:cs typeface="Arial"/>
              </a:rPr>
              <a:t>baila()</a:t>
            </a:r>
          </a:p>
          <a:p>
            <a:pPr marL="0" indent="0">
              <a:buNone/>
              <a:defRPr/>
            </a:pPr>
            <a:r>
              <a:rPr lang="es-AR" sz="2000" dirty="0">
                <a:latin typeface="Arial"/>
                <a:cs typeface="Arial"/>
              </a:rPr>
              <a:t>8 </a:t>
            </a:r>
            <a:r>
              <a:rPr lang="es-AR" sz="2000" b="1" dirty="0" err="1">
                <a:latin typeface="Arial"/>
                <a:cs typeface="Arial"/>
              </a:rPr>
              <a:t>def</a:t>
            </a:r>
            <a:r>
              <a:rPr lang="es-AR" sz="2000" b="1" dirty="0">
                <a:latin typeface="Arial"/>
                <a:cs typeface="Arial"/>
              </a:rPr>
              <a:t> seguidor():</a:t>
            </a:r>
          </a:p>
          <a:p>
            <a:pPr marL="0" indent="0">
              <a:buNone/>
              <a:defRPr/>
            </a:pPr>
            <a:r>
              <a:rPr lang="es-AR" sz="2000" dirty="0">
                <a:latin typeface="Arial"/>
                <a:cs typeface="Arial"/>
              </a:rPr>
              <a:t>9     </a:t>
            </a:r>
            <a:r>
              <a:rPr lang="es-AR" sz="2000" b="1" dirty="0">
                <a:latin typeface="Arial"/>
                <a:cs typeface="Arial"/>
              </a:rPr>
              <a:t>V(</a:t>
            </a:r>
            <a:r>
              <a:rPr lang="es-AR" sz="2000" b="1" dirty="0" err="1">
                <a:latin typeface="Arial"/>
                <a:cs typeface="Arial"/>
              </a:rPr>
              <a:t>colaLideres</a:t>
            </a:r>
            <a:r>
              <a:rPr lang="es-AR" sz="2000" b="1" dirty="0">
                <a:latin typeface="Arial"/>
                <a:cs typeface="Arial"/>
              </a:rPr>
              <a:t>)</a:t>
            </a:r>
          </a:p>
          <a:p>
            <a:pPr marL="0" indent="0">
              <a:buNone/>
              <a:defRPr/>
            </a:pPr>
            <a:r>
              <a:rPr lang="es-AR" sz="2000" dirty="0">
                <a:latin typeface="Arial"/>
                <a:cs typeface="Arial"/>
              </a:rPr>
              <a:t>10   </a:t>
            </a:r>
            <a:r>
              <a:rPr lang="es-AR" sz="2000" b="1" dirty="0">
                <a:latin typeface="Arial"/>
                <a:cs typeface="Arial"/>
              </a:rPr>
              <a:t>P(</a:t>
            </a:r>
            <a:r>
              <a:rPr lang="es-AR" sz="2000" b="1" dirty="0" err="1">
                <a:latin typeface="Arial"/>
                <a:cs typeface="Arial"/>
              </a:rPr>
              <a:t>colaSeguidores</a:t>
            </a:r>
            <a:r>
              <a:rPr lang="es-AR" sz="2000" b="1" dirty="0">
                <a:latin typeface="Arial"/>
                <a:cs typeface="Arial"/>
              </a:rPr>
              <a:t>)</a:t>
            </a:r>
          </a:p>
          <a:p>
            <a:pPr marL="0" indent="0">
              <a:buNone/>
              <a:defRPr/>
            </a:pPr>
            <a:r>
              <a:rPr lang="es-AR" sz="2000" dirty="0">
                <a:latin typeface="Arial"/>
                <a:cs typeface="Arial"/>
              </a:rPr>
              <a:t>11    </a:t>
            </a:r>
            <a:r>
              <a:rPr lang="es-AR" sz="2000" b="1" dirty="0">
                <a:latin typeface="Arial"/>
                <a:cs typeface="Arial"/>
              </a:rPr>
              <a:t>baila()</a:t>
            </a:r>
          </a:p>
          <a:p>
            <a:pPr marL="0" indent="0">
              <a:buNone/>
              <a:defRPr/>
            </a:pPr>
            <a:endParaRPr lang="es-419" sz="2000" b="1">
              <a:latin typeface="Arial" panose="020B0604020202020204" pitchFamily="34" charset="0"/>
              <a:cs typeface="Arial" panose="020B0604020202020204" pitchFamily="34" charset="0"/>
            </a:endParaRPr>
          </a:p>
          <a:p>
            <a:pPr marL="0" indent="0">
              <a:buFontTx/>
              <a:buNone/>
              <a:defRPr/>
            </a:pPr>
            <a:r>
              <a:rPr lang="es-ES" sz="2400" dirty="0">
                <a:latin typeface="Corbel"/>
                <a:cs typeface="Arial"/>
              </a:rPr>
              <a:t>El patrón debe resultar ya familiar: es un </a:t>
            </a:r>
            <a:r>
              <a:rPr lang="es-ES" sz="2400" dirty="0" err="1">
                <a:latin typeface="Corbel"/>
                <a:cs typeface="Arial"/>
              </a:rPr>
              <a:t>rendezvous</a:t>
            </a:r>
            <a:r>
              <a:rPr lang="es-ES" sz="2400" dirty="0">
                <a:latin typeface="Corbel"/>
                <a:cs typeface="Arial"/>
              </a:rPr>
              <a:t>. La distinción es meramente semántica: en el </a:t>
            </a:r>
            <a:r>
              <a:rPr lang="es-ES" sz="2400" dirty="0" err="1">
                <a:latin typeface="Corbel"/>
                <a:cs typeface="Arial"/>
              </a:rPr>
              <a:t>rendezvous</a:t>
            </a:r>
            <a:r>
              <a:rPr lang="es-ES" sz="2400" dirty="0">
                <a:latin typeface="Corbel"/>
                <a:cs typeface="Arial"/>
              </a:rPr>
              <a:t> se necesitan dos hilos explícitamente, aquí se habla de dos clases de hilos.</a:t>
            </a:r>
            <a:endParaRPr lang="es-AR" sz="2400">
              <a:latin typeface="Corbel"/>
              <a:cs typeface="Arial"/>
            </a:endParaRPr>
          </a:p>
          <a:p>
            <a:pPr marL="0" indent="0">
              <a:buFontTx/>
              <a:buNone/>
              <a:defRPr/>
            </a:pPr>
            <a:endParaRPr lang="es-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a:extLst>
              <a:ext uri="{FF2B5EF4-FFF2-40B4-BE49-F238E27FC236}">
                <a16:creationId xmlns:a16="http://schemas.microsoft.com/office/drawing/2014/main" id="{A57205E8-82C8-410D-A9D3-76E1F9CD5DD4}"/>
              </a:ext>
            </a:extLst>
          </p:cNvPr>
          <p:cNvSpPr>
            <a:spLocks noGrp="1"/>
          </p:cNvSpPr>
          <p:nvPr>
            <p:ph type="title"/>
          </p:nvPr>
        </p:nvSpPr>
        <p:spPr>
          <a:xfrm>
            <a:off x="628650" y="365126"/>
            <a:ext cx="7886700" cy="764847"/>
          </a:xfrm>
        </p:spPr>
        <p:txBody>
          <a:bodyPr>
            <a:normAutofit/>
          </a:bodyPr>
          <a:lstStyle/>
          <a:p>
            <a:pPr algn="ctr"/>
            <a:r>
              <a:rPr lang="es-AR" altLang="es-ES" sz="3600" b="1">
                <a:latin typeface="Corbel"/>
                <a:cs typeface="Calibri Light"/>
              </a:rPr>
              <a:t>Monitores</a:t>
            </a:r>
          </a:p>
        </p:txBody>
      </p:sp>
      <p:sp>
        <p:nvSpPr>
          <p:cNvPr id="38915" name="Marcador de contenido 2">
            <a:extLst>
              <a:ext uri="{FF2B5EF4-FFF2-40B4-BE49-F238E27FC236}">
                <a16:creationId xmlns:a16="http://schemas.microsoft.com/office/drawing/2014/main" id="{63ECB931-BE2F-47C1-BC4F-A5961A68A5E4}"/>
              </a:ext>
            </a:extLst>
          </p:cNvPr>
          <p:cNvSpPr>
            <a:spLocks noGrp="1"/>
          </p:cNvSpPr>
          <p:nvPr>
            <p:ph idx="1"/>
          </p:nvPr>
        </p:nvSpPr>
        <p:spPr>
          <a:xfrm>
            <a:off x="628650" y="1552456"/>
            <a:ext cx="7886700" cy="4624507"/>
          </a:xfrm>
        </p:spPr>
        <p:txBody>
          <a:bodyPr vert="horz" lIns="91440" tIns="45720" rIns="91440" bIns="45720" rtlCol="0" anchor="t">
            <a:normAutofit/>
          </a:bodyPr>
          <a:lstStyle/>
          <a:p>
            <a:pPr algn="just"/>
            <a:endParaRPr lang="es-AR" sz="2400">
              <a:latin typeface="Corbel"/>
              <a:cs typeface="Calibri"/>
            </a:endParaRPr>
          </a:p>
          <a:p>
            <a:pPr algn="just"/>
            <a:r>
              <a:rPr lang="es-AR" sz="2400">
                <a:latin typeface="Corbel"/>
                <a:cs typeface="Calibri"/>
              </a:rPr>
              <a:t>Los monitores son estructuras provistas por el lenguaje o entorno de desarrollo que encapsulan tanto los datos como las funciones que los pueden manipular, impidiendo el acceso directo a las funciones potencialmente peligrosas. </a:t>
            </a:r>
            <a:endParaRPr lang="es-AR"/>
          </a:p>
          <a:p>
            <a:pPr algn="just"/>
            <a:endParaRPr lang="es-AR" sz="2400">
              <a:latin typeface="Corbel"/>
              <a:cs typeface="Calibri"/>
            </a:endParaRPr>
          </a:p>
          <a:p>
            <a:pPr algn="just"/>
            <a:r>
              <a:rPr lang="es-AR" sz="2400">
                <a:latin typeface="Corbel"/>
                <a:cs typeface="Calibri"/>
              </a:rPr>
              <a:t>En otras palabras, son tipos de datos abstractos (</a:t>
            </a:r>
            <a:r>
              <a:rPr lang="es-AR" sz="2400" err="1">
                <a:latin typeface="Corbel"/>
                <a:cs typeface="Calibri"/>
              </a:rPr>
              <a:t>Abstract</a:t>
            </a:r>
            <a:r>
              <a:rPr lang="es-AR" sz="2400">
                <a:latin typeface="Corbel"/>
                <a:cs typeface="Calibri"/>
              </a:rPr>
              <a:t> Data </a:t>
            </a:r>
            <a:r>
              <a:rPr lang="es-AR" sz="2400" err="1">
                <a:latin typeface="Corbel"/>
                <a:cs typeface="Calibri"/>
              </a:rPr>
              <a:t>Types</a:t>
            </a:r>
            <a:r>
              <a:rPr lang="es-AR" sz="2400">
                <a:latin typeface="Corbel"/>
                <a:cs typeface="Calibri"/>
              </a:rPr>
              <a:t>, ADT), clases de objetos, y exponen una serie de métodos públicos, además de poseer métodos privados que emplean internamente.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62374D1-9E14-4720-B1F3-AFB346D0158A}"/>
              </a:ext>
            </a:extLst>
          </p:cNvPr>
          <p:cNvSpPr>
            <a:spLocks noGrp="1" noChangeArrowheads="1"/>
          </p:cNvSpPr>
          <p:nvPr>
            <p:ph type="title"/>
          </p:nvPr>
        </p:nvSpPr>
        <p:spPr>
          <a:xfrm>
            <a:off x="685800" y="161924"/>
            <a:ext cx="7772400" cy="628651"/>
          </a:xfrm>
        </p:spPr>
        <p:txBody>
          <a:bodyPr>
            <a:normAutofit fontScale="90000"/>
          </a:bodyPr>
          <a:lstStyle/>
          <a:p>
            <a:pPr algn="ctr"/>
            <a:br>
              <a:rPr lang="es-ES_tradnl" altLang="es-ES" sz="3200" b="1" dirty="0">
                <a:latin typeface="Arial"/>
                <a:cs typeface="Times New Roman"/>
              </a:rPr>
            </a:br>
            <a:r>
              <a:rPr lang="es-ES_tradnl" altLang="es-ES" sz="4000" b="1" dirty="0">
                <a:latin typeface="Corbel"/>
                <a:cs typeface="Times New Roman"/>
              </a:rPr>
              <a:t>Problemas Concurrentes: </a:t>
            </a:r>
            <a:br>
              <a:rPr lang="es-ES_tradnl" altLang="es-ES" sz="4000" b="1" dirty="0">
                <a:latin typeface="Corbel"/>
                <a:cs typeface="Times New Roman" panose="02020603050405020304" pitchFamily="18" charset="0"/>
              </a:rPr>
            </a:br>
            <a:endParaRPr lang="es-ES" altLang="es-ES" b="1" dirty="0">
              <a:solidFill>
                <a:schemeClr val="tx1"/>
              </a:solidFill>
              <a:latin typeface="Arial" panose="020B0604020202020204" pitchFamily="34" charset="0"/>
              <a:cs typeface="Times New Roman" panose="02020603050405020304" pitchFamily="18" charset="0"/>
            </a:endParaRPr>
          </a:p>
        </p:txBody>
      </p:sp>
      <p:sp>
        <p:nvSpPr>
          <p:cNvPr id="6147" name="Rectangle 3">
            <a:extLst>
              <a:ext uri="{FF2B5EF4-FFF2-40B4-BE49-F238E27FC236}">
                <a16:creationId xmlns:a16="http://schemas.microsoft.com/office/drawing/2014/main" id="{E697A225-0794-412E-9322-EA02DC17D2E4}"/>
              </a:ext>
            </a:extLst>
          </p:cNvPr>
          <p:cNvSpPr>
            <a:spLocks noGrp="1" noChangeArrowheads="1"/>
          </p:cNvSpPr>
          <p:nvPr>
            <p:ph idx="1"/>
          </p:nvPr>
        </p:nvSpPr>
        <p:spPr>
          <a:xfrm>
            <a:off x="219075" y="692150"/>
            <a:ext cx="8543925" cy="5784850"/>
          </a:xfrm>
        </p:spPr>
        <p:txBody>
          <a:bodyPr vert="horz" lIns="91440" tIns="45720" rIns="91440" bIns="45720" rtlCol="0" anchor="t">
            <a:normAutofit/>
          </a:bodyPr>
          <a:lstStyle/>
          <a:p>
            <a:pPr eaLnBrk="1" hangingPunct="1">
              <a:lnSpc>
                <a:spcPct val="90000"/>
              </a:lnSpc>
              <a:buFontTx/>
              <a:buNone/>
            </a:pPr>
            <a:r>
              <a:rPr lang="es-ES_tradnl" altLang="es-ES" sz="1800" dirty="0">
                <a:latin typeface="Arial Unicode MS"/>
                <a:ea typeface="Arial Unicode MS"/>
                <a:cs typeface="Times New Roman"/>
              </a:rPr>
              <a:t>	 </a:t>
            </a:r>
          </a:p>
          <a:p>
            <a:pPr algn="just">
              <a:buNone/>
            </a:pPr>
            <a:r>
              <a:rPr lang="es-ES_tradnl" altLang="es-ES" sz="1800" dirty="0">
                <a:latin typeface="Arial Unicode MS"/>
                <a:ea typeface="Arial Unicode MS"/>
                <a:cs typeface="Times New Roman"/>
              </a:rPr>
              <a:t>	</a:t>
            </a:r>
            <a:r>
              <a:rPr lang="es-ES_tradnl" altLang="es-ES" sz="2000" dirty="0">
                <a:latin typeface="Corbel"/>
                <a:cs typeface="Times New Roman"/>
              </a:rPr>
              <a:t>Los programas pueden ser clasificados en secuenciales y en concurrentes. </a:t>
            </a:r>
            <a:endParaRPr lang="es-ES_tradnl" altLang="es-ES" sz="2000" dirty="0">
              <a:latin typeface="Corbel"/>
              <a:cs typeface="Times New Roman" panose="02020603050405020304" pitchFamily="18" charset="0"/>
            </a:endParaRPr>
          </a:p>
          <a:p>
            <a:pPr algn="just" eaLnBrk="1" hangingPunct="1">
              <a:lnSpc>
                <a:spcPct val="90000"/>
              </a:lnSpc>
              <a:buFontTx/>
              <a:buNone/>
            </a:pPr>
            <a:endParaRPr lang="es-ES_tradnl" altLang="es-ES" sz="800" dirty="0">
              <a:latin typeface="Corbel"/>
              <a:cs typeface="Times New Roman" panose="02020603050405020304" pitchFamily="18" charset="0"/>
            </a:endParaRPr>
          </a:p>
          <a:p>
            <a:pPr algn="just">
              <a:buNone/>
            </a:pPr>
            <a:r>
              <a:rPr lang="es-ES_tradnl" altLang="es-ES" sz="2000" dirty="0">
                <a:latin typeface="Corbel"/>
                <a:cs typeface="Times New Roman"/>
              </a:rPr>
              <a:t>	Un programa secuencial especifica una secuencia de instrucciones que se ejecutan sobre un procesador que definimos como proceso o tarea. </a:t>
            </a:r>
            <a:endParaRPr lang="es-ES_tradnl" altLang="es-ES" sz="2000" dirty="0">
              <a:latin typeface="Corbel"/>
              <a:cs typeface="Times New Roman" panose="02020603050405020304" pitchFamily="18" charset="0"/>
            </a:endParaRPr>
          </a:p>
          <a:p>
            <a:pPr algn="just" eaLnBrk="1" hangingPunct="1">
              <a:lnSpc>
                <a:spcPct val="90000"/>
              </a:lnSpc>
              <a:buFontTx/>
              <a:buNone/>
            </a:pPr>
            <a:r>
              <a:rPr lang="es-ES_tradnl" altLang="es-ES" sz="2000" dirty="0">
                <a:latin typeface="Corbel"/>
                <a:cs typeface="Times New Roman"/>
              </a:rPr>
              <a:t>	Un programa concurrente especifica dos o más procesos secuenciales que pueden ejecutarse concurrentemente como tareas paralelas.</a:t>
            </a:r>
          </a:p>
          <a:p>
            <a:pPr algn="just" eaLnBrk="1" hangingPunct="1">
              <a:lnSpc>
                <a:spcPct val="90000"/>
              </a:lnSpc>
              <a:buFontTx/>
              <a:buNone/>
            </a:pPr>
            <a:endParaRPr lang="es-ES_tradnl" altLang="es-ES" sz="800" dirty="0">
              <a:latin typeface="Corbel"/>
              <a:cs typeface="Times New Roman" panose="02020603050405020304" pitchFamily="18" charset="0"/>
            </a:endParaRPr>
          </a:p>
          <a:p>
            <a:pPr eaLnBrk="1" hangingPunct="1">
              <a:lnSpc>
                <a:spcPct val="90000"/>
              </a:lnSpc>
              <a:buFontTx/>
              <a:buNone/>
            </a:pPr>
            <a:r>
              <a:rPr lang="es-ES_tradnl" altLang="es-ES" sz="2000" dirty="0">
                <a:latin typeface="Corbel"/>
                <a:cs typeface="Arial"/>
              </a:rPr>
              <a:t>	Un proceso secuencial se caracteriza por no ser dependiente de la velocidad de ejecución y de producir el mismo resultado para un mismo conjunto de datos de entrada, mientras que en un proceso concurrente (o lógicamente paralelo) las actividades están superpuestas en el tiempo (una operación puede ser comenzada en función de la ocurrencia de algún evento, antes de que termine la operación que se estaba ejecutando).</a:t>
            </a:r>
            <a:r>
              <a:rPr lang="es-ES" altLang="es-ES" sz="2000" dirty="0">
                <a:latin typeface="Corbel"/>
              </a:rPr>
              <a:t> </a:t>
            </a:r>
          </a:p>
          <a:p>
            <a:pPr eaLnBrk="1" hangingPunct="1">
              <a:lnSpc>
                <a:spcPct val="90000"/>
              </a:lnSpc>
              <a:buFontTx/>
              <a:buNone/>
            </a:pPr>
            <a:endParaRPr lang="es-ES" altLang="es-ES" sz="800" dirty="0">
              <a:latin typeface="Corbel"/>
            </a:endParaRPr>
          </a:p>
          <a:p>
            <a:pPr algn="just" eaLnBrk="1" hangingPunct="1">
              <a:lnSpc>
                <a:spcPct val="90000"/>
              </a:lnSpc>
              <a:buFontTx/>
              <a:buNone/>
            </a:pPr>
            <a:r>
              <a:rPr lang="es-ES_tradnl" altLang="es-ES" sz="2000" dirty="0">
                <a:latin typeface="Corbel"/>
                <a:cs typeface="Times New Roman"/>
              </a:rPr>
              <a:t>	La programación concurrente requiere de mecanismos de sincronización y comunicación entre los procesos.</a:t>
            </a:r>
            <a:endParaRPr lang="es-ES" altLang="es-ES" sz="2000" dirty="0">
              <a:latin typeface="Corbel"/>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773901-A9CE-4089-AE11-DEC329837AEF}"/>
              </a:ext>
            </a:extLst>
          </p:cNvPr>
          <p:cNvSpPr>
            <a:spLocks noGrp="1"/>
          </p:cNvSpPr>
          <p:nvPr>
            <p:ph idx="1"/>
          </p:nvPr>
        </p:nvSpPr>
        <p:spPr>
          <a:xfrm>
            <a:off x="283594" y="258493"/>
            <a:ext cx="8591189" cy="6464809"/>
          </a:xfrm>
        </p:spPr>
        <p:txBody>
          <a:bodyPr vert="horz" lIns="91440" tIns="45720" rIns="91440" bIns="45720" rtlCol="0" anchor="t">
            <a:normAutofit/>
          </a:bodyPr>
          <a:lstStyle/>
          <a:p>
            <a:pPr marL="0" indent="0">
              <a:buNone/>
            </a:pPr>
            <a:r>
              <a:rPr lang="es-ES" sz="2400">
                <a:latin typeface="Corbel"/>
                <a:cs typeface="Calibri"/>
              </a:rPr>
              <a:t>Como ejemplo, el lenguaje de programación Java implementa sincronización vía monitores entre hilos como una propiedad de la declaración de método, y lo hace directamente en la JVM. Si se declara un método de la siguiente manera:</a:t>
            </a:r>
            <a:endParaRPr lang="es-ES"/>
          </a:p>
          <a:p>
            <a:pPr marL="0" indent="0">
              <a:buNone/>
            </a:pPr>
            <a:r>
              <a:rPr lang="es-ES" sz="2000">
                <a:latin typeface="Corbel"/>
                <a:cs typeface="Calibri"/>
              </a:rPr>
              <a:t>1      </a:t>
            </a:r>
            <a:r>
              <a:rPr lang="es-ES" sz="2000" err="1">
                <a:latin typeface="Corbel"/>
                <a:cs typeface="Calibri"/>
              </a:rPr>
              <a:t>public</a:t>
            </a:r>
            <a:r>
              <a:rPr lang="es-ES" sz="2000">
                <a:latin typeface="Corbel"/>
                <a:cs typeface="Calibri"/>
              </a:rPr>
              <a:t> </a:t>
            </a:r>
            <a:r>
              <a:rPr lang="es-ES" sz="2000" err="1">
                <a:latin typeface="Corbel"/>
                <a:cs typeface="Calibri"/>
              </a:rPr>
              <a:t>class</a:t>
            </a:r>
            <a:r>
              <a:rPr lang="es-ES" sz="2000">
                <a:latin typeface="Corbel"/>
                <a:cs typeface="Calibri"/>
              </a:rPr>
              <a:t> </a:t>
            </a:r>
            <a:r>
              <a:rPr lang="es-ES" sz="2000" err="1">
                <a:latin typeface="Corbel"/>
                <a:cs typeface="Calibri"/>
              </a:rPr>
              <a:t>SimpleClass</a:t>
            </a:r>
            <a:r>
              <a:rPr lang="es-ES" sz="2000">
                <a:latin typeface="Corbel"/>
                <a:cs typeface="Calibri"/>
              </a:rPr>
              <a:t> {</a:t>
            </a:r>
          </a:p>
          <a:p>
            <a:pPr marL="0" indent="0">
              <a:buNone/>
            </a:pPr>
            <a:r>
              <a:rPr lang="es-ES" sz="2000">
                <a:latin typeface="Corbel"/>
                <a:cs typeface="Calibri"/>
              </a:rPr>
              <a:t>2            // . . .</a:t>
            </a:r>
            <a:endParaRPr lang="es-ES" sz="2000">
              <a:latin typeface="Corbel"/>
            </a:endParaRPr>
          </a:p>
          <a:p>
            <a:pPr marL="0" indent="0">
              <a:buNone/>
            </a:pPr>
            <a:r>
              <a:rPr lang="es-ES" sz="2000">
                <a:latin typeface="Corbel"/>
                <a:cs typeface="Calibri"/>
              </a:rPr>
              <a:t>3                     </a:t>
            </a:r>
            <a:r>
              <a:rPr lang="es-ES" sz="2000" err="1">
                <a:latin typeface="Corbel"/>
                <a:cs typeface="Calibri"/>
              </a:rPr>
              <a:t>public</a:t>
            </a:r>
            <a:r>
              <a:rPr lang="es-ES" sz="2000">
                <a:latin typeface="Corbel"/>
                <a:cs typeface="Calibri"/>
              </a:rPr>
              <a:t> </a:t>
            </a:r>
            <a:r>
              <a:rPr lang="es-ES" sz="2000" err="1">
                <a:latin typeface="Corbel"/>
                <a:cs typeface="Calibri"/>
              </a:rPr>
              <a:t>synchronized</a:t>
            </a:r>
            <a:r>
              <a:rPr lang="es-ES" sz="2000">
                <a:latin typeface="Corbel"/>
                <a:cs typeface="Calibri"/>
              </a:rPr>
              <a:t> </a:t>
            </a:r>
            <a:r>
              <a:rPr lang="es-ES" sz="2000" err="1">
                <a:latin typeface="Corbel"/>
                <a:cs typeface="Calibri"/>
              </a:rPr>
              <a:t>void</a:t>
            </a:r>
            <a:r>
              <a:rPr lang="es-ES" sz="2000">
                <a:latin typeface="Corbel"/>
                <a:cs typeface="Calibri"/>
              </a:rPr>
              <a:t> </a:t>
            </a:r>
            <a:r>
              <a:rPr lang="es-ES" sz="2000" err="1">
                <a:latin typeface="Corbel"/>
                <a:cs typeface="Calibri"/>
              </a:rPr>
              <a:t>metodoSeguro</a:t>
            </a:r>
            <a:r>
              <a:rPr lang="es-ES" sz="2000">
                <a:latin typeface="Corbel"/>
                <a:cs typeface="Calibri"/>
              </a:rPr>
              <a:t>() {</a:t>
            </a:r>
            <a:endParaRPr lang="es-ES" sz="2000">
              <a:latin typeface="Corbel"/>
            </a:endParaRPr>
          </a:p>
          <a:p>
            <a:pPr marL="0" indent="0">
              <a:buNone/>
            </a:pPr>
            <a:r>
              <a:rPr lang="es-ES" sz="2000">
                <a:latin typeface="Corbel"/>
                <a:cs typeface="Calibri"/>
              </a:rPr>
              <a:t>4                         /* Implementación de </a:t>
            </a:r>
            <a:r>
              <a:rPr lang="es-ES" sz="2000" err="1">
                <a:latin typeface="Corbel"/>
                <a:cs typeface="Calibri"/>
              </a:rPr>
              <a:t>metodoSeguro</a:t>
            </a:r>
            <a:r>
              <a:rPr lang="es-ES" sz="2000">
                <a:latin typeface="Corbel"/>
                <a:cs typeface="Calibri"/>
              </a:rPr>
              <a:t>() */</a:t>
            </a:r>
            <a:endParaRPr lang="es-ES" sz="2000">
              <a:latin typeface="Corbel"/>
            </a:endParaRPr>
          </a:p>
          <a:p>
            <a:pPr marL="0" indent="0">
              <a:buNone/>
            </a:pPr>
            <a:r>
              <a:rPr lang="es-ES" sz="2000">
                <a:latin typeface="Corbel"/>
                <a:cs typeface="Calibri"/>
              </a:rPr>
              <a:t>5           // . . .</a:t>
            </a:r>
            <a:endParaRPr lang="es-ES" sz="2000">
              <a:latin typeface="Corbel"/>
            </a:endParaRPr>
          </a:p>
          <a:p>
            <a:pPr marL="0" indent="0">
              <a:buNone/>
            </a:pPr>
            <a:r>
              <a:rPr lang="es-ES" sz="2000">
                <a:latin typeface="Corbel"/>
                <a:cs typeface="Calibri"/>
              </a:rPr>
              <a:t>6           }</a:t>
            </a:r>
            <a:endParaRPr lang="es-ES" sz="2000">
              <a:latin typeface="Corbel"/>
            </a:endParaRPr>
          </a:p>
          <a:p>
            <a:pPr marL="0" indent="0">
              <a:buNone/>
            </a:pPr>
            <a:r>
              <a:rPr lang="es-ES" sz="2000">
                <a:latin typeface="Corbel"/>
                <a:cs typeface="Calibri"/>
              </a:rPr>
              <a:t>7      }</a:t>
            </a:r>
            <a:endParaRPr lang="es-ES">
              <a:latin typeface="Calibri" panose="020F0502020204030204"/>
              <a:cs typeface="Calibri"/>
            </a:endParaRPr>
          </a:p>
          <a:p>
            <a:pPr marL="0" indent="0">
              <a:buNone/>
            </a:pPr>
            <a:r>
              <a:rPr lang="es-ES" sz="2400">
                <a:latin typeface="Corbel"/>
                <a:cs typeface="Calibri"/>
              </a:rPr>
              <a:t>Y se inicializa a un </a:t>
            </a:r>
            <a:r>
              <a:rPr lang="es-ES" sz="2400" err="1">
                <a:latin typeface="Corbel"/>
                <a:cs typeface="Calibri"/>
              </a:rPr>
              <a:t>SimpleClass</a:t>
            </a:r>
            <a:r>
              <a:rPr lang="es-ES" sz="2400">
                <a:latin typeface="Corbel"/>
                <a:cs typeface="Calibri"/>
              </a:rPr>
              <a:t> </a:t>
            </a:r>
            <a:r>
              <a:rPr lang="es-ES" sz="2400" err="1">
                <a:latin typeface="Corbel"/>
                <a:cs typeface="Calibri"/>
              </a:rPr>
              <a:t>sc</a:t>
            </a:r>
            <a:r>
              <a:rPr lang="es-ES" sz="2400">
                <a:latin typeface="Corbel"/>
                <a:cs typeface="Calibri"/>
              </a:rPr>
              <a:t> =new </a:t>
            </a:r>
            <a:r>
              <a:rPr lang="es-ES" sz="2400" err="1">
                <a:latin typeface="Corbel"/>
                <a:cs typeface="Calibri"/>
              </a:rPr>
              <a:t>SimpleClass</a:t>
            </a:r>
            <a:r>
              <a:rPr lang="es-ES" sz="2400">
                <a:latin typeface="Corbel"/>
                <a:cs typeface="Calibri"/>
              </a:rPr>
              <a:t>(), cuando se llame a </a:t>
            </a:r>
            <a:r>
              <a:rPr lang="es-ES" sz="2400" err="1">
                <a:latin typeface="Corbel"/>
                <a:cs typeface="Calibri"/>
              </a:rPr>
              <a:t>sc.metodoSeguro</a:t>
            </a:r>
            <a:r>
              <a:rPr lang="es-ES" sz="2400">
                <a:latin typeface="Corbel"/>
                <a:cs typeface="Calibri"/>
              </a:rPr>
              <a:t>(), la máquina virtual verificará si ningún otro proceso está ejecutando </a:t>
            </a:r>
            <a:r>
              <a:rPr lang="es-ES" sz="2400" err="1">
                <a:latin typeface="Corbel"/>
                <a:cs typeface="Calibri"/>
              </a:rPr>
              <a:t>metodoseguro</a:t>
            </a:r>
            <a:r>
              <a:rPr lang="es-ES" sz="2400">
                <a:latin typeface="Corbel"/>
                <a:cs typeface="Calibri"/>
              </a:rPr>
              <a:t>(); en caso de que no sea así, le permitirá la ejecución obteniendo el candado, y en caso de sí haberlo, el hilo se bloqueará hasta que el candado sea liberado.</a:t>
            </a:r>
            <a:endParaRPr lang="es-ES">
              <a:cs typeface="Calibri"/>
            </a:endParaRPr>
          </a:p>
          <a:p>
            <a:pPr marL="0" indent="0">
              <a:buNone/>
            </a:pPr>
            <a:endParaRPr lang="es-ES" sz="2000">
              <a:latin typeface="Corbel"/>
              <a:cs typeface="Calibri"/>
            </a:endParaRPr>
          </a:p>
        </p:txBody>
      </p:sp>
    </p:spTree>
    <p:extLst>
      <p:ext uri="{BB962C8B-B14F-4D97-AF65-F5344CB8AC3E}">
        <p14:creationId xmlns:p14="http://schemas.microsoft.com/office/powerpoint/2010/main" val="3076549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F3FC40B-C373-4370-B281-783F9003AB93}"/>
              </a:ext>
            </a:extLst>
          </p:cNvPr>
          <p:cNvSpPr>
            <a:spLocks noGrp="1" noChangeArrowheads="1"/>
          </p:cNvSpPr>
          <p:nvPr>
            <p:ph type="title"/>
          </p:nvPr>
        </p:nvSpPr>
        <p:spPr>
          <a:xfrm>
            <a:off x="685800" y="152400"/>
            <a:ext cx="7772400" cy="1143000"/>
          </a:xfrm>
        </p:spPr>
        <p:txBody>
          <a:bodyPr>
            <a:normAutofit fontScale="90000"/>
          </a:bodyPr>
          <a:lstStyle/>
          <a:p>
            <a:pPr eaLnBrk="1" hangingPunct="1"/>
            <a:r>
              <a:rPr lang="es-ES_tradnl" altLang="es-ES" sz="3600">
                <a:latin typeface="Arial" panose="020B0604020202020204" pitchFamily="34" charset="0"/>
                <a:cs typeface="Arial" panose="020B0604020202020204" pitchFamily="34" charset="0"/>
              </a:rPr>
              <a:t>Comunicaciones entre procesos </a:t>
            </a:r>
            <a:br>
              <a:rPr lang="es-ES_tradnl" altLang="es-ES" sz="3600">
                <a:latin typeface="Arial" panose="020B0604020202020204" pitchFamily="34" charset="0"/>
                <a:cs typeface="Arial" panose="020B0604020202020204" pitchFamily="34" charset="0"/>
              </a:rPr>
            </a:br>
            <a:r>
              <a:rPr lang="es-ES_tradnl" altLang="es-ES" sz="3600">
                <a:latin typeface="Arial" panose="020B0604020202020204" pitchFamily="34" charset="0"/>
                <a:cs typeface="Arial" panose="020B0604020202020204" pitchFamily="34" charset="0"/>
              </a:rPr>
              <a:t>(IPC – Inter Process Communication)</a:t>
            </a:r>
            <a:r>
              <a:rPr lang="es-AR" altLang="es-ES"/>
              <a:t> </a:t>
            </a:r>
          </a:p>
        </p:txBody>
      </p:sp>
      <p:sp>
        <p:nvSpPr>
          <p:cNvPr id="39939" name="Rectangle 3">
            <a:extLst>
              <a:ext uri="{FF2B5EF4-FFF2-40B4-BE49-F238E27FC236}">
                <a16:creationId xmlns:a16="http://schemas.microsoft.com/office/drawing/2014/main" id="{852A21C1-ED31-4EE2-A985-725902F62FA9}"/>
              </a:ext>
            </a:extLst>
          </p:cNvPr>
          <p:cNvSpPr>
            <a:spLocks noGrp="1" noChangeArrowheads="1"/>
          </p:cNvSpPr>
          <p:nvPr>
            <p:ph idx="1"/>
          </p:nvPr>
        </p:nvSpPr>
        <p:spPr>
          <a:xfrm>
            <a:off x="228600" y="1524000"/>
            <a:ext cx="8610600" cy="5105400"/>
          </a:xfrm>
        </p:spPr>
        <p:txBody>
          <a:bodyPr vert="horz" lIns="91440" tIns="45720" rIns="91440" bIns="45720" rtlCol="0" anchor="t">
            <a:noAutofit/>
          </a:bodyPr>
          <a:lstStyle/>
          <a:p>
            <a:pPr marL="609600" indent="-609600">
              <a:buNone/>
            </a:pPr>
            <a:r>
              <a:rPr lang="es-ES_tradnl" altLang="es-ES" sz="2400">
                <a:latin typeface="Corbel"/>
                <a:cs typeface="Arial"/>
              </a:rPr>
              <a:t>La comunicación entre dos procesos puede ser realizada de dos</a:t>
            </a:r>
            <a:endParaRPr lang="es-ES" sz="2400">
              <a:latin typeface="Corbel"/>
            </a:endParaRPr>
          </a:p>
          <a:p>
            <a:pPr marL="609600" indent="-609600">
              <a:buFontTx/>
              <a:buNone/>
            </a:pPr>
            <a:r>
              <a:rPr lang="es-ES_tradnl" altLang="es-ES" sz="2400">
                <a:latin typeface="Corbel"/>
                <a:cs typeface="Arial"/>
              </a:rPr>
              <a:t>maneras:</a:t>
            </a:r>
            <a:r>
              <a:rPr lang="es-AR" altLang="es-ES" sz="2400">
                <a:latin typeface="Corbel"/>
              </a:rPr>
              <a:t> </a:t>
            </a:r>
            <a:endParaRPr lang="es-AR" sz="2400">
              <a:latin typeface="Corbel"/>
            </a:endParaRPr>
          </a:p>
          <a:p>
            <a:pPr marL="609600" indent="-609600" algn="just">
              <a:buFont typeface="Wingdings" panose="05000000000000000000" pitchFamily="2" charset="2"/>
              <a:buAutoNum type="arabicPeriod"/>
            </a:pPr>
            <a:r>
              <a:rPr lang="es-ES_tradnl" altLang="es-ES" sz="2400">
                <a:latin typeface="Corbel"/>
                <a:cs typeface="Times New Roman"/>
              </a:rPr>
              <a:t>Comunicación a través de un área común de memoria. </a:t>
            </a:r>
          </a:p>
          <a:p>
            <a:pPr marL="609600" indent="-609600" algn="just" eaLnBrk="1" hangingPunct="1">
              <a:buFont typeface="Wingdings" panose="05000000000000000000" pitchFamily="2" charset="2"/>
              <a:buAutoNum type="arabicPeriod"/>
            </a:pPr>
            <a:r>
              <a:rPr lang="es-ES_tradnl" altLang="es-ES" sz="2400">
                <a:latin typeface="Corbel"/>
                <a:cs typeface="Arial"/>
              </a:rPr>
              <a:t>Comunicación mediante el intercambio de mensajes.</a:t>
            </a:r>
            <a:r>
              <a:rPr lang="es-AR" altLang="es-ES" sz="2400">
                <a:latin typeface="Corbel"/>
              </a:rPr>
              <a:t> </a:t>
            </a:r>
            <a:endParaRPr lang="es-ES_tradnl">
              <a:latin typeface="Calibri"/>
              <a:cs typeface="Calibri"/>
            </a:endParaRPr>
          </a:p>
          <a:p>
            <a:pPr marL="0" indent="0" algn="just">
              <a:buNone/>
            </a:pPr>
            <a:r>
              <a:rPr lang="es-ES_tradnl" altLang="es-ES" sz="2400">
                <a:latin typeface="Corbel"/>
                <a:cs typeface="Arial"/>
              </a:rPr>
              <a:t>El propósito es permitir que dos procesos se sincronicen o simplemente se envíen datos mediante un mecanismo explícito</a:t>
            </a:r>
            <a:r>
              <a:rPr lang="es-AR" altLang="es-ES" sz="2400">
                <a:latin typeface="Corbel"/>
              </a:rPr>
              <a:t> </a:t>
            </a:r>
            <a:endParaRPr lang="es-ES_tradnl" altLang="es-ES" sz="2400">
              <a:latin typeface="Corbel"/>
              <a:cs typeface="Arial" panose="020B0604020202020204" pitchFamily="34" charset="0"/>
            </a:endParaRPr>
          </a:p>
          <a:p>
            <a:pPr marL="0" indent="0" algn="just">
              <a:buNone/>
            </a:pPr>
            <a:r>
              <a:rPr lang="es-ES_tradnl" altLang="es-ES" sz="2400">
                <a:latin typeface="Corbel"/>
                <a:cs typeface="Arial"/>
              </a:rPr>
              <a:t>Definimos como </a:t>
            </a:r>
            <a:r>
              <a:rPr lang="es-ES_tradnl" altLang="es-ES" sz="2400" b="1">
                <a:latin typeface="Corbel"/>
                <a:cs typeface="Arial"/>
              </a:rPr>
              <a:t>mensaje </a:t>
            </a:r>
            <a:r>
              <a:rPr lang="es-ES_tradnl" altLang="es-ES" sz="2400">
                <a:latin typeface="Corbel"/>
                <a:cs typeface="Arial"/>
              </a:rPr>
              <a:t>a una porción discreta de datos</a:t>
            </a:r>
            <a:endParaRPr lang="es-ES_tradnl" altLang="es-ES" sz="2400">
              <a:latin typeface="Corbel"/>
              <a:cs typeface="Arial" panose="020B0604020202020204" pitchFamily="34" charset="0"/>
            </a:endParaRPr>
          </a:p>
          <a:p>
            <a:pPr marL="609600" indent="-609600" algn="just">
              <a:buNone/>
            </a:pPr>
            <a:r>
              <a:rPr lang="es-ES_tradnl" altLang="es-ES" sz="2400">
                <a:latin typeface="Corbel"/>
                <a:cs typeface="Arial"/>
              </a:rPr>
              <a:t>(generalmente compuesto por un conjunto de bits)</a:t>
            </a:r>
            <a:r>
              <a:rPr lang="es-AR" altLang="es-ES" sz="2400">
                <a:latin typeface="Corbel"/>
              </a:rPr>
              <a:t> </a:t>
            </a:r>
            <a:r>
              <a:rPr lang="es-AR" altLang="es-ES" sz="2400">
                <a:latin typeface="Corbel"/>
                <a:cs typeface="Arial"/>
              </a:rPr>
              <a:t> </a:t>
            </a:r>
            <a:endParaRPr lang="es-ES_tradnl" altLang="es-ES" sz="2400">
              <a:latin typeface="Corbel"/>
              <a:cs typeface="Arial" panose="020B0604020202020204" pitchFamily="34" charset="0"/>
            </a:endParaRPr>
          </a:p>
          <a:p>
            <a:pPr marL="609600" indent="-609600" algn="just">
              <a:buNone/>
            </a:pPr>
            <a:r>
              <a:rPr lang="es-ES_tradnl" altLang="es-ES" sz="2400">
                <a:latin typeface="Corbel"/>
                <a:cs typeface="Arial"/>
              </a:rPr>
              <a:t>Los mensajes tienen una cabecera (</a:t>
            </a:r>
            <a:r>
              <a:rPr lang="es-ES_tradnl" altLang="es-ES" sz="2400" err="1">
                <a:latin typeface="Corbel"/>
                <a:cs typeface="Arial"/>
              </a:rPr>
              <a:t>header</a:t>
            </a:r>
            <a:r>
              <a:rPr lang="es-ES_tradnl" altLang="es-ES" sz="2400">
                <a:latin typeface="Corbel"/>
                <a:cs typeface="Arial"/>
              </a:rPr>
              <a:t>) y un cuerpo. El header</a:t>
            </a:r>
            <a:endParaRPr lang="es-ES_tradnl" altLang="es-ES" sz="2400">
              <a:latin typeface="Corbel"/>
              <a:cs typeface="Arial" panose="020B0604020202020204" pitchFamily="34" charset="0"/>
            </a:endParaRPr>
          </a:p>
          <a:p>
            <a:pPr marL="609600" indent="-609600" algn="just">
              <a:buNone/>
            </a:pPr>
            <a:r>
              <a:rPr lang="es-ES_tradnl" altLang="es-ES" sz="2400">
                <a:latin typeface="Corbel"/>
                <a:cs typeface="Arial"/>
              </a:rPr>
              <a:t>tiene el identificador del transmisor, el identificador del receptor,</a:t>
            </a:r>
            <a:endParaRPr lang="es-ES_tradnl" altLang="es-ES" sz="2400">
              <a:latin typeface="Corbel"/>
              <a:cs typeface="Arial" panose="020B0604020202020204" pitchFamily="34" charset="0"/>
            </a:endParaRPr>
          </a:p>
          <a:p>
            <a:pPr marL="609600" indent="-609600" algn="just">
              <a:buNone/>
            </a:pPr>
            <a:r>
              <a:rPr lang="es-ES_tradnl" altLang="es-ES" sz="2400">
                <a:latin typeface="Corbel"/>
                <a:cs typeface="Arial"/>
              </a:rPr>
              <a:t>la longitud, y el tipo</a:t>
            </a:r>
            <a:r>
              <a:rPr lang="es-AR" altLang="es-ES" sz="2400">
                <a:latin typeface="Corbe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4A05623-B01C-41AF-AA88-5820362C9328}"/>
              </a:ext>
            </a:extLst>
          </p:cNvPr>
          <p:cNvSpPr>
            <a:spLocks noGrp="1" noChangeArrowheads="1"/>
          </p:cNvSpPr>
          <p:nvPr>
            <p:ph type="title"/>
          </p:nvPr>
        </p:nvSpPr>
        <p:spPr>
          <a:xfrm>
            <a:off x="0" y="0"/>
            <a:ext cx="8763000" cy="762000"/>
          </a:xfrm>
        </p:spPr>
        <p:txBody>
          <a:bodyPr>
            <a:normAutofit/>
          </a:bodyPr>
          <a:lstStyle/>
          <a:p>
            <a:pPr algn="ctr" eaLnBrk="1" hangingPunct="1"/>
            <a:r>
              <a:rPr lang="es-AR" altLang="es-ES" sz="2400" b="1">
                <a:latin typeface="Corbel"/>
              </a:rPr>
              <a:t>Existen dos tipos de comunicaciones entre procesos:</a:t>
            </a:r>
            <a:endParaRPr lang="es-ES"/>
          </a:p>
        </p:txBody>
      </p:sp>
      <p:sp>
        <p:nvSpPr>
          <p:cNvPr id="40963" name="Rectangle 3">
            <a:extLst>
              <a:ext uri="{FF2B5EF4-FFF2-40B4-BE49-F238E27FC236}">
                <a16:creationId xmlns:a16="http://schemas.microsoft.com/office/drawing/2014/main" id="{6A9EB861-DAB3-4E2D-93AA-4593ACEEBF6E}"/>
              </a:ext>
            </a:extLst>
          </p:cNvPr>
          <p:cNvSpPr>
            <a:spLocks noGrp="1" noChangeArrowheads="1"/>
          </p:cNvSpPr>
          <p:nvPr>
            <p:ph idx="1"/>
          </p:nvPr>
        </p:nvSpPr>
        <p:spPr>
          <a:xfrm>
            <a:off x="228600" y="838200"/>
            <a:ext cx="8610600" cy="5715000"/>
          </a:xfrm>
        </p:spPr>
        <p:txBody>
          <a:bodyPr vert="horz" lIns="91440" tIns="45720" rIns="91440" bIns="45720" rtlCol="0" anchor="t">
            <a:normAutofit/>
          </a:bodyPr>
          <a:lstStyle/>
          <a:p>
            <a:pPr marL="0" indent="0" algn="just">
              <a:buNone/>
            </a:pPr>
            <a:r>
              <a:rPr lang="es-ES_tradnl" altLang="es-ES" sz="2000" b="1">
                <a:latin typeface="Corbel"/>
                <a:cs typeface="Times New Roman"/>
              </a:rPr>
              <a:t>     Comunicación directa</a:t>
            </a:r>
            <a:endParaRPr lang="es-ES_tradnl" altLang="es-ES" sz="2000">
              <a:latin typeface="Corbel"/>
              <a:cs typeface="Times New Roman"/>
            </a:endParaRPr>
          </a:p>
          <a:p>
            <a:pPr algn="just" eaLnBrk="1" hangingPunct="1">
              <a:buFontTx/>
              <a:buNone/>
            </a:pPr>
            <a:r>
              <a:rPr lang="es-ES_tradnl" altLang="es-ES" sz="2000" b="1">
                <a:solidFill>
                  <a:srgbClr val="6B0000"/>
                </a:solidFill>
                <a:latin typeface="Corbel"/>
                <a:cs typeface="Times New Roman"/>
              </a:rPr>
              <a:t> </a:t>
            </a:r>
            <a:r>
              <a:rPr lang="es-ES_tradnl" altLang="es-ES" sz="2000">
                <a:latin typeface="Corbel"/>
                <a:cs typeface="Arial"/>
              </a:rPr>
              <a:t>Los procesos envían y reciben los mensajes entre sí. Dependen de las</a:t>
            </a:r>
          </a:p>
          <a:p>
            <a:pPr algn="just" eaLnBrk="1" hangingPunct="1">
              <a:buFontTx/>
              <a:buNone/>
            </a:pPr>
            <a:r>
              <a:rPr lang="es-ES_tradnl" altLang="es-ES" sz="2000">
                <a:latin typeface="Corbel"/>
                <a:cs typeface="Arial"/>
              </a:rPr>
              <a:t>velocidades relativas entre sí (si son distintas requieren un</a:t>
            </a:r>
            <a:r>
              <a:rPr lang="es-ES_tradnl" altLang="es-ES" sz="2000" b="1" i="1">
                <a:latin typeface="Corbel"/>
                <a:cs typeface="Arial"/>
              </a:rPr>
              <a:t> buffer de</a:t>
            </a:r>
          </a:p>
          <a:p>
            <a:pPr algn="just">
              <a:buNone/>
            </a:pPr>
            <a:r>
              <a:rPr lang="es-ES_tradnl" altLang="es-ES" sz="2000" b="1" i="1">
                <a:latin typeface="Corbel"/>
                <a:cs typeface="Arial"/>
              </a:rPr>
              <a:t>mensajes</a:t>
            </a:r>
            <a:r>
              <a:rPr lang="es-ES_tradnl" altLang="es-ES" sz="2000">
                <a:latin typeface="Corbel"/>
                <a:cs typeface="Arial"/>
              </a:rPr>
              <a:t> para su sincronización).</a:t>
            </a:r>
            <a:r>
              <a:rPr lang="es-AR" altLang="es-ES" sz="2000"/>
              <a:t> </a:t>
            </a:r>
            <a:endParaRPr lang="es-ES_tradnl" altLang="es-ES" sz="2000">
              <a:solidFill>
                <a:srgbClr val="000000"/>
              </a:solidFill>
              <a:latin typeface="Corbel"/>
              <a:cs typeface="Times New Roman"/>
            </a:endParaRPr>
          </a:p>
          <a:p>
            <a:pPr algn="just">
              <a:buNone/>
            </a:pPr>
            <a:endParaRPr lang="es-ES_tradnl" altLang="es-ES" sz="2000">
              <a:solidFill>
                <a:srgbClr val="6B0000"/>
              </a:solidFill>
              <a:latin typeface="Corbel"/>
              <a:cs typeface="Times New Roman"/>
            </a:endParaRPr>
          </a:p>
          <a:p>
            <a:pPr algn="just">
              <a:buNone/>
            </a:pPr>
            <a:r>
              <a:rPr lang="es-ES_tradnl" altLang="es-ES" sz="2000">
                <a:solidFill>
                  <a:srgbClr val="6B0000"/>
                </a:solidFill>
                <a:latin typeface="Corbel"/>
                <a:cs typeface="Times New Roman"/>
              </a:rPr>
              <a:t>      </a:t>
            </a:r>
            <a:r>
              <a:rPr lang="es-ES_tradnl" altLang="es-ES" sz="2000" b="1">
                <a:latin typeface="Corbel"/>
                <a:cs typeface="Times New Roman"/>
              </a:rPr>
              <a:t>Comunicación indirecta</a:t>
            </a:r>
            <a:endParaRPr lang="es-ES_tradnl" altLang="es-ES" sz="2000">
              <a:latin typeface="Corbel"/>
              <a:cs typeface="Times New Roman"/>
            </a:endParaRPr>
          </a:p>
          <a:p>
            <a:pPr algn="just">
              <a:buNone/>
            </a:pPr>
            <a:r>
              <a:rPr lang="es-ES_tradnl" altLang="es-ES" sz="2000" b="1">
                <a:solidFill>
                  <a:srgbClr val="6B0000"/>
                </a:solidFill>
                <a:latin typeface="Corbel"/>
                <a:cs typeface="Times New Roman"/>
              </a:rPr>
              <a:t> </a:t>
            </a:r>
            <a:r>
              <a:rPr lang="es-ES_tradnl" altLang="es-ES" sz="2000">
                <a:latin typeface="Corbel"/>
                <a:cs typeface="Arial"/>
              </a:rPr>
              <a:t>Los mensajes son enviados a un </a:t>
            </a:r>
            <a:r>
              <a:rPr lang="es-ES_tradnl" altLang="es-ES" sz="2000" b="1" i="1">
                <a:latin typeface="Corbel"/>
                <a:cs typeface="Arial"/>
              </a:rPr>
              <a:t>buzón o </a:t>
            </a:r>
            <a:r>
              <a:rPr lang="es-ES_tradnl" altLang="es-ES" sz="2000" b="1" i="1" err="1">
                <a:latin typeface="Corbel"/>
                <a:cs typeface="Arial"/>
              </a:rPr>
              <a:t>mailbox</a:t>
            </a:r>
            <a:r>
              <a:rPr lang="es-ES_tradnl" altLang="es-ES" sz="2000">
                <a:latin typeface="Corbel"/>
                <a:cs typeface="Arial"/>
              </a:rPr>
              <a:t> y se retiran del buzón </a:t>
            </a:r>
            <a:endParaRPr lang="es-AR" altLang="es-ES" sz="2000">
              <a:latin typeface="Corbel"/>
              <a:cs typeface="Arial" panose="020B0604020202020204" pitchFamily="34" charset="0"/>
            </a:endParaRPr>
          </a:p>
        </p:txBody>
      </p:sp>
      <p:sp>
        <p:nvSpPr>
          <p:cNvPr id="40964" name="Rectangle 5">
            <a:extLst>
              <a:ext uri="{FF2B5EF4-FFF2-40B4-BE49-F238E27FC236}">
                <a16:creationId xmlns:a16="http://schemas.microsoft.com/office/drawing/2014/main" id="{646AE770-10EA-46F0-88E6-9F47A2E983FC}"/>
              </a:ext>
            </a:extLst>
          </p:cNvPr>
          <p:cNvSpPr>
            <a:spLocks noChangeArrowheads="1"/>
          </p:cNvSpPr>
          <p:nvPr/>
        </p:nvSpPr>
        <p:spPr bwMode="auto">
          <a:xfrm>
            <a:off x="1885950" y="2600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graphicFrame>
        <p:nvGraphicFramePr>
          <p:cNvPr id="40965" name="Object 4">
            <a:extLst>
              <a:ext uri="{FF2B5EF4-FFF2-40B4-BE49-F238E27FC236}">
                <a16:creationId xmlns:a16="http://schemas.microsoft.com/office/drawing/2014/main" id="{102D23D5-2385-4423-AD98-9B3A97D1DF54}"/>
              </a:ext>
            </a:extLst>
          </p:cNvPr>
          <p:cNvGraphicFramePr>
            <a:graphicFrameLocks noChangeAspect="1"/>
          </p:cNvGraphicFramePr>
          <p:nvPr/>
        </p:nvGraphicFramePr>
        <p:xfrm>
          <a:off x="1066800" y="3657600"/>
          <a:ext cx="6934200" cy="3028950"/>
        </p:xfrm>
        <a:graphic>
          <a:graphicData uri="http://schemas.openxmlformats.org/presentationml/2006/ole">
            <mc:AlternateContent xmlns:mc="http://schemas.openxmlformats.org/markup-compatibility/2006">
              <mc:Choice xmlns:v="urn:schemas-microsoft-com:vml" Requires="v">
                <p:oleObj spid="_x0000_s2050" name="Imagen" r:id="rId4" imgW="4965192" imgH="2215896" progId="Word.Picture.8">
                  <p:embed/>
                </p:oleObj>
              </mc:Choice>
              <mc:Fallback>
                <p:oleObj name="Imagen" r:id="rId4" imgW="4965192" imgH="2215896" progId="Word.Picture.8">
                  <p:embed/>
                  <p:pic>
                    <p:nvPicPr>
                      <p:cNvPr id="40965" name="Object 4">
                        <a:extLst>
                          <a:ext uri="{FF2B5EF4-FFF2-40B4-BE49-F238E27FC236}">
                            <a16:creationId xmlns:a16="http://schemas.microsoft.com/office/drawing/2014/main" id="{102D23D5-2385-4423-AD98-9B3A97D1D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657600"/>
                        <a:ext cx="6934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87C8A89-2D11-43BE-82C9-4AE5BCD21EB4}"/>
              </a:ext>
            </a:extLst>
          </p:cNvPr>
          <p:cNvSpPr>
            <a:spLocks noGrp="1" noChangeArrowheads="1"/>
          </p:cNvSpPr>
          <p:nvPr>
            <p:ph type="title"/>
          </p:nvPr>
        </p:nvSpPr>
        <p:spPr>
          <a:xfrm>
            <a:off x="457200" y="0"/>
            <a:ext cx="7772400" cy="838200"/>
          </a:xfrm>
        </p:spPr>
        <p:txBody>
          <a:bodyPr>
            <a:normAutofit/>
          </a:bodyPr>
          <a:lstStyle/>
          <a:p>
            <a:pPr algn="ctr"/>
            <a:r>
              <a:rPr lang="es-AR" altLang="es-ES" sz="2400" b="1">
                <a:latin typeface="Corbel"/>
                <a:cs typeface="Times New Roman"/>
              </a:rPr>
              <a:t>Tipos de sincronizaciones mediante mensajes</a:t>
            </a:r>
            <a:r>
              <a:rPr lang="es-AR" altLang="es-ES" sz="2400" b="1">
                <a:latin typeface="Corbel"/>
              </a:rPr>
              <a:t> </a:t>
            </a:r>
            <a:endParaRPr lang="es-ES" b="1">
              <a:cs typeface="Calibri Light"/>
            </a:endParaRPr>
          </a:p>
        </p:txBody>
      </p:sp>
      <p:sp>
        <p:nvSpPr>
          <p:cNvPr id="41987" name="Rectangle 3">
            <a:extLst>
              <a:ext uri="{FF2B5EF4-FFF2-40B4-BE49-F238E27FC236}">
                <a16:creationId xmlns:a16="http://schemas.microsoft.com/office/drawing/2014/main" id="{6B86FE0C-37E7-493C-AF80-9713703B631B}"/>
              </a:ext>
            </a:extLst>
          </p:cNvPr>
          <p:cNvSpPr>
            <a:spLocks noGrp="1" noChangeArrowheads="1"/>
          </p:cNvSpPr>
          <p:nvPr>
            <p:ph idx="1"/>
          </p:nvPr>
        </p:nvSpPr>
        <p:spPr>
          <a:xfrm>
            <a:off x="228600" y="762000"/>
            <a:ext cx="8610600" cy="5867400"/>
          </a:xfrm>
        </p:spPr>
        <p:txBody>
          <a:bodyPr vert="horz" lIns="91440" tIns="45720" rIns="91440" bIns="45720" rtlCol="0" anchor="t">
            <a:normAutofit/>
          </a:bodyPr>
          <a:lstStyle/>
          <a:p>
            <a:pPr algn="just" eaLnBrk="1" hangingPunct="1"/>
            <a:r>
              <a:rPr lang="es-AR" altLang="es-ES" sz="2000" b="1">
                <a:latin typeface="Corbel"/>
                <a:cs typeface="Times New Roman"/>
              </a:rPr>
              <a:t>Comunicación Sincrónica</a:t>
            </a:r>
            <a:endParaRPr lang="es-AR" altLang="es-ES" sz="2000">
              <a:latin typeface="Corbel"/>
              <a:cs typeface="Times New Roman"/>
            </a:endParaRPr>
          </a:p>
          <a:p>
            <a:pPr algn="just" eaLnBrk="1" hangingPunct="1">
              <a:buFontTx/>
              <a:buNone/>
            </a:pPr>
            <a:r>
              <a:rPr lang="es-AR" altLang="es-ES" sz="2000">
                <a:latin typeface="Corbel"/>
                <a:cs typeface="Times New Roman"/>
              </a:rPr>
              <a:t>	El proceso emisor es bloqueado hasta que el receptor esté listo para recibir el mensaje. Cuando el proceso receptor ejecuta el receive y el mensaje no se encuentra disponible queda bloqueado hasta la llegada del mismo. Una vez que se ha producido el intercambio de mensajes ambos procesos continúan su ejecución concurrentemente.</a:t>
            </a:r>
          </a:p>
          <a:p>
            <a:pPr algn="just" eaLnBrk="1" hangingPunct="1"/>
            <a:endParaRPr lang="es-AR" altLang="es-ES" sz="2000">
              <a:latin typeface="Corbel"/>
              <a:cs typeface="Times New Roman" panose="02020603050405020304" pitchFamily="18" charset="0"/>
            </a:endParaRPr>
          </a:p>
          <a:p>
            <a:pPr algn="just" eaLnBrk="1" hangingPunct="1"/>
            <a:r>
              <a:rPr lang="es-AR" altLang="es-ES" sz="2000" b="1">
                <a:latin typeface="Corbel"/>
                <a:cs typeface="Times New Roman"/>
              </a:rPr>
              <a:t>Comunicación Asincrónica</a:t>
            </a:r>
            <a:endParaRPr lang="es-AR" altLang="es-ES" sz="2000">
              <a:latin typeface="Corbel"/>
              <a:cs typeface="Times New Roman"/>
            </a:endParaRPr>
          </a:p>
          <a:p>
            <a:pPr algn="just" eaLnBrk="1" hangingPunct="1">
              <a:buFontTx/>
              <a:buNone/>
            </a:pPr>
            <a:r>
              <a:rPr lang="es-AR" altLang="es-ES" sz="2000">
                <a:latin typeface="Corbel"/>
                <a:cs typeface="Times New Roman"/>
              </a:rPr>
              <a:t>	Las primitivas de este tipo de comunicación se caracterizan por no bloquear a los procesos que las ejecutan. Así cada uno sigue su ejecución. Esto es importante en el caso del receptor ya que sigue ejecutando aunque no le llegue ningún mensaje. Depende de la implementación si los mensajes siguientes serán atendidos o no.</a:t>
            </a:r>
          </a:p>
          <a:p>
            <a:pPr algn="just" eaLnBrk="1" hangingPunct="1">
              <a:buFontTx/>
              <a:buNone/>
            </a:pPr>
            <a:endParaRPr lang="es-AR" altLang="es-ES" sz="2000">
              <a:latin typeface="Corbel"/>
              <a:cs typeface="Times New Roman"/>
            </a:endParaRPr>
          </a:p>
          <a:p>
            <a:pPr algn="just" eaLnBrk="1" hangingPunct="1"/>
            <a:r>
              <a:rPr lang="es-AR" altLang="es-ES" sz="2000" b="1">
                <a:latin typeface="Corbel"/>
                <a:cs typeface="Times New Roman"/>
              </a:rPr>
              <a:t>Comunicación semi-sincrónica.</a:t>
            </a:r>
            <a:endParaRPr lang="es-AR" altLang="es-ES" sz="2000">
              <a:latin typeface="Corbel"/>
              <a:cs typeface="Times New Roman"/>
            </a:endParaRPr>
          </a:p>
          <a:p>
            <a:pPr>
              <a:buNone/>
            </a:pPr>
            <a:r>
              <a:rPr lang="es-AR" altLang="es-ES" sz="2000">
                <a:latin typeface="Corbel"/>
                <a:cs typeface="Times New Roman"/>
              </a:rPr>
              <a:t>	Se usa un </a:t>
            </a:r>
            <a:r>
              <a:rPr lang="es-AR" altLang="es-ES" sz="2000">
                <a:latin typeface="Corbel"/>
                <a:cs typeface="Courier New"/>
              </a:rPr>
              <a:t>send</a:t>
            </a:r>
            <a:r>
              <a:rPr lang="es-AR" altLang="es-ES" sz="2000">
                <a:latin typeface="Corbel"/>
                <a:cs typeface="Times New Roman"/>
              </a:rPr>
              <a:t> no bloqueante y </a:t>
            </a:r>
            <a:r>
              <a:rPr lang="es-AR" altLang="es-ES" sz="2000">
                <a:latin typeface="Corbel"/>
                <a:cs typeface="Courier New"/>
              </a:rPr>
              <a:t>receive</a:t>
            </a:r>
            <a:r>
              <a:rPr lang="es-AR" altLang="es-ES" sz="2000">
                <a:latin typeface="Corbel"/>
                <a:cs typeface="Times New Roman"/>
              </a:rPr>
              <a:t> bloqueantes. Esto es riesgoso pues se pueden acumular una gran cantidad de mensajes en colas.</a:t>
            </a:r>
            <a:r>
              <a:rPr lang="es-AR" altLang="es-ES" sz="2000">
                <a:latin typeface="Corbe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6875CBD-4B28-4CAF-B527-214DE94A3837}"/>
              </a:ext>
            </a:extLst>
          </p:cNvPr>
          <p:cNvSpPr>
            <a:spLocks noGrp="1" noChangeArrowheads="1"/>
          </p:cNvSpPr>
          <p:nvPr>
            <p:ph type="title"/>
          </p:nvPr>
        </p:nvSpPr>
        <p:spPr>
          <a:xfrm>
            <a:off x="228600" y="0"/>
            <a:ext cx="8610600" cy="685800"/>
          </a:xfrm>
        </p:spPr>
        <p:txBody>
          <a:bodyPr/>
          <a:lstStyle/>
          <a:p>
            <a:pPr algn="ctr" eaLnBrk="1" hangingPunct="1"/>
            <a:r>
              <a:rPr lang="en-US" altLang="es-ES" sz="2400" b="1" err="1">
                <a:latin typeface="Corbel"/>
                <a:cs typeface="Times New Roman"/>
              </a:rPr>
              <a:t>Modelo</a:t>
            </a:r>
            <a:r>
              <a:rPr lang="en-US" altLang="es-ES" sz="2400" b="1">
                <a:latin typeface="Corbel"/>
                <a:cs typeface="Times New Roman"/>
              </a:rPr>
              <a:t> productor-consumidor</a:t>
            </a:r>
            <a:endParaRPr lang="es-AR" altLang="es-ES" sz="2400" b="1">
              <a:latin typeface="Corbel"/>
              <a:cs typeface="Times New Roman"/>
            </a:endParaRPr>
          </a:p>
        </p:txBody>
      </p:sp>
      <p:sp>
        <p:nvSpPr>
          <p:cNvPr id="43011" name="Rectangle 3">
            <a:extLst>
              <a:ext uri="{FF2B5EF4-FFF2-40B4-BE49-F238E27FC236}">
                <a16:creationId xmlns:a16="http://schemas.microsoft.com/office/drawing/2014/main" id="{13B2E8EB-576F-420D-8F06-37853AF437BB}"/>
              </a:ext>
            </a:extLst>
          </p:cNvPr>
          <p:cNvSpPr>
            <a:spLocks noGrp="1" noChangeArrowheads="1"/>
          </p:cNvSpPr>
          <p:nvPr>
            <p:ph idx="1"/>
          </p:nvPr>
        </p:nvSpPr>
        <p:spPr>
          <a:xfrm>
            <a:off x="228600" y="838200"/>
            <a:ext cx="8610600" cy="5791200"/>
          </a:xfrm>
        </p:spPr>
        <p:txBody>
          <a:bodyPr vert="horz" lIns="91440" tIns="45720" rIns="91440" bIns="45720" rtlCol="0" anchor="t">
            <a:normAutofit/>
          </a:bodyPr>
          <a:lstStyle/>
          <a:p>
            <a:pPr algn="just" eaLnBrk="1" hangingPunct="1">
              <a:buFontTx/>
              <a:buNone/>
            </a:pPr>
            <a:r>
              <a:rPr lang="es-AR" altLang="es-ES" sz="2000">
                <a:latin typeface="Corbel"/>
                <a:cs typeface="Times New Roman"/>
              </a:rPr>
              <a:t>Usado para describir dos procesos ejecutando en forma concurrente:</a:t>
            </a:r>
          </a:p>
          <a:p>
            <a:pPr algn="just" eaLnBrk="1" hangingPunct="1">
              <a:buFontTx/>
              <a:buNone/>
            </a:pPr>
            <a:r>
              <a:rPr lang="es-AR" altLang="es-ES" sz="2000">
                <a:latin typeface="Corbel"/>
                <a:cs typeface="Times New Roman"/>
              </a:rPr>
              <a:t>	1.</a:t>
            </a:r>
            <a:r>
              <a:rPr lang="es-AR" altLang="es-ES" sz="2000" b="1">
                <a:latin typeface="Corbel"/>
                <a:cs typeface="Times New Roman"/>
              </a:rPr>
              <a:t>Productor</a:t>
            </a:r>
            <a:r>
              <a:rPr lang="es-AR" altLang="es-ES" sz="2000">
                <a:latin typeface="Corbel"/>
                <a:cs typeface="Times New Roman"/>
              </a:rPr>
              <a:t>: Genera un conjunto de datos necesarios para la ejecución de otro proceso.</a:t>
            </a:r>
          </a:p>
          <a:p>
            <a:pPr>
              <a:buNone/>
            </a:pPr>
            <a:r>
              <a:rPr lang="es-AR" altLang="es-ES" sz="2000">
                <a:latin typeface="Corbel"/>
                <a:cs typeface="Times New Roman"/>
              </a:rPr>
              <a:t>	2.</a:t>
            </a:r>
            <a:r>
              <a:rPr lang="es-AR" altLang="es-ES" sz="2000" b="1">
                <a:latin typeface="Corbel"/>
                <a:cs typeface="Times New Roman"/>
              </a:rPr>
              <a:t>Consumidor</a:t>
            </a:r>
            <a:r>
              <a:rPr lang="es-AR" altLang="es-ES" sz="2000">
                <a:latin typeface="Corbel"/>
                <a:cs typeface="Times New Roman"/>
              </a:rPr>
              <a:t>: Toma los datos generados por el productor y los utiliza para su procesamiento.</a:t>
            </a:r>
            <a:r>
              <a:rPr lang="es-AR" altLang="es-ES" sz="2000">
                <a:latin typeface="Corbel"/>
              </a:rPr>
              <a:t> </a:t>
            </a:r>
          </a:p>
          <a:p>
            <a:pPr eaLnBrk="1" hangingPunct="1">
              <a:buFontTx/>
              <a:buNone/>
            </a:pPr>
            <a:endParaRPr lang="es-AR" altLang="es-ES" sz="2000">
              <a:latin typeface="Corbel"/>
            </a:endParaRPr>
          </a:p>
        </p:txBody>
      </p:sp>
      <p:sp>
        <p:nvSpPr>
          <p:cNvPr id="43012" name="Rectangle 7">
            <a:extLst>
              <a:ext uri="{FF2B5EF4-FFF2-40B4-BE49-F238E27FC236}">
                <a16:creationId xmlns:a16="http://schemas.microsoft.com/office/drawing/2014/main" id="{20440D31-87FA-4C74-B4D2-6A4DF7480230}"/>
              </a:ext>
            </a:extLst>
          </p:cNvPr>
          <p:cNvSpPr>
            <a:spLocks noChangeArrowheads="1"/>
          </p:cNvSpPr>
          <p:nvPr/>
        </p:nvSpPr>
        <p:spPr bwMode="auto">
          <a:xfrm>
            <a:off x="2281238"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graphicFrame>
        <p:nvGraphicFramePr>
          <p:cNvPr id="43013" name="Object 6">
            <a:extLst>
              <a:ext uri="{FF2B5EF4-FFF2-40B4-BE49-F238E27FC236}">
                <a16:creationId xmlns:a16="http://schemas.microsoft.com/office/drawing/2014/main" id="{A5506323-6E31-46E4-852C-078769C51014}"/>
              </a:ext>
            </a:extLst>
          </p:cNvPr>
          <p:cNvGraphicFramePr>
            <a:graphicFrameLocks noChangeAspect="1"/>
          </p:cNvGraphicFramePr>
          <p:nvPr/>
        </p:nvGraphicFramePr>
        <p:xfrm>
          <a:off x="1144588" y="3125788"/>
          <a:ext cx="6550025" cy="2968625"/>
        </p:xfrm>
        <a:graphic>
          <a:graphicData uri="http://schemas.openxmlformats.org/presentationml/2006/ole">
            <mc:AlternateContent xmlns:mc="http://schemas.openxmlformats.org/markup-compatibility/2006">
              <mc:Choice xmlns:v="urn:schemas-microsoft-com:vml" Requires="v">
                <p:oleObj spid="_x0000_s3074" name="Imagen" r:id="rId3" imgW="4314444" imgH="2138172" progId="Word.Picture.8">
                  <p:embed/>
                </p:oleObj>
              </mc:Choice>
              <mc:Fallback>
                <p:oleObj name="Imagen" r:id="rId3" imgW="4314444" imgH="2138172" progId="Word.Picture.8">
                  <p:embed/>
                  <p:pic>
                    <p:nvPicPr>
                      <p:cNvPr id="43013" name="Object 6">
                        <a:extLst>
                          <a:ext uri="{FF2B5EF4-FFF2-40B4-BE49-F238E27FC236}">
                            <a16:creationId xmlns:a16="http://schemas.microsoft.com/office/drawing/2014/main" id="{A5506323-6E31-46E4-852C-078769C51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3125788"/>
                        <a:ext cx="65500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42D37E76-EA18-4517-A8EF-F2F621CE25CB}"/>
              </a:ext>
            </a:extLst>
          </p:cNvPr>
          <p:cNvSpPr>
            <a:spLocks noGrp="1" noChangeArrowheads="1"/>
          </p:cNvSpPr>
          <p:nvPr>
            <p:ph idx="1"/>
          </p:nvPr>
        </p:nvSpPr>
        <p:spPr>
          <a:xfrm>
            <a:off x="228600" y="228600"/>
            <a:ext cx="8686800" cy="6324600"/>
          </a:xfrm>
          <a:noFill/>
        </p:spPr>
        <p:txBody>
          <a:bodyPr vert="horz" lIns="91440" tIns="45720" rIns="91440" bIns="45720" rtlCol="0" anchor="t">
            <a:normAutofit/>
          </a:bodyPr>
          <a:lstStyle/>
          <a:p>
            <a:pPr algn="just" eaLnBrk="1" hangingPunct="1"/>
            <a:r>
              <a:rPr lang="es-AR" altLang="es-ES" sz="2000" b="1">
                <a:latin typeface="Corbel"/>
                <a:cs typeface="Times New Roman"/>
              </a:rPr>
              <a:t>Productor</a:t>
            </a:r>
            <a:r>
              <a:rPr lang="es-AR" altLang="es-ES" sz="2000">
                <a:latin typeface="Corbel"/>
                <a:cs typeface="Times New Roman"/>
              </a:rPr>
              <a:t>:	Genera elementos mediante </a:t>
            </a:r>
            <a:r>
              <a:rPr lang="es-AR" altLang="es-ES" sz="2000" b="1">
                <a:latin typeface="Corbel"/>
                <a:cs typeface="Courier New"/>
              </a:rPr>
              <a:t>producir()</a:t>
            </a:r>
            <a:r>
              <a:rPr lang="es-AR" altLang="es-ES" sz="2000">
                <a:latin typeface="Corbel"/>
                <a:cs typeface="Times New Roman"/>
              </a:rPr>
              <a:t> y los ingresa en el buffer mediante </a:t>
            </a:r>
            <a:r>
              <a:rPr lang="es-AR" altLang="es-ES" sz="2000" b="1">
                <a:latin typeface="Corbel"/>
                <a:cs typeface="Courier New"/>
              </a:rPr>
              <a:t>depositar().</a:t>
            </a:r>
            <a:endParaRPr lang="es-AR" altLang="es-ES" sz="2000">
              <a:latin typeface="Corbel"/>
              <a:cs typeface="Courier New"/>
            </a:endParaRPr>
          </a:p>
          <a:p>
            <a:pPr algn="just" eaLnBrk="1" hangingPunct="1">
              <a:buFontTx/>
              <a:buNone/>
            </a:pPr>
            <a:endParaRPr lang="es-AR" altLang="es-ES" sz="2000">
              <a:latin typeface="Corbel"/>
              <a:cs typeface="Times New Roman" panose="02020603050405020304" pitchFamily="18" charset="0"/>
            </a:endParaRPr>
          </a:p>
          <a:p>
            <a:pPr algn="just" eaLnBrk="1" hangingPunct="1"/>
            <a:r>
              <a:rPr lang="es-AR" altLang="es-ES" sz="2000" b="1">
                <a:latin typeface="Corbel"/>
                <a:cs typeface="Times New Roman"/>
              </a:rPr>
              <a:t>Buffer</a:t>
            </a:r>
            <a:r>
              <a:rPr lang="es-AR" altLang="es-ES" sz="2000">
                <a:latin typeface="Corbel"/>
                <a:cs typeface="Times New Roman"/>
              </a:rPr>
              <a:t>: Zona de memoria utilizada para amortiguar las diferencias de velocidad entre dos procesos. Almacena temporalmente los elementos generados por</a:t>
            </a:r>
            <a:r>
              <a:rPr lang="es-AR" altLang="es-ES" sz="2000" b="1">
                <a:latin typeface="Corbel"/>
                <a:cs typeface="Times New Roman"/>
              </a:rPr>
              <a:t> p</a:t>
            </a:r>
            <a:r>
              <a:rPr lang="es-AR" altLang="es-ES" sz="2000">
                <a:latin typeface="Corbel"/>
                <a:cs typeface="Times New Roman"/>
              </a:rPr>
              <a:t>.</a:t>
            </a:r>
          </a:p>
          <a:p>
            <a:pPr algn="just" eaLnBrk="1" hangingPunct="1"/>
            <a:endParaRPr lang="es-AR" altLang="es-ES" sz="2000">
              <a:latin typeface="Corbel"/>
              <a:cs typeface="Times New Roman"/>
            </a:endParaRPr>
          </a:p>
          <a:p>
            <a:pPr algn="just" eaLnBrk="1" hangingPunct="1"/>
            <a:r>
              <a:rPr lang="es-AR" altLang="es-ES" sz="2000" b="1">
                <a:latin typeface="Corbel"/>
                <a:cs typeface="Times New Roman"/>
              </a:rPr>
              <a:t>Consumidor</a:t>
            </a:r>
            <a:r>
              <a:rPr lang="es-AR" altLang="es-ES" sz="2000">
                <a:latin typeface="Corbel"/>
                <a:cs typeface="Times New Roman"/>
              </a:rPr>
              <a:t>:	Retira los elementos del buffer mediante </a:t>
            </a:r>
            <a:r>
              <a:rPr lang="es-AR" altLang="es-ES" sz="2000" b="1">
                <a:latin typeface="Corbel"/>
                <a:cs typeface="Courier New"/>
              </a:rPr>
              <a:t>recuperar()</a:t>
            </a:r>
            <a:r>
              <a:rPr lang="es-AR" altLang="es-ES" sz="2000">
                <a:latin typeface="Corbel"/>
                <a:cs typeface="Times New Roman"/>
              </a:rPr>
              <a:t> y los consume con </a:t>
            </a:r>
            <a:r>
              <a:rPr lang="es-AR" altLang="es-ES" sz="2000" b="1">
                <a:latin typeface="Corbel"/>
                <a:cs typeface="Courier New"/>
              </a:rPr>
              <a:t>consumir().</a:t>
            </a:r>
          </a:p>
          <a:p>
            <a:pPr algn="just" eaLnBrk="1" hangingPunct="1"/>
            <a:endParaRPr lang="es-AR" altLang="es-ES" sz="2000" b="1">
              <a:latin typeface="Corbel"/>
              <a:cs typeface="Courier New" panose="02070309020205020404" pitchFamily="49" charset="0"/>
            </a:endParaRPr>
          </a:p>
          <a:p>
            <a:pPr algn="just" eaLnBrk="1" hangingPunct="1"/>
            <a:endParaRPr lang="es-AR" altLang="es-ES" sz="2000" b="1">
              <a:latin typeface="Corbel"/>
              <a:cs typeface="Courier New" panose="02070309020205020404" pitchFamily="49" charset="0"/>
            </a:endParaRPr>
          </a:p>
          <a:p>
            <a:pPr algn="just" eaLnBrk="1" hangingPunct="1"/>
            <a:r>
              <a:rPr lang="es-AR" altLang="es-ES" sz="2000" b="1">
                <a:latin typeface="Corbel"/>
                <a:cs typeface="Times New Roman"/>
              </a:rPr>
              <a:t>Ejemplos:</a:t>
            </a:r>
          </a:p>
          <a:p>
            <a:pPr algn="just" eaLnBrk="1" hangingPunct="1"/>
            <a:endParaRPr lang="es-AR" altLang="es-ES" sz="2000" b="1">
              <a:latin typeface="Corbel"/>
              <a:cs typeface="Times New Roman" panose="02020603050405020304" pitchFamily="18" charset="0"/>
            </a:endParaRPr>
          </a:p>
          <a:p>
            <a:pPr algn="just" eaLnBrk="1" hangingPunct="1"/>
            <a:r>
              <a:rPr lang="es-AR" altLang="es-ES" sz="2000" b="1">
                <a:latin typeface="Corbel"/>
                <a:cs typeface="Times New Roman"/>
              </a:rPr>
              <a:t>1.	ls | more</a:t>
            </a:r>
          </a:p>
          <a:p>
            <a:pPr algn="just" eaLnBrk="1" hangingPunct="1"/>
            <a:endParaRPr lang="es-AR" altLang="es-ES" sz="2000" b="1">
              <a:latin typeface="Corbel"/>
              <a:cs typeface="Times New Roman" panose="02020603050405020304" pitchFamily="18" charset="0"/>
            </a:endParaRPr>
          </a:p>
          <a:p>
            <a:pPr algn="just">
              <a:buNone/>
            </a:pPr>
            <a:r>
              <a:rPr lang="es-AR" altLang="es-ES" sz="2000" b="1">
                <a:latin typeface="Corbel"/>
                <a:cs typeface="Times New Roman"/>
              </a:rPr>
              <a:t>	2.	El spooler del SO y los procesos que quieren imprimir.</a:t>
            </a:r>
            <a:r>
              <a:rPr lang="es-AR" altLang="es-ES" sz="2000" b="1">
                <a:latin typeface="Corbel"/>
                <a:cs typeface="Courier New"/>
              </a:rPr>
              <a:t> </a:t>
            </a:r>
            <a:endParaRPr lang="es-AR" altLang="es-ES" sz="2000" b="1">
              <a:latin typeface="Corbel"/>
              <a:cs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E9982C-12B9-49BF-93EC-1B1EC34E5D67}"/>
              </a:ext>
            </a:extLst>
          </p:cNvPr>
          <p:cNvSpPr>
            <a:spLocks noGrp="1" noChangeArrowheads="1"/>
          </p:cNvSpPr>
          <p:nvPr>
            <p:ph type="title"/>
          </p:nvPr>
        </p:nvSpPr>
        <p:spPr>
          <a:xfrm>
            <a:off x="0" y="0"/>
            <a:ext cx="9144000" cy="762000"/>
          </a:xfrm>
        </p:spPr>
        <p:txBody>
          <a:bodyPr>
            <a:normAutofit/>
          </a:bodyPr>
          <a:lstStyle/>
          <a:p>
            <a:pPr algn="ctr"/>
            <a:r>
              <a:rPr lang="pt-BR" altLang="es-ES" sz="2400" b="1" err="1">
                <a:latin typeface="Corbel"/>
                <a:cs typeface="Times New Roman"/>
              </a:rPr>
              <a:t>Algunos</a:t>
            </a:r>
            <a:r>
              <a:rPr lang="pt-BR" altLang="es-ES" sz="2400" b="1">
                <a:latin typeface="Corbel"/>
                <a:cs typeface="Times New Roman"/>
              </a:rPr>
              <a:t> algoritmos para </a:t>
            </a:r>
            <a:r>
              <a:rPr lang="pt-BR" altLang="es-ES" sz="2400" b="1" err="1">
                <a:latin typeface="Corbel"/>
                <a:cs typeface="Times New Roman"/>
              </a:rPr>
              <a:t>el</a:t>
            </a:r>
            <a:r>
              <a:rPr lang="pt-BR" altLang="es-ES" sz="2400" b="1">
                <a:latin typeface="Corbel"/>
                <a:cs typeface="Times New Roman"/>
              </a:rPr>
              <a:t> modelo </a:t>
            </a:r>
            <a:r>
              <a:rPr lang="pt-BR" altLang="es-ES" sz="2400" b="1" err="1">
                <a:latin typeface="Corbel"/>
                <a:cs typeface="Times New Roman"/>
              </a:rPr>
              <a:t>productor</a:t>
            </a:r>
            <a:r>
              <a:rPr lang="pt-BR" altLang="es-ES" sz="2400" b="1">
                <a:latin typeface="Corbel"/>
                <a:cs typeface="Times New Roman"/>
              </a:rPr>
              <a:t>-consumidor</a:t>
            </a:r>
            <a:r>
              <a:rPr lang="es-AR" altLang="es-ES" sz="2400" b="1">
                <a:latin typeface="Corbel"/>
              </a:rPr>
              <a:t> </a:t>
            </a:r>
            <a:endParaRPr lang="es-ES" b="1">
              <a:cs typeface="Calibri Light"/>
            </a:endParaRPr>
          </a:p>
        </p:txBody>
      </p:sp>
      <p:sp>
        <p:nvSpPr>
          <p:cNvPr id="45059" name="Rectangle 3">
            <a:extLst>
              <a:ext uri="{FF2B5EF4-FFF2-40B4-BE49-F238E27FC236}">
                <a16:creationId xmlns:a16="http://schemas.microsoft.com/office/drawing/2014/main" id="{5387A1AF-70FC-4E99-AE6E-65AE79302ED3}"/>
              </a:ext>
            </a:extLst>
          </p:cNvPr>
          <p:cNvSpPr>
            <a:spLocks noGrp="1" noChangeArrowheads="1"/>
          </p:cNvSpPr>
          <p:nvPr>
            <p:ph idx="1"/>
          </p:nvPr>
        </p:nvSpPr>
        <p:spPr>
          <a:xfrm>
            <a:off x="381000" y="838200"/>
            <a:ext cx="8153400" cy="5715000"/>
          </a:xfrm>
        </p:spPr>
        <p:txBody>
          <a:bodyPr vert="horz" lIns="91440" tIns="45720" rIns="91440" bIns="45720" rtlCol="0" anchor="t">
            <a:normAutofit/>
          </a:bodyPr>
          <a:lstStyle/>
          <a:p>
            <a:pPr algn="just" eaLnBrk="1" hangingPunct="1">
              <a:buFontTx/>
              <a:buNone/>
            </a:pPr>
            <a:r>
              <a:rPr lang="en-US" altLang="es-ES" sz="2400" b="1" dirty="0">
                <a:latin typeface="Corbel"/>
                <a:cs typeface="Times New Roman"/>
              </a:rPr>
              <a:t>A. Con </a:t>
            </a:r>
            <a:r>
              <a:rPr lang="en-US" altLang="es-ES" sz="2400" b="1" dirty="0">
                <a:latin typeface="Corbel"/>
                <a:cs typeface="Courier New"/>
              </a:rPr>
              <a:t>sleep()</a:t>
            </a:r>
            <a:r>
              <a:rPr lang="en-US" altLang="es-ES" sz="2400" b="1" dirty="0">
                <a:latin typeface="Corbel"/>
                <a:cs typeface="Times New Roman"/>
              </a:rPr>
              <a:t> &amp; </a:t>
            </a:r>
            <a:r>
              <a:rPr lang="en-US" altLang="es-ES" sz="2400" b="1" dirty="0">
                <a:latin typeface="Corbel"/>
                <a:cs typeface="Courier New"/>
              </a:rPr>
              <a:t>wakeup()</a:t>
            </a:r>
            <a:endParaRPr lang="es-AR" altLang="es-ES" sz="2400" dirty="0">
              <a:latin typeface="Corbel"/>
              <a:cs typeface="Courier New"/>
            </a:endParaRPr>
          </a:p>
          <a:p>
            <a:pPr algn="just" eaLnBrk="1" hangingPunct="1">
              <a:buFontTx/>
              <a:buNone/>
            </a:pPr>
            <a:r>
              <a:rPr lang="es-AR" altLang="es-ES" sz="2000" dirty="0">
                <a:latin typeface="Corbel"/>
                <a:cs typeface="Courier New"/>
              </a:rPr>
              <a:t>	</a:t>
            </a:r>
            <a:r>
              <a:rPr lang="es-AR" altLang="es-ES" sz="2000" dirty="0" err="1">
                <a:latin typeface="Corbel"/>
                <a:cs typeface="Courier New"/>
              </a:rPr>
              <a:t>sleep</a:t>
            </a:r>
            <a:r>
              <a:rPr lang="es-AR" altLang="es-ES" sz="2000" dirty="0">
                <a:latin typeface="Corbel"/>
                <a:cs typeface="Courier New"/>
              </a:rPr>
              <a:t>()</a:t>
            </a:r>
            <a:r>
              <a:rPr lang="es-AR" altLang="es-ES" sz="2000" dirty="0">
                <a:latin typeface="Corbel"/>
                <a:cs typeface="Times New Roman"/>
              </a:rPr>
              <a:t>: Llamada al sistema que bloquea al proceso solicitante.</a:t>
            </a:r>
          </a:p>
          <a:p>
            <a:pPr algn="just" eaLnBrk="1" hangingPunct="1">
              <a:buFontTx/>
              <a:buNone/>
            </a:pPr>
            <a:r>
              <a:rPr lang="es-AR" altLang="es-ES" sz="2000" dirty="0">
                <a:latin typeface="Corbel"/>
                <a:cs typeface="Courier New"/>
              </a:rPr>
              <a:t>	</a:t>
            </a:r>
            <a:r>
              <a:rPr lang="es-AR" altLang="es-ES" sz="2000" dirty="0" err="1">
                <a:latin typeface="Corbel"/>
                <a:cs typeface="Courier New"/>
              </a:rPr>
              <a:t>wakeup</a:t>
            </a:r>
            <a:r>
              <a:rPr lang="es-AR" altLang="es-ES" sz="2000" dirty="0">
                <a:latin typeface="Corbel"/>
                <a:cs typeface="Courier New"/>
              </a:rPr>
              <a:t>()</a:t>
            </a:r>
            <a:r>
              <a:rPr lang="es-AR" altLang="es-ES" sz="2000" dirty="0">
                <a:latin typeface="Corbel"/>
                <a:cs typeface="Times New Roman"/>
              </a:rPr>
              <a:t>: tiene como parámetro el PID del proceso a desbloquear.</a:t>
            </a:r>
          </a:p>
          <a:p>
            <a:pPr>
              <a:buNone/>
            </a:pPr>
            <a:r>
              <a:rPr lang="es-AR" altLang="es-ES" sz="2000" dirty="0">
                <a:latin typeface="Corbel"/>
                <a:cs typeface="Times New Roman"/>
              </a:rPr>
              <a:t>	Usa una variable </a:t>
            </a:r>
            <a:r>
              <a:rPr lang="es-AR" altLang="es-ES" sz="2000" dirty="0" err="1">
                <a:latin typeface="Corbel"/>
                <a:cs typeface="Courier New"/>
              </a:rPr>
              <a:t>cont</a:t>
            </a:r>
            <a:r>
              <a:rPr lang="es-AR" altLang="es-ES" sz="2000" dirty="0">
                <a:latin typeface="Corbel"/>
                <a:cs typeface="Times New Roman"/>
              </a:rPr>
              <a:t> que indica la cantidad de lugares ocupados que tiene el buffer, donde N es el total de lugares</a:t>
            </a:r>
            <a:endParaRPr lang="es-AR" altLang="es-ES" sz="2000" dirty="0">
              <a:latin typeface="Corbel"/>
            </a:endParaRPr>
          </a:p>
        </p:txBody>
      </p:sp>
      <p:grpSp>
        <p:nvGrpSpPr>
          <p:cNvPr id="45060" name="Group 6">
            <a:extLst>
              <a:ext uri="{FF2B5EF4-FFF2-40B4-BE49-F238E27FC236}">
                <a16:creationId xmlns:a16="http://schemas.microsoft.com/office/drawing/2014/main" id="{F4B105CD-CAAA-4810-8D52-9F728DC3B55B}"/>
              </a:ext>
            </a:extLst>
          </p:cNvPr>
          <p:cNvGrpSpPr>
            <a:grpSpLocks/>
          </p:cNvGrpSpPr>
          <p:nvPr/>
        </p:nvGrpSpPr>
        <p:grpSpPr bwMode="auto">
          <a:xfrm>
            <a:off x="608811" y="2743200"/>
            <a:ext cx="7925589" cy="3962400"/>
            <a:chOff x="-424" y="0"/>
            <a:chExt cx="3461" cy="1536"/>
          </a:xfrm>
        </p:grpSpPr>
        <p:sp>
          <p:nvSpPr>
            <p:cNvPr id="45061" name="Rectangle 4">
              <a:extLst>
                <a:ext uri="{FF2B5EF4-FFF2-40B4-BE49-F238E27FC236}">
                  <a16:creationId xmlns:a16="http://schemas.microsoft.com/office/drawing/2014/main" id="{9CA75823-CB77-4C94-AD5E-9907E45CDEB9}"/>
                </a:ext>
              </a:extLst>
            </p:cNvPr>
            <p:cNvSpPr>
              <a:spLocks noChangeArrowheads="1"/>
            </p:cNvSpPr>
            <p:nvPr/>
          </p:nvSpPr>
          <p:spPr bwMode="auto">
            <a:xfrm>
              <a:off x="-424" y="0"/>
              <a:ext cx="1943"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s-ES" sz="2000" b="1" dirty="0">
                  <a:latin typeface="Courier New" panose="02070309020205020404" pitchFamily="49" charset="0"/>
                  <a:cs typeface="Courier New" panose="02070309020205020404" pitchFamily="49" charset="0"/>
                </a:rPr>
                <a:t>p()</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while (1)</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x = </a:t>
              </a:r>
              <a:r>
                <a:rPr lang="en-US" altLang="es-ES" sz="2000" b="1" dirty="0" err="1">
                  <a:latin typeface="Courier New" panose="02070309020205020404" pitchFamily="49" charset="0"/>
                  <a:cs typeface="Courier New" panose="02070309020205020404" pitchFamily="49" charset="0"/>
                </a:rPr>
                <a:t>producir</a:t>
              </a:r>
              <a:r>
                <a:rPr lang="en-US" altLang="es-ES" sz="2000" b="1" dirty="0">
                  <a:latin typeface="Courier New" panose="02070309020205020404" pitchFamily="49" charset="0"/>
                  <a:cs typeface="Courier New" panose="02070309020205020404" pitchFamily="49" charset="0"/>
                </a:rPr>
                <a:t>();</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if (</a:t>
              </a:r>
              <a:r>
                <a:rPr lang="en-US" altLang="es-ES" sz="2000" b="1" dirty="0" err="1">
                  <a:latin typeface="Courier New" panose="02070309020205020404" pitchFamily="49" charset="0"/>
                  <a:cs typeface="Courier New" panose="02070309020205020404" pitchFamily="49" charset="0"/>
                </a:rPr>
                <a:t>cont</a:t>
              </a:r>
              <a:r>
                <a:rPr lang="en-US" altLang="es-ES" sz="2000" b="1" dirty="0">
                  <a:latin typeface="Courier New" panose="02070309020205020404" pitchFamily="49" charset="0"/>
                  <a:cs typeface="Courier New" panose="02070309020205020404" pitchFamily="49" charset="0"/>
                </a:rPr>
                <a:t> == N)</a:t>
              </a:r>
              <a:endParaRPr lang="es-ES" altLang="es-ES" sz="2000" b="1" dirty="0">
                <a:cs typeface="Times New Roman" panose="02020603050405020304" pitchFamily="18" charset="0"/>
              </a:endParaRPr>
            </a:p>
            <a:p>
              <a:pPr algn="just">
                <a:spcBef>
                  <a:spcPct val="0"/>
                </a:spcBef>
                <a:buFontTx/>
                <a:buNone/>
              </a:pPr>
              <a:r>
                <a:rPr lang="es-ES" altLang="es-ES" sz="2000" b="1" dirty="0">
                  <a:latin typeface="Courier New" panose="02070309020205020404" pitchFamily="49" charset="0"/>
                  <a:cs typeface="Courier New" panose="02070309020205020404" pitchFamily="49" charset="0"/>
                </a:rPr>
                <a:t>	   </a:t>
              </a:r>
              <a:r>
                <a:rPr lang="es-ES" altLang="es-ES" sz="2000" b="1" dirty="0" err="1">
                  <a:latin typeface="Courier New" panose="02070309020205020404" pitchFamily="49" charset="0"/>
                  <a:cs typeface="Courier New" panose="02070309020205020404" pitchFamily="49" charset="0"/>
                </a:rPr>
                <a:t>sleep</a:t>
              </a:r>
              <a:r>
                <a:rPr lang="es-ES" altLang="es-ES" sz="2000" b="1" dirty="0">
                  <a:latin typeface="Courier New" panose="02070309020205020404" pitchFamily="49" charset="0"/>
                  <a:cs typeface="Courier New" panose="02070309020205020404" pitchFamily="49" charset="0"/>
                </a:rPr>
                <a:t>();</a:t>
              </a:r>
              <a:endParaRPr lang="es-ES" altLang="es-ES" sz="2000" b="1" dirty="0">
                <a:cs typeface="Times New Roman" panose="02020603050405020304" pitchFamily="18" charset="0"/>
              </a:endParaRPr>
            </a:p>
            <a:p>
              <a:pPr algn="just">
                <a:spcBef>
                  <a:spcPct val="0"/>
                </a:spcBef>
                <a:buFontTx/>
                <a:buNone/>
              </a:pPr>
              <a:r>
                <a:rPr lang="es-ES" altLang="es-ES" sz="2000" b="1" dirty="0">
                  <a:latin typeface="Courier New" panose="02070309020205020404" pitchFamily="49" charset="0"/>
                  <a:cs typeface="Courier New" panose="02070309020205020404" pitchFamily="49" charset="0"/>
                </a:rPr>
                <a:t>    </a:t>
              </a:r>
              <a:r>
                <a:rPr lang="es-ES" altLang="es-ES" sz="2000" b="1" dirty="0" err="1">
                  <a:latin typeface="Courier New" panose="02070309020205020404" pitchFamily="49" charset="0"/>
                  <a:cs typeface="Courier New" panose="02070309020205020404" pitchFamily="49" charset="0"/>
                </a:rPr>
                <a:t>cont</a:t>
              </a:r>
              <a:r>
                <a:rPr lang="es-ES" altLang="es-ES" sz="2000" b="1" dirty="0">
                  <a:latin typeface="Courier New" panose="02070309020205020404" pitchFamily="49" charset="0"/>
                  <a:cs typeface="Courier New" panose="02070309020205020404" pitchFamily="49" charset="0"/>
                </a:rPr>
                <a:t>++;</a:t>
              </a:r>
              <a:endParaRPr lang="es-ES" altLang="es-ES" sz="2000" b="1" dirty="0">
                <a:cs typeface="Times New Roman" panose="02020603050405020304" pitchFamily="18" charset="0"/>
              </a:endParaRPr>
            </a:p>
            <a:p>
              <a:pPr algn="just">
                <a:spcBef>
                  <a:spcPct val="0"/>
                </a:spcBef>
                <a:buFontTx/>
                <a:buNone/>
              </a:pPr>
              <a:r>
                <a:rPr lang="es-ES" altLang="es-ES" sz="2000" b="1" dirty="0">
                  <a:latin typeface="Courier New" panose="02070309020205020404" pitchFamily="49" charset="0"/>
                  <a:cs typeface="Courier New" panose="02070309020205020404" pitchFamily="49" charset="0"/>
                </a:rPr>
                <a:t>    ingresar(x);</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if (</a:t>
              </a:r>
              <a:r>
                <a:rPr lang="en-US" altLang="es-ES" sz="2000" b="1" dirty="0" err="1">
                  <a:latin typeface="Courier New" panose="02070309020205020404" pitchFamily="49" charset="0"/>
                  <a:cs typeface="Courier New" panose="02070309020205020404" pitchFamily="49" charset="0"/>
                </a:rPr>
                <a:t>cont</a:t>
              </a:r>
              <a:r>
                <a:rPr lang="en-US" altLang="es-ES" sz="2000" b="1" dirty="0">
                  <a:latin typeface="Courier New" panose="02070309020205020404" pitchFamily="49" charset="0"/>
                  <a:cs typeface="Courier New" panose="02070309020205020404" pitchFamily="49" charset="0"/>
                </a:rPr>
                <a:t> == 1)</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wakeup(c);</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  }</a:t>
              </a:r>
              <a:endParaRPr lang="es-ES" altLang="es-ES" sz="2000" b="1" dirty="0">
                <a:cs typeface="Times New Roman" panose="02020603050405020304" pitchFamily="18" charset="0"/>
              </a:endParaRPr>
            </a:p>
            <a:p>
              <a:pPr algn="just">
                <a:spcBef>
                  <a:spcPct val="0"/>
                </a:spcBef>
                <a:buFontTx/>
                <a:buNone/>
              </a:pPr>
              <a:r>
                <a:rPr lang="en-US" altLang="es-ES" sz="2000" b="1" dirty="0">
                  <a:latin typeface="Courier New" panose="02070309020205020404" pitchFamily="49" charset="0"/>
                  <a:cs typeface="Courier New" panose="02070309020205020404" pitchFamily="49" charset="0"/>
                </a:rPr>
                <a:t>}</a:t>
              </a:r>
              <a:endParaRPr lang="es-ES" altLang="es-ES" sz="2000" b="1" dirty="0">
                <a:cs typeface="Times New Roman" panose="02020603050405020304" pitchFamily="18" charset="0"/>
              </a:endParaRPr>
            </a:p>
            <a:p>
              <a:pPr algn="just">
                <a:spcBef>
                  <a:spcPct val="0"/>
                </a:spcBef>
                <a:buFontTx/>
                <a:buNone/>
              </a:pPr>
              <a:endParaRPr lang="es-ES" altLang="es-ES" sz="2000" b="1" dirty="0"/>
            </a:p>
          </p:txBody>
        </p:sp>
        <p:sp>
          <p:nvSpPr>
            <p:cNvPr id="45062" name="Rectangle 5">
              <a:extLst>
                <a:ext uri="{FF2B5EF4-FFF2-40B4-BE49-F238E27FC236}">
                  <a16:creationId xmlns:a16="http://schemas.microsoft.com/office/drawing/2014/main" id="{3B4E5E9B-3A02-4EF5-8EA6-2E129C337E40}"/>
                </a:ext>
              </a:extLst>
            </p:cNvPr>
            <p:cNvSpPr>
              <a:spLocks noChangeArrowheads="1"/>
            </p:cNvSpPr>
            <p:nvPr/>
          </p:nvSpPr>
          <p:spPr bwMode="auto">
            <a:xfrm>
              <a:off x="1307" y="0"/>
              <a:ext cx="1730"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s-ES" sz="1800" b="1" dirty="0">
                  <a:latin typeface="Courier New" panose="02070309020205020404" pitchFamily="49" charset="0"/>
                  <a:cs typeface="Courier New" panose="02070309020205020404" pitchFamily="49" charset="0"/>
                </a:rPr>
                <a:t>c()</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  while (1)</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 {</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   if (</a:t>
              </a:r>
              <a:r>
                <a:rPr lang="en-US" altLang="es-ES" sz="1800" b="1" dirty="0" err="1">
                  <a:latin typeface="Courier New" panose="02070309020205020404" pitchFamily="49" charset="0"/>
                  <a:cs typeface="Courier New" panose="02070309020205020404" pitchFamily="49" charset="0"/>
                </a:rPr>
                <a:t>cont</a:t>
              </a:r>
              <a:r>
                <a:rPr lang="en-US" altLang="es-ES" sz="1800" b="1" dirty="0">
                  <a:latin typeface="Courier New" panose="02070309020205020404" pitchFamily="49" charset="0"/>
                  <a:cs typeface="Courier New" panose="02070309020205020404" pitchFamily="49" charset="0"/>
                </a:rPr>
                <a:t> == 0)</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a:t>
              </a:r>
              <a:r>
                <a:rPr lang="es-ES" altLang="es-ES" sz="1800" b="1" dirty="0" err="1">
                  <a:latin typeface="Courier New" panose="02070309020205020404" pitchFamily="49" charset="0"/>
                  <a:cs typeface="Courier New" panose="02070309020205020404" pitchFamily="49" charset="0"/>
                </a:rPr>
                <a:t>sleep</a:t>
              </a:r>
              <a:r>
                <a:rPr lang="es-ES" altLang="es-ES" sz="1800" b="1" dirty="0">
                  <a:latin typeface="Courier New" panose="02070309020205020404" pitchFamily="49" charset="0"/>
                  <a:cs typeface="Courier New" panose="02070309020205020404" pitchFamily="49" charset="0"/>
                </a:rPr>
                <a:t>();</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x = sacar();</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   </a:t>
              </a:r>
              <a:r>
                <a:rPr lang="en-US" altLang="es-ES" sz="1800" b="1" dirty="0" err="1">
                  <a:latin typeface="Courier New" panose="02070309020205020404" pitchFamily="49" charset="0"/>
                  <a:cs typeface="Courier New" panose="02070309020205020404" pitchFamily="49" charset="0"/>
                </a:rPr>
                <a:t>cont</a:t>
              </a:r>
              <a:r>
                <a:rPr lang="en-US" altLang="es-ES" sz="1800" b="1" dirty="0">
                  <a:latin typeface="Courier New" panose="02070309020205020404" pitchFamily="49" charset="0"/>
                  <a:cs typeface="Courier New" panose="02070309020205020404" pitchFamily="49" charset="0"/>
                </a:rPr>
                <a:t>--;</a:t>
              </a:r>
              <a:endParaRPr lang="es-ES" altLang="es-ES" sz="1800" b="1" dirty="0">
                <a:cs typeface="Times New Roman" panose="02020603050405020304" pitchFamily="18" charset="0"/>
              </a:endParaRPr>
            </a:p>
            <a:p>
              <a:pPr algn="just">
                <a:spcBef>
                  <a:spcPct val="0"/>
                </a:spcBef>
                <a:buFontTx/>
                <a:buNone/>
              </a:pPr>
              <a:r>
                <a:rPr lang="en-US" altLang="es-ES" sz="1800" b="1" dirty="0">
                  <a:latin typeface="Courier New" panose="02070309020205020404" pitchFamily="49" charset="0"/>
                  <a:cs typeface="Courier New" panose="02070309020205020404" pitchFamily="49" charset="0"/>
                </a:rPr>
                <a:t>   if (</a:t>
              </a:r>
              <a:r>
                <a:rPr lang="en-US" altLang="es-ES" sz="1800" b="1" dirty="0" err="1">
                  <a:latin typeface="Courier New" panose="02070309020205020404" pitchFamily="49" charset="0"/>
                  <a:cs typeface="Courier New" panose="02070309020205020404" pitchFamily="49" charset="0"/>
                </a:rPr>
                <a:t>cont</a:t>
              </a:r>
              <a:r>
                <a:rPr lang="en-US" altLang="es-ES" sz="1800" b="1" dirty="0">
                  <a:latin typeface="Courier New" panose="02070309020205020404" pitchFamily="49" charset="0"/>
                  <a:cs typeface="Courier New" panose="02070309020205020404" pitchFamily="49" charset="0"/>
                </a:rPr>
                <a:t> == N - 1)</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a:t>
              </a:r>
              <a:r>
                <a:rPr lang="es-ES" altLang="es-ES" sz="1800" b="1" dirty="0" err="1">
                  <a:latin typeface="Courier New" panose="02070309020205020404" pitchFamily="49" charset="0"/>
                  <a:cs typeface="Courier New" panose="02070309020205020404" pitchFamily="49" charset="0"/>
                </a:rPr>
                <a:t>wakeup</a:t>
              </a:r>
              <a:r>
                <a:rPr lang="es-ES" altLang="es-ES" sz="1800" b="1" dirty="0">
                  <a:latin typeface="Courier New" panose="02070309020205020404" pitchFamily="49" charset="0"/>
                  <a:cs typeface="Courier New" panose="02070309020205020404" pitchFamily="49" charset="0"/>
                </a:rPr>
                <a:t>(p);</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consumir(x);</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a:t>
              </a:r>
              <a:endParaRPr lang="es-ES" altLang="es-ES" sz="1800" b="1"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a:t>
              </a:r>
              <a:endParaRPr lang="es-ES" altLang="es-ES" sz="1800" b="1" dirty="0">
                <a:cs typeface="Times New Roman" panose="02020603050405020304" pitchFamily="18" charset="0"/>
              </a:endParaRPr>
            </a:p>
            <a:p>
              <a:pPr algn="just">
                <a:spcBef>
                  <a:spcPct val="0"/>
                </a:spcBef>
                <a:buFontTx/>
                <a:buNone/>
              </a:pPr>
              <a:endParaRPr lang="es-ES" altLang="es-ES" sz="1800" b="1"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CFF8A6E6-E8EE-44E5-BCB2-C55502F65528}"/>
              </a:ext>
            </a:extLst>
          </p:cNvPr>
          <p:cNvSpPr>
            <a:spLocks noGrp="1" noChangeArrowheads="1"/>
          </p:cNvSpPr>
          <p:nvPr>
            <p:ph idx="1"/>
          </p:nvPr>
        </p:nvSpPr>
        <p:spPr>
          <a:xfrm>
            <a:off x="685800" y="990600"/>
            <a:ext cx="7772400" cy="5105400"/>
          </a:xfrm>
        </p:spPr>
        <p:txBody>
          <a:bodyPr vert="horz" lIns="91440" tIns="45720" rIns="91440" bIns="45720" rtlCol="0" anchor="t">
            <a:normAutofit/>
          </a:bodyPr>
          <a:lstStyle/>
          <a:p>
            <a:pPr algn="just" eaLnBrk="1" hangingPunct="1">
              <a:buFont typeface="Wingdings" panose="05000000000000000000" pitchFamily="2" charset="2"/>
              <a:buNone/>
            </a:pPr>
            <a:r>
              <a:rPr lang="es-AR" altLang="es-ES" sz="2000" dirty="0">
                <a:cs typeface="Times New Roman"/>
              </a:rPr>
              <a:t>	</a:t>
            </a:r>
            <a:r>
              <a:rPr lang="es-AR" altLang="es-ES" sz="2400" dirty="0">
                <a:latin typeface="Corbel"/>
                <a:cs typeface="Times New Roman"/>
              </a:rPr>
              <a:t>Presenta al menos una condición de concurso. El algoritmo falla.</a:t>
            </a:r>
          </a:p>
          <a:p>
            <a:pPr algn="just" eaLnBrk="1" hangingPunct="1">
              <a:buFont typeface="Wingdings" panose="05000000000000000000" pitchFamily="2" charset="2"/>
              <a:buChar char="Ø"/>
            </a:pPr>
            <a:endParaRPr lang="es-AR" altLang="es-ES" sz="2400" dirty="0">
              <a:latin typeface="Corbel"/>
              <a:cs typeface="Times New Roman" panose="02020603050405020304" pitchFamily="18" charset="0"/>
            </a:endParaRPr>
          </a:p>
          <a:p>
            <a:pPr algn="just">
              <a:buNone/>
            </a:pPr>
            <a:r>
              <a:rPr lang="es-AR" altLang="es-ES" sz="2400" dirty="0">
                <a:latin typeface="Corbel"/>
                <a:cs typeface="Times New Roman"/>
              </a:rPr>
              <a:t>	La condición de concurso está dada cuando el buffer está vacío y el consumidor acaba de leer </a:t>
            </a:r>
            <a:r>
              <a:rPr lang="es-AR" altLang="es-ES" sz="2400" dirty="0" err="1">
                <a:latin typeface="Corbel"/>
                <a:cs typeface="Courier New"/>
              </a:rPr>
              <a:t>cont</a:t>
            </a:r>
            <a:r>
              <a:rPr lang="es-AR" altLang="es-ES" sz="2400" dirty="0">
                <a:latin typeface="Corbel"/>
                <a:cs typeface="Times New Roman"/>
              </a:rPr>
              <a:t> para verificar si es 0. Ahí, lo interrumpen y pasa al productor; éste ingresa un elemento en el buffer por lo que razonando que </a:t>
            </a:r>
            <a:r>
              <a:rPr lang="es-AR" altLang="es-ES" sz="2400" b="1" i="1" dirty="0" err="1">
                <a:latin typeface="Corbel"/>
                <a:cs typeface="Courier New"/>
              </a:rPr>
              <a:t>cont</a:t>
            </a:r>
            <a:r>
              <a:rPr lang="es-AR" altLang="es-ES" sz="2400" b="1" i="1" dirty="0">
                <a:latin typeface="Corbel"/>
                <a:cs typeface="Times New Roman"/>
              </a:rPr>
              <a:t> </a:t>
            </a:r>
            <a:r>
              <a:rPr lang="es-AR" altLang="es-ES" sz="2400" dirty="0">
                <a:latin typeface="Corbel"/>
                <a:cs typeface="Times New Roman"/>
              </a:rPr>
              <a:t>era 0, despierta al consumidor, pero esa señal se pierde por lo que el consumidor probará el viejo valor de </a:t>
            </a:r>
            <a:r>
              <a:rPr lang="es-AR" altLang="es-ES" sz="2400" dirty="0" err="1">
                <a:latin typeface="Corbel"/>
                <a:cs typeface="Times New Roman"/>
              </a:rPr>
              <a:t>cont</a:t>
            </a:r>
            <a:r>
              <a:rPr lang="es-AR" altLang="es-ES" sz="2400" dirty="0">
                <a:latin typeface="Corbel"/>
                <a:cs typeface="Times New Roman"/>
              </a:rPr>
              <a:t> y se bloqueará.</a:t>
            </a:r>
            <a:r>
              <a:rPr lang="es-AR" altLang="es-ES" sz="2000" dirty="0"/>
              <a:t> </a:t>
            </a:r>
            <a:endParaRPr lang="es-AR" altLang="es-ES" sz="2000" dirty="0">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3201B9F-634D-4660-B6DC-8C9A9427FD52}"/>
              </a:ext>
            </a:extLst>
          </p:cNvPr>
          <p:cNvSpPr>
            <a:spLocks noGrp="1" noChangeArrowheads="1"/>
          </p:cNvSpPr>
          <p:nvPr>
            <p:ph type="title"/>
          </p:nvPr>
        </p:nvSpPr>
        <p:spPr>
          <a:xfrm>
            <a:off x="685800" y="0"/>
            <a:ext cx="7924800" cy="457200"/>
          </a:xfrm>
        </p:spPr>
        <p:txBody>
          <a:bodyPr/>
          <a:lstStyle/>
          <a:p>
            <a:pPr algn="l" eaLnBrk="1" hangingPunct="1"/>
            <a:r>
              <a:rPr lang="es-AR" altLang="es-ES" sz="2400" b="1">
                <a:latin typeface="Corbel"/>
                <a:cs typeface="Times New Roman"/>
              </a:rPr>
              <a:t>B. Con Contadores de eventos</a:t>
            </a:r>
            <a:endParaRPr lang="es-AR" altLang="es-ES" sz="2400">
              <a:latin typeface="Corbel"/>
              <a:cs typeface="Times New Roman"/>
            </a:endParaRPr>
          </a:p>
        </p:txBody>
      </p:sp>
      <p:sp>
        <p:nvSpPr>
          <p:cNvPr id="47107" name="Rectangle 3">
            <a:extLst>
              <a:ext uri="{FF2B5EF4-FFF2-40B4-BE49-F238E27FC236}">
                <a16:creationId xmlns:a16="http://schemas.microsoft.com/office/drawing/2014/main" id="{F6AEBEFD-BF45-4774-A3BB-2551E0C1C657}"/>
              </a:ext>
            </a:extLst>
          </p:cNvPr>
          <p:cNvSpPr>
            <a:spLocks noGrp="1" noChangeArrowheads="1"/>
          </p:cNvSpPr>
          <p:nvPr>
            <p:ph idx="1"/>
          </p:nvPr>
        </p:nvSpPr>
        <p:spPr>
          <a:xfrm>
            <a:off x="304800" y="457200"/>
            <a:ext cx="8153400" cy="6172200"/>
          </a:xfrm>
        </p:spPr>
        <p:txBody>
          <a:bodyPr vert="horz" lIns="91440" tIns="45720" rIns="91440" bIns="45720" rtlCol="0" anchor="t">
            <a:normAutofit/>
          </a:bodyPr>
          <a:lstStyle/>
          <a:p>
            <a:pPr algn="just" eaLnBrk="1" hangingPunct="1">
              <a:buFontTx/>
              <a:buNone/>
            </a:pPr>
            <a:r>
              <a:rPr lang="es-AR" altLang="es-ES" sz="2000" dirty="0">
                <a:cs typeface="Times New Roman"/>
              </a:rPr>
              <a:t>	</a:t>
            </a:r>
            <a:r>
              <a:rPr lang="es-AR" altLang="es-ES" sz="2000" dirty="0">
                <a:latin typeface="Corbel"/>
                <a:cs typeface="Times New Roman"/>
              </a:rPr>
              <a:t>Un contador de eventos </a:t>
            </a:r>
            <a:r>
              <a:rPr lang="es-AR" altLang="es-ES" sz="2000" b="1" dirty="0">
                <a:latin typeface="Corbel"/>
                <a:cs typeface="Courier New"/>
              </a:rPr>
              <a:t>e </a:t>
            </a:r>
            <a:r>
              <a:rPr lang="es-AR" altLang="es-ES" sz="2000" dirty="0">
                <a:latin typeface="Corbel"/>
                <a:cs typeface="Times New Roman"/>
              </a:rPr>
              <a:t>es una variable especial que tiene 3 operaciones definidas en las siguientes primitivas:</a:t>
            </a:r>
          </a:p>
          <a:p>
            <a:pPr algn="just" eaLnBrk="1" hangingPunct="1">
              <a:buFontTx/>
              <a:buNone/>
            </a:pPr>
            <a:r>
              <a:rPr lang="es-AR" altLang="es-ES" sz="1600" dirty="0">
                <a:cs typeface="Times New Roman" panose="02020603050405020304" pitchFamily="18" charset="0"/>
              </a:rPr>
              <a:t>1.	</a:t>
            </a:r>
            <a:r>
              <a:rPr lang="es-AR" altLang="es-ES" sz="1600" dirty="0" err="1">
                <a:latin typeface="Courier New" panose="02070309020205020404" pitchFamily="49" charset="0"/>
                <a:cs typeface="Courier New" panose="02070309020205020404" pitchFamily="49" charset="0"/>
              </a:rPr>
              <a:t>read</a:t>
            </a:r>
            <a:r>
              <a:rPr lang="es-AR" altLang="es-ES" sz="1600" dirty="0">
                <a:latin typeface="Courier New" panose="02070309020205020404" pitchFamily="49" charset="0"/>
                <a:cs typeface="Courier New" panose="02070309020205020404" pitchFamily="49" charset="0"/>
              </a:rPr>
              <a:t>(e)</a:t>
            </a:r>
            <a:r>
              <a:rPr lang="es-AR" altLang="es-ES" sz="1600" dirty="0">
                <a:cs typeface="Times New Roman" panose="02020603050405020304" pitchFamily="18" charset="0"/>
              </a:rPr>
              <a:t>: Devuelve el valor de </a:t>
            </a:r>
            <a:r>
              <a:rPr lang="es-AR" altLang="es-ES" sz="1600" dirty="0">
                <a:latin typeface="Courier New" panose="02070309020205020404" pitchFamily="49" charset="0"/>
                <a:cs typeface="Courier New" panose="02070309020205020404" pitchFamily="49" charset="0"/>
              </a:rPr>
              <a:t>e</a:t>
            </a:r>
            <a:r>
              <a:rPr lang="es-AR" altLang="es-ES" sz="1600" dirty="0">
                <a:cs typeface="Times New Roman" panose="02020603050405020304" pitchFamily="18" charset="0"/>
              </a:rPr>
              <a:t>.</a:t>
            </a:r>
          </a:p>
          <a:p>
            <a:pPr algn="just" eaLnBrk="1" hangingPunct="1">
              <a:buFontTx/>
              <a:buNone/>
            </a:pPr>
            <a:r>
              <a:rPr lang="es-AR" altLang="es-ES" sz="1600" dirty="0">
                <a:cs typeface="Times New Roman" panose="02020603050405020304" pitchFamily="18" charset="0"/>
              </a:rPr>
              <a:t>2.	</a:t>
            </a:r>
            <a:r>
              <a:rPr lang="es-AR" altLang="es-ES" sz="1600" dirty="0" err="1">
                <a:latin typeface="Courier New" panose="02070309020205020404" pitchFamily="49" charset="0"/>
                <a:cs typeface="Courier New" panose="02070309020205020404" pitchFamily="49" charset="0"/>
              </a:rPr>
              <a:t>advance</a:t>
            </a:r>
            <a:r>
              <a:rPr lang="es-AR" altLang="es-ES" sz="1600" dirty="0">
                <a:latin typeface="Courier New" panose="02070309020205020404" pitchFamily="49" charset="0"/>
                <a:cs typeface="Courier New" panose="02070309020205020404" pitchFamily="49" charset="0"/>
              </a:rPr>
              <a:t>(e)</a:t>
            </a:r>
            <a:r>
              <a:rPr lang="es-AR" altLang="es-ES" sz="1600" dirty="0">
                <a:cs typeface="Times New Roman" panose="02020603050405020304" pitchFamily="18" charset="0"/>
              </a:rPr>
              <a:t>: Incrementa atómicamente el valor de </a:t>
            </a:r>
            <a:r>
              <a:rPr lang="es-AR" altLang="es-ES" sz="1600" dirty="0">
                <a:latin typeface="Courier New" panose="02070309020205020404" pitchFamily="49" charset="0"/>
                <a:cs typeface="Courier New" panose="02070309020205020404" pitchFamily="49" charset="0"/>
              </a:rPr>
              <a:t>e</a:t>
            </a:r>
            <a:r>
              <a:rPr lang="es-AR" altLang="es-ES" sz="1600" dirty="0">
                <a:cs typeface="Times New Roman" panose="02020603050405020304" pitchFamily="18" charset="0"/>
              </a:rPr>
              <a:t> en 1.</a:t>
            </a:r>
          </a:p>
          <a:p>
            <a:pPr algn="just">
              <a:buNone/>
            </a:pPr>
            <a:r>
              <a:rPr lang="es-AR" altLang="es-ES" sz="1600" dirty="0">
                <a:cs typeface="Times New Roman"/>
              </a:rPr>
              <a:t>3.	</a:t>
            </a:r>
            <a:r>
              <a:rPr lang="es-AR" altLang="es-ES" sz="1600" dirty="0" err="1">
                <a:latin typeface="Courier New"/>
                <a:cs typeface="Courier New"/>
              </a:rPr>
              <a:t>await</a:t>
            </a:r>
            <a:r>
              <a:rPr lang="es-AR" altLang="es-ES" sz="1600" dirty="0">
                <a:latin typeface="Courier New"/>
                <a:cs typeface="Courier New"/>
              </a:rPr>
              <a:t>(e, v)</a:t>
            </a:r>
            <a:r>
              <a:rPr lang="es-AR" altLang="es-ES" sz="1600" dirty="0">
                <a:cs typeface="Times New Roman"/>
              </a:rPr>
              <a:t>: Espera hasta que </a:t>
            </a:r>
            <a:r>
              <a:rPr lang="es-AR" altLang="es-ES" sz="1600" dirty="0">
                <a:latin typeface="Courier New"/>
                <a:cs typeface="Courier New"/>
              </a:rPr>
              <a:t>e &gt;=</a:t>
            </a:r>
            <a:r>
              <a:rPr lang="es-AR" altLang="es-ES" sz="1600" dirty="0">
                <a:cs typeface="Times New Roman"/>
              </a:rPr>
              <a:t>  </a:t>
            </a:r>
            <a:r>
              <a:rPr lang="es-AR" altLang="es-ES" sz="1600" dirty="0">
                <a:latin typeface="Courier New"/>
                <a:cs typeface="Courier New"/>
              </a:rPr>
              <a:t>v</a:t>
            </a:r>
            <a:r>
              <a:rPr lang="es-AR" altLang="es-ES" sz="1600" dirty="0">
                <a:cs typeface="Times New Roman"/>
              </a:rPr>
              <a:t>.</a:t>
            </a:r>
          </a:p>
          <a:p>
            <a:pPr algn="just" eaLnBrk="1" hangingPunct="1"/>
            <a:r>
              <a:rPr lang="es-AR" altLang="es-ES" sz="1600" dirty="0">
                <a:cs typeface="Times New Roman" panose="02020603050405020304" pitchFamily="18" charset="0"/>
              </a:rPr>
              <a:t>	Solo incrementan el valor, nunca lo disminuye.</a:t>
            </a:r>
          </a:p>
          <a:p>
            <a:r>
              <a:rPr lang="es-AR" altLang="es-ES" sz="1600" dirty="0">
                <a:cs typeface="Times New Roman"/>
              </a:rPr>
              <a:t>	Siempre se inician en cero.</a:t>
            </a:r>
            <a:r>
              <a:rPr lang="es-AR" altLang="es-ES" sz="1600" dirty="0"/>
              <a:t> </a:t>
            </a:r>
            <a:endParaRPr lang="es-AR" altLang="es-ES" sz="1600" dirty="0">
              <a:cs typeface="Calibri"/>
            </a:endParaRPr>
          </a:p>
          <a:p>
            <a:pPr>
              <a:buNone/>
            </a:pPr>
            <a:r>
              <a:rPr lang="es-AR" altLang="es-ES" sz="1600" dirty="0">
                <a:cs typeface="Times New Roman"/>
              </a:rPr>
              <a:t>	Ejemplo para productor y consumidor:</a:t>
            </a:r>
            <a:r>
              <a:rPr lang="es-AR" altLang="es-ES" sz="1600" dirty="0"/>
              <a:t> </a:t>
            </a:r>
            <a:endParaRPr lang="es-AR" altLang="es-ES" sz="1600" dirty="0">
              <a:cs typeface="Calibri"/>
            </a:endParaRPr>
          </a:p>
          <a:p>
            <a:pPr eaLnBrk="1" hangingPunct="1"/>
            <a:endParaRPr lang="es-AR" altLang="es-ES" sz="1600" dirty="0"/>
          </a:p>
          <a:p>
            <a:pPr eaLnBrk="1" hangingPunct="1"/>
            <a:endParaRPr lang="es-AR" altLang="es-ES" sz="2000" dirty="0"/>
          </a:p>
        </p:txBody>
      </p:sp>
      <p:grpSp>
        <p:nvGrpSpPr>
          <p:cNvPr id="47108" name="Group 6">
            <a:extLst>
              <a:ext uri="{FF2B5EF4-FFF2-40B4-BE49-F238E27FC236}">
                <a16:creationId xmlns:a16="http://schemas.microsoft.com/office/drawing/2014/main" id="{BE9FD5E7-A05D-4F30-ACC7-DCCCAEE0E156}"/>
              </a:ext>
            </a:extLst>
          </p:cNvPr>
          <p:cNvGrpSpPr>
            <a:grpSpLocks/>
          </p:cNvGrpSpPr>
          <p:nvPr/>
        </p:nvGrpSpPr>
        <p:grpSpPr bwMode="auto">
          <a:xfrm>
            <a:off x="1214284" y="3279058"/>
            <a:ext cx="6892639" cy="2816942"/>
            <a:chOff x="43" y="0"/>
            <a:chExt cx="3408" cy="1440"/>
          </a:xfrm>
        </p:grpSpPr>
        <p:sp>
          <p:nvSpPr>
            <p:cNvPr id="47111" name="Rectangle 4">
              <a:extLst>
                <a:ext uri="{FF2B5EF4-FFF2-40B4-BE49-F238E27FC236}">
                  <a16:creationId xmlns:a16="http://schemas.microsoft.com/office/drawing/2014/main" id="{F53AB5D7-CA24-4DC7-9F59-B2610E6CE000}"/>
                </a:ext>
              </a:extLst>
            </p:cNvPr>
            <p:cNvSpPr>
              <a:spLocks noChangeArrowheads="1"/>
            </p:cNvSpPr>
            <p:nvPr/>
          </p:nvSpPr>
          <p:spPr bwMode="auto">
            <a:xfrm>
              <a:off x="43" y="0"/>
              <a:ext cx="178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s-ES" sz="1400" dirty="0">
                  <a:latin typeface="Courier New" panose="02070309020205020404" pitchFamily="49" charset="0"/>
                  <a:cs typeface="Courier New" panose="02070309020205020404" pitchFamily="49" charset="0"/>
                </a:rPr>
                <a:t>p()</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int prod;</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while (1)</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x = producir();</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prod</a:t>
              </a:r>
              <a:r>
                <a:rPr lang="es-E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await</a:t>
              </a: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N,prod</a:t>
              </a:r>
              <a:r>
                <a:rPr lang="es-ES" altLang="es-ES" sz="1400" dirty="0">
                  <a:latin typeface="Courier New" panose="02070309020205020404" pitchFamily="49" charset="0"/>
                  <a:cs typeface="Courier New" panose="02070309020205020404" pitchFamily="49" charset="0"/>
                </a:rPr>
                <a:t> - sacados);</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ingresar(x);</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advance(</a:t>
              </a:r>
              <a:r>
                <a:rPr lang="en-US" altLang="es-ES" sz="1400" dirty="0" err="1">
                  <a:latin typeface="Courier New" panose="02070309020205020404" pitchFamily="49" charset="0"/>
                  <a:cs typeface="Courier New" panose="02070309020205020404" pitchFamily="49" charset="0"/>
                </a:rPr>
                <a:t>ing</a:t>
              </a:r>
              <a:r>
                <a:rPr lang="en-U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endParaRPr lang="es-ES" altLang="es-ES" sz="1400" dirty="0"/>
            </a:p>
          </p:txBody>
        </p:sp>
        <p:sp>
          <p:nvSpPr>
            <p:cNvPr id="47112" name="Rectangle 5">
              <a:extLst>
                <a:ext uri="{FF2B5EF4-FFF2-40B4-BE49-F238E27FC236}">
                  <a16:creationId xmlns:a16="http://schemas.microsoft.com/office/drawing/2014/main" id="{8DD0F1B4-9A65-45FE-83D0-9504A3D204A1}"/>
                </a:ext>
              </a:extLst>
            </p:cNvPr>
            <p:cNvSpPr>
              <a:spLocks noChangeArrowheads="1"/>
            </p:cNvSpPr>
            <p:nvPr/>
          </p:nvSpPr>
          <p:spPr bwMode="auto">
            <a:xfrm>
              <a:off x="1669" y="0"/>
              <a:ext cx="178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s-ES" sz="1400" dirty="0">
                  <a:latin typeface="Courier New" panose="02070309020205020404" pitchFamily="49" charset="0"/>
                  <a:cs typeface="Courier New" panose="02070309020205020404" pitchFamily="49" charset="0"/>
                </a:rPr>
                <a:t>c()</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int sec;</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while (1)</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sec++;</a:t>
              </a:r>
              <a:endParaRPr lang="es-ES" altLang="es-ES" sz="1400" dirty="0">
                <a:cs typeface="Times New Roman" panose="02020603050405020304" pitchFamily="18" charset="0"/>
              </a:endParaRPr>
            </a:p>
            <a:p>
              <a:pPr algn="just">
                <a:spcBef>
                  <a:spcPct val="0"/>
                </a:spcBef>
                <a:buFontTx/>
                <a:buNone/>
              </a:pPr>
              <a:r>
                <a:rPr lang="en-US" altLang="es-ES" sz="1400" dirty="0">
                  <a:latin typeface="Courier New" panose="02070309020205020404" pitchFamily="49" charset="0"/>
                  <a:cs typeface="Courier New" panose="02070309020205020404" pitchFamily="49" charset="0"/>
                </a:rPr>
                <a:t>    await(</a:t>
              </a:r>
              <a:r>
                <a:rPr lang="en-US" altLang="es-ES" sz="1400" dirty="0" err="1">
                  <a:latin typeface="Courier New" panose="02070309020205020404" pitchFamily="49" charset="0"/>
                  <a:cs typeface="Courier New" panose="02070309020205020404" pitchFamily="49" charset="0"/>
                </a:rPr>
                <a:t>ing</a:t>
              </a:r>
              <a:r>
                <a:rPr lang="en-US" altLang="es-ES" sz="1400" dirty="0">
                  <a:latin typeface="Courier New" panose="02070309020205020404" pitchFamily="49" charset="0"/>
                  <a:cs typeface="Courier New" panose="02070309020205020404" pitchFamily="49" charset="0"/>
                </a:rPr>
                <a:t>, sec);</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x = sacar();</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advance</a:t>
              </a:r>
              <a:r>
                <a:rPr lang="es-ES" altLang="es-ES" sz="1400" dirty="0">
                  <a:latin typeface="Courier New" panose="02070309020205020404" pitchFamily="49" charset="0"/>
                  <a:cs typeface="Courier New" panose="02070309020205020404" pitchFamily="49" charset="0"/>
                </a:rPr>
                <a:t>(sacados);</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consumir(x);</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   }</a:t>
              </a:r>
              <a:endParaRPr lang="es-ES" altLang="es-ES" sz="1400" dirty="0">
                <a:cs typeface="Times New Roman" panose="02020603050405020304" pitchFamily="18" charset="0"/>
              </a:endParaRPr>
            </a:p>
            <a:p>
              <a:pPr algn="just">
                <a:spcBef>
                  <a:spcPct val="0"/>
                </a:spcBef>
                <a:buFontTx/>
                <a:buNone/>
              </a:pPr>
              <a:r>
                <a:rPr lang="es-ES" altLang="es-ES" sz="1400" dirty="0">
                  <a:latin typeface="Courier New" panose="02070309020205020404" pitchFamily="49" charset="0"/>
                  <a:cs typeface="Courier New" panose="02070309020205020404" pitchFamily="49" charset="0"/>
                </a:rPr>
                <a:t>}</a:t>
              </a:r>
              <a:endParaRPr lang="es-ES" altLang="es-ES" sz="1400" dirty="0">
                <a:cs typeface="Times New Roman" panose="02020603050405020304" pitchFamily="18" charset="0"/>
              </a:endParaRPr>
            </a:p>
            <a:p>
              <a:pPr algn="just">
                <a:spcBef>
                  <a:spcPct val="0"/>
                </a:spcBef>
                <a:buFontTx/>
                <a:buNone/>
              </a:pPr>
              <a:endParaRPr lang="es-ES" altLang="es-ES" sz="1400" dirty="0"/>
            </a:p>
          </p:txBody>
        </p:sp>
      </p:grpSp>
      <p:sp>
        <p:nvSpPr>
          <p:cNvPr id="47109" name="Rectangle 7">
            <a:extLst>
              <a:ext uri="{FF2B5EF4-FFF2-40B4-BE49-F238E27FC236}">
                <a16:creationId xmlns:a16="http://schemas.microsoft.com/office/drawing/2014/main" id="{578D936D-8CE5-41C4-A3F3-03D738D6DA84}"/>
              </a:ext>
            </a:extLst>
          </p:cNvPr>
          <p:cNvSpPr>
            <a:spLocks noChangeArrowheads="1"/>
          </p:cNvSpPr>
          <p:nvPr/>
        </p:nvSpPr>
        <p:spPr bwMode="auto">
          <a:xfrm>
            <a:off x="0" y="4267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ES" altLang="es-ES" sz="1000">
                <a:cs typeface="Times New Roman" panose="02020603050405020304" pitchFamily="18" charset="0"/>
              </a:rPr>
              <a:t> </a:t>
            </a:r>
            <a:endParaRPr lang="es-ES" altLang="es-ES" sz="1200">
              <a:cs typeface="Times New Roman" panose="02020603050405020304" pitchFamily="18" charset="0"/>
            </a:endParaRPr>
          </a:p>
          <a:p>
            <a:pPr>
              <a:spcBef>
                <a:spcPct val="0"/>
              </a:spcBef>
              <a:buFontTx/>
              <a:buNone/>
            </a:pPr>
            <a:endParaRPr lang="es-ES" altLang="es-ES" sz="2400"/>
          </a:p>
        </p:txBody>
      </p:sp>
      <p:sp>
        <p:nvSpPr>
          <p:cNvPr id="47110" name="Rectangle 8">
            <a:extLst>
              <a:ext uri="{FF2B5EF4-FFF2-40B4-BE49-F238E27FC236}">
                <a16:creationId xmlns:a16="http://schemas.microsoft.com/office/drawing/2014/main" id="{4A63FD19-3800-4D0A-B20C-57C3CFD8A3B8}"/>
              </a:ext>
            </a:extLst>
          </p:cNvPr>
          <p:cNvSpPr>
            <a:spLocks noChangeArrowheads="1"/>
          </p:cNvSpPr>
          <p:nvPr/>
        </p:nvSpPr>
        <p:spPr bwMode="auto">
          <a:xfrm>
            <a:off x="228600" y="6172200"/>
            <a:ext cx="891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ES" altLang="es-ES" sz="1600" b="1">
                <a:latin typeface="Courier New" panose="02070309020205020404" pitchFamily="49" charset="0"/>
                <a:cs typeface="Courier New" panose="02070309020205020404" pitchFamily="49" charset="0"/>
              </a:rPr>
              <a:t>	ing</a:t>
            </a:r>
            <a:r>
              <a:rPr lang="es-ES" altLang="es-ES" sz="1600" b="1">
                <a:cs typeface="Times New Roman" panose="02020603050405020304" pitchFamily="18" charset="0"/>
              </a:rPr>
              <a:t>: </a:t>
            </a:r>
            <a:r>
              <a:rPr lang="es-ES" altLang="es-ES" sz="1600">
                <a:cs typeface="Times New Roman" panose="02020603050405020304" pitchFamily="18" charset="0"/>
              </a:rPr>
              <a:t>Cuenta el número acumulativo de elementos que el productor colocó en el buffer.</a:t>
            </a:r>
          </a:p>
          <a:p>
            <a:pPr>
              <a:spcBef>
                <a:spcPct val="0"/>
              </a:spcBef>
              <a:buFontTx/>
              <a:buNone/>
            </a:pPr>
            <a:r>
              <a:rPr lang="es-ES" altLang="es-ES" sz="1600" b="1">
                <a:latin typeface="Courier New" panose="02070309020205020404" pitchFamily="49" charset="0"/>
                <a:cs typeface="Courier New" panose="02070309020205020404" pitchFamily="49" charset="0"/>
              </a:rPr>
              <a:t>	sacados</a:t>
            </a:r>
            <a:r>
              <a:rPr lang="es-ES" altLang="es-ES" sz="1600">
                <a:cs typeface="Times New Roman" panose="02020603050405020304" pitchFamily="18" charset="0"/>
              </a:rPr>
              <a:t>: Cuenta el número acumulativo de elementos que el consumidor retiró del buffer</a:t>
            </a:r>
            <a:r>
              <a:rPr lang="es-ES" altLang="es-ES" sz="1000">
                <a:cs typeface="Times New Roman" panose="02020603050405020304" pitchFamily="18" charset="0"/>
              </a:rPr>
              <a:t>.</a:t>
            </a:r>
            <a:r>
              <a:rPr lang="es-ES" altLang="es-ES" sz="1100"/>
              <a:t> </a:t>
            </a:r>
            <a:endParaRPr lang="es-ES" altLang="es-E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06884B-8F98-4A95-A7F1-65BD9B035662}"/>
              </a:ext>
            </a:extLst>
          </p:cNvPr>
          <p:cNvSpPr>
            <a:spLocks noGrp="1" noChangeArrowheads="1"/>
          </p:cNvSpPr>
          <p:nvPr>
            <p:ph type="title"/>
          </p:nvPr>
        </p:nvSpPr>
        <p:spPr>
          <a:xfrm>
            <a:off x="685800" y="152400"/>
            <a:ext cx="7772400" cy="533400"/>
          </a:xfrm>
        </p:spPr>
        <p:txBody>
          <a:bodyPr>
            <a:normAutofit/>
          </a:bodyPr>
          <a:lstStyle/>
          <a:p>
            <a:r>
              <a:rPr lang="es-AR" altLang="es-ES" sz="2400" b="1">
                <a:latin typeface="Corbel"/>
                <a:cs typeface="Times New Roman"/>
              </a:rPr>
              <a:t>C.  Con Semáforos</a:t>
            </a:r>
            <a:r>
              <a:rPr lang="es-AR" altLang="es-ES" sz="2400">
                <a:latin typeface="Corbel"/>
              </a:rPr>
              <a:t> </a:t>
            </a:r>
          </a:p>
        </p:txBody>
      </p:sp>
      <p:sp>
        <p:nvSpPr>
          <p:cNvPr id="48131" name="Rectangle 3">
            <a:extLst>
              <a:ext uri="{FF2B5EF4-FFF2-40B4-BE49-F238E27FC236}">
                <a16:creationId xmlns:a16="http://schemas.microsoft.com/office/drawing/2014/main" id="{A61E5B6D-55DC-4F9F-9047-224B75391A8D}"/>
              </a:ext>
            </a:extLst>
          </p:cNvPr>
          <p:cNvSpPr>
            <a:spLocks noGrp="1" noChangeArrowheads="1"/>
          </p:cNvSpPr>
          <p:nvPr>
            <p:ph idx="1"/>
          </p:nvPr>
        </p:nvSpPr>
        <p:spPr>
          <a:xfrm>
            <a:off x="228600" y="685800"/>
            <a:ext cx="8610600" cy="5791200"/>
          </a:xfrm>
        </p:spPr>
        <p:txBody>
          <a:bodyPr vert="horz" lIns="91440" tIns="45720" rIns="91440" bIns="45720" rtlCol="0" anchor="t">
            <a:normAutofit/>
          </a:bodyPr>
          <a:lstStyle/>
          <a:p>
            <a:pPr algn="just" eaLnBrk="1" hangingPunct="1">
              <a:buFontTx/>
              <a:buNone/>
            </a:pPr>
            <a:r>
              <a:rPr lang="es-AR" altLang="es-ES">
                <a:cs typeface="Times New Roman"/>
              </a:rPr>
              <a:t>	</a:t>
            </a:r>
            <a:r>
              <a:rPr lang="es-AR" altLang="es-ES" sz="2400">
                <a:latin typeface="Corbel"/>
                <a:cs typeface="Times New Roman"/>
              </a:rPr>
              <a:t>Usa tres semáforos:</a:t>
            </a:r>
          </a:p>
          <a:p>
            <a:pPr>
              <a:buNone/>
            </a:pPr>
            <a:r>
              <a:rPr lang="es-AR" altLang="es-ES" sz="2400">
                <a:latin typeface="Corbel"/>
                <a:cs typeface="Courier New"/>
              </a:rPr>
              <a:t>	semáforo mutex = 1, vacío = N, lleno = 0</a:t>
            </a:r>
            <a:r>
              <a:rPr lang="es-AR" altLang="es-ES" sz="2400">
                <a:latin typeface="Corbel"/>
                <a:cs typeface="Times New Roman"/>
              </a:rPr>
              <a:t>;</a:t>
            </a:r>
            <a:r>
              <a:rPr lang="es-AR" altLang="es-ES" sz="2400">
                <a:latin typeface="Corbel"/>
              </a:rPr>
              <a:t> </a:t>
            </a:r>
          </a:p>
        </p:txBody>
      </p:sp>
      <p:grpSp>
        <p:nvGrpSpPr>
          <p:cNvPr id="48132" name="Group 10">
            <a:extLst>
              <a:ext uri="{FF2B5EF4-FFF2-40B4-BE49-F238E27FC236}">
                <a16:creationId xmlns:a16="http://schemas.microsoft.com/office/drawing/2014/main" id="{AE6EB566-967F-4AAF-B43A-0B7C838C6480}"/>
              </a:ext>
            </a:extLst>
          </p:cNvPr>
          <p:cNvGrpSpPr>
            <a:grpSpLocks/>
          </p:cNvGrpSpPr>
          <p:nvPr/>
        </p:nvGrpSpPr>
        <p:grpSpPr bwMode="auto">
          <a:xfrm>
            <a:off x="1066800" y="2286000"/>
            <a:ext cx="6248400" cy="3581400"/>
            <a:chOff x="43" y="0"/>
            <a:chExt cx="2454" cy="1440"/>
          </a:xfrm>
        </p:grpSpPr>
        <p:sp>
          <p:nvSpPr>
            <p:cNvPr id="48134" name="Rectangle 8">
              <a:extLst>
                <a:ext uri="{FF2B5EF4-FFF2-40B4-BE49-F238E27FC236}">
                  <a16:creationId xmlns:a16="http://schemas.microsoft.com/office/drawing/2014/main" id="{66626AF6-F74C-4F5D-9D37-FFB31B7546DA}"/>
                </a:ext>
              </a:extLst>
            </p:cNvPr>
            <p:cNvSpPr>
              <a:spLocks noChangeArrowheads="1"/>
            </p:cNvSpPr>
            <p:nvPr/>
          </p:nvSpPr>
          <p:spPr bwMode="auto">
            <a:xfrm>
              <a:off x="43" y="0"/>
              <a:ext cx="127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825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ES" altLang="es-ES" sz="1800" dirty="0">
                  <a:latin typeface="Courier New" panose="02070309020205020404" pitchFamily="49" charset="0"/>
                  <a:cs typeface="Courier New" panose="02070309020205020404" pitchFamily="49" charset="0"/>
                </a:rPr>
                <a:t>p()</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r>
                <a:rPr lang="es-ES" altLang="es-ES" sz="1800" dirty="0" err="1">
                  <a:latin typeface="Courier New" panose="02070309020205020404" pitchFamily="49" charset="0"/>
                  <a:cs typeface="Courier New" panose="02070309020205020404" pitchFamily="49" charset="0"/>
                </a:rPr>
                <a:t>while</a:t>
              </a:r>
              <a:r>
                <a:rPr lang="es-ES" altLang="es-ES" sz="1800" dirty="0">
                  <a:latin typeface="Courier New" panose="02070309020205020404" pitchFamily="49" charset="0"/>
                  <a:cs typeface="Courier New" panose="02070309020205020404" pitchFamily="49" charset="0"/>
                </a:rPr>
                <a:t> (1)</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x = producir();</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P(vacío);</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P(</a:t>
              </a:r>
              <a:r>
                <a:rPr lang="es-ES" altLang="es-ES" sz="1800" b="1" dirty="0" err="1">
                  <a:latin typeface="Courier New" panose="02070309020205020404" pitchFamily="49" charset="0"/>
                  <a:cs typeface="Courier New" panose="02070309020205020404" pitchFamily="49" charset="0"/>
                </a:rPr>
                <a:t>mutex</a:t>
              </a:r>
              <a:r>
                <a:rPr lang="es-ES" altLang="es-ES" sz="1800" b="1"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ingresar(x);</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V(</a:t>
              </a:r>
              <a:r>
                <a:rPr lang="es-ES" altLang="es-ES" sz="1800" b="1" dirty="0" err="1">
                  <a:latin typeface="Courier New" panose="02070309020205020404" pitchFamily="49" charset="0"/>
                  <a:cs typeface="Courier New" panose="02070309020205020404" pitchFamily="49" charset="0"/>
                </a:rPr>
                <a:t>mutex</a:t>
              </a:r>
              <a:r>
                <a:rPr lang="es-ES" altLang="es-ES" sz="1800" b="1"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V(lleno);</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endParaRPr lang="es-ES" altLang="es-ES" sz="1800" dirty="0"/>
            </a:p>
          </p:txBody>
        </p:sp>
        <p:sp>
          <p:nvSpPr>
            <p:cNvPr id="48135" name="Rectangle 9">
              <a:extLst>
                <a:ext uri="{FF2B5EF4-FFF2-40B4-BE49-F238E27FC236}">
                  <a16:creationId xmlns:a16="http://schemas.microsoft.com/office/drawing/2014/main" id="{922827FC-02A8-478C-BF79-2BFAD8B03803}"/>
                </a:ext>
              </a:extLst>
            </p:cNvPr>
            <p:cNvSpPr>
              <a:spLocks noChangeArrowheads="1"/>
            </p:cNvSpPr>
            <p:nvPr/>
          </p:nvSpPr>
          <p:spPr bwMode="auto">
            <a:xfrm>
              <a:off x="1315" y="0"/>
              <a:ext cx="118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8256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s-ES" altLang="es-ES" sz="1800" dirty="0">
                  <a:latin typeface="Courier New" panose="02070309020205020404" pitchFamily="49" charset="0"/>
                  <a:cs typeface="Courier New" panose="02070309020205020404" pitchFamily="49" charset="0"/>
                </a:rPr>
                <a:t>c()</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r>
                <a:rPr lang="es-ES" altLang="es-ES" sz="1800" dirty="0" err="1">
                  <a:latin typeface="Courier New" panose="02070309020205020404" pitchFamily="49" charset="0"/>
                  <a:cs typeface="Courier New" panose="02070309020205020404" pitchFamily="49" charset="0"/>
                </a:rPr>
                <a:t>while</a:t>
              </a:r>
              <a:r>
                <a:rPr lang="es-ES" altLang="es-ES" sz="1800" dirty="0">
                  <a:latin typeface="Courier New" panose="02070309020205020404" pitchFamily="49" charset="0"/>
                  <a:cs typeface="Courier New" panose="02070309020205020404" pitchFamily="49" charset="0"/>
                </a:rPr>
                <a:t>(1)</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P(lleno);</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P(</a:t>
              </a:r>
              <a:r>
                <a:rPr lang="es-ES" altLang="es-ES" sz="1800" b="1" dirty="0" err="1">
                  <a:latin typeface="Courier New" panose="02070309020205020404" pitchFamily="49" charset="0"/>
                  <a:cs typeface="Courier New" panose="02070309020205020404" pitchFamily="49" charset="0"/>
                </a:rPr>
                <a:t>mutex</a:t>
              </a:r>
              <a:r>
                <a:rPr lang="es-ES" altLang="es-ES" sz="1800" b="1"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x = sacar()</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V(</a:t>
              </a:r>
              <a:r>
                <a:rPr lang="es-ES" altLang="es-ES" sz="1800" b="1" dirty="0" err="1">
                  <a:latin typeface="Courier New" panose="02070309020205020404" pitchFamily="49" charset="0"/>
                  <a:cs typeface="Courier New" panose="02070309020205020404" pitchFamily="49" charset="0"/>
                </a:rPr>
                <a:t>mutex</a:t>
              </a:r>
              <a:r>
                <a:rPr lang="es-ES" altLang="es-ES" sz="1800" b="1"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r>
                <a:rPr lang="es-ES" altLang="es-ES" sz="1800" b="1" dirty="0">
                  <a:latin typeface="Courier New" panose="02070309020205020404" pitchFamily="49" charset="0"/>
                  <a:cs typeface="Courier New" panose="02070309020205020404" pitchFamily="49" charset="0"/>
                </a:rPr>
                <a:t>	V(vacío);</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consumir(x);</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	}</a:t>
              </a:r>
              <a:endParaRPr lang="es-ES" altLang="es-ES" sz="1800" dirty="0">
                <a:cs typeface="Times New Roman" panose="02020603050405020304" pitchFamily="18" charset="0"/>
              </a:endParaRPr>
            </a:p>
            <a:p>
              <a:pPr algn="just">
                <a:spcBef>
                  <a:spcPct val="0"/>
                </a:spcBef>
                <a:buFontTx/>
                <a:buNone/>
              </a:pPr>
              <a:r>
                <a:rPr lang="es-ES" altLang="es-ES" sz="1800" dirty="0">
                  <a:latin typeface="Courier New" panose="02070309020205020404" pitchFamily="49" charset="0"/>
                  <a:cs typeface="Courier New" panose="02070309020205020404" pitchFamily="49" charset="0"/>
                </a:rPr>
                <a:t>}</a:t>
              </a:r>
              <a:endParaRPr lang="es-ES" altLang="es-ES" sz="1800" dirty="0">
                <a:cs typeface="Times New Roman" panose="02020603050405020304" pitchFamily="18" charset="0"/>
              </a:endParaRPr>
            </a:p>
            <a:p>
              <a:pPr algn="just">
                <a:spcBef>
                  <a:spcPct val="0"/>
                </a:spcBef>
                <a:buFontTx/>
                <a:buNone/>
              </a:pPr>
              <a:endParaRPr lang="es-ES" altLang="es-ES" sz="1800" dirty="0"/>
            </a:p>
          </p:txBody>
        </p:sp>
      </p:grpSp>
      <p:sp>
        <p:nvSpPr>
          <p:cNvPr id="48133" name="Rectangle 11">
            <a:extLst>
              <a:ext uri="{FF2B5EF4-FFF2-40B4-BE49-F238E27FC236}">
                <a16:creationId xmlns:a16="http://schemas.microsoft.com/office/drawing/2014/main" id="{FD86351C-7767-47B9-AB97-1E340FBDA0EC}"/>
              </a:ext>
            </a:extLst>
          </p:cNvPr>
          <p:cNvSpPr>
            <a:spLocks noChangeArrowheads="1"/>
          </p:cNvSpPr>
          <p:nvPr/>
        </p:nvSpPr>
        <p:spPr bwMode="auto">
          <a:xfrm>
            <a:off x="0" y="5943600"/>
            <a:ext cx="899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None/>
            </a:pPr>
            <a:r>
              <a:rPr lang="es-ES" altLang="es-ES" sz="1800">
                <a:latin typeface="Corbel"/>
                <a:cs typeface="Times New Roman"/>
              </a:rPr>
              <a:t>Cualesquiera de estos algoritmos propuestos sincronizan el modelo de productor-consumidor que se presentan en múltiples situaciones dentro de un computador. Por ejemplo la CPU produciendo mensajes para un módulo de E/S o viceversa. </a:t>
            </a:r>
            <a:endParaRPr lang="es-ES" altLang="es-E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a:extLst>
              <a:ext uri="{FF2B5EF4-FFF2-40B4-BE49-F238E27FC236}">
                <a16:creationId xmlns:a16="http://schemas.microsoft.com/office/drawing/2014/main" id="{CE92F93D-541C-4509-B732-C809A1225AA6}"/>
              </a:ext>
            </a:extLst>
          </p:cNvPr>
          <p:cNvSpPr>
            <a:spLocks noGrp="1"/>
          </p:cNvSpPr>
          <p:nvPr>
            <p:ph type="title"/>
          </p:nvPr>
        </p:nvSpPr>
        <p:spPr>
          <a:xfrm>
            <a:off x="685800" y="260350"/>
            <a:ext cx="7772400" cy="720725"/>
          </a:xfrm>
        </p:spPr>
        <p:txBody>
          <a:bodyPr/>
          <a:lstStyle/>
          <a:p>
            <a:pPr algn="ctr"/>
            <a:r>
              <a:rPr lang="es-AR" altLang="es-ES" b="1">
                <a:latin typeface="Corbel"/>
              </a:rPr>
              <a:t>Concurrencia</a:t>
            </a:r>
            <a:endParaRPr lang="es-AR" altLang="es-ES">
              <a:latin typeface="Corbel"/>
            </a:endParaRPr>
          </a:p>
        </p:txBody>
      </p:sp>
      <p:sp>
        <p:nvSpPr>
          <p:cNvPr id="3" name="Marcador de contenido 2">
            <a:extLst>
              <a:ext uri="{FF2B5EF4-FFF2-40B4-BE49-F238E27FC236}">
                <a16:creationId xmlns:a16="http://schemas.microsoft.com/office/drawing/2014/main" id="{C20EF3DF-362A-44F8-927C-7A7DD44B6B6A}"/>
              </a:ext>
            </a:extLst>
          </p:cNvPr>
          <p:cNvSpPr>
            <a:spLocks noGrp="1"/>
          </p:cNvSpPr>
          <p:nvPr>
            <p:ph idx="1"/>
          </p:nvPr>
        </p:nvSpPr>
        <p:spPr>
          <a:xfrm>
            <a:off x="685800" y="1484313"/>
            <a:ext cx="7772400" cy="4611687"/>
          </a:xfrm>
        </p:spPr>
        <p:txBody>
          <a:bodyPr vert="horz" lIns="91440" tIns="45720" rIns="91440" bIns="45720" rtlCol="0" anchor="t">
            <a:normAutofit/>
          </a:bodyPr>
          <a:lstStyle/>
          <a:p>
            <a:pPr algn="just">
              <a:defRPr/>
            </a:pPr>
            <a:r>
              <a:rPr lang="es-ES" sz="2400" dirty="0">
                <a:latin typeface="Corbel"/>
              </a:rPr>
              <a:t>Desde un punto de vista formal, la concurrencia no se refiere a dos o más eventos que ocurren a la vez sino a dos o más eventos cuyo orden es no determinista, esto es, eventos acerca de los cuales no se puede predecir el orden relativo en </a:t>
            </a:r>
            <a:r>
              <a:rPr lang="es-AR" sz="2400" dirty="0">
                <a:latin typeface="Corbel"/>
              </a:rPr>
              <a:t>que ocurrirán.</a:t>
            </a:r>
            <a:endParaRPr lang="es-ES" dirty="0"/>
          </a:p>
          <a:p>
            <a:pPr marL="0" indent="0" algn="just">
              <a:buFontTx/>
              <a:buNone/>
              <a:defRPr/>
            </a:pPr>
            <a:endParaRPr lang="es-419" sz="2400" dirty="0">
              <a:latin typeface="Corbel"/>
            </a:endParaRPr>
          </a:p>
          <a:p>
            <a:pPr algn="just">
              <a:defRPr/>
            </a:pPr>
            <a:r>
              <a:rPr lang="es-ES" sz="2400" dirty="0">
                <a:latin typeface="Corbel"/>
              </a:rPr>
              <a:t>Si bien dos procesos (o también dos hilos) completamente independientes entre sí ejecutándose simultáneamente son concurrentes, nos ocuparemos principalmente de procesos cuya ejecución está vinculada de alguna manera.</a:t>
            </a:r>
            <a:endParaRPr lang="es-AR" sz="2400" dirty="0">
              <a:latin typeface="Corbe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CC791-4C35-4080-81CF-D1E46C35738B}"/>
              </a:ext>
            </a:extLst>
          </p:cNvPr>
          <p:cNvSpPr>
            <a:spLocks noGrp="1"/>
          </p:cNvSpPr>
          <p:nvPr>
            <p:ph type="title"/>
          </p:nvPr>
        </p:nvSpPr>
        <p:spPr/>
        <p:txBody>
          <a:bodyPr/>
          <a:lstStyle/>
          <a:p>
            <a:pPr algn="ctr"/>
            <a:r>
              <a:rPr lang="es-ES">
                <a:latin typeface="Corbel"/>
                <a:cs typeface="Calibri Light"/>
              </a:rPr>
              <a:t>Mecanismos de IPC</a:t>
            </a:r>
            <a:endParaRPr lang="es-ES">
              <a:latin typeface="Corbel"/>
            </a:endParaRPr>
          </a:p>
        </p:txBody>
      </p:sp>
      <p:sp>
        <p:nvSpPr>
          <p:cNvPr id="3" name="Marcador de contenido 2">
            <a:extLst>
              <a:ext uri="{FF2B5EF4-FFF2-40B4-BE49-F238E27FC236}">
                <a16:creationId xmlns:a16="http://schemas.microsoft.com/office/drawing/2014/main" id="{C20BE1D5-740C-4EEB-AB5E-7A721B6494CF}"/>
              </a:ext>
            </a:extLst>
          </p:cNvPr>
          <p:cNvSpPr>
            <a:spLocks noGrp="1"/>
          </p:cNvSpPr>
          <p:nvPr>
            <p:ph idx="1"/>
          </p:nvPr>
        </p:nvSpPr>
        <p:spPr/>
        <p:txBody>
          <a:bodyPr vert="horz" lIns="91440" tIns="45720" rIns="91440" bIns="45720" rtlCol="0" anchor="t">
            <a:normAutofit/>
          </a:bodyPr>
          <a:lstStyle/>
          <a:p>
            <a:endParaRPr lang="es-ES" sz="2400">
              <a:latin typeface="Corbel"/>
              <a:cs typeface="Calibri"/>
            </a:endParaRPr>
          </a:p>
          <a:p>
            <a:endParaRPr lang="es-ES" sz="2400">
              <a:latin typeface="Corbel"/>
              <a:cs typeface="Calibri"/>
            </a:endParaRPr>
          </a:p>
          <a:p>
            <a:r>
              <a:rPr lang="es-ES">
                <a:latin typeface="Corbel"/>
                <a:cs typeface="Calibri"/>
              </a:rPr>
              <a:t>Pipes y fifos </a:t>
            </a:r>
          </a:p>
          <a:p>
            <a:r>
              <a:rPr lang="es-ES">
                <a:latin typeface="Corbel"/>
                <a:cs typeface="Calibri"/>
              </a:rPr>
              <a:t>Señales </a:t>
            </a:r>
            <a:endParaRPr lang="es-ES">
              <a:latin typeface="Corbel"/>
            </a:endParaRPr>
          </a:p>
          <a:p>
            <a:r>
              <a:rPr lang="es-ES">
                <a:latin typeface="Corbel"/>
                <a:cs typeface="Calibri"/>
              </a:rPr>
              <a:t>Memoria compartida </a:t>
            </a:r>
            <a:endParaRPr lang="es-ES">
              <a:latin typeface="Corbel"/>
            </a:endParaRPr>
          </a:p>
          <a:p>
            <a:r>
              <a:rPr lang="es-ES">
                <a:latin typeface="Corbel"/>
                <a:cs typeface="Calibri"/>
              </a:rPr>
              <a:t>Sockets </a:t>
            </a:r>
          </a:p>
          <a:p>
            <a:r>
              <a:rPr lang="es-ES">
                <a:latin typeface="Corbel"/>
                <a:cs typeface="Calibri"/>
              </a:rPr>
              <a:t>RPC / RMI</a:t>
            </a:r>
          </a:p>
        </p:txBody>
      </p:sp>
    </p:spTree>
    <p:extLst>
      <p:ext uri="{BB962C8B-B14F-4D97-AF65-F5344CB8AC3E}">
        <p14:creationId xmlns:p14="http://schemas.microsoft.com/office/powerpoint/2010/main" val="3537565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274D0C2-3EB4-42DD-815A-6108DDBE1B7D}"/>
              </a:ext>
            </a:extLst>
          </p:cNvPr>
          <p:cNvSpPr>
            <a:spLocks noGrp="1" noChangeArrowheads="1"/>
          </p:cNvSpPr>
          <p:nvPr>
            <p:ph type="title"/>
          </p:nvPr>
        </p:nvSpPr>
        <p:spPr>
          <a:xfrm>
            <a:off x="228600" y="228600"/>
            <a:ext cx="8763000" cy="858329"/>
          </a:xfrm>
        </p:spPr>
        <p:txBody>
          <a:bodyPr/>
          <a:lstStyle/>
          <a:p>
            <a:pPr algn="ctr"/>
            <a:r>
              <a:rPr lang="es-AR">
                <a:latin typeface="Corbel"/>
                <a:cs typeface="Calibri Light"/>
              </a:rPr>
              <a:t>Bloqueos mutuos e </a:t>
            </a:r>
            <a:r>
              <a:rPr lang="es-AR">
                <a:latin typeface="Corbel"/>
              </a:rPr>
              <a:t>inanición</a:t>
            </a:r>
            <a:endParaRPr lang="es-ES">
              <a:latin typeface="Corbel"/>
            </a:endParaRPr>
          </a:p>
        </p:txBody>
      </p:sp>
      <p:sp>
        <p:nvSpPr>
          <p:cNvPr id="49155" name="Rectangle 3">
            <a:extLst>
              <a:ext uri="{FF2B5EF4-FFF2-40B4-BE49-F238E27FC236}">
                <a16:creationId xmlns:a16="http://schemas.microsoft.com/office/drawing/2014/main" id="{32306829-5335-470E-AA99-32F5AF2F6387}"/>
              </a:ext>
            </a:extLst>
          </p:cNvPr>
          <p:cNvSpPr>
            <a:spLocks noGrp="1" noChangeArrowheads="1"/>
          </p:cNvSpPr>
          <p:nvPr>
            <p:ph idx="1"/>
          </p:nvPr>
        </p:nvSpPr>
        <p:spPr>
          <a:xfrm>
            <a:off x="304800" y="1348597"/>
            <a:ext cx="8382000" cy="4747403"/>
          </a:xfrm>
        </p:spPr>
        <p:txBody>
          <a:bodyPr vert="horz" lIns="91440" tIns="45720" rIns="91440" bIns="45720" rtlCol="0" anchor="t">
            <a:normAutofit lnSpcReduction="10000"/>
          </a:bodyPr>
          <a:lstStyle/>
          <a:p>
            <a:pPr marL="0" indent="0" algn="just">
              <a:buNone/>
            </a:pPr>
            <a:endParaRPr lang="es-AR" sz="2400" b="1">
              <a:latin typeface="Corbel"/>
              <a:cs typeface="Calibri"/>
            </a:endParaRPr>
          </a:p>
          <a:p>
            <a:pPr marL="0" indent="0" algn="just">
              <a:buNone/>
            </a:pPr>
            <a:r>
              <a:rPr lang="es-AR" sz="2400" b="1">
                <a:latin typeface="Corbel"/>
                <a:cs typeface="Calibri"/>
              </a:rPr>
              <a:t>Bloqueo mutuo (o interbloqueo; en inglés, </a:t>
            </a:r>
            <a:r>
              <a:rPr lang="es-AR" sz="2400" b="1" err="1">
                <a:latin typeface="Corbel"/>
                <a:cs typeface="Calibri"/>
              </a:rPr>
              <a:t>deadlock</a:t>
            </a:r>
            <a:r>
              <a:rPr lang="es-AR" sz="2400" b="1">
                <a:latin typeface="Corbel"/>
                <a:cs typeface="Calibri"/>
              </a:rPr>
              <a:t>):</a:t>
            </a:r>
            <a:r>
              <a:rPr lang="es-AR" sz="2400">
                <a:latin typeface="Corbel"/>
                <a:cs typeface="Calibri"/>
              </a:rPr>
              <a:t> Situación que ocurre cuando dos o más procesos poseen determinados recursos, y cada uno queda detenido, a la espera de alguno de los que tiene el otro. El sistema puede seguir operando normalmente, pero ninguno de los procesos involucrados podrán avanzar.</a:t>
            </a:r>
            <a:endParaRPr lang="es-AR"/>
          </a:p>
          <a:p>
            <a:pPr marL="0" indent="0" algn="just">
              <a:buNone/>
            </a:pPr>
            <a:endParaRPr lang="es-AR" sz="2400" b="1">
              <a:latin typeface="Corbel"/>
              <a:cs typeface="Calibri"/>
            </a:endParaRPr>
          </a:p>
          <a:p>
            <a:pPr marL="0" indent="0" algn="just">
              <a:buNone/>
            </a:pPr>
            <a:r>
              <a:rPr lang="es-AR" sz="2400" b="1">
                <a:latin typeface="Corbel"/>
                <a:cs typeface="Calibri"/>
              </a:rPr>
              <a:t>Inanición (</a:t>
            </a:r>
            <a:r>
              <a:rPr lang="es-AR" sz="2400" b="1" err="1">
                <a:latin typeface="Corbel"/>
                <a:cs typeface="Calibri"/>
              </a:rPr>
              <a:t>resource</a:t>
            </a:r>
            <a:r>
              <a:rPr lang="es-AR" sz="2400" b="1">
                <a:latin typeface="Corbel"/>
                <a:cs typeface="Calibri"/>
              </a:rPr>
              <a:t> </a:t>
            </a:r>
            <a:r>
              <a:rPr lang="es-AR" sz="2400" b="1" err="1">
                <a:latin typeface="Corbel"/>
                <a:cs typeface="Calibri"/>
              </a:rPr>
              <a:t>starvation</a:t>
            </a:r>
            <a:r>
              <a:rPr lang="es-AR" sz="2400" b="1">
                <a:latin typeface="Corbel"/>
                <a:cs typeface="Calibri"/>
              </a:rPr>
              <a:t>):</a:t>
            </a:r>
            <a:r>
              <a:rPr lang="es-AR" sz="2400">
                <a:latin typeface="Corbel"/>
                <a:cs typeface="Calibri"/>
              </a:rPr>
              <a:t> Situación en que un proceso no puede avanzar en su ejecución dado que necesita recursos que están (alternativamente) asignados a otros procesos.</a:t>
            </a:r>
            <a:endParaRPr lang="es-AR">
              <a:cs typeface="Calibri"/>
            </a:endParaRPr>
          </a:p>
          <a:p>
            <a:pPr algn="just">
              <a:buFont typeface="Arial" panose="020B0604020202020204" pitchFamily="34" charset="0"/>
              <a:buNone/>
            </a:pPr>
            <a:endParaRPr lang="es-AR" altLang="es-ES" sz="2000">
              <a:cs typeface="Times New Roman" panose="02020603050405020304" pitchFamily="18" charset="0"/>
            </a:endParaRPr>
          </a:p>
          <a:p>
            <a:pPr algn="just" eaLnBrk="1" hangingPunct="1">
              <a:buFontTx/>
              <a:buNone/>
            </a:pPr>
            <a:r>
              <a:rPr lang="es-ES_tradnl" altLang="es-ES" sz="2000">
                <a:cs typeface="Times New Roman"/>
              </a:rPr>
              <a:t>	</a:t>
            </a:r>
            <a:endParaRPr lang="es-AR" altLang="es-ES" sz="2000">
              <a:latin typeface="Calibri" panose="020F0502020204030204"/>
              <a:cs typeface="Times New Roman"/>
            </a:endParaRPr>
          </a:p>
          <a:p>
            <a:pPr eaLnBrk="1" hangingPunct="1">
              <a:buFontTx/>
              <a:buNone/>
            </a:pPr>
            <a:endParaRPr lang="es-ES_tradnl" altLang="es-ES" sz="2000">
              <a:latin typeface="Arial" panose="020B0604020202020204" pitchFamily="34" charset="0"/>
              <a:cs typeface="Arial" panose="020B0604020202020204" pitchFamily="34" charset="0"/>
            </a:endParaRPr>
          </a:p>
          <a:p>
            <a:pPr eaLnBrk="1" hangingPunct="1"/>
            <a:endParaRPr lang="es-AR" altLang="es-E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9D8EBB-C78C-4307-AB02-8D99E55B0411}"/>
              </a:ext>
            </a:extLst>
          </p:cNvPr>
          <p:cNvSpPr>
            <a:spLocks noGrp="1"/>
          </p:cNvSpPr>
          <p:nvPr>
            <p:ph idx="1"/>
          </p:nvPr>
        </p:nvSpPr>
        <p:spPr>
          <a:xfrm>
            <a:off x="628650" y="560418"/>
            <a:ext cx="7886700" cy="5616545"/>
          </a:xfrm>
        </p:spPr>
        <p:txBody>
          <a:bodyPr vert="horz" lIns="91440" tIns="45720" rIns="91440" bIns="45720" rtlCol="0" anchor="t">
            <a:normAutofit/>
          </a:bodyPr>
          <a:lstStyle/>
          <a:p>
            <a:pPr marL="0" indent="0">
              <a:buNone/>
            </a:pPr>
            <a:endParaRPr lang="es-ES" sz="2400">
              <a:latin typeface="Corbel"/>
              <a:cs typeface="Calibri"/>
            </a:endParaRPr>
          </a:p>
          <a:p>
            <a:pPr marL="0" indent="0">
              <a:buNone/>
            </a:pPr>
            <a:r>
              <a:rPr lang="es-ES" sz="2400">
                <a:latin typeface="Corbel"/>
                <a:cs typeface="Calibri"/>
              </a:rPr>
              <a:t>Un </a:t>
            </a:r>
            <a:r>
              <a:rPr lang="es-ES" sz="2400" err="1">
                <a:latin typeface="Corbel"/>
                <a:cs typeface="Calibri"/>
              </a:rPr>
              <a:t>deadlock</a:t>
            </a:r>
            <a:r>
              <a:rPr lang="es-ES" sz="2400">
                <a:latin typeface="Corbel"/>
                <a:cs typeface="Calibri"/>
              </a:rPr>
              <a:t> puede darse por dos motivos: </a:t>
            </a:r>
            <a:endParaRPr lang="es-ES"/>
          </a:p>
          <a:p>
            <a:pPr marL="0" indent="0">
              <a:buNone/>
            </a:pPr>
            <a:endParaRPr lang="es-ES" sz="2400">
              <a:latin typeface="Corbel"/>
              <a:cs typeface="Calibri"/>
            </a:endParaRPr>
          </a:p>
          <a:p>
            <a:r>
              <a:rPr lang="es-ES" sz="2400">
                <a:latin typeface="Corbel"/>
                <a:cs typeface="Calibri"/>
              </a:rPr>
              <a:t>Comunicación entre procesos </a:t>
            </a:r>
            <a:endParaRPr lang="es-ES" sz="2400">
              <a:latin typeface="Corbel"/>
            </a:endParaRPr>
          </a:p>
          <a:p>
            <a:r>
              <a:rPr lang="es-ES" sz="2400">
                <a:latin typeface="Corbel"/>
                <a:cs typeface="Calibri"/>
              </a:rPr>
              <a:t>Petición de Recursos</a:t>
            </a:r>
          </a:p>
          <a:p>
            <a:endParaRPr lang="es-ES" sz="2400">
              <a:latin typeface="Corbel"/>
              <a:cs typeface="Calibri"/>
            </a:endParaRPr>
          </a:p>
          <a:p>
            <a:endParaRPr lang="es-ES" sz="2400">
              <a:latin typeface="Corbel"/>
              <a:cs typeface="Calibri"/>
            </a:endParaRPr>
          </a:p>
          <a:p>
            <a:pPr algn="just"/>
            <a:endParaRPr lang="es-ES" sz="2400">
              <a:latin typeface="Corbel"/>
              <a:cs typeface="Calibri"/>
            </a:endParaRPr>
          </a:p>
          <a:p>
            <a:pPr marL="0" indent="0" algn="just">
              <a:buNone/>
            </a:pPr>
            <a:r>
              <a:rPr lang="es-AR" sz="2400">
                <a:latin typeface="Corbel"/>
                <a:cs typeface="Calibri"/>
              </a:rPr>
              <a:t>Observemos que el </a:t>
            </a:r>
            <a:r>
              <a:rPr lang="es-AR" sz="2400" err="1">
                <a:latin typeface="Corbel"/>
                <a:cs typeface="Calibri"/>
              </a:rPr>
              <a:t>deadlock</a:t>
            </a:r>
            <a:r>
              <a:rPr lang="es-AR" sz="2400">
                <a:latin typeface="Corbel"/>
                <a:cs typeface="Calibri"/>
              </a:rPr>
              <a:t> se debe fundamentalmente por el uso de recursos. Se pueden distinguir dos categorías generales de recursos: reutilizables y consumibles.</a:t>
            </a:r>
          </a:p>
        </p:txBody>
      </p:sp>
    </p:spTree>
    <p:extLst>
      <p:ext uri="{BB962C8B-B14F-4D97-AF65-F5344CB8AC3E}">
        <p14:creationId xmlns:p14="http://schemas.microsoft.com/office/powerpoint/2010/main" val="1908474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A538890C-08E4-4C28-B859-E5DC86B8DC93}"/>
              </a:ext>
            </a:extLst>
          </p:cNvPr>
          <p:cNvSpPr>
            <a:spLocks noGrp="1" noChangeArrowheads="1"/>
          </p:cNvSpPr>
          <p:nvPr>
            <p:ph idx="1"/>
          </p:nvPr>
        </p:nvSpPr>
        <p:spPr>
          <a:xfrm>
            <a:off x="304800" y="152400"/>
            <a:ext cx="8610600" cy="6400800"/>
          </a:xfrm>
        </p:spPr>
        <p:txBody>
          <a:bodyPr vert="horz" lIns="91440" tIns="45720" rIns="91440" bIns="45720" rtlCol="0" anchor="t">
            <a:normAutofit fontScale="92500" lnSpcReduction="10000"/>
          </a:bodyPr>
          <a:lstStyle/>
          <a:p>
            <a:pPr eaLnBrk="1" hangingPunct="1">
              <a:lnSpc>
                <a:spcPct val="90000"/>
              </a:lnSpc>
              <a:buFontTx/>
              <a:buNone/>
            </a:pPr>
            <a:r>
              <a:rPr lang="es-AR" altLang="es-ES" sz="2000">
                <a:cs typeface="Times New Roman"/>
              </a:rPr>
              <a:t>	</a:t>
            </a:r>
          </a:p>
          <a:p>
            <a:pPr algn="just" eaLnBrk="1" hangingPunct="1">
              <a:lnSpc>
                <a:spcPct val="90000"/>
              </a:lnSpc>
            </a:pPr>
            <a:r>
              <a:rPr lang="es-AR" altLang="es-ES" sz="2400" b="1">
                <a:latin typeface="Corbel"/>
                <a:cs typeface="Arial"/>
              </a:rPr>
              <a:t>Recursos reutilizables</a:t>
            </a:r>
          </a:p>
          <a:p>
            <a:pPr algn="just" eaLnBrk="1" hangingPunct="1">
              <a:lnSpc>
                <a:spcPct val="90000"/>
              </a:lnSpc>
              <a:buFontTx/>
              <a:buNone/>
            </a:pPr>
            <a:endParaRPr lang="es-AR" altLang="es-ES" sz="2400" b="1" i="1">
              <a:latin typeface="Corbel"/>
              <a:cs typeface="Arial" panose="020B0604020202020204" pitchFamily="34" charset="0"/>
            </a:endParaRPr>
          </a:p>
          <a:p>
            <a:pPr algn="just" eaLnBrk="1" hangingPunct="1">
              <a:lnSpc>
                <a:spcPct val="90000"/>
              </a:lnSpc>
              <a:buFontTx/>
              <a:buNone/>
            </a:pPr>
            <a:r>
              <a:rPr lang="es-AR" altLang="es-ES" sz="2400">
                <a:latin typeface="Corbel"/>
                <a:cs typeface="Arial"/>
              </a:rPr>
              <a:t>	Un recurso reutilizable es aquel que puede ser usado por un proceso y no se agota con el uso. Los procesos obtienen unidades de recursos que liberan posteriormente para que otros procesos las reutilicen. Como ejemplos se tienen los procesadores, canales de E/S, memoria principal y secundaria, dispositivos y estructuras de datos tales como archivos, bases de datos y semáforos.</a:t>
            </a:r>
          </a:p>
          <a:p>
            <a:pPr algn="just" eaLnBrk="1" hangingPunct="1">
              <a:lnSpc>
                <a:spcPct val="90000"/>
              </a:lnSpc>
              <a:buFontTx/>
              <a:buNone/>
            </a:pPr>
            <a:endParaRPr lang="es-AR" altLang="es-ES" sz="2400">
              <a:latin typeface="Corbel"/>
              <a:cs typeface="Times New Roman" panose="02020603050405020304" pitchFamily="18" charset="0"/>
            </a:endParaRPr>
          </a:p>
          <a:p>
            <a:pPr algn="just" eaLnBrk="1" hangingPunct="1">
              <a:lnSpc>
                <a:spcPct val="90000"/>
              </a:lnSpc>
            </a:pPr>
            <a:r>
              <a:rPr lang="es-AR" altLang="es-ES" sz="2400" b="1">
                <a:latin typeface="Corbel"/>
                <a:cs typeface="Arial"/>
              </a:rPr>
              <a:t>Recursos consumibles</a:t>
            </a:r>
            <a:endParaRPr lang="es-AR" altLang="es-ES" sz="2400" b="1" i="1">
              <a:latin typeface="Corbel"/>
              <a:cs typeface="Arial"/>
            </a:endParaRPr>
          </a:p>
          <a:p>
            <a:pPr algn="just" eaLnBrk="1" hangingPunct="1">
              <a:lnSpc>
                <a:spcPct val="90000"/>
              </a:lnSpc>
              <a:buFontTx/>
              <a:buNone/>
            </a:pPr>
            <a:endParaRPr lang="es-AR" altLang="es-ES" sz="2400">
              <a:latin typeface="Corbel"/>
              <a:cs typeface="Times New Roman" panose="02020603050405020304" pitchFamily="18" charset="0"/>
            </a:endParaRPr>
          </a:p>
          <a:p>
            <a:pPr algn="just" eaLnBrk="1" hangingPunct="1">
              <a:lnSpc>
                <a:spcPct val="90000"/>
              </a:lnSpc>
            </a:pPr>
            <a:r>
              <a:rPr lang="es-AR" altLang="es-ES" sz="2400">
                <a:latin typeface="Corbel"/>
                <a:cs typeface="Arial"/>
              </a:rPr>
              <a:t>Un recurso consumible es aquel que puede ser creado (producido) y destruido (consumido).</a:t>
            </a:r>
          </a:p>
          <a:p>
            <a:pPr>
              <a:buNone/>
            </a:pPr>
            <a:r>
              <a:rPr lang="es-AR" altLang="es-ES" sz="2400">
                <a:latin typeface="Corbel"/>
                <a:cs typeface="Times New Roman"/>
              </a:rPr>
              <a:t>	Normalmente, no hay límite en el número de recursos consumibles de un tipo en particular. Un proceso productor que no esta bloqueado puede liberar cualquier numero de recursos consumibles. Cuando un proceso adquiere un recurso este deja de existir. Como ejemplos están las interrupciones, señales, mensajes, e información en buffer de E/S.</a:t>
            </a:r>
            <a:r>
              <a:rPr lang="es-AR" altLang="es-ES" sz="2400">
                <a:latin typeface="Corbel"/>
              </a:rPr>
              <a:t> </a:t>
            </a:r>
            <a:endParaRPr lang="es-AR" altLang="es-ES" sz="2400">
              <a:latin typeface="Corbel"/>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485ABA9-E37F-4353-A600-D633D763D019}"/>
              </a:ext>
            </a:extLst>
          </p:cNvPr>
          <p:cNvSpPr>
            <a:spLocks noGrp="1" noChangeArrowheads="1"/>
          </p:cNvSpPr>
          <p:nvPr>
            <p:ph type="title"/>
          </p:nvPr>
        </p:nvSpPr>
        <p:spPr>
          <a:xfrm>
            <a:off x="685800" y="0"/>
            <a:ext cx="7772400" cy="990600"/>
          </a:xfrm>
        </p:spPr>
        <p:txBody>
          <a:bodyPr vert="horz" lIns="91440" tIns="45720" rIns="91440" bIns="45720" rtlCol="0" anchor="ctr">
            <a:noAutofit/>
          </a:bodyPr>
          <a:lstStyle/>
          <a:p>
            <a:r>
              <a:rPr lang="es-AR" altLang="es-ES" sz="3600">
                <a:latin typeface="Corbel"/>
                <a:cs typeface="Times New Roman"/>
              </a:rPr>
              <a:t>Condiciones necesarias y suficientes</a:t>
            </a:r>
            <a:r>
              <a:rPr lang="es-AR" altLang="es-ES" sz="3600">
                <a:latin typeface="Corbel"/>
              </a:rPr>
              <a:t> </a:t>
            </a:r>
          </a:p>
        </p:txBody>
      </p:sp>
      <p:sp>
        <p:nvSpPr>
          <p:cNvPr id="51203" name="Rectangle 3">
            <a:extLst>
              <a:ext uri="{FF2B5EF4-FFF2-40B4-BE49-F238E27FC236}">
                <a16:creationId xmlns:a16="http://schemas.microsoft.com/office/drawing/2014/main" id="{78C1B2A1-6777-463C-970C-F616548806EB}"/>
              </a:ext>
            </a:extLst>
          </p:cNvPr>
          <p:cNvSpPr>
            <a:spLocks noGrp="1" noChangeArrowheads="1"/>
          </p:cNvSpPr>
          <p:nvPr>
            <p:ph idx="1"/>
          </p:nvPr>
        </p:nvSpPr>
        <p:spPr>
          <a:xfrm>
            <a:off x="0" y="990600"/>
            <a:ext cx="9144000" cy="5773947"/>
          </a:xfrm>
        </p:spPr>
        <p:txBody>
          <a:bodyPr vert="horz" lIns="91440" tIns="45720" rIns="91440" bIns="45720" rtlCol="0" anchor="t">
            <a:normAutofit/>
          </a:bodyPr>
          <a:lstStyle/>
          <a:p>
            <a:pPr algn="just">
              <a:buNone/>
            </a:pPr>
            <a:r>
              <a:rPr lang="es-AR" altLang="es-ES" sz="2400">
                <a:latin typeface="Corbel"/>
                <a:cs typeface="Times New Roman"/>
              </a:rPr>
              <a:t> Para que se produzca un estado de </a:t>
            </a:r>
            <a:r>
              <a:rPr lang="es-AR" altLang="es-ES" sz="2400" err="1">
                <a:latin typeface="Corbel"/>
                <a:cs typeface="Times New Roman"/>
              </a:rPr>
              <a:t>deadlock</a:t>
            </a:r>
            <a:r>
              <a:rPr lang="es-AR" altLang="es-ES" sz="2400">
                <a:latin typeface="Corbel"/>
                <a:cs typeface="Times New Roman"/>
              </a:rPr>
              <a:t> las cuatro </a:t>
            </a:r>
            <a:r>
              <a:rPr lang="es-AR" altLang="es-ES" sz="2400" b="1">
                <a:latin typeface="Corbel"/>
                <a:cs typeface="Times New Roman"/>
              </a:rPr>
              <a:t>condiciones de </a:t>
            </a:r>
            <a:r>
              <a:rPr lang="es-AR" altLang="es-ES" sz="2400" b="1" err="1">
                <a:latin typeface="Corbel"/>
                <a:cs typeface="Times New Roman"/>
              </a:rPr>
              <a:t>Coffman</a:t>
            </a:r>
            <a:r>
              <a:rPr lang="es-AR" altLang="es-ES" sz="2400" b="1" dirty="0">
                <a:latin typeface="Corbel"/>
                <a:cs typeface="Times New Roman"/>
              </a:rPr>
              <a:t> </a:t>
            </a:r>
            <a:r>
              <a:rPr lang="es-AR" altLang="es-ES" sz="2400">
                <a:latin typeface="Corbel"/>
                <a:cs typeface="Times New Roman"/>
              </a:rPr>
              <a:t>deben producirse simultáneamente. Estas condiciones son las siguientes:</a:t>
            </a:r>
          </a:p>
          <a:p>
            <a:pPr algn="just">
              <a:buNone/>
            </a:pPr>
            <a:endParaRPr lang="es-AR" altLang="es-ES" sz="2400">
              <a:latin typeface="Corbel"/>
              <a:cs typeface="Times New Roman"/>
            </a:endParaRPr>
          </a:p>
          <a:p>
            <a:pPr algn="just"/>
            <a:r>
              <a:rPr lang="es-AR" altLang="es-ES" sz="2400">
                <a:latin typeface="Corbel"/>
                <a:cs typeface="Times New Roman"/>
              </a:rPr>
              <a:t>1. M</a:t>
            </a:r>
            <a:r>
              <a:rPr lang="es-AR" altLang="es-ES" sz="2400" b="1">
                <a:latin typeface="Corbel"/>
                <a:cs typeface="Times New Roman"/>
              </a:rPr>
              <a:t>utua exclusión:</a:t>
            </a:r>
            <a:r>
              <a:rPr lang="es-AR" altLang="es-ES" sz="2400" dirty="0">
                <a:latin typeface="Corbel"/>
                <a:cs typeface="Times New Roman"/>
              </a:rPr>
              <a:t> </a:t>
            </a:r>
            <a:r>
              <a:rPr lang="es-AR" sz="2400">
                <a:latin typeface="Corbel"/>
                <a:cs typeface="Calibri"/>
              </a:rPr>
              <a:t>Los procesos reclaman control exclusivo de los recursos que piden</a:t>
            </a:r>
          </a:p>
          <a:p>
            <a:pPr algn="just"/>
            <a:r>
              <a:rPr lang="es-AR" altLang="es-ES" sz="2400">
                <a:latin typeface="Corbel"/>
                <a:cs typeface="Times New Roman"/>
              </a:rPr>
              <a:t>2. </a:t>
            </a:r>
            <a:r>
              <a:rPr lang="es-AR" altLang="es-ES" sz="2400" b="1">
                <a:latin typeface="Corbel"/>
                <a:cs typeface="Times New Roman"/>
              </a:rPr>
              <a:t>Retener y esperar </a:t>
            </a:r>
            <a:r>
              <a:rPr lang="es-AR" sz="2400">
                <a:latin typeface="Corbel"/>
                <a:cs typeface="Calibri"/>
              </a:rPr>
              <a:t>Los procesos mantienen los recursos que ya les han sido asignados mientras esperan por recursos adicionales</a:t>
            </a:r>
            <a:endParaRPr lang="es-AR" sz="2400">
              <a:latin typeface="Corbel"/>
            </a:endParaRPr>
          </a:p>
          <a:p>
            <a:pPr algn="just"/>
            <a:r>
              <a:rPr lang="es-AR" altLang="es-ES" sz="2400">
                <a:latin typeface="Corbel"/>
                <a:cs typeface="Times New Roman"/>
              </a:rPr>
              <a:t>3. </a:t>
            </a:r>
            <a:r>
              <a:rPr lang="es-AR" altLang="es-ES" sz="2400" b="1">
                <a:latin typeface="Corbel"/>
                <a:cs typeface="Times New Roman"/>
              </a:rPr>
              <a:t>No expropiación </a:t>
            </a:r>
            <a:r>
              <a:rPr lang="es-AR" sz="2400">
                <a:latin typeface="Corbel"/>
                <a:cs typeface="Calibri"/>
              </a:rPr>
              <a:t>Los recursos no pueden ser extraídos de los procesos que los tienen hasta su completa utilización</a:t>
            </a:r>
          </a:p>
          <a:p>
            <a:pPr algn="just"/>
            <a:r>
              <a:rPr lang="es-AR" altLang="es-ES" sz="2400">
                <a:latin typeface="Corbel"/>
                <a:cs typeface="Times New Roman"/>
              </a:rPr>
              <a:t>4.	</a:t>
            </a:r>
            <a:r>
              <a:rPr lang="es-AR" altLang="es-ES" sz="2400" b="1">
                <a:latin typeface="Corbel"/>
                <a:cs typeface="Times New Roman"/>
              </a:rPr>
              <a:t>Espera circular: </a:t>
            </a:r>
            <a:r>
              <a:rPr lang="es-AR" sz="2400">
                <a:latin typeface="Corbel"/>
                <a:cs typeface="Calibri"/>
              </a:rPr>
              <a:t>Hay una cadena circular de procesos en la que cada uno mantiene a uno o más recursos que son requeridos por el siguiente proceso de la cadena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6DA0904-F981-4453-93F0-E32EAE4399A3}"/>
              </a:ext>
            </a:extLst>
          </p:cNvPr>
          <p:cNvSpPr>
            <a:spLocks noGrp="1" noChangeArrowheads="1"/>
          </p:cNvSpPr>
          <p:nvPr>
            <p:ph type="title"/>
          </p:nvPr>
        </p:nvSpPr>
        <p:spPr>
          <a:xfrm>
            <a:off x="609600" y="0"/>
            <a:ext cx="7772400" cy="1143000"/>
          </a:xfrm>
        </p:spPr>
        <p:txBody>
          <a:bodyPr/>
          <a:lstStyle/>
          <a:p>
            <a:pPr eaLnBrk="1" hangingPunct="1"/>
            <a:r>
              <a:rPr lang="es-AR" altLang="es-ES">
                <a:cs typeface="Times New Roman" panose="02020603050405020304" pitchFamily="18" charset="0"/>
              </a:rPr>
              <a:t>Grafo de asignación de recursos</a:t>
            </a:r>
            <a:r>
              <a:rPr lang="es-AR" altLang="es-ES"/>
              <a:t> </a:t>
            </a:r>
          </a:p>
        </p:txBody>
      </p:sp>
      <p:sp>
        <p:nvSpPr>
          <p:cNvPr id="52227" name="Rectangle 3">
            <a:extLst>
              <a:ext uri="{FF2B5EF4-FFF2-40B4-BE49-F238E27FC236}">
                <a16:creationId xmlns:a16="http://schemas.microsoft.com/office/drawing/2014/main" id="{4F4F5D3F-23B9-4AE5-9B73-D81D4710302F}"/>
              </a:ext>
            </a:extLst>
          </p:cNvPr>
          <p:cNvSpPr>
            <a:spLocks noGrp="1" noChangeArrowheads="1"/>
          </p:cNvSpPr>
          <p:nvPr>
            <p:ph idx="1"/>
          </p:nvPr>
        </p:nvSpPr>
        <p:spPr>
          <a:xfrm>
            <a:off x="0" y="1066800"/>
            <a:ext cx="9144000" cy="5638800"/>
          </a:xfrm>
        </p:spPr>
        <p:txBody>
          <a:bodyPr/>
          <a:lstStyle/>
          <a:p>
            <a:pPr algn="just" eaLnBrk="1" hangingPunct="1">
              <a:buFontTx/>
              <a:buNone/>
            </a:pPr>
            <a:r>
              <a:rPr lang="es-AR" altLang="es-ES" sz="2000">
                <a:cs typeface="Times New Roman" panose="02020603050405020304" pitchFamily="18" charset="0"/>
              </a:rPr>
              <a:t>Otra manera de definir deadlocks es a través de grafos. Estos grafos están formados</a:t>
            </a:r>
          </a:p>
          <a:p>
            <a:pPr algn="just" eaLnBrk="1" hangingPunct="1">
              <a:buFontTx/>
              <a:buNone/>
            </a:pPr>
            <a:r>
              <a:rPr lang="es-AR" altLang="es-ES" sz="2000">
                <a:cs typeface="Times New Roman" panose="02020603050405020304" pitchFamily="18" charset="0"/>
              </a:rPr>
              <a:t>básicamente por dos elementos:</a:t>
            </a:r>
          </a:p>
          <a:p>
            <a:pPr algn="just" eaLnBrk="1" hangingPunct="1">
              <a:buFontTx/>
              <a:buNone/>
            </a:pPr>
            <a:r>
              <a:rPr lang="es-AR" altLang="es-ES" sz="2000">
                <a:cs typeface="Times New Roman" panose="02020603050405020304" pitchFamily="18" charset="0"/>
                <a:sym typeface="Symbol" panose="05050102010706020507" pitchFamily="18" charset="2"/>
              </a:rPr>
              <a:t>	</a:t>
            </a:r>
            <a:r>
              <a:rPr lang="es-AR" altLang="es-ES" sz="2000">
                <a:cs typeface="Times New Roman" panose="02020603050405020304" pitchFamily="18" charset="0"/>
              </a:rPr>
              <a:t>	Un conjunto de vértices formado por los procesos y los recursos del sistema; </a:t>
            </a:r>
          </a:p>
          <a:p>
            <a:pPr algn="just" eaLnBrk="1" hangingPunct="1">
              <a:buFontTx/>
              <a:buNone/>
            </a:pPr>
            <a:r>
              <a:rPr lang="es-AR" altLang="es-ES" sz="2000">
                <a:cs typeface="Times New Roman" panose="02020603050405020304" pitchFamily="18" charset="0"/>
                <a:sym typeface="Symbol" panose="05050102010706020507" pitchFamily="18" charset="2"/>
              </a:rPr>
              <a:t>	</a:t>
            </a:r>
            <a:r>
              <a:rPr lang="es-AR" altLang="es-ES" sz="2000">
                <a:cs typeface="Times New Roman" panose="02020603050405020304" pitchFamily="18" charset="0"/>
              </a:rPr>
              <a:t>	Un conjunto de arcos que representan la asignación o solicitud de recursos.</a:t>
            </a:r>
          </a:p>
          <a:p>
            <a:pPr algn="just" eaLnBrk="1" hangingPunct="1">
              <a:buFontTx/>
              <a:buNone/>
            </a:pPr>
            <a:r>
              <a:rPr lang="es-AR" altLang="es-ES" sz="2000">
                <a:cs typeface="Times New Roman" panose="02020603050405020304" pitchFamily="18" charset="0"/>
              </a:rPr>
              <a:t> </a:t>
            </a:r>
          </a:p>
          <a:p>
            <a:pPr algn="just" eaLnBrk="1" hangingPunct="1">
              <a:buFontTx/>
              <a:buNone/>
            </a:pPr>
            <a:r>
              <a:rPr lang="es-AR" altLang="es-ES" sz="2000">
                <a:cs typeface="Times New Roman" panose="02020603050405020304" pitchFamily="18" charset="0"/>
              </a:rPr>
              <a:t>Para ilustrar la situación (ver figura 4.13) se utiliza un grafo dirigido llamado </a:t>
            </a:r>
            <a:r>
              <a:rPr lang="es-AR" altLang="es-ES" sz="2000" b="1">
                <a:cs typeface="Times New Roman" panose="02020603050405020304" pitchFamily="18" charset="0"/>
              </a:rPr>
              <a:t>Resource</a:t>
            </a:r>
          </a:p>
          <a:p>
            <a:pPr algn="just" eaLnBrk="1" hangingPunct="1">
              <a:buFontTx/>
              <a:buNone/>
            </a:pPr>
            <a:r>
              <a:rPr lang="es-AR" altLang="es-ES" sz="2000" b="1">
                <a:cs typeface="Times New Roman" panose="02020603050405020304" pitchFamily="18" charset="0"/>
              </a:rPr>
              <a:t>Allocation Graph</a:t>
            </a:r>
            <a:r>
              <a:rPr lang="es-AR" altLang="es-ES" sz="2000">
                <a:cs typeface="Times New Roman" panose="02020603050405020304" pitchFamily="18" charset="0"/>
              </a:rPr>
              <a:t> (Grafo de Asignación de Recursos). En él se representan :</a:t>
            </a:r>
          </a:p>
          <a:p>
            <a:pPr algn="just" eaLnBrk="1" hangingPunct="1"/>
            <a:r>
              <a:rPr lang="es-AR" altLang="es-ES" sz="2000">
                <a:cs typeface="Times New Roman" panose="02020603050405020304" pitchFamily="18" charset="0"/>
              </a:rPr>
              <a:t>1.	Conjunto de vértices V con los procesos (Px) y los recursos (Ry) del sistema</a:t>
            </a:r>
          </a:p>
          <a:p>
            <a:pPr algn="just" eaLnBrk="1" hangingPunct="1">
              <a:buFontTx/>
              <a:buNone/>
            </a:pPr>
            <a:r>
              <a:rPr lang="es-AR" altLang="es-ES" sz="2000">
                <a:cs typeface="Times New Roman" panose="02020603050405020304" pitchFamily="18" charset="0"/>
              </a:rPr>
              <a:t>						P = {P1, P2, ..., Pn} Procesos  </a:t>
            </a:r>
          </a:p>
          <a:p>
            <a:pPr algn="just" eaLnBrk="1" hangingPunct="1">
              <a:buFontTx/>
              <a:buNone/>
            </a:pPr>
            <a:r>
              <a:rPr lang="es-AR" altLang="es-ES" sz="2000">
                <a:cs typeface="Times New Roman" panose="02020603050405020304" pitchFamily="18" charset="0"/>
              </a:rPr>
              <a:t>						</a:t>
            </a:r>
            <a:r>
              <a:rPr lang="pt-BR" altLang="es-ES" sz="2000">
                <a:cs typeface="Times New Roman" panose="02020603050405020304" pitchFamily="18" charset="0"/>
              </a:rPr>
              <a:t>R = {R1, R2, ..., Rn} Recursos</a:t>
            </a:r>
            <a:endParaRPr lang="es-AR" altLang="es-ES" sz="2000">
              <a:cs typeface="Times New Roman" panose="02020603050405020304" pitchFamily="18" charset="0"/>
            </a:endParaRPr>
          </a:p>
          <a:p>
            <a:pPr algn="just" eaLnBrk="1" hangingPunct="1"/>
            <a:r>
              <a:rPr lang="es-AR" altLang="es-ES" sz="2000">
                <a:cs typeface="Times New Roman" panose="02020603050405020304" pitchFamily="18" charset="0"/>
              </a:rPr>
              <a:t>2.	Conjunto de arcos A que unen los procesos con los recursos.</a:t>
            </a:r>
          </a:p>
          <a:p>
            <a:pPr algn="just" eaLnBrk="1" hangingPunct="1"/>
            <a:endParaRPr lang="es-AR" altLang="es-ES" sz="200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DBC54C4B-0695-4BC8-AB46-BAA5300C41B3}"/>
              </a:ext>
            </a:extLst>
          </p:cNvPr>
          <p:cNvSpPr>
            <a:spLocks noGrp="1" noChangeArrowheads="1"/>
          </p:cNvSpPr>
          <p:nvPr>
            <p:ph idx="1"/>
          </p:nvPr>
        </p:nvSpPr>
        <p:spPr>
          <a:xfrm>
            <a:off x="0" y="304800"/>
            <a:ext cx="9144000" cy="5791200"/>
          </a:xfrm>
        </p:spPr>
        <p:txBody>
          <a:bodyPr/>
          <a:lstStyle/>
          <a:p>
            <a:pPr eaLnBrk="1" hangingPunct="1"/>
            <a:r>
              <a:rPr lang="es-AR" altLang="es-ES" sz="2400">
                <a:cs typeface="Times New Roman" panose="02020603050405020304" pitchFamily="18" charset="0"/>
              </a:rPr>
              <a:t>A continuación podemos ver tres grafos de asignación de recursos. Los recursos fueron representados con cuadrados y los procesos con círculos. Un arco de Pi a Rj significa que el proceso Pi solicito el recurso Rj. Un arco de Rj a Pi significa que el recurso Rj esta asignado al proceso Pi . </a:t>
            </a:r>
          </a:p>
          <a:p>
            <a:pPr eaLnBrk="1" hangingPunct="1"/>
            <a:endParaRPr lang="es-AR" altLang="es-ES" sz="2400">
              <a:cs typeface="Times New Roman" panose="02020603050405020304" pitchFamily="18" charset="0"/>
            </a:endParaRPr>
          </a:p>
          <a:p>
            <a:pPr eaLnBrk="1" hangingPunct="1"/>
            <a:endParaRPr lang="es-AR" altLang="es-ES"/>
          </a:p>
        </p:txBody>
      </p:sp>
      <p:sp>
        <p:nvSpPr>
          <p:cNvPr id="53251" name="Rectangle 5">
            <a:extLst>
              <a:ext uri="{FF2B5EF4-FFF2-40B4-BE49-F238E27FC236}">
                <a16:creationId xmlns:a16="http://schemas.microsoft.com/office/drawing/2014/main" id="{827547A6-F5A5-45B3-B85C-DF4D8D38798C}"/>
              </a:ext>
            </a:extLst>
          </p:cNvPr>
          <p:cNvSpPr>
            <a:spLocks noChangeArrowheads="1"/>
          </p:cNvSpPr>
          <p:nvPr/>
        </p:nvSpPr>
        <p:spPr bwMode="auto">
          <a:xfrm>
            <a:off x="2066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graphicFrame>
        <p:nvGraphicFramePr>
          <p:cNvPr id="53252" name="Object 4">
            <a:extLst>
              <a:ext uri="{FF2B5EF4-FFF2-40B4-BE49-F238E27FC236}">
                <a16:creationId xmlns:a16="http://schemas.microsoft.com/office/drawing/2014/main" id="{46AA3C6F-F79C-40B5-8A37-FA36256FCFC2}"/>
              </a:ext>
            </a:extLst>
          </p:cNvPr>
          <p:cNvGraphicFramePr>
            <a:graphicFrameLocks noChangeAspect="1"/>
          </p:cNvGraphicFramePr>
          <p:nvPr/>
        </p:nvGraphicFramePr>
        <p:xfrm>
          <a:off x="304800" y="2590800"/>
          <a:ext cx="8305800" cy="3657600"/>
        </p:xfrm>
        <a:graphic>
          <a:graphicData uri="http://schemas.openxmlformats.org/presentationml/2006/ole">
            <mc:AlternateContent xmlns:mc="http://schemas.openxmlformats.org/markup-compatibility/2006">
              <mc:Choice xmlns:v="urn:schemas-microsoft-com:vml" Requires="v">
                <p:oleObj spid="_x0000_s4098" r:id="rId3" imgW="4486656" imgH="2048256" progId="Word.Picture.8">
                  <p:embed/>
                </p:oleObj>
              </mc:Choice>
              <mc:Fallback>
                <p:oleObj r:id="rId3" imgW="4486656" imgH="2048256" progId="Word.Picture.8">
                  <p:embed/>
                  <p:pic>
                    <p:nvPicPr>
                      <p:cNvPr id="53252" name="Object 4">
                        <a:extLst>
                          <a:ext uri="{FF2B5EF4-FFF2-40B4-BE49-F238E27FC236}">
                            <a16:creationId xmlns:a16="http://schemas.microsoft.com/office/drawing/2014/main" id="{46AA3C6F-F79C-40B5-8A37-FA36256FC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90800"/>
                        <a:ext cx="8305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D1553A6-DE75-4065-813E-B05977C321B8}"/>
              </a:ext>
            </a:extLst>
          </p:cNvPr>
          <p:cNvSpPr>
            <a:spLocks noGrp="1" noChangeArrowheads="1"/>
          </p:cNvSpPr>
          <p:nvPr>
            <p:ph type="title"/>
          </p:nvPr>
        </p:nvSpPr>
        <p:spPr>
          <a:xfrm>
            <a:off x="685800" y="0"/>
            <a:ext cx="7772400" cy="1066800"/>
          </a:xfrm>
        </p:spPr>
        <p:txBody>
          <a:bodyPr/>
          <a:lstStyle/>
          <a:p>
            <a:pPr eaLnBrk="1" hangingPunct="1"/>
            <a:r>
              <a:rPr lang="pt-BR" altLang="es-ES">
                <a:cs typeface="Times New Roman" panose="02020603050405020304" pitchFamily="18" charset="0"/>
              </a:rPr>
              <a:t>Estrategias para tratar deadlocks</a:t>
            </a:r>
            <a:r>
              <a:rPr lang="es-AR" altLang="es-ES"/>
              <a:t> </a:t>
            </a:r>
          </a:p>
        </p:txBody>
      </p:sp>
      <p:sp>
        <p:nvSpPr>
          <p:cNvPr id="54275" name="Rectangle 3">
            <a:extLst>
              <a:ext uri="{FF2B5EF4-FFF2-40B4-BE49-F238E27FC236}">
                <a16:creationId xmlns:a16="http://schemas.microsoft.com/office/drawing/2014/main" id="{B3BC3367-257C-48E9-985B-F0F1CC66CC1D}"/>
              </a:ext>
            </a:extLst>
          </p:cNvPr>
          <p:cNvSpPr>
            <a:spLocks noGrp="1" noChangeArrowheads="1"/>
          </p:cNvSpPr>
          <p:nvPr>
            <p:ph idx="1"/>
          </p:nvPr>
        </p:nvSpPr>
        <p:spPr>
          <a:xfrm>
            <a:off x="152400" y="1143000"/>
            <a:ext cx="8305800" cy="5334000"/>
          </a:xfrm>
        </p:spPr>
        <p:txBody>
          <a:bodyPr/>
          <a:lstStyle/>
          <a:p>
            <a:pPr eaLnBrk="1" hangingPunct="1"/>
            <a:r>
              <a:rPr lang="pt-BR" altLang="es-ES">
                <a:cs typeface="Times New Roman" panose="02020603050405020304" pitchFamily="18" charset="0"/>
              </a:rPr>
              <a:t>Hay 3 estrategias: </a:t>
            </a:r>
          </a:p>
          <a:p>
            <a:pPr eaLnBrk="1" hangingPunct="1">
              <a:buFontTx/>
              <a:buNone/>
            </a:pPr>
            <a:endParaRPr lang="pt-BR" altLang="es-ES" sz="2000">
              <a:cs typeface="Times New Roman" panose="02020603050405020304" pitchFamily="18" charset="0"/>
            </a:endParaRPr>
          </a:p>
          <a:p>
            <a:pPr eaLnBrk="1" hangingPunct="1">
              <a:buFont typeface="Wingdings" panose="05000000000000000000" pitchFamily="2" charset="2"/>
              <a:buChar char="Ø"/>
            </a:pPr>
            <a:r>
              <a:rPr lang="es-AR" altLang="es-ES" sz="2800">
                <a:cs typeface="Times New Roman" panose="02020603050405020304" pitchFamily="18" charset="0"/>
              </a:rPr>
              <a:t>Ignorarlos y pensar que en el sistema nunca ocurrirán. La mayoría de los sistemas operativos utilizan esta técnica, incluyendo UNIX. </a:t>
            </a:r>
          </a:p>
          <a:p>
            <a:pPr eaLnBrk="1" hangingPunct="1">
              <a:buFont typeface="Wingdings" panose="05000000000000000000" pitchFamily="2" charset="2"/>
              <a:buNone/>
            </a:pPr>
            <a:endParaRPr lang="es-AR" altLang="es-ES" sz="2800">
              <a:cs typeface="Times New Roman" panose="02020603050405020304" pitchFamily="18" charset="0"/>
            </a:endParaRPr>
          </a:p>
          <a:p>
            <a:pPr eaLnBrk="1" hangingPunct="1">
              <a:buFont typeface="Wingdings" panose="05000000000000000000" pitchFamily="2" charset="2"/>
              <a:buChar char="Ø"/>
            </a:pPr>
            <a:r>
              <a:rPr lang="es-AR" altLang="es-ES" sz="2800">
                <a:cs typeface="Times New Roman" panose="02020603050405020304" pitchFamily="18" charset="0"/>
              </a:rPr>
              <a:t>Por medio de la prevención o evasión se asegura que el sistema nunca entrará en estado de deadlock. </a:t>
            </a:r>
          </a:p>
          <a:p>
            <a:pPr eaLnBrk="1" hangingPunct="1">
              <a:buFont typeface="Wingdings" panose="05000000000000000000" pitchFamily="2" charset="2"/>
              <a:buNone/>
            </a:pPr>
            <a:endParaRPr lang="es-AR" altLang="es-ES" sz="2800">
              <a:cs typeface="Times New Roman" panose="02020603050405020304" pitchFamily="18" charset="0"/>
            </a:endParaRPr>
          </a:p>
          <a:p>
            <a:pPr eaLnBrk="1" hangingPunct="1">
              <a:buFont typeface="Wingdings" panose="05000000000000000000" pitchFamily="2" charset="2"/>
              <a:buChar char="Ø"/>
            </a:pPr>
            <a:r>
              <a:rPr lang="es-AR" altLang="es-ES" sz="2800">
                <a:cs typeface="Times New Roman" panose="02020603050405020304" pitchFamily="18" charset="0"/>
              </a:rPr>
              <a:t>Permitir que ocurra un estado de deadlock y luego recuperarlo</a:t>
            </a:r>
            <a:r>
              <a:rPr lang="es-AR" altLang="es-ES">
                <a:cs typeface="Times New Roman" panose="02020603050405020304" pitchFamily="18" charset="0"/>
              </a:rPr>
              <a:t> </a:t>
            </a:r>
            <a:endParaRPr lang="pt-BR" altLang="es-ES">
              <a:cs typeface="Times New Roman" panose="02020603050405020304" pitchFamily="18" charset="0"/>
            </a:endParaRPr>
          </a:p>
          <a:p>
            <a:pPr algn="just" eaLnBrk="1" hangingPunct="1">
              <a:buFont typeface="Wingdings" panose="05000000000000000000" pitchFamily="2" charset="2"/>
              <a:buNone/>
            </a:pPr>
            <a:endParaRPr lang="es-AR" altLang="es-ES">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8E0C4B9-24CE-4415-AF58-0EC45A91D4ED}"/>
              </a:ext>
            </a:extLst>
          </p:cNvPr>
          <p:cNvSpPr>
            <a:spLocks noGrp="1" noChangeArrowheads="1"/>
          </p:cNvSpPr>
          <p:nvPr>
            <p:ph type="title"/>
          </p:nvPr>
        </p:nvSpPr>
        <p:spPr>
          <a:xfrm>
            <a:off x="685800" y="228600"/>
            <a:ext cx="7772400" cy="838200"/>
          </a:xfrm>
        </p:spPr>
        <p:txBody>
          <a:bodyPr/>
          <a:lstStyle/>
          <a:p>
            <a:pPr eaLnBrk="1" hangingPunct="1"/>
            <a:r>
              <a:rPr lang="es-AR" altLang="es-ES" b="1">
                <a:cs typeface="Times New Roman" panose="02020603050405020304" pitchFamily="18" charset="0"/>
              </a:rPr>
              <a:t>Ignorarlo</a:t>
            </a:r>
            <a:r>
              <a:rPr lang="es-AR" altLang="es-ES">
                <a:cs typeface="Times New Roman" panose="02020603050405020304" pitchFamily="18" charset="0"/>
              </a:rPr>
              <a:t> </a:t>
            </a:r>
          </a:p>
        </p:txBody>
      </p:sp>
      <p:sp>
        <p:nvSpPr>
          <p:cNvPr id="55299" name="Rectangle 3">
            <a:extLst>
              <a:ext uri="{FF2B5EF4-FFF2-40B4-BE49-F238E27FC236}">
                <a16:creationId xmlns:a16="http://schemas.microsoft.com/office/drawing/2014/main" id="{2993A02B-8F8F-41E2-B298-6D0DD2B8ED66}"/>
              </a:ext>
            </a:extLst>
          </p:cNvPr>
          <p:cNvSpPr>
            <a:spLocks noGrp="1" noChangeArrowheads="1"/>
          </p:cNvSpPr>
          <p:nvPr>
            <p:ph idx="1"/>
          </p:nvPr>
        </p:nvSpPr>
        <p:spPr>
          <a:xfrm>
            <a:off x="152400" y="1524000"/>
            <a:ext cx="8991600" cy="4572000"/>
          </a:xfrm>
        </p:spPr>
        <p:txBody>
          <a:bodyPr/>
          <a:lstStyle/>
          <a:p>
            <a:pPr eaLnBrk="1" hangingPunct="1"/>
            <a:r>
              <a:rPr lang="es-AR" altLang="es-ES" sz="2800">
                <a:cs typeface="Times New Roman" panose="02020603050405020304" pitchFamily="18" charset="0"/>
              </a:rPr>
              <a:t>Es la forma más simple para tratarlo </a:t>
            </a:r>
          </a:p>
          <a:p>
            <a:pPr eaLnBrk="1" hangingPunct="1"/>
            <a:endParaRPr lang="es-AR" altLang="es-ES" sz="2800">
              <a:cs typeface="Times New Roman" panose="02020603050405020304" pitchFamily="18" charset="0"/>
            </a:endParaRPr>
          </a:p>
          <a:p>
            <a:pPr eaLnBrk="1" hangingPunct="1"/>
            <a:r>
              <a:rPr lang="es-AR" altLang="es-ES" sz="2800">
                <a:cs typeface="Times New Roman" panose="02020603050405020304" pitchFamily="18" charset="0"/>
              </a:rPr>
              <a:t>Algunas veces el costo de ignorarlo es mucho menor al costo que implicaría prevenirlo o  detectarlo y recuperarlo </a:t>
            </a:r>
          </a:p>
          <a:p>
            <a:pPr eaLnBrk="1" hangingPunct="1">
              <a:buFontTx/>
              <a:buNone/>
            </a:pPr>
            <a:endParaRPr lang="es-AR" altLang="es-ES" sz="2800">
              <a:cs typeface="Times New Roman" panose="02020603050405020304" pitchFamily="18" charset="0"/>
            </a:endParaRPr>
          </a:p>
          <a:p>
            <a:pPr eaLnBrk="1" hangingPunct="1"/>
            <a:r>
              <a:rPr lang="es-AR" altLang="es-ES" sz="2800">
                <a:cs typeface="Times New Roman" panose="02020603050405020304" pitchFamily="18" charset="0"/>
              </a:rPr>
              <a:t>Tanenbaum propone como “</a:t>
            </a:r>
            <a:r>
              <a:rPr lang="es-AR" altLang="es-ES" sz="2800" b="1">
                <a:cs typeface="Times New Roman" panose="02020603050405020304" pitchFamily="18" charset="0"/>
              </a:rPr>
              <a:t>algoritmo del avestruz</a:t>
            </a:r>
            <a:r>
              <a:rPr lang="es-AR" altLang="es-ES" sz="2800">
                <a:cs typeface="Times New Roman" panose="02020603050405020304" pitchFamily="18" charset="0"/>
              </a:rPr>
              <a:t>” y dice “Si los deadlocks no son frecuentes entonces puede ser más conveniente esconder la cabeza bajo la arena”.</a:t>
            </a:r>
            <a:r>
              <a:rPr lang="es-AR" altLang="es-ES">
                <a:cs typeface="Times New Roman" panose="02020603050405020304" pitchFamily="18"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7E28595-622F-43C1-9352-169FDDD69244}"/>
              </a:ext>
            </a:extLst>
          </p:cNvPr>
          <p:cNvSpPr>
            <a:spLocks noGrp="1" noChangeArrowheads="1"/>
          </p:cNvSpPr>
          <p:nvPr>
            <p:ph type="title"/>
          </p:nvPr>
        </p:nvSpPr>
        <p:spPr>
          <a:xfrm>
            <a:off x="609600" y="0"/>
            <a:ext cx="7772400" cy="914400"/>
          </a:xfrm>
        </p:spPr>
        <p:txBody>
          <a:bodyPr/>
          <a:lstStyle/>
          <a:p>
            <a:pPr eaLnBrk="1" hangingPunct="1"/>
            <a:r>
              <a:rPr lang="es-AR" altLang="es-ES" b="1">
                <a:cs typeface="Times New Roman" panose="02020603050405020304" pitchFamily="18" charset="0"/>
              </a:rPr>
              <a:t>Prevención</a:t>
            </a:r>
            <a:r>
              <a:rPr lang="es-AR" altLang="es-ES"/>
              <a:t> </a:t>
            </a:r>
          </a:p>
        </p:txBody>
      </p:sp>
      <p:sp>
        <p:nvSpPr>
          <p:cNvPr id="56323" name="Rectangle 3">
            <a:extLst>
              <a:ext uri="{FF2B5EF4-FFF2-40B4-BE49-F238E27FC236}">
                <a16:creationId xmlns:a16="http://schemas.microsoft.com/office/drawing/2014/main" id="{7BE32CFA-D828-4C2E-889C-34034BDD7A20}"/>
              </a:ext>
            </a:extLst>
          </p:cNvPr>
          <p:cNvSpPr>
            <a:spLocks noGrp="1" noChangeArrowheads="1"/>
          </p:cNvSpPr>
          <p:nvPr>
            <p:ph idx="1"/>
          </p:nvPr>
        </p:nvSpPr>
        <p:spPr>
          <a:xfrm>
            <a:off x="152400" y="762000"/>
            <a:ext cx="8839200" cy="5943600"/>
          </a:xfrm>
        </p:spPr>
        <p:txBody>
          <a:bodyPr/>
          <a:lstStyle/>
          <a:p>
            <a:pPr eaLnBrk="1" hangingPunct="1"/>
            <a:r>
              <a:rPr lang="es-AR" altLang="es-ES" sz="2400">
                <a:cs typeface="Times New Roman" panose="02020603050405020304" pitchFamily="18" charset="0"/>
              </a:rPr>
              <a:t>Siendo las cuatro condiciones necesarias para que ocurra un Deadlock basta con asegurarnos que </a:t>
            </a:r>
            <a:r>
              <a:rPr lang="es-AR" altLang="es-ES" sz="2400" b="1">
                <a:cs typeface="Times New Roman" panose="02020603050405020304" pitchFamily="18" charset="0"/>
              </a:rPr>
              <a:t>una de ellas no ocurrirá</a:t>
            </a:r>
            <a:r>
              <a:rPr lang="es-AR" altLang="es-ES" sz="2400"/>
              <a:t> </a:t>
            </a:r>
          </a:p>
          <a:p>
            <a:pPr eaLnBrk="1" hangingPunct="1"/>
            <a:r>
              <a:rPr lang="es-AR" altLang="es-ES" sz="2400" b="1">
                <a:cs typeface="Times New Roman" panose="02020603050405020304" pitchFamily="18" charset="0"/>
              </a:rPr>
              <a:t>Mutua Exclusión</a:t>
            </a:r>
            <a:r>
              <a:rPr lang="es-AR" altLang="es-ES" sz="2400">
                <a:cs typeface="Times New Roman" panose="02020603050405020304" pitchFamily="18" charset="0"/>
              </a:rPr>
              <a:t>: Las soluciones para aquellos recursos que no pueden ser compartidos son diversas, pero todas se basan en que un proceso no quede esperando en caso de la falta de disponibilidad de dicho recurso</a:t>
            </a:r>
            <a:r>
              <a:rPr lang="es-AR" altLang="es-ES" sz="2400"/>
              <a:t> </a:t>
            </a:r>
          </a:p>
          <a:p>
            <a:pPr eaLnBrk="1" hangingPunct="1"/>
            <a:r>
              <a:rPr lang="es-AR" altLang="es-ES" sz="2400" b="1">
                <a:cs typeface="Times New Roman" panose="02020603050405020304" pitchFamily="18" charset="0"/>
              </a:rPr>
              <a:t>Control y espera</a:t>
            </a:r>
            <a:r>
              <a:rPr lang="es-AR" altLang="es-ES" sz="2400">
                <a:cs typeface="Times New Roman" panose="02020603050405020304" pitchFamily="18" charset="0"/>
              </a:rPr>
              <a:t> (Hold &amp; Wait): Para solucionar este problema, se trata de garantizar que cuando un proceso tenga un recurso asignado no pueda solicitar otro. Hay dos caminos para lograrlo: </a:t>
            </a:r>
          </a:p>
          <a:p>
            <a:pPr algn="just" eaLnBrk="1" hangingPunct="1"/>
            <a:r>
              <a:rPr lang="es-AR" altLang="es-ES" sz="2000" i="1">
                <a:cs typeface="Times New Roman" panose="02020603050405020304" pitchFamily="18" charset="0"/>
              </a:rPr>
              <a:t>1 - Los procesos solicitan todos los recursos en el momento previo a comenzar la ejecución, de no poder ser entregados el proceso queda bloqueado. </a:t>
            </a:r>
            <a:endParaRPr lang="es-AR" altLang="es-ES" sz="2000">
              <a:cs typeface="Times New Roman" panose="02020603050405020304" pitchFamily="18" charset="0"/>
            </a:endParaRPr>
          </a:p>
          <a:p>
            <a:pPr eaLnBrk="1" hangingPunct="1"/>
            <a:r>
              <a:rPr lang="es-AR" altLang="es-ES" sz="2000">
                <a:cs typeface="Times New Roman" panose="02020603050405020304" pitchFamily="18" charset="0"/>
              </a:rPr>
              <a:t>Asignación estática completa de todos los recursos que necesita para su ejecución (caso COBOL). </a:t>
            </a:r>
          </a:p>
          <a:p>
            <a:pPr eaLnBrk="1" hangingPunct="1"/>
            <a:r>
              <a:rPr lang="es-AR" altLang="es-ES" sz="2000" i="1">
                <a:cs typeface="Times New Roman" panose="02020603050405020304" pitchFamily="18" charset="0"/>
              </a:rPr>
              <a:t>2 - Un proceso primero debe liberar aquellos recursos que posee y luego recién podrá solicitar otros, es decir solo está en condiciones de solicitar un recurso cuando no tiene ninguno asignado.</a:t>
            </a:r>
            <a:r>
              <a:rPr lang="es-AR" altLang="es-ES" sz="200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33562D57-D7D5-4AC1-A71D-E114B5368BB8}"/>
              </a:ext>
            </a:extLst>
          </p:cNvPr>
          <p:cNvSpPr>
            <a:spLocks noGrp="1" noChangeArrowheads="1"/>
          </p:cNvSpPr>
          <p:nvPr>
            <p:ph idx="1"/>
          </p:nvPr>
        </p:nvSpPr>
        <p:spPr>
          <a:xfrm>
            <a:off x="179388" y="783960"/>
            <a:ext cx="8964612" cy="5437360"/>
          </a:xfrm>
        </p:spPr>
        <p:txBody>
          <a:bodyPr vert="horz" lIns="91440" tIns="45720" rIns="91440" bIns="45720" rtlCol="0" anchor="t">
            <a:normAutofit fontScale="92500" lnSpcReduction="10000"/>
          </a:bodyPr>
          <a:lstStyle/>
          <a:p>
            <a:pPr algn="just">
              <a:buNone/>
              <a:defRPr/>
            </a:pPr>
            <a:r>
              <a:rPr lang="es-ES_tradnl" sz="1800" b="1" u="sng" dirty="0">
                <a:latin typeface="Corbel"/>
                <a:cs typeface="Arial"/>
              </a:rPr>
              <a:t>Operación atómica</a:t>
            </a:r>
            <a:r>
              <a:rPr lang="es-ES_tradnl" sz="1800" u="sng" dirty="0">
                <a:latin typeface="Corbel"/>
                <a:cs typeface="Arial"/>
              </a:rPr>
              <a:t>:</a:t>
            </a:r>
            <a:r>
              <a:rPr lang="es-ES_tradnl" sz="1800">
                <a:latin typeface="Corbel"/>
                <a:cs typeface="Arial"/>
              </a:rPr>
              <a:t> Manipulación de datos que requiere la garantía de que se ejecutará como una </a:t>
            </a:r>
            <a:r>
              <a:rPr lang="es-ES_tradnl" sz="1800" dirty="0">
                <a:latin typeface="Corbel"/>
                <a:cs typeface="Arial"/>
              </a:rPr>
              <a:t>sola unidad de ejecución, o fallará completamente, sin resultados o estados parciales observables por otros procesos o el entorno. Esto no necesariamente implica que el sistema no retirará el flujo de ejecución en medio de la operación, sino que el efecto de que se le retire el flujo no llevará a un comportamiento inconsistente</a:t>
            </a:r>
            <a:endParaRPr lang="es-ES"/>
          </a:p>
          <a:p>
            <a:pPr>
              <a:buNone/>
              <a:defRPr/>
            </a:pPr>
            <a:endParaRPr lang="es-ES_tradnl" sz="1800" dirty="0">
              <a:latin typeface="Corbel"/>
              <a:cs typeface="Arial"/>
            </a:endParaRPr>
          </a:p>
          <a:p>
            <a:pPr algn="just">
              <a:buNone/>
              <a:defRPr/>
            </a:pPr>
            <a:r>
              <a:rPr lang="es-ES_tradnl" sz="1800" b="1" u="sng" err="1">
                <a:latin typeface="Corbel"/>
                <a:cs typeface="Arial"/>
              </a:rPr>
              <a:t>Race</a:t>
            </a:r>
            <a:r>
              <a:rPr lang="es-ES_tradnl" sz="1800" b="1" u="sng" dirty="0">
                <a:latin typeface="Corbel"/>
                <a:cs typeface="Arial"/>
              </a:rPr>
              <a:t> </a:t>
            </a:r>
            <a:r>
              <a:rPr lang="es-ES_tradnl" sz="1800" b="1" u="sng" err="1">
                <a:latin typeface="Corbel"/>
                <a:cs typeface="Arial"/>
              </a:rPr>
              <a:t>condition</a:t>
            </a:r>
            <a:r>
              <a:rPr lang="es-ES_tradnl" sz="1800" b="1" dirty="0">
                <a:latin typeface="Corbel"/>
                <a:cs typeface="Arial"/>
              </a:rPr>
              <a:t>: </a:t>
            </a:r>
            <a:r>
              <a:rPr lang="es-ES_tradnl" sz="1800" dirty="0">
                <a:latin typeface="Corbel"/>
                <a:cs typeface="Arial"/>
              </a:rPr>
              <a:t>Situación en la cual el resultado de la ejecución de 2 o más procesos  interactuantes depende del orden de ejecución de los mismos.</a:t>
            </a:r>
            <a:r>
              <a:rPr lang="es-AR" sz="1800" dirty="0">
                <a:latin typeface="Corbel"/>
                <a:cs typeface="Arial"/>
              </a:rPr>
              <a:t> </a:t>
            </a:r>
            <a:endParaRPr lang="es-AR" sz="1800">
              <a:latin typeface="Corbel"/>
              <a:cs typeface="Calibri"/>
            </a:endParaRPr>
          </a:p>
          <a:p>
            <a:pPr algn="just" eaLnBrk="1" hangingPunct="1">
              <a:buFontTx/>
              <a:buNone/>
              <a:defRPr/>
            </a:pPr>
            <a:r>
              <a:rPr lang="es-ES_tradnl" sz="1800" dirty="0">
                <a:latin typeface="Corbel"/>
                <a:cs typeface="Arial"/>
              </a:rPr>
              <a:t>	</a:t>
            </a:r>
          </a:p>
          <a:p>
            <a:pPr marL="0" indent="0" algn="just">
              <a:buNone/>
              <a:defRPr/>
            </a:pPr>
            <a:r>
              <a:rPr lang="es-ES" sz="1800" b="1" u="sng" dirty="0">
                <a:latin typeface="Corbel"/>
                <a:cs typeface="Arial"/>
              </a:rPr>
              <a:t>Sección (o región) crítica :</a:t>
            </a:r>
            <a:r>
              <a:rPr lang="es-ES" sz="1800" b="1" dirty="0">
                <a:latin typeface="Corbel"/>
                <a:cs typeface="Arial"/>
              </a:rPr>
              <a:t> </a:t>
            </a:r>
            <a:r>
              <a:rPr lang="es-ES_tradnl" sz="1800" dirty="0">
                <a:latin typeface="Corbel"/>
                <a:cs typeface="Times New Roman"/>
              </a:rPr>
              <a:t>Es la fase o etapa en la vida de ese proceso concurrente en la cual accede a un </a:t>
            </a:r>
            <a:r>
              <a:rPr lang="es-ES_tradnl" sz="1800" b="1" dirty="0">
                <a:latin typeface="Corbel"/>
                <a:cs typeface="Times New Roman"/>
              </a:rPr>
              <a:t>recurso crítico </a:t>
            </a:r>
            <a:r>
              <a:rPr lang="es-ES_tradnl" sz="1800" dirty="0">
                <a:latin typeface="Corbel"/>
                <a:cs typeface="Times New Roman"/>
              </a:rPr>
              <a:t>para modificarlo o alterarlo</a:t>
            </a:r>
            <a:r>
              <a:rPr lang="es-ES" sz="1800" dirty="0">
                <a:latin typeface="Corbel"/>
                <a:cs typeface="Arial"/>
              </a:rPr>
              <a:t> El área de código que requiere ser protegida de accesos simultáneos donde se realiza la modificación de datos compartidos. </a:t>
            </a:r>
            <a:endParaRPr lang="es-ES" sz="1800">
              <a:latin typeface="Corbel"/>
              <a:cs typeface="Arial"/>
            </a:endParaRPr>
          </a:p>
          <a:p>
            <a:pPr marL="0" indent="0" algn="just">
              <a:buFontTx/>
              <a:buNone/>
              <a:defRPr/>
            </a:pPr>
            <a:endParaRPr lang="es-ES" sz="1800" b="1" dirty="0">
              <a:latin typeface="Corbel"/>
              <a:cs typeface="Arial" panose="020B0604020202020204" pitchFamily="34" charset="0"/>
            </a:endParaRPr>
          </a:p>
          <a:p>
            <a:pPr marL="0" indent="0" algn="just">
              <a:buNone/>
              <a:defRPr/>
            </a:pPr>
            <a:r>
              <a:rPr lang="es-ES" sz="1800" b="1" u="sng" dirty="0">
                <a:latin typeface="Corbel"/>
                <a:cs typeface="Arial"/>
              </a:rPr>
              <a:t>Recurso compartido:</a:t>
            </a:r>
            <a:r>
              <a:rPr lang="es-ES" sz="1800" b="1" dirty="0">
                <a:latin typeface="Corbel"/>
                <a:cs typeface="Arial"/>
              </a:rPr>
              <a:t> </a:t>
            </a:r>
            <a:r>
              <a:rPr lang="es-ES" sz="1800" dirty="0">
                <a:latin typeface="Corbel"/>
                <a:cs typeface="Arial"/>
              </a:rPr>
              <a:t>Un recurso al que se puede tener acceso desde más de un proceso.         En muchos escenarios esto es un variable en memoria (como cuenta en el jardín ornamental), pero podrían ser archivos, periféricos, </a:t>
            </a:r>
            <a:r>
              <a:rPr lang="es-AR" sz="1800" dirty="0">
                <a:latin typeface="Corbel"/>
                <a:cs typeface="Arial"/>
              </a:rPr>
              <a:t>etcétera.</a:t>
            </a:r>
          </a:p>
          <a:p>
            <a:pPr marL="0" indent="0">
              <a:buNone/>
              <a:defRPr/>
            </a:pPr>
            <a:endParaRPr lang="es-AR" sz="1800" dirty="0">
              <a:latin typeface="Corbel"/>
              <a:ea typeface="+mn-lt"/>
              <a:cs typeface="Arial"/>
            </a:endParaRPr>
          </a:p>
          <a:p>
            <a:pPr algn="just">
              <a:buNone/>
              <a:defRPr/>
            </a:pPr>
            <a:r>
              <a:rPr lang="es-AR" sz="1800" b="1" u="sng" dirty="0">
                <a:latin typeface="Corbel"/>
                <a:ea typeface="+mn-lt"/>
                <a:cs typeface="+mn-lt"/>
              </a:rPr>
              <a:t>Mutua exclusión</a:t>
            </a:r>
            <a:r>
              <a:rPr lang="es-AR" sz="1800" u="sng" dirty="0">
                <a:latin typeface="Corbel"/>
                <a:ea typeface="+mn-lt"/>
                <a:cs typeface="+mn-lt"/>
              </a:rPr>
              <a:t>:</a:t>
            </a:r>
            <a:r>
              <a:rPr lang="es-AR" sz="1800" dirty="0">
                <a:latin typeface="Corbel"/>
                <a:ea typeface="+mn-lt"/>
                <a:cs typeface="+mn-lt"/>
              </a:rPr>
              <a:t> sólo un proceso a la vez puede estar ejecutando en su región crítica (lo accede y </a:t>
            </a:r>
            <a:r>
              <a:rPr lang="es-AR" sz="1800">
                <a:latin typeface="Corbel"/>
                <a:ea typeface="+mn-lt"/>
                <a:cs typeface="+mn-lt"/>
              </a:rPr>
              <a:t>lo usa).</a:t>
            </a:r>
            <a:endParaRPr lang="es-AR">
              <a:latin typeface="Corbel"/>
            </a:endParaRPr>
          </a:p>
          <a:p>
            <a:pPr marL="0" indent="0">
              <a:buNone/>
              <a:defRPr/>
            </a:pPr>
            <a:endParaRPr lang="es-AR" sz="1800" dirty="0">
              <a:latin typeface="Corbel"/>
              <a:cs typeface="Arial"/>
            </a:endParaRPr>
          </a:p>
        </p:txBody>
      </p:sp>
      <p:sp>
        <p:nvSpPr>
          <p:cNvPr id="2" name="CuadroTexto 1">
            <a:extLst>
              <a:ext uri="{FF2B5EF4-FFF2-40B4-BE49-F238E27FC236}">
                <a16:creationId xmlns:a16="http://schemas.microsoft.com/office/drawing/2014/main" id="{B33EA21F-E884-40F4-9F74-F47A0E7C8595}"/>
              </a:ext>
            </a:extLst>
          </p:cNvPr>
          <p:cNvSpPr txBox="1"/>
          <p:nvPr/>
        </p:nvSpPr>
        <p:spPr>
          <a:xfrm>
            <a:off x="1917173" y="142543"/>
            <a:ext cx="48584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latin typeface="Times New Roman"/>
                <a:cs typeface="Times New Roman"/>
              </a:rPr>
              <a:t>Algunos conceptos de concurrencia</a:t>
            </a:r>
            <a:endParaRPr lang="es-ES" b="1" dirty="0">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93994241-A228-4ADE-87DB-4773DE58AC54}"/>
              </a:ext>
            </a:extLst>
          </p:cNvPr>
          <p:cNvSpPr>
            <a:spLocks noGrp="1" noChangeArrowheads="1"/>
          </p:cNvSpPr>
          <p:nvPr>
            <p:ph idx="1"/>
          </p:nvPr>
        </p:nvSpPr>
        <p:spPr>
          <a:xfrm>
            <a:off x="152400" y="152400"/>
            <a:ext cx="8763000" cy="6477000"/>
          </a:xfrm>
        </p:spPr>
        <p:txBody>
          <a:bodyPr>
            <a:normAutofit lnSpcReduction="10000"/>
          </a:bodyPr>
          <a:lstStyle/>
          <a:p>
            <a:pPr marL="609600" indent="-609600" algn="just" eaLnBrk="1" hangingPunct="1">
              <a:lnSpc>
                <a:spcPct val="90000"/>
              </a:lnSpc>
              <a:buFontTx/>
              <a:buNone/>
            </a:pPr>
            <a:r>
              <a:rPr lang="es-AR" altLang="es-ES">
                <a:cs typeface="Times New Roman" panose="02020603050405020304" pitchFamily="18" charset="0"/>
              </a:rPr>
              <a:t> </a:t>
            </a:r>
            <a:r>
              <a:rPr lang="es-AR" altLang="es-ES" sz="2400" b="1">
                <a:cs typeface="Times New Roman" panose="02020603050405020304" pitchFamily="18" charset="0"/>
              </a:rPr>
              <a:t>No expropiación</a:t>
            </a:r>
            <a:r>
              <a:rPr lang="es-AR" altLang="es-ES" sz="2400">
                <a:cs typeface="Times New Roman" panose="02020603050405020304" pitchFamily="18" charset="0"/>
              </a:rPr>
              <a:t> (No Preemption): Para ésta</a:t>
            </a:r>
          </a:p>
          <a:p>
            <a:pPr marL="609600" indent="-609600" algn="just" eaLnBrk="1" hangingPunct="1">
              <a:lnSpc>
                <a:spcPct val="90000"/>
              </a:lnSpc>
              <a:buFontTx/>
              <a:buNone/>
            </a:pPr>
            <a:r>
              <a:rPr lang="es-AR" altLang="es-ES" sz="2400">
                <a:cs typeface="Times New Roman" panose="02020603050405020304" pitchFamily="18" charset="0"/>
              </a:rPr>
              <a:t> condición también existen dos métodos:</a:t>
            </a:r>
          </a:p>
          <a:p>
            <a:pPr marL="609600" indent="-609600" algn="just" eaLnBrk="1" hangingPunct="1">
              <a:lnSpc>
                <a:spcPct val="90000"/>
              </a:lnSpc>
              <a:buFontTx/>
              <a:buNone/>
            </a:pPr>
            <a:endParaRPr lang="es-AR" altLang="es-ES" sz="2400">
              <a:cs typeface="Times New Roman" panose="02020603050405020304" pitchFamily="18" charset="0"/>
            </a:endParaRPr>
          </a:p>
          <a:p>
            <a:pPr marL="609600" indent="-609600" eaLnBrk="1" hangingPunct="1">
              <a:lnSpc>
                <a:spcPct val="90000"/>
              </a:lnSpc>
              <a:buFontTx/>
              <a:buAutoNum type="arabicPeriod"/>
            </a:pPr>
            <a:r>
              <a:rPr lang="es-AR" altLang="es-ES" sz="2400">
                <a:cs typeface="Times New Roman" panose="02020603050405020304" pitchFamily="18" charset="0"/>
              </a:rPr>
              <a:t>Si un proceso solicita un recurso que no está disponible, éste debe devolver todos aquellos recursos que tenía previamente asignados</a:t>
            </a:r>
            <a:r>
              <a:rPr lang="es-AR" altLang="es-ES" sz="2400"/>
              <a:t>.</a:t>
            </a:r>
          </a:p>
          <a:p>
            <a:pPr marL="609600" indent="-609600" eaLnBrk="1" hangingPunct="1">
              <a:lnSpc>
                <a:spcPct val="90000"/>
              </a:lnSpc>
              <a:buFontTx/>
              <a:buAutoNum type="arabicPeriod"/>
            </a:pPr>
            <a:endParaRPr lang="es-AR" altLang="es-ES" sz="2400"/>
          </a:p>
          <a:p>
            <a:pPr marL="609600" indent="-609600" eaLnBrk="1" hangingPunct="1">
              <a:lnSpc>
                <a:spcPct val="90000"/>
              </a:lnSpc>
              <a:buFontTx/>
              <a:buAutoNum type="arabicPeriod"/>
            </a:pPr>
            <a:r>
              <a:rPr lang="es-AR" altLang="es-ES" sz="2400">
                <a:cs typeface="Times New Roman" panose="02020603050405020304" pitchFamily="18" charset="0"/>
              </a:rPr>
              <a:t>Si un proceso pide un recurso que tiene otro proceso, el Sistema Operativo puede obligar a liberar los recursos al otro proceso.</a:t>
            </a:r>
          </a:p>
          <a:p>
            <a:pPr marL="609600" indent="-609600" eaLnBrk="1" hangingPunct="1">
              <a:lnSpc>
                <a:spcPct val="90000"/>
              </a:lnSpc>
              <a:buFontTx/>
              <a:buNone/>
            </a:pPr>
            <a:endParaRPr lang="es-AR" altLang="es-ES" sz="2400"/>
          </a:p>
          <a:p>
            <a:pPr marL="609600" indent="-609600" eaLnBrk="1" hangingPunct="1">
              <a:lnSpc>
                <a:spcPct val="90000"/>
              </a:lnSpc>
              <a:buFontTx/>
              <a:buNone/>
            </a:pPr>
            <a:r>
              <a:rPr lang="es-AR" altLang="es-ES" sz="2400">
                <a:cs typeface="Times New Roman" panose="02020603050405020304" pitchFamily="18" charset="0"/>
              </a:rPr>
              <a:t>El primer método es viable sólo en aquellos procesos cuyos estados</a:t>
            </a:r>
          </a:p>
          <a:p>
            <a:pPr marL="609600" indent="-609600" eaLnBrk="1" hangingPunct="1">
              <a:lnSpc>
                <a:spcPct val="90000"/>
              </a:lnSpc>
              <a:buFontTx/>
              <a:buNone/>
            </a:pPr>
            <a:r>
              <a:rPr lang="es-AR" altLang="es-ES" sz="2400">
                <a:cs typeface="Times New Roman" panose="02020603050405020304" pitchFamily="18" charset="0"/>
              </a:rPr>
              <a:t>pueden ser fácilmente grabados y restaurados. El segundo método</a:t>
            </a:r>
          </a:p>
          <a:p>
            <a:pPr marL="609600" indent="-609600" eaLnBrk="1" hangingPunct="1">
              <a:lnSpc>
                <a:spcPct val="90000"/>
              </a:lnSpc>
              <a:buFontTx/>
              <a:buNone/>
            </a:pPr>
            <a:r>
              <a:rPr lang="es-AR" altLang="es-ES" sz="2400">
                <a:cs typeface="Times New Roman" panose="02020603050405020304" pitchFamily="18" charset="0"/>
              </a:rPr>
              <a:t>presenta el inconveniente del estado de inanición (Starvation), en caso</a:t>
            </a:r>
          </a:p>
          <a:p>
            <a:pPr marL="609600" indent="-609600" eaLnBrk="1" hangingPunct="1">
              <a:lnSpc>
                <a:spcPct val="90000"/>
              </a:lnSpc>
              <a:buFontTx/>
              <a:buNone/>
            </a:pPr>
            <a:r>
              <a:rPr lang="es-AR" altLang="es-ES" sz="2400">
                <a:cs typeface="Times New Roman" panose="02020603050405020304" pitchFamily="18" charset="0"/>
              </a:rPr>
              <a:t>de que a un proceso siempre le quiten los recursos y nunca pueda</a:t>
            </a:r>
          </a:p>
          <a:p>
            <a:pPr marL="609600" indent="-609600" eaLnBrk="1" hangingPunct="1">
              <a:lnSpc>
                <a:spcPct val="90000"/>
              </a:lnSpc>
              <a:buFontTx/>
              <a:buNone/>
            </a:pPr>
            <a:r>
              <a:rPr lang="es-AR" altLang="es-ES" sz="2400">
                <a:cs typeface="Times New Roman" panose="02020603050405020304" pitchFamily="18" charset="0"/>
              </a:rPr>
              <a:t>finalizar su tarea.</a:t>
            </a:r>
            <a:r>
              <a:rPr lang="es-AR" altLang="es-ES" sz="2400"/>
              <a:t> </a:t>
            </a:r>
          </a:p>
          <a:p>
            <a:pPr marL="609600" indent="-609600" eaLnBrk="1" hangingPunct="1">
              <a:lnSpc>
                <a:spcPct val="90000"/>
              </a:lnSpc>
            </a:pPr>
            <a:endParaRPr lang="es-AR" altLang="es-E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E9B2545-CB8D-4790-B397-9D48AAFC47F9}"/>
              </a:ext>
            </a:extLst>
          </p:cNvPr>
          <p:cNvSpPr>
            <a:spLocks noGrp="1" noChangeArrowheads="1"/>
          </p:cNvSpPr>
          <p:nvPr>
            <p:ph type="title"/>
          </p:nvPr>
        </p:nvSpPr>
        <p:spPr>
          <a:xfrm>
            <a:off x="228600" y="228600"/>
            <a:ext cx="8458200" cy="990600"/>
          </a:xfrm>
        </p:spPr>
        <p:txBody>
          <a:bodyPr/>
          <a:lstStyle/>
          <a:p>
            <a:pPr eaLnBrk="1" hangingPunct="1"/>
            <a:r>
              <a:rPr lang="es-AR" altLang="es-ES" sz="2400" b="1">
                <a:cs typeface="Times New Roman" panose="02020603050405020304" pitchFamily="18" charset="0"/>
              </a:rPr>
              <a:t>Espera circular</a:t>
            </a:r>
            <a:r>
              <a:rPr lang="es-AR" altLang="es-ES" sz="2400">
                <a:cs typeface="Times New Roman" panose="02020603050405020304" pitchFamily="18" charset="0"/>
              </a:rPr>
              <a:t>: Consiste en imponer un orden lineal de ejecución</a:t>
            </a:r>
            <a:br>
              <a:rPr lang="es-AR" altLang="es-ES" sz="2400">
                <a:cs typeface="Times New Roman" panose="02020603050405020304" pitchFamily="18" charset="0"/>
              </a:rPr>
            </a:br>
            <a:r>
              <a:rPr lang="es-AR" altLang="es-ES" sz="2400">
                <a:cs typeface="Times New Roman" panose="02020603050405020304" pitchFamily="18" charset="0"/>
              </a:rPr>
              <a:t>que evite las esperas circulares</a:t>
            </a:r>
            <a:endParaRPr lang="es-AR" altLang="es-ES">
              <a:cs typeface="Times New Roman" panose="02020603050405020304" pitchFamily="18" charset="0"/>
            </a:endParaRPr>
          </a:p>
        </p:txBody>
      </p:sp>
      <p:sp>
        <p:nvSpPr>
          <p:cNvPr id="58371" name="Rectangle 3">
            <a:extLst>
              <a:ext uri="{FF2B5EF4-FFF2-40B4-BE49-F238E27FC236}">
                <a16:creationId xmlns:a16="http://schemas.microsoft.com/office/drawing/2014/main" id="{2A911E83-5BCA-41D8-ABD0-2817168F8E07}"/>
              </a:ext>
            </a:extLst>
          </p:cNvPr>
          <p:cNvSpPr>
            <a:spLocks noGrp="1" noChangeArrowheads="1"/>
          </p:cNvSpPr>
          <p:nvPr>
            <p:ph idx="1"/>
          </p:nvPr>
        </p:nvSpPr>
        <p:spPr>
          <a:xfrm>
            <a:off x="152400" y="1295400"/>
            <a:ext cx="8839200" cy="5410200"/>
          </a:xfrm>
        </p:spPr>
        <p:txBody>
          <a:bodyPr/>
          <a:lstStyle/>
          <a:p>
            <a:pPr eaLnBrk="1" hangingPunct="1"/>
            <a:r>
              <a:rPr lang="es-AR" altLang="es-ES" sz="2400">
                <a:cs typeface="Times New Roman" panose="02020603050405020304" pitchFamily="18" charset="0"/>
              </a:rPr>
              <a:t>Este problema puede ser resuelto de la siguiente manera:</a:t>
            </a:r>
            <a:r>
              <a:rPr lang="es-AR" altLang="es-ES" sz="2400"/>
              <a:t> </a:t>
            </a:r>
          </a:p>
          <a:p>
            <a:pPr eaLnBrk="1" hangingPunct="1">
              <a:buFontTx/>
              <a:buNone/>
            </a:pPr>
            <a:endParaRPr lang="es-AR" altLang="es-ES" sz="1600">
              <a:cs typeface="Times New Roman" panose="02020603050405020304" pitchFamily="18" charset="0"/>
            </a:endParaRPr>
          </a:p>
          <a:p>
            <a:pPr eaLnBrk="1" hangingPunct="1">
              <a:buFontTx/>
              <a:buNone/>
            </a:pPr>
            <a:r>
              <a:rPr lang="es-AR" altLang="es-ES" sz="2400">
                <a:cs typeface="Times New Roman" panose="02020603050405020304" pitchFamily="18" charset="0"/>
              </a:rPr>
              <a:t>	1.     Estableciendo un orden lineal de los recursos:</a:t>
            </a:r>
          </a:p>
          <a:p>
            <a:pPr eaLnBrk="1" hangingPunct="1">
              <a:buFontTx/>
              <a:buNone/>
            </a:pPr>
            <a:r>
              <a:rPr lang="es-AR" altLang="es-ES" sz="2400">
                <a:cs typeface="Times New Roman" panose="02020603050405020304" pitchFamily="18" charset="0"/>
              </a:rPr>
              <a:t>	Si tenemos una lista de recursos R1, R2,......Rn, un proceso que solicitó Rh, sólo puede pedir aquellos recursos Rk, con k &gt; h. Esto evita que se forme un círculo .</a:t>
            </a:r>
          </a:p>
          <a:p>
            <a:pPr eaLnBrk="1" hangingPunct="1">
              <a:buFontTx/>
              <a:buNone/>
            </a:pPr>
            <a:endParaRPr lang="es-AR" altLang="es-ES" sz="2400">
              <a:cs typeface="Times New Roman" panose="02020603050405020304" pitchFamily="18" charset="0"/>
            </a:endParaRPr>
          </a:p>
          <a:p>
            <a:pPr eaLnBrk="1" hangingPunct="1">
              <a:buFontTx/>
              <a:buNone/>
            </a:pPr>
            <a:r>
              <a:rPr lang="es-AR" altLang="es-ES" sz="2400">
                <a:cs typeface="Times New Roman" panose="02020603050405020304" pitchFamily="18" charset="0"/>
              </a:rPr>
              <a:t>	2.	Otra forma de resolverlo es lo propuesto en Hold &amp; Wait: un proceso sólo está en condiciones de solicitar un recurso cuando no tiene ninguno asignado.</a:t>
            </a:r>
            <a:r>
              <a:rPr lang="es-AR" altLang="es-ES" sz="2000">
                <a:cs typeface="Times New Roman" panose="02020603050405020304" pitchFamily="18" charset="0"/>
              </a:rPr>
              <a:t> </a:t>
            </a:r>
          </a:p>
          <a:p>
            <a:pPr eaLnBrk="1" hangingPunct="1">
              <a:buFontTx/>
              <a:buNone/>
            </a:pPr>
            <a:endParaRPr lang="es-AR" altLang="es-ES" sz="2000">
              <a:cs typeface="Times New Roman" panose="02020603050405020304" pitchFamily="18" charset="0"/>
            </a:endParaRPr>
          </a:p>
          <a:p>
            <a:pPr eaLnBrk="1" hangingPunct="1">
              <a:buFontTx/>
              <a:buNone/>
            </a:pPr>
            <a:r>
              <a:rPr lang="es-AR" altLang="es-ES" sz="2000">
                <a:cs typeface="Times New Roman" panose="02020603050405020304" pitchFamily="18" charset="0"/>
              </a:rPr>
              <a:t>El problema del orden lineal es que también es en cierto grado ineficiente ya que</a:t>
            </a:r>
          </a:p>
          <a:p>
            <a:pPr eaLnBrk="1" hangingPunct="1">
              <a:buFontTx/>
              <a:buNone/>
            </a:pPr>
            <a:r>
              <a:rPr lang="es-AR" altLang="es-ES" sz="2000">
                <a:cs typeface="Times New Roman" panose="02020603050405020304" pitchFamily="18" charset="0"/>
              </a:rPr>
              <a:t>estaría negando recursos a procesos, innecesariamente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542268A-A787-48E9-9F7F-47FEA0839AEC}"/>
              </a:ext>
            </a:extLst>
          </p:cNvPr>
          <p:cNvSpPr>
            <a:spLocks noGrp="1" noChangeArrowheads="1"/>
          </p:cNvSpPr>
          <p:nvPr>
            <p:ph type="title"/>
          </p:nvPr>
        </p:nvSpPr>
        <p:spPr>
          <a:xfrm>
            <a:off x="685800" y="228600"/>
            <a:ext cx="7772400" cy="762000"/>
          </a:xfrm>
        </p:spPr>
        <p:txBody>
          <a:bodyPr/>
          <a:lstStyle/>
          <a:p>
            <a:pPr eaLnBrk="1" hangingPunct="1"/>
            <a:r>
              <a:rPr lang="es-AR" altLang="es-ES" b="1">
                <a:cs typeface="Times New Roman" panose="02020603050405020304" pitchFamily="18" charset="0"/>
              </a:rPr>
              <a:t>Detectar  y  recuperar</a:t>
            </a:r>
            <a:r>
              <a:rPr lang="es-AR" altLang="es-ES"/>
              <a:t> </a:t>
            </a:r>
          </a:p>
        </p:txBody>
      </p:sp>
      <p:sp>
        <p:nvSpPr>
          <p:cNvPr id="59395" name="Rectangle 3">
            <a:extLst>
              <a:ext uri="{FF2B5EF4-FFF2-40B4-BE49-F238E27FC236}">
                <a16:creationId xmlns:a16="http://schemas.microsoft.com/office/drawing/2014/main" id="{7F199D52-3E33-4D78-9EE2-BE432A21BBBA}"/>
              </a:ext>
            </a:extLst>
          </p:cNvPr>
          <p:cNvSpPr>
            <a:spLocks noGrp="1" noChangeArrowheads="1"/>
          </p:cNvSpPr>
          <p:nvPr>
            <p:ph idx="1"/>
          </p:nvPr>
        </p:nvSpPr>
        <p:spPr>
          <a:xfrm>
            <a:off x="152400" y="1219200"/>
            <a:ext cx="8686800" cy="5410200"/>
          </a:xfrm>
        </p:spPr>
        <p:txBody>
          <a:bodyPr/>
          <a:lstStyle/>
          <a:p>
            <a:pPr eaLnBrk="1" hangingPunct="1"/>
            <a:r>
              <a:rPr lang="es-AR" altLang="es-ES" sz="2400">
                <a:cs typeface="Times New Roman" panose="02020603050405020304" pitchFamily="18" charset="0"/>
              </a:rPr>
              <a:t>Consiste en abortar un proceso cuando se detecta o se presupone que puede ocurrir el deadlock.</a:t>
            </a:r>
            <a:r>
              <a:rPr lang="es-AR" altLang="es-ES" sz="2400"/>
              <a:t> </a:t>
            </a:r>
          </a:p>
          <a:p>
            <a:pPr eaLnBrk="1" hangingPunct="1"/>
            <a:endParaRPr lang="es-AR" altLang="es-ES" sz="2400"/>
          </a:p>
          <a:p>
            <a:pPr eaLnBrk="1" hangingPunct="1"/>
            <a:r>
              <a:rPr lang="es-AR" altLang="es-ES" sz="2400">
                <a:cs typeface="Times New Roman" panose="02020603050405020304" pitchFamily="18" charset="0"/>
              </a:rPr>
              <a:t>La ventaja de esta táctica es que no limita el acceso a los recursos</a:t>
            </a:r>
            <a:r>
              <a:rPr lang="es-AR" altLang="es-ES" sz="2400"/>
              <a:t> </a:t>
            </a:r>
          </a:p>
          <a:p>
            <a:pPr eaLnBrk="1" hangingPunct="1"/>
            <a:endParaRPr lang="es-AR" altLang="es-ES" sz="2400"/>
          </a:p>
          <a:p>
            <a:pPr eaLnBrk="1" hangingPunct="1"/>
            <a:r>
              <a:rPr lang="es-AR" altLang="es-ES" sz="2400">
                <a:cs typeface="Times New Roman" panose="02020603050405020304" pitchFamily="18" charset="0"/>
              </a:rPr>
              <a:t>Presenta ciertos inconvenientes como el de decidir la frecuencia con que se llevará a cabo el algoritmo de detección</a:t>
            </a:r>
            <a:r>
              <a:rPr lang="es-AR" altLang="es-ES" sz="2400"/>
              <a:t>.</a:t>
            </a:r>
          </a:p>
          <a:p>
            <a:pPr eaLnBrk="1" hangingPunct="1"/>
            <a:endParaRPr lang="es-AR" altLang="es-ES" sz="2400"/>
          </a:p>
          <a:p>
            <a:pPr eaLnBrk="1" hangingPunct="1"/>
            <a:r>
              <a:rPr lang="es-AR" altLang="es-ES" sz="2400">
                <a:cs typeface="Times New Roman" panose="02020603050405020304" pitchFamily="18" charset="0"/>
              </a:rPr>
              <a:t>El algoritmo podría ser ejecutado cada vez que se solicita un recurso, a cada hora, etc.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2FA9ECC-6AA8-45FC-93B9-75EE9E28DE15}"/>
              </a:ext>
            </a:extLst>
          </p:cNvPr>
          <p:cNvSpPr>
            <a:spLocks noGrp="1" noChangeArrowheads="1"/>
          </p:cNvSpPr>
          <p:nvPr>
            <p:ph type="title"/>
          </p:nvPr>
        </p:nvSpPr>
        <p:spPr>
          <a:xfrm>
            <a:off x="0" y="228600"/>
            <a:ext cx="9144000" cy="990600"/>
          </a:xfrm>
        </p:spPr>
        <p:txBody>
          <a:bodyPr>
            <a:normAutofit fontScale="90000"/>
          </a:bodyPr>
          <a:lstStyle/>
          <a:p>
            <a:pPr eaLnBrk="1" hangingPunct="1"/>
            <a:r>
              <a:rPr lang="es-AR" altLang="es-ES" sz="3200" b="1" dirty="0">
                <a:cs typeface="Times New Roman" panose="02020603050405020304" pitchFamily="18" charset="0"/>
              </a:rPr>
              <a:t>Hay varios métodos para </a:t>
            </a:r>
            <a:r>
              <a:rPr lang="es-AR" altLang="es-ES" sz="3200" b="1" i="1" dirty="0">
                <a:cs typeface="Times New Roman" panose="02020603050405020304" pitchFamily="18" charset="0"/>
              </a:rPr>
              <a:t>recuperar</a:t>
            </a:r>
            <a:r>
              <a:rPr lang="es-AR" altLang="es-ES" sz="3200" b="1" dirty="0">
                <a:cs typeface="Times New Roman" panose="02020603050405020304" pitchFamily="18" charset="0"/>
              </a:rPr>
              <a:t> a los procesos y a los recursos una vez detectada la situación:</a:t>
            </a:r>
            <a:br>
              <a:rPr lang="es-AR" altLang="es-ES" sz="3200" b="1">
                <a:cs typeface="Times New Roman" panose="02020603050405020304" pitchFamily="18" charset="0"/>
              </a:rPr>
            </a:br>
            <a:r>
              <a:rPr lang="es-AR" altLang="es-ES" dirty="0"/>
              <a:t> </a:t>
            </a:r>
          </a:p>
        </p:txBody>
      </p:sp>
      <p:sp>
        <p:nvSpPr>
          <p:cNvPr id="60419" name="Rectangle 3">
            <a:extLst>
              <a:ext uri="{FF2B5EF4-FFF2-40B4-BE49-F238E27FC236}">
                <a16:creationId xmlns:a16="http://schemas.microsoft.com/office/drawing/2014/main" id="{E2608A13-DE6D-4A5F-B777-74FF5B3E48E3}"/>
              </a:ext>
            </a:extLst>
          </p:cNvPr>
          <p:cNvSpPr>
            <a:spLocks noGrp="1" noChangeArrowheads="1"/>
          </p:cNvSpPr>
          <p:nvPr>
            <p:ph idx="1"/>
          </p:nvPr>
        </p:nvSpPr>
        <p:spPr>
          <a:xfrm>
            <a:off x="152400" y="1371600"/>
            <a:ext cx="8763000" cy="5257800"/>
          </a:xfrm>
        </p:spPr>
        <p:txBody>
          <a:bodyPr/>
          <a:lstStyle/>
          <a:p>
            <a:pPr eaLnBrk="1" hangingPunct="1">
              <a:buFont typeface="Wingdings" panose="05000000000000000000" pitchFamily="2" charset="2"/>
              <a:buChar char="Ø"/>
            </a:pPr>
            <a:r>
              <a:rPr lang="es-AR" altLang="es-ES" sz="2400" dirty="0">
                <a:cs typeface="Times New Roman" panose="02020603050405020304" pitchFamily="18" charset="0"/>
              </a:rPr>
              <a:t>Abortar todos los procesos involucrados</a:t>
            </a:r>
            <a:r>
              <a:rPr lang="es-AR" altLang="es-ES" dirty="0"/>
              <a:t> </a:t>
            </a:r>
          </a:p>
          <a:p>
            <a:pPr eaLnBrk="1" hangingPunct="1">
              <a:buFont typeface="Wingdings" panose="05000000000000000000" pitchFamily="2" charset="2"/>
              <a:buChar char="Ø"/>
            </a:pPr>
            <a:endParaRPr lang="es-AR" altLang="es-ES" sz="2000"/>
          </a:p>
          <a:p>
            <a:pPr eaLnBrk="1" hangingPunct="1">
              <a:buFont typeface="Wingdings" panose="05000000000000000000" pitchFamily="2" charset="2"/>
              <a:buChar char="Ø"/>
            </a:pPr>
            <a:r>
              <a:rPr lang="es-AR" altLang="es-ES" sz="2400" dirty="0">
                <a:cs typeface="Times New Roman" panose="02020603050405020304" pitchFamily="18" charset="0"/>
              </a:rPr>
              <a:t>Abortar los procesos uno a uno, hasta que el </a:t>
            </a:r>
            <a:r>
              <a:rPr lang="es-AR" altLang="es-ES" sz="2400" dirty="0" err="1">
                <a:cs typeface="Times New Roman" panose="02020603050405020304" pitchFamily="18" charset="0"/>
              </a:rPr>
              <a:t>deadlock</a:t>
            </a:r>
            <a:r>
              <a:rPr lang="es-AR" altLang="es-ES" sz="2400" dirty="0">
                <a:cs typeface="Times New Roman" panose="02020603050405020304" pitchFamily="18" charset="0"/>
              </a:rPr>
              <a:t> desaparezca.</a:t>
            </a:r>
            <a:r>
              <a:rPr lang="es-AR" altLang="es-ES" dirty="0">
                <a:cs typeface="Times New Roman" panose="02020603050405020304" pitchFamily="18" charset="0"/>
              </a:rPr>
              <a:t> </a:t>
            </a:r>
          </a:p>
          <a:p>
            <a:pPr eaLnBrk="1" hangingPunct="1">
              <a:buFont typeface="Wingdings" panose="05000000000000000000" pitchFamily="2" charset="2"/>
              <a:buChar char="Ø"/>
            </a:pPr>
            <a:endParaRPr lang="es-AR" altLang="es-ES" sz="2000"/>
          </a:p>
          <a:p>
            <a:pPr eaLnBrk="1" hangingPunct="1">
              <a:buFont typeface="Wingdings" panose="05000000000000000000" pitchFamily="2" charset="2"/>
              <a:buChar char="Ø"/>
            </a:pPr>
            <a:r>
              <a:rPr lang="es-AR" altLang="es-ES" sz="2400" dirty="0">
                <a:cs typeface="Times New Roman" panose="02020603050405020304" pitchFamily="18" charset="0"/>
              </a:rPr>
              <a:t>Hacer un </a:t>
            </a:r>
            <a:r>
              <a:rPr lang="es-AR" altLang="es-ES" sz="2400" dirty="0" err="1">
                <a:cs typeface="Times New Roman" panose="02020603050405020304" pitchFamily="18" charset="0"/>
              </a:rPr>
              <a:t>backup</a:t>
            </a:r>
            <a:r>
              <a:rPr lang="es-AR" altLang="es-ES" sz="2400" dirty="0">
                <a:cs typeface="Times New Roman" panose="02020603050405020304" pitchFamily="18" charset="0"/>
              </a:rPr>
              <a:t> de cada proceso en un punto anterior: </a:t>
            </a:r>
            <a:r>
              <a:rPr lang="es-AR" altLang="es-ES" sz="2400" b="1" dirty="0" err="1">
                <a:cs typeface="Times New Roman" panose="02020603050405020304" pitchFamily="18" charset="0"/>
              </a:rPr>
              <a:t>ChekPoint</a:t>
            </a:r>
            <a:r>
              <a:rPr lang="es-AR" altLang="es-ES" sz="2400" dirty="0"/>
              <a:t>. </a:t>
            </a:r>
            <a:r>
              <a:rPr lang="es-AR" altLang="es-ES" sz="2400" dirty="0">
                <a:cs typeface="Times New Roman" panose="02020603050405020304" pitchFamily="18" charset="0"/>
              </a:rPr>
              <a:t>A este proceso de reinicio se lo llama </a:t>
            </a:r>
            <a:r>
              <a:rPr lang="es-AR" altLang="es-ES" sz="2400" b="1" dirty="0" err="1">
                <a:cs typeface="Times New Roman" panose="02020603050405020304" pitchFamily="18" charset="0"/>
              </a:rPr>
              <a:t>Rollback</a:t>
            </a:r>
            <a:r>
              <a:rPr lang="es-AR" altLang="es-ES" sz="2400" dirty="0">
                <a:cs typeface="Times New Roman" panose="02020603050405020304" pitchFamily="18" charset="0"/>
              </a:rPr>
              <a:t>. Consiste en llevar el proceso a un punto anterior al de haberle sido asignado el recurso causante del </a:t>
            </a:r>
            <a:r>
              <a:rPr lang="es-AR" altLang="es-ES" sz="2400" dirty="0" err="1">
                <a:cs typeface="Times New Roman" panose="02020603050405020304" pitchFamily="18" charset="0"/>
              </a:rPr>
              <a:t>Deadlock</a:t>
            </a:r>
            <a:r>
              <a:rPr lang="es-AR" altLang="es-ES" sz="2400" dirty="0">
                <a:cs typeface="Times New Roman" panose="02020603050405020304" pitchFamily="18" charset="0"/>
              </a:rPr>
              <a:t>.</a:t>
            </a:r>
          </a:p>
          <a:p>
            <a:pPr eaLnBrk="1" hangingPunct="1">
              <a:buFont typeface="Wingdings" panose="05000000000000000000" pitchFamily="2" charset="2"/>
              <a:buChar char="Ø"/>
            </a:pPr>
            <a:endParaRPr lang="es-AR" altLang="es-ES" sz="2000">
              <a:cs typeface="Times New Roman" panose="02020603050405020304" pitchFamily="18" charset="0"/>
            </a:endParaRPr>
          </a:p>
          <a:p>
            <a:pPr eaLnBrk="1" hangingPunct="1">
              <a:buFont typeface="Wingdings" panose="05000000000000000000" pitchFamily="2" charset="2"/>
              <a:buChar char="Ø"/>
            </a:pPr>
            <a:r>
              <a:rPr lang="es-AR" altLang="es-ES" sz="2400" dirty="0">
                <a:cs typeface="Times New Roman" panose="02020603050405020304" pitchFamily="18" charset="0"/>
              </a:rPr>
              <a:t>Quitar un recurso a un proceso y entregárselo a otro que lo haya solicitado. También hay que ejecutar el algoritmo de detección luego de que se quitó algún recurso.</a:t>
            </a:r>
            <a:r>
              <a:rPr lang="es-AR" altLang="es-ES" sz="24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973177-579A-49E4-967C-42AC49CA7AAD}"/>
              </a:ext>
            </a:extLst>
          </p:cNvPr>
          <p:cNvSpPr>
            <a:spLocks noGrp="1"/>
          </p:cNvSpPr>
          <p:nvPr>
            <p:ph idx="1"/>
          </p:nvPr>
        </p:nvSpPr>
        <p:spPr>
          <a:xfrm>
            <a:off x="628650" y="689814"/>
            <a:ext cx="7886700" cy="5487149"/>
          </a:xfrm>
        </p:spPr>
        <p:txBody>
          <a:bodyPr vert="horz" lIns="91440" tIns="45720" rIns="91440" bIns="45720" rtlCol="0" anchor="t">
            <a:normAutofit/>
          </a:bodyPr>
          <a:lstStyle/>
          <a:p>
            <a:r>
              <a:rPr lang="es-ES">
                <a:ea typeface="+mn-lt"/>
                <a:cs typeface="+mn-lt"/>
              </a:rPr>
              <a:t>Es función del programador asegurar la atomicidad de forma explícita, mediante la sincronización de los procesos. </a:t>
            </a:r>
          </a:p>
          <a:p>
            <a:pPr marL="0" indent="0">
              <a:buNone/>
            </a:pPr>
            <a:endParaRPr lang="es-ES" dirty="0">
              <a:ea typeface="+mn-lt"/>
              <a:cs typeface="+mn-lt"/>
            </a:endParaRPr>
          </a:p>
          <a:p>
            <a:r>
              <a:rPr lang="es-ES">
                <a:ea typeface="+mn-lt"/>
                <a:cs typeface="+mn-lt"/>
              </a:rPr>
              <a:t>El sistema no debe permitir la ejecución de parte de esa área en dos procesos de forma simultánea (sólo puede haber un proceso en la sección crítica en un momento dado).</a:t>
            </a:r>
            <a:endParaRPr lang="es-ES">
              <a:cs typeface="Calibri" panose="020F0502020204030204"/>
            </a:endParaRPr>
          </a:p>
          <a:p>
            <a:endParaRPr lang="es-ES" dirty="0">
              <a:cs typeface="Calibri"/>
            </a:endParaRPr>
          </a:p>
        </p:txBody>
      </p:sp>
    </p:spTree>
    <p:extLst>
      <p:ext uri="{BB962C8B-B14F-4D97-AF65-F5344CB8AC3E}">
        <p14:creationId xmlns:p14="http://schemas.microsoft.com/office/powerpoint/2010/main" val="2303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9DD2D82-38E4-4D75-8BD7-508BA0C234A2}"/>
              </a:ext>
            </a:extLst>
          </p:cNvPr>
          <p:cNvSpPr>
            <a:spLocks noGrp="1" noChangeArrowheads="1"/>
          </p:cNvSpPr>
          <p:nvPr>
            <p:ph type="title"/>
          </p:nvPr>
        </p:nvSpPr>
        <p:spPr>
          <a:xfrm>
            <a:off x="533400" y="307586"/>
            <a:ext cx="7772400" cy="756428"/>
          </a:xfrm>
        </p:spPr>
        <p:txBody>
          <a:bodyPr>
            <a:normAutofit/>
          </a:bodyPr>
          <a:lstStyle/>
          <a:p>
            <a:r>
              <a:rPr lang="es-ES_tradnl" altLang="es-ES" b="1" dirty="0">
                <a:latin typeface="Corbel"/>
                <a:cs typeface="Arial"/>
              </a:rPr>
              <a:t>Especificaciones concurrentes:</a:t>
            </a:r>
            <a:r>
              <a:rPr lang="es-AR" altLang="es-ES" dirty="0">
                <a:latin typeface="Corbel"/>
              </a:rPr>
              <a:t> </a:t>
            </a:r>
            <a:endParaRPr lang="es-AR" altLang="es-ES" dirty="0">
              <a:latin typeface="Corbel"/>
              <a:cs typeface="Calibri Light"/>
            </a:endParaRPr>
          </a:p>
        </p:txBody>
      </p:sp>
      <p:sp>
        <p:nvSpPr>
          <p:cNvPr id="13315" name="Rectangle 3">
            <a:extLst>
              <a:ext uri="{FF2B5EF4-FFF2-40B4-BE49-F238E27FC236}">
                <a16:creationId xmlns:a16="http://schemas.microsoft.com/office/drawing/2014/main" id="{E176EE25-F9D9-4251-8DCF-F2E4CE6E74B1}"/>
              </a:ext>
            </a:extLst>
          </p:cNvPr>
          <p:cNvSpPr>
            <a:spLocks noGrp="1" noChangeArrowheads="1"/>
          </p:cNvSpPr>
          <p:nvPr>
            <p:ph idx="1"/>
          </p:nvPr>
        </p:nvSpPr>
        <p:spPr>
          <a:xfrm>
            <a:off x="152400" y="1064014"/>
            <a:ext cx="8763000" cy="5031986"/>
          </a:xfrm>
        </p:spPr>
        <p:txBody>
          <a:bodyPr vert="horz" lIns="91440" tIns="45720" rIns="91440" bIns="45720" rtlCol="0" anchor="t">
            <a:normAutofit/>
          </a:bodyPr>
          <a:lstStyle/>
          <a:p>
            <a:pPr eaLnBrk="1" hangingPunct="1">
              <a:buFontTx/>
              <a:buNone/>
            </a:pPr>
            <a:endParaRPr lang="es-ES_tradnl" altLang="es-ES" sz="2000" b="1" dirty="0">
              <a:latin typeface="Arial" panose="020B0604020202020204" pitchFamily="34" charset="0"/>
              <a:cs typeface="Times New Roman" panose="02020603050405020304" pitchFamily="18" charset="0"/>
            </a:endParaRPr>
          </a:p>
          <a:p>
            <a:pPr eaLnBrk="1" hangingPunct="1">
              <a:buFontTx/>
              <a:buNone/>
            </a:pPr>
            <a:endParaRPr lang="es-ES_tradnl" altLang="es-ES" sz="2000" b="1" dirty="0">
              <a:latin typeface="Arial" panose="020B0604020202020204" pitchFamily="34" charset="0"/>
              <a:cs typeface="Times New Roman" panose="02020603050405020304" pitchFamily="18" charset="0"/>
            </a:endParaRPr>
          </a:p>
          <a:p>
            <a:pPr eaLnBrk="1" hangingPunct="1">
              <a:buFontTx/>
              <a:buNone/>
            </a:pPr>
            <a:r>
              <a:rPr lang="es-ES_tradnl" altLang="es-ES" sz="2400" b="1" dirty="0">
                <a:latin typeface="Corbel"/>
                <a:cs typeface="Times New Roman"/>
              </a:rPr>
              <a:t>Instrucciones FORK - JOIN</a:t>
            </a:r>
          </a:p>
          <a:p>
            <a:pPr eaLnBrk="1" hangingPunct="1">
              <a:buFontTx/>
              <a:buNone/>
            </a:pPr>
            <a:endParaRPr lang="es-ES_tradnl" altLang="es-ES" sz="2000" dirty="0">
              <a:solidFill>
                <a:srgbClr val="6B0000"/>
              </a:solidFill>
              <a:latin typeface="Arial" panose="020B0604020202020204" pitchFamily="34" charset="0"/>
              <a:cs typeface="Times New Roman" panose="02020603050405020304" pitchFamily="18" charset="0"/>
            </a:endParaRPr>
          </a:p>
          <a:p>
            <a:pPr>
              <a:buNone/>
            </a:pPr>
            <a:r>
              <a:rPr lang="es-ES_tradnl" altLang="es-ES" sz="2000" dirty="0">
                <a:latin typeface="Arial"/>
                <a:cs typeface="Arial"/>
              </a:rPr>
              <a:t>	</a:t>
            </a:r>
            <a:r>
              <a:rPr lang="es-ES_tradnl" altLang="es-ES" sz="2400" dirty="0">
                <a:latin typeface="Corbel"/>
                <a:cs typeface="Arial"/>
              </a:rPr>
              <a:t>La instrucción </a:t>
            </a:r>
            <a:r>
              <a:rPr lang="es-ES_tradnl" altLang="es-ES" sz="2400" b="1" dirty="0" err="1">
                <a:latin typeface="Corbel"/>
                <a:cs typeface="Arial"/>
              </a:rPr>
              <a:t>fork</a:t>
            </a:r>
            <a:r>
              <a:rPr lang="es-ES_tradnl" altLang="es-ES" sz="2400" dirty="0">
                <a:latin typeface="Corbel"/>
                <a:cs typeface="Arial"/>
              </a:rPr>
              <a:t> (tenedor, horqueta, separador) indica el comienzo de la concurrencia </a:t>
            </a:r>
          </a:p>
          <a:p>
            <a:pPr>
              <a:buNone/>
            </a:pPr>
            <a:endParaRPr lang="es-ES_tradnl" altLang="es-ES" sz="2400" dirty="0">
              <a:latin typeface="Corbel"/>
              <a:cs typeface="Arial" panose="020B0604020202020204" pitchFamily="34" charset="0"/>
            </a:endParaRPr>
          </a:p>
          <a:p>
            <a:pPr>
              <a:buNone/>
            </a:pPr>
            <a:r>
              <a:rPr lang="es-ES_tradnl" altLang="es-ES" sz="2400" dirty="0">
                <a:latin typeface="Corbel"/>
                <a:cs typeface="Arial"/>
              </a:rPr>
              <a:t>	</a:t>
            </a:r>
            <a:r>
              <a:rPr lang="es-ES_tradnl" altLang="es-ES" sz="2400" b="1" dirty="0">
                <a:latin typeface="Corbel"/>
                <a:cs typeface="Arial"/>
              </a:rPr>
              <a:t> </a:t>
            </a:r>
            <a:r>
              <a:rPr lang="es-ES_tradnl" altLang="es-ES" sz="2400" b="1" dirty="0" err="1">
                <a:latin typeface="Corbel"/>
                <a:cs typeface="Arial"/>
              </a:rPr>
              <a:t>join</a:t>
            </a:r>
            <a:r>
              <a:rPr lang="es-ES_tradnl" altLang="es-ES" sz="2400" dirty="0">
                <a:latin typeface="Corbel"/>
                <a:cs typeface="Arial"/>
              </a:rPr>
              <a:t> recombina (junta) la concurrencia en una sola instrucción indicando que ha concluido la concurrencia. </a:t>
            </a:r>
            <a:endParaRPr lang="es-ES_tradnl" altLang="es-ES" sz="2400" dirty="0">
              <a:latin typeface="Corbel"/>
              <a:cs typeface="Arial" panose="020B0604020202020204" pitchFamily="34" charset="0"/>
            </a:endParaRPr>
          </a:p>
          <a:p>
            <a:pPr eaLnBrk="1" hangingPunct="1">
              <a:buFontTx/>
              <a:buNone/>
            </a:pPr>
            <a:r>
              <a:rPr lang="es-ES_tradnl" altLang="es-ES" sz="2400" dirty="0">
                <a:latin typeface="Corbel"/>
                <a:cs typeface="Arial"/>
              </a:rPr>
              <a:t>	</a:t>
            </a:r>
          </a:p>
          <a:p>
            <a:pPr>
              <a:buNone/>
            </a:pPr>
            <a:r>
              <a:rPr lang="es-ES_tradnl" altLang="es-ES" sz="2400" dirty="0">
                <a:latin typeface="Corbel"/>
                <a:cs typeface="Arial"/>
              </a:rPr>
              <a:t>	La instrucción </a:t>
            </a:r>
            <a:r>
              <a:rPr lang="es-ES_tradnl" altLang="es-ES" sz="2400" dirty="0" err="1">
                <a:latin typeface="Corbel"/>
                <a:cs typeface="Arial"/>
              </a:rPr>
              <a:t>fork</a:t>
            </a:r>
            <a:r>
              <a:rPr lang="es-ES_tradnl" altLang="es-ES" sz="2400" dirty="0">
                <a:latin typeface="Corbel"/>
                <a:cs typeface="Arial"/>
              </a:rPr>
              <a:t> </a:t>
            </a:r>
            <a:r>
              <a:rPr lang="es-ES_tradnl" altLang="es-ES" sz="2400" dirty="0" err="1">
                <a:latin typeface="Corbel"/>
                <a:cs typeface="Arial"/>
              </a:rPr>
              <a:t>etiq</a:t>
            </a:r>
            <a:r>
              <a:rPr lang="es-ES_tradnl" altLang="es-ES" sz="2400" dirty="0">
                <a:latin typeface="Corbel"/>
                <a:cs typeface="Arial"/>
              </a:rPr>
              <a:t> produce dos ejecuciones concurrentes en un programa. </a:t>
            </a:r>
            <a:endParaRPr lang="es-AR" altLang="es-E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65BB173D-3400-4085-B8B7-237A3906DA4D}"/>
              </a:ext>
            </a:extLst>
          </p:cNvPr>
          <p:cNvSpPr>
            <a:spLocks noGrp="1" noChangeArrowheads="1"/>
          </p:cNvSpPr>
          <p:nvPr>
            <p:ph idx="1"/>
          </p:nvPr>
        </p:nvSpPr>
        <p:spPr>
          <a:xfrm>
            <a:off x="685800" y="381000"/>
            <a:ext cx="7772400" cy="5715000"/>
          </a:xfrm>
        </p:spPr>
        <p:txBody>
          <a:bodyPr vert="horz" lIns="91440" tIns="45720" rIns="91440" bIns="45720" rtlCol="0" anchor="t">
            <a:noAutofit/>
          </a:bodyPr>
          <a:lstStyle/>
          <a:p>
            <a:pPr algn="just" eaLnBrk="1" hangingPunct="1">
              <a:buFontTx/>
              <a:buNone/>
            </a:pPr>
            <a:endParaRPr lang="es-ES_tradnl" altLang="es-ES" sz="2800">
              <a:solidFill>
                <a:srgbClr val="6B0000"/>
              </a:solidFill>
              <a:latin typeface="Arial" panose="020B0604020202020204" pitchFamily="34" charset="0"/>
              <a:cs typeface="Times New Roman" panose="02020603050405020304" pitchFamily="18" charset="0"/>
            </a:endParaRPr>
          </a:p>
          <a:p>
            <a:pPr algn="just" eaLnBrk="1" hangingPunct="1"/>
            <a:r>
              <a:rPr lang="en-US" altLang="es-ES" sz="2000">
                <a:latin typeface="Corbel"/>
                <a:cs typeface="Courier New"/>
              </a:rPr>
              <a:t>sent1;</a:t>
            </a:r>
            <a:endParaRPr lang="es-ES_tradnl" altLang="es-ES" sz="2000">
              <a:latin typeface="Corbel"/>
              <a:cs typeface="Courier New"/>
            </a:endParaRPr>
          </a:p>
          <a:p>
            <a:pPr algn="just" eaLnBrk="1" hangingPunct="1"/>
            <a:r>
              <a:rPr lang="en-US" altLang="es-ES" sz="2000">
                <a:latin typeface="Corbel"/>
                <a:cs typeface="Courier New"/>
              </a:rPr>
              <a:t>sent2;</a:t>
            </a:r>
            <a:endParaRPr lang="es-ES_tradnl" altLang="es-ES" sz="2000">
              <a:latin typeface="Corbel"/>
              <a:cs typeface="Courier New"/>
            </a:endParaRPr>
          </a:p>
          <a:p>
            <a:pPr algn="just" eaLnBrk="1" hangingPunct="1"/>
            <a:r>
              <a:rPr lang="en-US" altLang="es-ES" sz="2000">
                <a:latin typeface="Corbel"/>
                <a:cs typeface="Courier New"/>
              </a:rPr>
              <a:t>fork etiq;</a:t>
            </a:r>
            <a:endParaRPr lang="es-ES_tradnl" altLang="es-ES" sz="2000">
              <a:latin typeface="Corbel"/>
              <a:cs typeface="Courier New"/>
            </a:endParaRPr>
          </a:p>
          <a:p>
            <a:pPr algn="just" eaLnBrk="1" hangingPunct="1"/>
            <a:r>
              <a:rPr lang="en-US" altLang="es-ES" sz="2000">
                <a:latin typeface="Corbel"/>
                <a:cs typeface="Courier New"/>
              </a:rPr>
              <a:t>...</a:t>
            </a:r>
            <a:endParaRPr lang="es-ES_tradnl" altLang="es-ES" sz="2000">
              <a:latin typeface="Corbel"/>
              <a:cs typeface="Courier New"/>
            </a:endParaRPr>
          </a:p>
          <a:p>
            <a:pPr algn="just" eaLnBrk="1" hangingPunct="1"/>
            <a:r>
              <a:rPr lang="en-US" altLang="es-ES" sz="2000">
                <a:latin typeface="Corbel"/>
                <a:cs typeface="Courier New"/>
              </a:rPr>
              <a:t>join;</a:t>
            </a:r>
            <a:endParaRPr lang="es-ES_tradnl" altLang="es-ES" sz="2000">
              <a:latin typeface="Corbel"/>
              <a:cs typeface="Courier New"/>
            </a:endParaRPr>
          </a:p>
          <a:p>
            <a:pPr algn="just" eaLnBrk="1" hangingPunct="1"/>
            <a:r>
              <a:rPr lang="en-US" altLang="es-ES" sz="2000">
                <a:latin typeface="Corbel"/>
                <a:cs typeface="Courier New"/>
              </a:rPr>
              <a:t>...</a:t>
            </a:r>
            <a:endParaRPr lang="es-ES_tradnl" altLang="es-ES" sz="2000">
              <a:latin typeface="Corbel"/>
              <a:cs typeface="Courier New"/>
            </a:endParaRPr>
          </a:p>
          <a:p>
            <a:pPr algn="just" eaLnBrk="1" hangingPunct="1"/>
            <a:r>
              <a:rPr lang="en-US" altLang="es-ES" sz="2000">
                <a:latin typeface="Corbel"/>
                <a:cs typeface="Courier New"/>
              </a:rPr>
              <a:t>end;</a:t>
            </a:r>
            <a:endParaRPr lang="es-ES_tradnl" altLang="es-ES" sz="2000">
              <a:latin typeface="Corbel"/>
              <a:cs typeface="Courier New"/>
            </a:endParaRPr>
          </a:p>
          <a:p>
            <a:pPr algn="just" eaLnBrk="1" hangingPunct="1"/>
            <a:endParaRPr lang="es-ES_tradnl" altLang="es-ES" sz="2000">
              <a:latin typeface="Corbel"/>
              <a:cs typeface="Times New Roman"/>
            </a:endParaRPr>
          </a:p>
          <a:p>
            <a:pPr algn="just" eaLnBrk="1" hangingPunct="1"/>
            <a:r>
              <a:rPr lang="en-US" altLang="es-ES" sz="2000">
                <a:latin typeface="Corbel"/>
                <a:cs typeface="Courier New"/>
              </a:rPr>
              <a:t>etiq:	sent1;</a:t>
            </a:r>
            <a:endParaRPr lang="es-ES_tradnl" altLang="es-ES" sz="2000">
              <a:latin typeface="Corbel"/>
              <a:cs typeface="Courier New"/>
            </a:endParaRPr>
          </a:p>
          <a:p>
            <a:pPr algn="just" eaLnBrk="1" hangingPunct="1"/>
            <a:r>
              <a:rPr lang="en-US" altLang="es-ES" sz="2000">
                <a:latin typeface="Corbel"/>
                <a:cs typeface="Courier New"/>
              </a:rPr>
              <a:t>sent2;</a:t>
            </a:r>
            <a:endParaRPr lang="es-ES_tradnl" altLang="es-ES" sz="2000">
              <a:latin typeface="Corbel"/>
              <a:cs typeface="Courier New"/>
            </a:endParaRPr>
          </a:p>
          <a:p>
            <a:pPr algn="just" eaLnBrk="1" hangingPunct="1"/>
            <a:r>
              <a:rPr lang="en-US" altLang="es-ES" sz="2000">
                <a:latin typeface="Corbel"/>
                <a:cs typeface="Courier New"/>
              </a:rPr>
              <a:t>...</a:t>
            </a:r>
            <a:endParaRPr lang="es-ES_tradnl" altLang="es-ES" sz="2000">
              <a:latin typeface="Corbel"/>
              <a:cs typeface="Courier New"/>
            </a:endParaRPr>
          </a:p>
          <a:p>
            <a:pPr algn="just" eaLnBrk="1" hangingPunct="1"/>
            <a:r>
              <a:rPr lang="en-US" altLang="es-ES" sz="2000">
                <a:latin typeface="Corbel"/>
                <a:cs typeface="Courier New"/>
              </a:rPr>
              <a:t>sentn;</a:t>
            </a:r>
            <a:endParaRPr lang="es-ES_tradnl" altLang="es-ES" sz="2000">
              <a:latin typeface="Corbel"/>
              <a:cs typeface="Courier New"/>
            </a:endParaRPr>
          </a:p>
          <a:p>
            <a:r>
              <a:rPr lang="en-US" altLang="es-ES" sz="2000">
                <a:latin typeface="Corbel"/>
                <a:cs typeface="Courier New"/>
              </a:rPr>
              <a:t>quit;</a:t>
            </a:r>
            <a:r>
              <a:rPr lang="es-AR" altLang="es-ES" sz="2000">
                <a:latin typeface="Corbel"/>
              </a:rPr>
              <a:t> </a:t>
            </a:r>
          </a:p>
        </p:txBody>
      </p:sp>
      <p:sp>
        <p:nvSpPr>
          <p:cNvPr id="14339" name="Rectangle 5">
            <a:extLst>
              <a:ext uri="{FF2B5EF4-FFF2-40B4-BE49-F238E27FC236}">
                <a16:creationId xmlns:a16="http://schemas.microsoft.com/office/drawing/2014/main" id="{3F775915-336F-4825-8168-5F4D7DD746CF}"/>
              </a:ext>
            </a:extLst>
          </p:cNvPr>
          <p:cNvSpPr>
            <a:spLocks noChangeArrowheads="1"/>
          </p:cNvSpPr>
          <p:nvPr/>
        </p:nvSpPr>
        <p:spPr bwMode="auto">
          <a:xfrm>
            <a:off x="3681413" y="269081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AR" altLang="es-ES" sz="2400"/>
          </a:p>
        </p:txBody>
      </p:sp>
      <p:graphicFrame>
        <p:nvGraphicFramePr>
          <p:cNvPr id="14340" name="Object 4">
            <a:extLst>
              <a:ext uri="{FF2B5EF4-FFF2-40B4-BE49-F238E27FC236}">
                <a16:creationId xmlns:a16="http://schemas.microsoft.com/office/drawing/2014/main" id="{4F5BF264-DF4A-4F75-B03E-2312F5E2C6BD}"/>
              </a:ext>
            </a:extLst>
          </p:cNvPr>
          <p:cNvGraphicFramePr>
            <a:graphicFrameLocks noChangeAspect="1"/>
          </p:cNvGraphicFramePr>
          <p:nvPr/>
        </p:nvGraphicFramePr>
        <p:xfrm>
          <a:off x="4343400" y="1219200"/>
          <a:ext cx="4267200" cy="3657600"/>
        </p:xfrm>
        <a:graphic>
          <a:graphicData uri="http://schemas.openxmlformats.org/presentationml/2006/ole">
            <mc:AlternateContent xmlns:mc="http://schemas.openxmlformats.org/markup-compatibility/2006">
              <mc:Choice xmlns:v="urn:schemas-microsoft-com:vml" Requires="v">
                <p:oleObj spid="_x0000_s1026" r:id="rId3" imgW="2006600" imgH="1473200" progId="MSDraw">
                  <p:embed/>
                </p:oleObj>
              </mc:Choice>
              <mc:Fallback>
                <p:oleObj r:id="rId3" imgW="2006600" imgH="1473200" progId="MSDraw">
                  <p:embed/>
                  <p:pic>
                    <p:nvPicPr>
                      <p:cNvPr id="14340" name="Object 4">
                        <a:extLst>
                          <a:ext uri="{FF2B5EF4-FFF2-40B4-BE49-F238E27FC236}">
                            <a16:creationId xmlns:a16="http://schemas.microsoft.com/office/drawing/2014/main" id="{4F5BF264-DF4A-4F75-B03E-2312F5E2C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19200"/>
                        <a:ext cx="4267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1818</TotalTime>
  <Words>6388</Words>
  <Application>Microsoft Office PowerPoint</Application>
  <PresentationFormat>Presentación en pantalla (4:3)</PresentationFormat>
  <Paragraphs>673</Paragraphs>
  <Slides>63</Slides>
  <Notes>7</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63</vt:i4>
      </vt:variant>
    </vt:vector>
  </HeadingPairs>
  <TitlesOfParts>
    <vt:vector size="76" baseType="lpstr">
      <vt:lpstr>Arial</vt:lpstr>
      <vt:lpstr>Arial Unicode MS</vt:lpstr>
      <vt:lpstr>Calibri</vt:lpstr>
      <vt:lpstr>Calibri Light</vt:lpstr>
      <vt:lpstr>Consolas</vt:lpstr>
      <vt:lpstr>Corbel</vt:lpstr>
      <vt:lpstr>Courier New</vt:lpstr>
      <vt:lpstr>Times New Roman</vt:lpstr>
      <vt:lpstr>Wingdings</vt:lpstr>
      <vt:lpstr>Tema de Office</vt:lpstr>
      <vt:lpstr>MSDraw</vt:lpstr>
      <vt:lpstr>Imagen</vt:lpstr>
      <vt:lpstr>Microsoft Word Picture</vt:lpstr>
      <vt:lpstr>MODULO 4     SINCRONIZACIÓN Y COMUNICACIÓN ENTRE PROCESOS   </vt:lpstr>
      <vt:lpstr>Presentación de PowerPoint</vt:lpstr>
      <vt:lpstr>Definimos a ambos términos como: </vt:lpstr>
      <vt:lpstr> Problemas Concurrentes:  </vt:lpstr>
      <vt:lpstr>Concurrencia</vt:lpstr>
      <vt:lpstr>Presentación de PowerPoint</vt:lpstr>
      <vt:lpstr>Presentación de PowerPoint</vt:lpstr>
      <vt:lpstr>Especificaciones concurrentes: </vt:lpstr>
      <vt:lpstr>Presentación de PowerPoint</vt:lpstr>
      <vt:lpstr>Presentación de PowerPoint</vt:lpstr>
      <vt:lpstr>Grafos de precedencia   Un grafo de precedencia es un grafo sin ciclos donde cada nodo representa una única sentencia o un conjunto secuencial de instrucciones  </vt:lpstr>
      <vt:lpstr>Condiciones de concurrencia (Bernstein) </vt:lpstr>
      <vt:lpstr>Presentación de PowerPoint</vt:lpstr>
      <vt:lpstr>Problema del jardín ornamental</vt:lpstr>
      <vt:lpstr>Lo esperable es que el valor de la variable cuenta termine en 40, pero no siempre ocurre. ¿Cuál es la razón?  La instrucción cuenta = cuenta + 1 se descompone en las siguientes instrucciones (en arquitecturas Intel x86):  LEER Leer cuenta desde la memoria (mov $cuenta,%rax). INC Incrementar el registro (add $1,%rax). GUARDAR Guardar el resultado nuevamente en memoria (mov%rax,$cuenta).  Supongamos que en medio de estas operaciones ocurre un process-switch … ¿Qué ocurre con el valor de cuenta?</vt:lpstr>
      <vt:lpstr>Las soluciones comunes al problema de mutua exclusión siguen un protocolo de tres pasos. </vt:lpstr>
      <vt:lpstr> Posibles soluciones al problema del Jardín ornamental</vt:lpstr>
      <vt:lpstr>Presentación de PowerPoint</vt:lpstr>
      <vt:lpstr>Presentación de PowerPoint</vt:lpstr>
      <vt:lpstr>Presentación de PowerPoint</vt:lpstr>
      <vt:lpstr>Presentación de PowerPoint</vt:lpstr>
      <vt:lpstr>Semáforos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 de los lectores y los escritores Primera aproximación</vt:lpstr>
      <vt:lpstr>Solución</vt:lpstr>
      <vt:lpstr>Presentación de PowerPoint</vt:lpstr>
      <vt:lpstr>Presentación de PowerPoint</vt:lpstr>
      <vt:lpstr>Presentación de PowerPoint</vt:lpstr>
      <vt:lpstr>Presentación de PowerPoint</vt:lpstr>
      <vt:lpstr>Presentación de PowerPoint</vt:lpstr>
      <vt:lpstr>Monitores</vt:lpstr>
      <vt:lpstr>Presentación de PowerPoint</vt:lpstr>
      <vt:lpstr>Comunicaciones entre procesos  (IPC – Inter Process Communication) </vt:lpstr>
      <vt:lpstr>Existen dos tipos de comunicaciones entre procesos:</vt:lpstr>
      <vt:lpstr>Tipos de sincronizaciones mediante mensajes </vt:lpstr>
      <vt:lpstr>Modelo productor-consumidor</vt:lpstr>
      <vt:lpstr>Presentación de PowerPoint</vt:lpstr>
      <vt:lpstr>Algunos algoritmos para el modelo productor-consumidor </vt:lpstr>
      <vt:lpstr>Presentación de PowerPoint</vt:lpstr>
      <vt:lpstr>B. Con Contadores de eventos</vt:lpstr>
      <vt:lpstr>C.  Con Semáforos </vt:lpstr>
      <vt:lpstr>Mecanismos de IPC</vt:lpstr>
      <vt:lpstr>Bloqueos mutuos e inanición</vt:lpstr>
      <vt:lpstr>Presentación de PowerPoint</vt:lpstr>
      <vt:lpstr>Presentación de PowerPoint</vt:lpstr>
      <vt:lpstr>Condiciones necesarias y suficientes </vt:lpstr>
      <vt:lpstr>Grafo de asignación de recursos </vt:lpstr>
      <vt:lpstr>Presentación de PowerPoint</vt:lpstr>
      <vt:lpstr>Estrategias para tratar deadlocks </vt:lpstr>
      <vt:lpstr>Ignorarlo </vt:lpstr>
      <vt:lpstr>Prevención </vt:lpstr>
      <vt:lpstr>Presentación de PowerPoint</vt:lpstr>
      <vt:lpstr>Espera circular: Consiste en imponer un orden lineal de ejecución que evite las esperas circulares</vt:lpstr>
      <vt:lpstr>Detectar  y  recuperar </vt:lpstr>
      <vt:lpstr>Hay varios métodos para recuperar a los procesos y a los recursos una vez detectada la situación:  </vt:lpstr>
    </vt:vector>
  </TitlesOfParts>
  <Company>AIGBANK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4     SINCRONIZACIÓN Y COMUNICACIÓN ENTRE PROCESOS</dc:title>
  <dc:creator>AIGBANK</dc:creator>
  <cp:lastModifiedBy>avillamayor</cp:lastModifiedBy>
  <cp:revision>457</cp:revision>
  <dcterms:created xsi:type="dcterms:W3CDTF">2004-09-27T19:54:23Z</dcterms:created>
  <dcterms:modified xsi:type="dcterms:W3CDTF">2022-09-07T13:07:25Z</dcterms:modified>
</cp:coreProperties>
</file>