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Lst>
  <p:notesMasterIdLst>
    <p:notesMasterId r:id="rId39"/>
  </p:notesMasterIdLst>
  <p:sldIdLst>
    <p:sldId id="312" r:id="rId3"/>
    <p:sldId id="257" r:id="rId4"/>
    <p:sldId id="258" r:id="rId5"/>
    <p:sldId id="313" r:id="rId6"/>
    <p:sldId id="261" r:id="rId7"/>
    <p:sldId id="315" r:id="rId8"/>
    <p:sldId id="314" r:id="rId9"/>
    <p:sldId id="284" r:id="rId10"/>
    <p:sldId id="277" r:id="rId11"/>
    <p:sldId id="283" r:id="rId12"/>
    <p:sldId id="268" r:id="rId13"/>
    <p:sldId id="269" r:id="rId14"/>
    <p:sldId id="259" r:id="rId15"/>
    <p:sldId id="264" r:id="rId16"/>
    <p:sldId id="266" r:id="rId17"/>
    <p:sldId id="265" r:id="rId18"/>
    <p:sldId id="285" r:id="rId19"/>
    <p:sldId id="306" r:id="rId20"/>
    <p:sldId id="307" r:id="rId21"/>
    <p:sldId id="308" r:id="rId22"/>
    <p:sldId id="309" r:id="rId23"/>
    <p:sldId id="310"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3" r:id="rId37"/>
    <p:sldId id="304" r:id="rId38"/>
  </p:sldIdLst>
  <p:sldSz cx="9144000" cy="6858000" type="screen4x3"/>
  <p:notesSz cx="6858000" cy="9144000"/>
  <p:defaultTextStyle>
    <a:defPPr>
      <a:defRPr lang="en-GB"/>
    </a:defPPr>
    <a:lvl1pPr algn="l" defTabSz="449263" rtl="0" fontAlgn="base">
      <a:spcBef>
        <a:spcPct val="0"/>
      </a:spcBef>
      <a:spcAft>
        <a:spcPct val="0"/>
      </a:spcAft>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1pPr>
    <a:lvl2pPr marL="742950" indent="-285750" algn="l" defTabSz="449263" rtl="0" fontAlgn="base">
      <a:spcBef>
        <a:spcPct val="0"/>
      </a:spcBef>
      <a:spcAft>
        <a:spcPct val="0"/>
      </a:spcAft>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2pPr>
    <a:lvl3pPr marL="1143000" indent="-228600" algn="l" defTabSz="449263" rtl="0" fontAlgn="base">
      <a:spcBef>
        <a:spcPct val="0"/>
      </a:spcBef>
      <a:spcAft>
        <a:spcPct val="0"/>
      </a:spcAft>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3pPr>
    <a:lvl4pPr marL="1600200" indent="-228600" algn="l" defTabSz="449263" rtl="0" fontAlgn="base">
      <a:spcBef>
        <a:spcPct val="0"/>
      </a:spcBef>
      <a:spcAft>
        <a:spcPct val="0"/>
      </a:spcAft>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4pPr>
    <a:lvl5pPr marL="2057400" indent="-228600" algn="l" defTabSz="449263" rtl="0" fontAlgn="base">
      <a:spcBef>
        <a:spcPct val="0"/>
      </a:spcBef>
      <a:spcAft>
        <a:spcPct val="0"/>
      </a:spcAft>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S Gothic" panose="020B0609070205080204" pitchFamily="49" charset="-128"/>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is Villamayor" initials="AV" lastIdx="17" clrIdx="0">
    <p:extLst>
      <p:ext uri="{19B8F6BF-5375-455C-9EA6-DF929625EA0E}">
        <p15:presenceInfo xmlns:p15="http://schemas.microsoft.com/office/powerpoint/2012/main" userId="S::avillamayor@unlam.edu.ar::1ae08d78-cf63-4b1c-b2de-e4f0479c9050" providerId="AD"/>
      </p:ext>
    </p:extLst>
  </p:cmAuthor>
  <p:cmAuthor id="2" name="FERNANDO BOETTNER" initials="FB" lastIdx="20" clrIdx="1">
    <p:extLst>
      <p:ext uri="{19B8F6BF-5375-455C-9EA6-DF929625EA0E}">
        <p15:presenceInfo xmlns:p15="http://schemas.microsoft.com/office/powerpoint/2012/main" userId="FERNANDO BOETTNER" providerId="None"/>
      </p:ext>
    </p:extLst>
  </p:cmAuthor>
  <p:cmAuthor id="3" name="Catalano Leonardo Omar" initials="CO" lastIdx="9" clrIdx="2">
    <p:extLst>
      <p:ext uri="{19B8F6BF-5375-455C-9EA6-DF929625EA0E}">
        <p15:presenceInfo xmlns:p15="http://schemas.microsoft.com/office/powerpoint/2012/main" userId="S::locatalano@unlam.edu.ar::07f9aaf9-e21b-4df4-91b2-3b8066d40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785EE-37AD-4270-9BB5-AF7D924A5232}" v="5" dt="2020-03-28T15:36:0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80" y="5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BOETTNER" userId="51c65860-38bd-4843-af85-cbcf96abdc27" providerId="ADAL" clId="{FA6337CD-C47C-4938-A353-C6489F504E11}"/>
    <pc:docChg chg="modSld">
      <pc:chgData name="FERNANDO BOETTNER" userId="51c65860-38bd-4843-af85-cbcf96abdc27" providerId="ADAL" clId="{FA6337CD-C47C-4938-A353-C6489F504E11}" dt="2019-09-23T01:58:09.185" v="0"/>
      <pc:docMkLst>
        <pc:docMk/>
      </pc:docMkLst>
      <pc:sldChg chg="modCm">
        <pc:chgData name="FERNANDO BOETTNER" userId="51c65860-38bd-4843-af85-cbcf96abdc27" providerId="ADAL" clId="{FA6337CD-C47C-4938-A353-C6489F504E11}" dt="2019-09-23T01:58:09.185" v="0"/>
        <pc:sldMkLst>
          <pc:docMk/>
          <pc:sldMk cId="0" sldId="261"/>
        </pc:sldMkLst>
      </pc:sldChg>
    </pc:docChg>
  </pc:docChgLst>
  <pc:docChgLst>
    <pc:chgData name="Alexis Villamayor" userId="S::avillamayor@unlam.edu.ar::1ae08d78-cf63-4b1c-b2de-e4f0479c9050" providerId="AD" clId="Web-{B0C66565-C263-C961-BE1E-B28C6335DCBA}"/>
    <pc:docChg chg="modSld">
      <pc:chgData name="Alexis Villamayor" userId="S::avillamayor@unlam.edu.ar::1ae08d78-cf63-4b1c-b2de-e4f0479c9050" providerId="AD" clId="Web-{B0C66565-C263-C961-BE1E-B28C6335DCBA}" dt="2019-08-27T12:54:45.732" v="1"/>
      <pc:docMkLst>
        <pc:docMk/>
      </pc:docMkLst>
      <pc:sldChg chg="mod modShow addCm">
        <pc:chgData name="Alexis Villamayor" userId="S::avillamayor@unlam.edu.ar::1ae08d78-cf63-4b1c-b2de-e4f0479c9050" providerId="AD" clId="Web-{B0C66565-C263-C961-BE1E-B28C6335DCBA}" dt="2019-08-27T12:54:45.732" v="1"/>
        <pc:sldMkLst>
          <pc:docMk/>
          <pc:sldMk cId="0" sldId="261"/>
        </pc:sldMkLst>
      </pc:sldChg>
    </pc:docChg>
  </pc:docChgLst>
  <pc:docChgLst>
    <pc:chgData name="FERNANDO BOETTNER" userId="S::fboettner@unlam.edu.ar::51c65860-38bd-4843-af85-cbcf96abdc27" providerId="AD" clId="Web-{C87ED965-DB75-1ABC-A1C3-BA9B9506EDB1}"/>
    <pc:docChg chg="modSld">
      <pc:chgData name="FERNANDO BOETTNER" userId="S::fboettner@unlam.edu.ar::51c65860-38bd-4843-af85-cbcf96abdc27" providerId="AD" clId="Web-{C87ED965-DB75-1ABC-A1C3-BA9B9506EDB1}" dt="2020-03-24T00:32:49.989" v="17"/>
      <pc:docMkLst>
        <pc:docMk/>
      </pc:docMkLst>
      <pc:sldChg chg="modSp delCm">
        <pc:chgData name="FERNANDO BOETTNER" userId="S::fboettner@unlam.edu.ar::51c65860-38bd-4843-af85-cbcf96abdc27" providerId="AD" clId="Web-{C87ED965-DB75-1ABC-A1C3-BA9B9506EDB1}" dt="2020-03-24T00:25:14.146" v="3" actId="20577"/>
        <pc:sldMkLst>
          <pc:docMk/>
          <pc:sldMk cId="0" sldId="261"/>
        </pc:sldMkLst>
        <pc:spChg chg="mod">
          <ac:chgData name="FERNANDO BOETTNER" userId="S::fboettner@unlam.edu.ar::51c65860-38bd-4843-af85-cbcf96abdc27" providerId="AD" clId="Web-{C87ED965-DB75-1ABC-A1C3-BA9B9506EDB1}" dt="2020-03-24T00:25:14.146" v="3" actId="20577"/>
          <ac:spMkLst>
            <pc:docMk/>
            <pc:sldMk cId="0" sldId="261"/>
            <ac:spMk id="10243" creationId="{0E68BB64-619D-4ACB-8CDA-F513F088A298}"/>
          </ac:spMkLst>
        </pc:spChg>
      </pc:sldChg>
      <pc:sldChg chg="delCm">
        <pc:chgData name="FERNANDO BOETTNER" userId="S::fboettner@unlam.edu.ar::51c65860-38bd-4843-af85-cbcf96abdc27" providerId="AD" clId="Web-{C87ED965-DB75-1ABC-A1C3-BA9B9506EDB1}" dt="2020-03-24T00:25:38.599" v="5"/>
        <pc:sldMkLst>
          <pc:docMk/>
          <pc:sldMk cId="0" sldId="263"/>
        </pc:sldMkLst>
      </pc:sldChg>
      <pc:sldChg chg="delCm">
        <pc:chgData name="FERNANDO BOETTNER" userId="S::fboettner@unlam.edu.ar::51c65860-38bd-4843-af85-cbcf96abdc27" providerId="AD" clId="Web-{C87ED965-DB75-1ABC-A1C3-BA9B9506EDB1}" dt="2020-03-24T00:25:24.630" v="4"/>
        <pc:sldMkLst>
          <pc:docMk/>
          <pc:sldMk cId="0" sldId="267"/>
        </pc:sldMkLst>
      </pc:sldChg>
      <pc:sldChg chg="delCm">
        <pc:chgData name="FERNANDO BOETTNER" userId="S::fboettner@unlam.edu.ar::51c65860-38bd-4843-af85-cbcf96abdc27" providerId="AD" clId="Web-{C87ED965-DB75-1ABC-A1C3-BA9B9506EDB1}" dt="2020-03-24T00:27:46.708" v="9"/>
        <pc:sldMkLst>
          <pc:docMk/>
          <pc:sldMk cId="0" sldId="268"/>
        </pc:sldMkLst>
      </pc:sldChg>
      <pc:sldChg chg="delCm">
        <pc:chgData name="FERNANDO BOETTNER" userId="S::fboettner@unlam.edu.ar::51c65860-38bd-4843-af85-cbcf96abdc27" providerId="AD" clId="Web-{C87ED965-DB75-1ABC-A1C3-BA9B9506EDB1}" dt="2020-03-24T00:27:08.724" v="7"/>
        <pc:sldMkLst>
          <pc:docMk/>
          <pc:sldMk cId="0" sldId="277"/>
        </pc:sldMkLst>
      </pc:sldChg>
      <pc:sldChg chg="delSp">
        <pc:chgData name="FERNANDO BOETTNER" userId="S::fboettner@unlam.edu.ar::51c65860-38bd-4843-af85-cbcf96abdc27" providerId="AD" clId="Web-{C87ED965-DB75-1ABC-A1C3-BA9B9506EDB1}" dt="2020-03-24T00:27:32.255" v="8"/>
        <pc:sldMkLst>
          <pc:docMk/>
          <pc:sldMk cId="0" sldId="283"/>
        </pc:sldMkLst>
        <pc:spChg chg="del">
          <ac:chgData name="FERNANDO BOETTNER" userId="S::fboettner@unlam.edu.ar::51c65860-38bd-4843-af85-cbcf96abdc27" providerId="AD" clId="Web-{C87ED965-DB75-1ABC-A1C3-BA9B9506EDB1}" dt="2020-03-24T00:27:32.255" v="8"/>
          <ac:spMkLst>
            <pc:docMk/>
            <pc:sldMk cId="0" sldId="283"/>
            <ac:spMk id="2" creationId="{72E0D7B9-D1C6-47DF-AA12-53B6707EC321}"/>
          </ac:spMkLst>
        </pc:spChg>
      </pc:sldChg>
      <pc:sldChg chg="modSp delCm">
        <pc:chgData name="FERNANDO BOETTNER" userId="S::fboettner@unlam.edu.ar::51c65860-38bd-4843-af85-cbcf96abdc27" providerId="AD" clId="Web-{C87ED965-DB75-1ABC-A1C3-BA9B9506EDB1}" dt="2020-03-24T00:32:49.989" v="17"/>
        <pc:sldMkLst>
          <pc:docMk/>
          <pc:sldMk cId="0" sldId="285"/>
        </pc:sldMkLst>
        <pc:spChg chg="mod">
          <ac:chgData name="FERNANDO BOETTNER" userId="S::fboettner@unlam.edu.ar::51c65860-38bd-4843-af85-cbcf96abdc27" providerId="AD" clId="Web-{C87ED965-DB75-1ABC-A1C3-BA9B9506EDB1}" dt="2020-03-24T00:29:38.005" v="11" actId="20577"/>
          <ac:spMkLst>
            <pc:docMk/>
            <pc:sldMk cId="0" sldId="285"/>
            <ac:spMk id="24579" creationId="{433487BD-050E-43A2-8611-8AC009D7D625}"/>
          </ac:spMkLst>
        </pc:spChg>
      </pc:sldChg>
      <pc:sldChg chg="delCm">
        <pc:chgData name="FERNANDO BOETTNER" userId="S::fboettner@unlam.edu.ar::51c65860-38bd-4843-af85-cbcf96abdc27" providerId="AD" clId="Web-{C87ED965-DB75-1ABC-A1C3-BA9B9506EDB1}" dt="2020-03-24T00:30:06.161" v="12"/>
        <pc:sldMkLst>
          <pc:docMk/>
          <pc:sldMk cId="0" sldId="295"/>
        </pc:sldMkLst>
      </pc:sldChg>
      <pc:sldChg chg="delCm">
        <pc:chgData name="FERNANDO BOETTNER" userId="S::fboettner@unlam.edu.ar::51c65860-38bd-4843-af85-cbcf96abdc27" providerId="AD" clId="Web-{C87ED965-DB75-1ABC-A1C3-BA9B9506EDB1}" dt="2020-03-24T00:32:41.427" v="16"/>
        <pc:sldMkLst>
          <pc:docMk/>
          <pc:sldMk cId="0" sldId="307"/>
        </pc:sldMkLst>
      </pc:sldChg>
      <pc:sldChg chg="delCm">
        <pc:chgData name="FERNANDO BOETTNER" userId="S::fboettner@unlam.edu.ar::51c65860-38bd-4843-af85-cbcf96abdc27" providerId="AD" clId="Web-{C87ED965-DB75-1ABC-A1C3-BA9B9506EDB1}" dt="2020-03-24T00:32:28.849" v="15"/>
        <pc:sldMkLst>
          <pc:docMk/>
          <pc:sldMk cId="0" sldId="308"/>
        </pc:sldMkLst>
      </pc:sldChg>
      <pc:sldChg chg="delCm">
        <pc:chgData name="FERNANDO BOETTNER" userId="S::fboettner@unlam.edu.ar::51c65860-38bd-4843-af85-cbcf96abdc27" providerId="AD" clId="Web-{C87ED965-DB75-1ABC-A1C3-BA9B9506EDB1}" dt="2020-03-24T00:31:39.568" v="14"/>
        <pc:sldMkLst>
          <pc:docMk/>
          <pc:sldMk cId="0" sldId="310"/>
        </pc:sldMkLst>
      </pc:sldChg>
      <pc:sldChg chg="delCm">
        <pc:chgData name="FERNANDO BOETTNER" userId="S::fboettner@unlam.edu.ar::51c65860-38bd-4843-af85-cbcf96abdc27" providerId="AD" clId="Web-{C87ED965-DB75-1ABC-A1C3-BA9B9506EDB1}" dt="2020-03-24T00:26:37.224" v="6"/>
        <pc:sldMkLst>
          <pc:docMk/>
          <pc:sldMk cId="3916982951" sldId="315"/>
        </pc:sldMkLst>
      </pc:sldChg>
    </pc:docChg>
  </pc:docChgLst>
  <pc:docChgLst>
    <pc:chgData name="FERNANDO BOETTNER" userId="51c65860-38bd-4843-af85-cbcf96abdc27" providerId="ADAL" clId="{1DDC6633-A259-4D7B-B8ED-7D67C959DE1B}"/>
    <pc:docChg chg="modSld">
      <pc:chgData name="FERNANDO BOETTNER" userId="51c65860-38bd-4843-af85-cbcf96abdc27" providerId="ADAL" clId="{1DDC6633-A259-4D7B-B8ED-7D67C959DE1B}" dt="2019-08-26T13:14:09.648" v="0"/>
      <pc:docMkLst>
        <pc:docMk/>
      </pc:docMkLst>
      <pc:sldChg chg="modCm">
        <pc:chgData name="FERNANDO BOETTNER" userId="51c65860-38bd-4843-af85-cbcf96abdc27" providerId="ADAL" clId="{1DDC6633-A259-4D7B-B8ED-7D67C959DE1B}" dt="2019-08-26T13:14:09.648" v="0"/>
        <pc:sldMkLst>
          <pc:docMk/>
          <pc:sldMk cId="0" sldId="261"/>
        </pc:sldMkLst>
      </pc:sldChg>
    </pc:docChg>
  </pc:docChgLst>
  <pc:docChgLst>
    <pc:chgData name="FERNANDO BOETTNER" userId="51c65860-38bd-4843-af85-cbcf96abdc27" providerId="ADAL" clId="{0A2785EE-37AD-4270-9BB5-AF7D924A5232}"/>
    <pc:docChg chg="delSld modSld">
      <pc:chgData name="FERNANDO BOETTNER" userId="51c65860-38bd-4843-af85-cbcf96abdc27" providerId="ADAL" clId="{0A2785EE-37AD-4270-9BB5-AF7D924A5232}" dt="2020-03-28T15:39:30.070" v="276" actId="20577"/>
      <pc:docMkLst>
        <pc:docMk/>
      </pc:docMkLst>
      <pc:sldChg chg="del">
        <pc:chgData name="FERNANDO BOETTNER" userId="51c65860-38bd-4843-af85-cbcf96abdc27" providerId="ADAL" clId="{0A2785EE-37AD-4270-9BB5-AF7D924A5232}" dt="2020-03-28T15:32:12.782" v="1" actId="2696"/>
        <pc:sldMkLst>
          <pc:docMk/>
          <pc:sldMk cId="0" sldId="263"/>
        </pc:sldMkLst>
      </pc:sldChg>
      <pc:sldChg chg="del">
        <pc:chgData name="FERNANDO BOETTNER" userId="51c65860-38bd-4843-af85-cbcf96abdc27" providerId="ADAL" clId="{0A2785EE-37AD-4270-9BB5-AF7D924A5232}" dt="2020-03-28T15:32:02.547" v="0" actId="2696"/>
        <pc:sldMkLst>
          <pc:docMk/>
          <pc:sldMk cId="0" sldId="267"/>
        </pc:sldMkLst>
      </pc:sldChg>
      <pc:sldChg chg="addSp delSp modSp">
        <pc:chgData name="FERNANDO BOETTNER" userId="51c65860-38bd-4843-af85-cbcf96abdc27" providerId="ADAL" clId="{0A2785EE-37AD-4270-9BB5-AF7D924A5232}" dt="2020-03-28T15:39:30.070" v="276" actId="20577"/>
        <pc:sldMkLst>
          <pc:docMk/>
          <pc:sldMk cId="0" sldId="285"/>
        </pc:sldMkLst>
        <pc:spChg chg="add del mod">
          <ac:chgData name="FERNANDO BOETTNER" userId="51c65860-38bd-4843-af85-cbcf96abdc27" providerId="ADAL" clId="{0A2785EE-37AD-4270-9BB5-AF7D924A5232}" dt="2020-03-28T15:36:02.209" v="12" actId="478"/>
          <ac:spMkLst>
            <pc:docMk/>
            <pc:sldMk cId="0" sldId="285"/>
            <ac:spMk id="2" creationId="{89E1B7A9-E7A9-42B3-8A3E-73B15BB5C11E}"/>
          </ac:spMkLst>
        </pc:spChg>
        <pc:spChg chg="del">
          <ac:chgData name="FERNANDO BOETTNER" userId="51c65860-38bd-4843-af85-cbcf96abdc27" providerId="ADAL" clId="{0A2785EE-37AD-4270-9BB5-AF7D924A5232}" dt="2020-03-28T15:35:57.264" v="11" actId="478"/>
          <ac:spMkLst>
            <pc:docMk/>
            <pc:sldMk cId="0" sldId="285"/>
            <ac:spMk id="24578" creationId="{AAADCC18-F205-4C66-9A84-BA30137625B6}"/>
          </ac:spMkLst>
        </pc:spChg>
        <pc:spChg chg="mod">
          <ac:chgData name="FERNANDO BOETTNER" userId="51c65860-38bd-4843-af85-cbcf96abdc27" providerId="ADAL" clId="{0A2785EE-37AD-4270-9BB5-AF7D924A5232}" dt="2020-03-28T15:39:30.070" v="276" actId="20577"/>
          <ac:spMkLst>
            <pc:docMk/>
            <pc:sldMk cId="0" sldId="285"/>
            <ac:spMk id="24579" creationId="{433487BD-050E-43A2-8611-8AC009D7D625}"/>
          </ac:spMkLst>
        </pc:spChg>
      </pc:sldChg>
    </pc:docChg>
  </pc:docChgLst>
  <pc:docChgLst>
    <pc:chgData name="Alexis Villamayor" userId="S::avillamayor@unlam.edu.ar::1ae08d78-cf63-4b1c-b2de-e4f0479c9050" providerId="AD" clId="Web-{CCC29E52-2B08-D9D0-07A9-2DC2CCAED225}"/>
    <pc:docChg chg="addSld delSld modSld sldOrd">
      <pc:chgData name="Alexis Villamayor" userId="S::avillamayor@unlam.edu.ar::1ae08d78-cf63-4b1c-b2de-e4f0479c9050" providerId="AD" clId="Web-{CCC29E52-2B08-D9D0-07A9-2DC2CCAED225}" dt="2019-08-28T01:41:01.364" v="602" actId="14100"/>
      <pc:docMkLst>
        <pc:docMk/>
      </pc:docMkLst>
      <pc:sldChg chg="modSp">
        <pc:chgData name="Alexis Villamayor" userId="S::avillamayor@unlam.edu.ar::1ae08d78-cf63-4b1c-b2de-e4f0479c9050" providerId="AD" clId="Web-{CCC29E52-2B08-D9D0-07A9-2DC2CCAED225}" dt="2019-08-28T01:27:16.847" v="423" actId="20577"/>
        <pc:sldMkLst>
          <pc:docMk/>
          <pc:sldMk cId="0" sldId="259"/>
        </pc:sldMkLst>
        <pc:spChg chg="mod">
          <ac:chgData name="Alexis Villamayor" userId="S::avillamayor@unlam.edu.ar::1ae08d78-cf63-4b1c-b2de-e4f0479c9050" providerId="AD" clId="Web-{CCC29E52-2B08-D9D0-07A9-2DC2CCAED225}" dt="2019-08-28T01:27:16.847" v="423" actId="20577"/>
          <ac:spMkLst>
            <pc:docMk/>
            <pc:sldMk cId="0" sldId="259"/>
            <ac:spMk id="6145" creationId="{AB5B3A72-75E3-4EFF-83D1-E073C5BB9BBF}"/>
          </ac:spMkLst>
        </pc:spChg>
      </pc:sldChg>
      <pc:sldChg chg="modSp mod modShow addCm delCm">
        <pc:chgData name="Alexis Villamayor" userId="S::avillamayor@unlam.edu.ar::1ae08d78-cf63-4b1c-b2de-e4f0479c9050" providerId="AD" clId="Web-{CCC29E52-2B08-D9D0-07A9-2DC2CCAED225}" dt="2019-08-28T01:12:18.593" v="265"/>
        <pc:sldMkLst>
          <pc:docMk/>
          <pc:sldMk cId="0" sldId="261"/>
        </pc:sldMkLst>
        <pc:spChg chg="mod">
          <ac:chgData name="Alexis Villamayor" userId="S::avillamayor@unlam.edu.ar::1ae08d78-cf63-4b1c-b2de-e4f0479c9050" providerId="AD" clId="Web-{CCC29E52-2B08-D9D0-07A9-2DC2CCAED225}" dt="2019-08-28T00:39:57.532" v="7" actId="20577"/>
          <ac:spMkLst>
            <pc:docMk/>
            <pc:sldMk cId="0" sldId="261"/>
            <ac:spMk id="10242" creationId="{E3C6DFF3-6412-403F-AC98-EB62700C235D}"/>
          </ac:spMkLst>
        </pc:spChg>
        <pc:spChg chg="mod">
          <ac:chgData name="Alexis Villamayor" userId="S::avillamayor@unlam.edu.ar::1ae08d78-cf63-4b1c-b2de-e4f0479c9050" providerId="AD" clId="Web-{CCC29E52-2B08-D9D0-07A9-2DC2CCAED225}" dt="2019-08-28T00:54:20.972" v="139" actId="20577"/>
          <ac:spMkLst>
            <pc:docMk/>
            <pc:sldMk cId="0" sldId="261"/>
            <ac:spMk id="10243" creationId="{0E68BB64-619D-4ACB-8CDA-F513F088A298}"/>
          </ac:spMkLst>
        </pc:spChg>
      </pc:sldChg>
      <pc:sldChg chg="mod modShow addCm">
        <pc:chgData name="Alexis Villamayor" userId="S::avillamayor@unlam.edu.ar::1ae08d78-cf63-4b1c-b2de-e4f0479c9050" providerId="AD" clId="Web-{CCC29E52-2B08-D9D0-07A9-2DC2CCAED225}" dt="2019-08-28T01:13:51.034" v="267"/>
        <pc:sldMkLst>
          <pc:docMk/>
          <pc:sldMk cId="0" sldId="263"/>
        </pc:sldMkLst>
      </pc:sldChg>
      <pc:sldChg chg="modSp add del mod modShow addCm">
        <pc:chgData name="Alexis Villamayor" userId="S::avillamayor@unlam.edu.ar::1ae08d78-cf63-4b1c-b2de-e4f0479c9050" providerId="AD" clId="Web-{CCC29E52-2B08-D9D0-07A9-2DC2CCAED225}" dt="2019-08-28T01:12:58.282" v="266"/>
        <pc:sldMkLst>
          <pc:docMk/>
          <pc:sldMk cId="0" sldId="267"/>
        </pc:sldMkLst>
        <pc:spChg chg="mod">
          <ac:chgData name="Alexis Villamayor" userId="S::avillamayor@unlam.edu.ar::1ae08d78-cf63-4b1c-b2de-e4f0479c9050" providerId="AD" clId="Web-{CCC29E52-2B08-D9D0-07A9-2DC2CCAED225}" dt="2019-08-28T01:08:10.864" v="171" actId="20577"/>
          <ac:spMkLst>
            <pc:docMk/>
            <pc:sldMk cId="0" sldId="267"/>
            <ac:spMk id="15362" creationId="{D19C9AD8-F949-4BF8-B69A-7D029ADB04A5}"/>
          </ac:spMkLst>
        </pc:spChg>
        <pc:spChg chg="mod">
          <ac:chgData name="Alexis Villamayor" userId="S::avillamayor@unlam.edu.ar::1ae08d78-cf63-4b1c-b2de-e4f0479c9050" providerId="AD" clId="Web-{CCC29E52-2B08-D9D0-07A9-2DC2CCAED225}" dt="2019-08-28T01:10:37.901" v="264" actId="20577"/>
          <ac:spMkLst>
            <pc:docMk/>
            <pc:sldMk cId="0" sldId="267"/>
            <ac:spMk id="15363" creationId="{6565C5B9-6C41-4393-BE16-670793FAABC6}"/>
          </ac:spMkLst>
        </pc:spChg>
      </pc:sldChg>
      <pc:sldChg chg="del">
        <pc:chgData name="Alexis Villamayor" userId="S::avillamayor@unlam.edu.ar::1ae08d78-cf63-4b1c-b2de-e4f0479c9050" providerId="AD" clId="Web-{CCC29E52-2B08-D9D0-07A9-2DC2CCAED225}" dt="2019-08-28T01:27:20.176" v="424"/>
        <pc:sldMkLst>
          <pc:docMk/>
          <pc:sldMk cId="0" sldId="270"/>
        </pc:sldMkLst>
      </pc:sldChg>
      <pc:sldChg chg="modSp">
        <pc:chgData name="Alexis Villamayor" userId="S::avillamayor@unlam.edu.ar::1ae08d78-cf63-4b1c-b2de-e4f0479c9050" providerId="AD" clId="Web-{CCC29E52-2B08-D9D0-07A9-2DC2CCAED225}" dt="2019-08-28T01:41:01.364" v="602" actId="14100"/>
        <pc:sldMkLst>
          <pc:docMk/>
          <pc:sldMk cId="0" sldId="310"/>
        </pc:sldMkLst>
        <pc:spChg chg="mod">
          <ac:chgData name="Alexis Villamayor" userId="S::avillamayor@unlam.edu.ar::1ae08d78-cf63-4b1c-b2de-e4f0479c9050" providerId="AD" clId="Web-{CCC29E52-2B08-D9D0-07A9-2DC2CCAED225}" dt="2019-08-28T01:41:01.364" v="602" actId="14100"/>
          <ac:spMkLst>
            <pc:docMk/>
            <pc:sldMk cId="0" sldId="310"/>
            <ac:spMk id="23553" creationId="{FCACC547-C02B-484E-872F-BAF485539847}"/>
          </ac:spMkLst>
        </pc:spChg>
      </pc:sldChg>
      <pc:sldChg chg="ord">
        <pc:chgData name="Alexis Villamayor" userId="S::avillamayor@unlam.edu.ar::1ae08d78-cf63-4b1c-b2de-e4f0479c9050" providerId="AD" clId="Web-{CCC29E52-2B08-D9D0-07A9-2DC2CCAED225}" dt="2019-08-28T01:01:20.692" v="144"/>
        <pc:sldMkLst>
          <pc:docMk/>
          <pc:sldMk cId="3916982951" sldId="31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D8EF241F-1F57-41B6-881F-ACD1EF78FEDB}"/>
              </a:ext>
            </a:extLst>
          </p:cNvPr>
          <p:cNvSpPr>
            <a:spLocks noGrp="1" noRot="1" noChangeAspect="1" noChangeArrowheads="1"/>
          </p:cNvSpPr>
          <p:nvPr>
            <p:ph type="sldImg"/>
          </p:nvPr>
        </p:nvSpPr>
        <p:spPr bwMode="auto">
          <a:xfrm>
            <a:off x="0" y="6953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869C055E-EF96-45E8-8C9C-DBAFBB308DA2}"/>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AR"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55AE4D0E-FCD7-4DDE-B4D7-A9A822EF4E34}"/>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87393005-DF4E-42FF-80D6-DAC541D50C4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3A85FC38-DDC2-43B7-8925-67B8CBE50F8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1203" name="Rectangle 2">
            <a:extLst>
              <a:ext uri="{FF2B5EF4-FFF2-40B4-BE49-F238E27FC236}">
                <a16:creationId xmlns:a16="http://schemas.microsoft.com/office/drawing/2014/main" id="{CB6B12F7-A3A8-47C9-BC28-FF04CD7231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6E823894-B629-4528-AC61-F308DA9837E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3251" name="Rectangle 2">
            <a:extLst>
              <a:ext uri="{FF2B5EF4-FFF2-40B4-BE49-F238E27FC236}">
                <a16:creationId xmlns:a16="http://schemas.microsoft.com/office/drawing/2014/main" id="{44E5FEC8-ABA1-49F5-8BD5-167C96E6F5E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5C546DD2-42AD-46CC-8BF4-81D25307D55D}"/>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5299" name="Rectangle 2">
            <a:extLst>
              <a:ext uri="{FF2B5EF4-FFF2-40B4-BE49-F238E27FC236}">
                <a16:creationId xmlns:a16="http://schemas.microsoft.com/office/drawing/2014/main" id="{3C764FC3-671F-4DE7-8ED0-D557A838EC9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09A9813A-456E-4C26-BBD9-F18BB994BA9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4275" name="Rectangle 2">
            <a:extLst>
              <a:ext uri="{FF2B5EF4-FFF2-40B4-BE49-F238E27FC236}">
                <a16:creationId xmlns:a16="http://schemas.microsoft.com/office/drawing/2014/main" id="{CDE45441-E080-430E-B55E-61D24712ACB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811AD050-58FF-4B8A-AD25-8364CA83D5ED}"/>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8611" name="Rectangle 2">
            <a:extLst>
              <a:ext uri="{FF2B5EF4-FFF2-40B4-BE49-F238E27FC236}">
                <a16:creationId xmlns:a16="http://schemas.microsoft.com/office/drawing/2014/main" id="{4488727D-645A-47A3-83CB-A13EDBF6245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7C57ABCD-3E78-4E1B-8221-4F21BEB92855}"/>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9635" name="Rectangle 2">
            <a:extLst>
              <a:ext uri="{FF2B5EF4-FFF2-40B4-BE49-F238E27FC236}">
                <a16:creationId xmlns:a16="http://schemas.microsoft.com/office/drawing/2014/main" id="{E6B82042-A734-436B-8ED7-B5688D04155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A21EE9A4-D456-4974-98AC-E72364D6EE50}"/>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0659" name="Rectangle 2">
            <a:extLst>
              <a:ext uri="{FF2B5EF4-FFF2-40B4-BE49-F238E27FC236}">
                <a16:creationId xmlns:a16="http://schemas.microsoft.com/office/drawing/2014/main" id="{FD8A2256-A0DA-40FD-938D-0D810C4C6FE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E2D0AAE7-E5BC-45F0-8E67-1FE7EE1F28A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1683" name="Rectangle 2">
            <a:extLst>
              <a:ext uri="{FF2B5EF4-FFF2-40B4-BE49-F238E27FC236}">
                <a16:creationId xmlns:a16="http://schemas.microsoft.com/office/drawing/2014/main" id="{41A495FA-AC7B-4BD9-BBC9-8657ED98162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2AF52F23-AD25-44E7-A7E2-53897EC439C5}"/>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2707" name="Rectangle 2">
            <a:extLst>
              <a:ext uri="{FF2B5EF4-FFF2-40B4-BE49-F238E27FC236}">
                <a16:creationId xmlns:a16="http://schemas.microsoft.com/office/drawing/2014/main" id="{F64EDFB0-40B1-4FAB-9FD1-04771E7DC93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5153007E-5307-4AB4-BBCA-6F30CC568FD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3731" name="Rectangle 2">
            <a:extLst>
              <a:ext uri="{FF2B5EF4-FFF2-40B4-BE49-F238E27FC236}">
                <a16:creationId xmlns:a16="http://schemas.microsoft.com/office/drawing/2014/main" id="{EEFB066D-6978-4D1B-ACFD-FE05D2FCB25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80A2449B-6D8E-4484-802B-39532BC3A01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9155" name="Rectangle 2">
            <a:extLst>
              <a:ext uri="{FF2B5EF4-FFF2-40B4-BE49-F238E27FC236}">
                <a16:creationId xmlns:a16="http://schemas.microsoft.com/office/drawing/2014/main" id="{3553D0CE-237B-43AF-AA6E-B0864E01836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BEAE9E76-FD60-4E13-A078-41A30B1528F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4755" name="Rectangle 2">
            <a:extLst>
              <a:ext uri="{FF2B5EF4-FFF2-40B4-BE49-F238E27FC236}">
                <a16:creationId xmlns:a16="http://schemas.microsoft.com/office/drawing/2014/main" id="{5EF3EFFD-0318-4E2D-8713-047DEAD8DFD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a:extLst>
              <a:ext uri="{FF2B5EF4-FFF2-40B4-BE49-F238E27FC236}">
                <a16:creationId xmlns:a16="http://schemas.microsoft.com/office/drawing/2014/main" id="{7DC8EDF3-45A7-47C4-8572-02A148A14DF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5779" name="Rectangle 2">
            <a:extLst>
              <a:ext uri="{FF2B5EF4-FFF2-40B4-BE49-F238E27FC236}">
                <a16:creationId xmlns:a16="http://schemas.microsoft.com/office/drawing/2014/main" id="{25669CE1-9E3B-4956-A179-0A31B3AF58F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68FF2C02-7507-443E-9F71-25BCFA9B113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CE88BE52-0F12-4F3D-A553-8D8D6E452EA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a:extLst>
              <a:ext uri="{FF2B5EF4-FFF2-40B4-BE49-F238E27FC236}">
                <a16:creationId xmlns:a16="http://schemas.microsoft.com/office/drawing/2014/main" id="{5F955286-B27D-4C05-B001-14C4973A060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7827" name="Rectangle 2">
            <a:extLst>
              <a:ext uri="{FF2B5EF4-FFF2-40B4-BE49-F238E27FC236}">
                <a16:creationId xmlns:a16="http://schemas.microsoft.com/office/drawing/2014/main" id="{B735FC5A-C862-4C84-B5F2-010EAB53B91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CF4DA9A1-9B44-4309-BD0B-26F7572670D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8851" name="Rectangle 2">
            <a:extLst>
              <a:ext uri="{FF2B5EF4-FFF2-40B4-BE49-F238E27FC236}">
                <a16:creationId xmlns:a16="http://schemas.microsoft.com/office/drawing/2014/main" id="{3AD1B664-B700-4F73-A3D7-726947A28ED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82961C1B-A4E4-47B8-9F3C-0252C1D93F5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9875" name="Rectangle 2">
            <a:extLst>
              <a:ext uri="{FF2B5EF4-FFF2-40B4-BE49-F238E27FC236}">
                <a16:creationId xmlns:a16="http://schemas.microsoft.com/office/drawing/2014/main" id="{084F90E8-2FDD-4143-879D-4CD1CB00B03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8A64929F-7066-4789-981F-8C073DDF7D4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0899" name="Rectangle 2">
            <a:extLst>
              <a:ext uri="{FF2B5EF4-FFF2-40B4-BE49-F238E27FC236}">
                <a16:creationId xmlns:a16="http://schemas.microsoft.com/office/drawing/2014/main" id="{161B9F0F-4B7B-4025-B8A4-20A2A2330C2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FE84DC15-6483-41F6-A3CE-0A1095BFFAA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1923" name="Rectangle 2">
            <a:extLst>
              <a:ext uri="{FF2B5EF4-FFF2-40B4-BE49-F238E27FC236}">
                <a16:creationId xmlns:a16="http://schemas.microsoft.com/office/drawing/2014/main" id="{C2F021B3-AD16-4FCF-993B-15E61165242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896D7C26-0F62-4E2A-BF54-7E7D0F6F41D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2947" name="Rectangle 2">
            <a:extLst>
              <a:ext uri="{FF2B5EF4-FFF2-40B4-BE49-F238E27FC236}">
                <a16:creationId xmlns:a16="http://schemas.microsoft.com/office/drawing/2014/main" id="{E9532F2E-C74B-4768-A14D-DCE52BFCBC0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a:extLst>
              <a:ext uri="{FF2B5EF4-FFF2-40B4-BE49-F238E27FC236}">
                <a16:creationId xmlns:a16="http://schemas.microsoft.com/office/drawing/2014/main" id="{34FE8AA2-A07D-405A-8210-87763672B6E5}"/>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3971" name="Rectangle 2">
            <a:extLst>
              <a:ext uri="{FF2B5EF4-FFF2-40B4-BE49-F238E27FC236}">
                <a16:creationId xmlns:a16="http://schemas.microsoft.com/office/drawing/2014/main" id="{A897BDF7-6FB1-4185-96A0-AE017058795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60892264-2532-4E01-9965-3017095E48B4}"/>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0179" name="Rectangle 2">
            <a:extLst>
              <a:ext uri="{FF2B5EF4-FFF2-40B4-BE49-F238E27FC236}">
                <a16:creationId xmlns:a16="http://schemas.microsoft.com/office/drawing/2014/main" id="{5E74DB05-45FB-47B0-9114-D2254FBD028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AFA07AA8-A047-4810-9FAA-1D4D0E06A6AB}"/>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4995" name="Rectangle 2">
            <a:extLst>
              <a:ext uri="{FF2B5EF4-FFF2-40B4-BE49-F238E27FC236}">
                <a16:creationId xmlns:a16="http://schemas.microsoft.com/office/drawing/2014/main" id="{49B24A0D-9623-4B9C-B944-9281CD8C6F5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AC5079AB-DC57-4D06-883A-0E4D5716643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6019" name="Rectangle 2">
            <a:extLst>
              <a:ext uri="{FF2B5EF4-FFF2-40B4-BE49-F238E27FC236}">
                <a16:creationId xmlns:a16="http://schemas.microsoft.com/office/drawing/2014/main" id="{794D80D7-6631-4FF8-82E5-6CD525BD09F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69B936DA-D445-41F0-BFC0-0A3B69953FA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8067" name="Rectangle 2">
            <a:extLst>
              <a:ext uri="{FF2B5EF4-FFF2-40B4-BE49-F238E27FC236}">
                <a16:creationId xmlns:a16="http://schemas.microsoft.com/office/drawing/2014/main" id="{1FEEBC82-2E5A-4EB8-8535-F2F5C59D97A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952EF3E6-4DA4-43C6-81CF-24157121CCF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9091" name="Rectangle 2">
            <a:extLst>
              <a:ext uri="{FF2B5EF4-FFF2-40B4-BE49-F238E27FC236}">
                <a16:creationId xmlns:a16="http://schemas.microsoft.com/office/drawing/2014/main" id="{4272B153-AC07-418A-892A-5DF6F951296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62E2C7ED-1153-4D48-84A7-AA6535B58D2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2227" name="Rectangle 2">
            <a:extLst>
              <a:ext uri="{FF2B5EF4-FFF2-40B4-BE49-F238E27FC236}">
                <a16:creationId xmlns:a16="http://schemas.microsoft.com/office/drawing/2014/main" id="{F072DC3F-D619-4D3F-A44C-C301AC9766D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EDC305AC-D80C-4774-A126-15143B99F41B}"/>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7587" name="Rectangle 2">
            <a:extLst>
              <a:ext uri="{FF2B5EF4-FFF2-40B4-BE49-F238E27FC236}">
                <a16:creationId xmlns:a16="http://schemas.microsoft.com/office/drawing/2014/main" id="{338F4434-1E73-44E8-A9FB-1E26904D6C4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4B12738D-BA70-4969-A7E9-FB4580532C8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1443" name="Rectangle 2">
            <a:extLst>
              <a:ext uri="{FF2B5EF4-FFF2-40B4-BE49-F238E27FC236}">
                <a16:creationId xmlns:a16="http://schemas.microsoft.com/office/drawing/2014/main" id="{537733E9-0928-4B26-9C68-5F4B895A24D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B5F0649E-59A1-4922-98FE-6B141E02EEE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6563" name="Rectangle 2">
            <a:extLst>
              <a:ext uri="{FF2B5EF4-FFF2-40B4-BE49-F238E27FC236}">
                <a16:creationId xmlns:a16="http://schemas.microsoft.com/office/drawing/2014/main" id="{F6E6B33F-4CE5-4963-8D2F-4EB2C6F390B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4ACC2B5A-735E-4FD8-8650-AED19D10055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8371" name="Rectangle 2">
            <a:extLst>
              <a:ext uri="{FF2B5EF4-FFF2-40B4-BE49-F238E27FC236}">
                <a16:creationId xmlns:a16="http://schemas.microsoft.com/office/drawing/2014/main" id="{03827251-2942-45D4-9356-58FFFD54B20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7E475345-BA79-4258-A69B-14648E473E2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9395" name="Rectangle 2">
            <a:extLst>
              <a:ext uri="{FF2B5EF4-FFF2-40B4-BE49-F238E27FC236}">
                <a16:creationId xmlns:a16="http://schemas.microsoft.com/office/drawing/2014/main" id="{79F6B81A-08E3-4BBE-A792-FE3D62989BA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E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3">
            <a:extLst>
              <a:ext uri="{FF2B5EF4-FFF2-40B4-BE49-F238E27FC236}">
                <a16:creationId xmlns:a16="http://schemas.microsoft.com/office/drawing/2014/main" id="{938590CB-1568-40D0-998B-B63F23F73A61}"/>
              </a:ext>
            </a:extLst>
          </p:cNvPr>
          <p:cNvSpPr>
            <a:spLocks noGrp="1" noChangeArrowheads="1"/>
          </p:cNvSpPr>
          <p:nvPr>
            <p:ph type="dt" idx="10"/>
          </p:nvPr>
        </p:nvSpPr>
        <p:spPr>
          <a:ln/>
        </p:spPr>
        <p:txBody>
          <a:bodyPr/>
          <a:lstStyle>
            <a:lvl1pPr>
              <a:defRPr/>
            </a:lvl1pPr>
          </a:lstStyle>
          <a:p>
            <a:pPr>
              <a:defRPr/>
            </a:pPr>
            <a:endParaRPr lang="es-AR"/>
          </a:p>
        </p:txBody>
      </p:sp>
      <p:sp>
        <p:nvSpPr>
          <p:cNvPr id="5" name="Rectangle 4">
            <a:extLst>
              <a:ext uri="{FF2B5EF4-FFF2-40B4-BE49-F238E27FC236}">
                <a16:creationId xmlns:a16="http://schemas.microsoft.com/office/drawing/2014/main" id="{5ECB5E30-F0F4-4A2A-B7A7-233AC544CC18}"/>
              </a:ext>
            </a:extLst>
          </p:cNvPr>
          <p:cNvSpPr>
            <a:spLocks noGrp="1" noChangeArrowheads="1"/>
          </p:cNvSpPr>
          <p:nvPr>
            <p:ph type="ftr" idx="11"/>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CEF2690C-FD06-424B-B8A3-6AAD6720006C}"/>
              </a:ext>
            </a:extLst>
          </p:cNvPr>
          <p:cNvSpPr>
            <a:spLocks noGrp="1" noChangeArrowheads="1"/>
          </p:cNvSpPr>
          <p:nvPr>
            <p:ph type="sldNum" idx="12"/>
          </p:nvPr>
        </p:nvSpPr>
        <p:spPr>
          <a:ln/>
        </p:spPr>
        <p:txBody>
          <a:bodyPr/>
          <a:lstStyle>
            <a:lvl1pPr>
              <a:defRPr/>
            </a:lvl1pPr>
          </a:lstStyle>
          <a:p>
            <a:fld id="{3415A20E-72D9-4A0E-A9F5-F838495225AA}" type="slidenum">
              <a:rPr lang="es-AR" altLang="es-ES"/>
              <a:pPr/>
              <a:t>‹Nº›</a:t>
            </a:fld>
            <a:endParaRPr lang="es-AR" altLang="es-ES"/>
          </a:p>
        </p:txBody>
      </p:sp>
    </p:spTree>
    <p:extLst>
      <p:ext uri="{BB962C8B-B14F-4D97-AF65-F5344CB8AC3E}">
        <p14:creationId xmlns:p14="http://schemas.microsoft.com/office/powerpoint/2010/main" val="193659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a:extLst>
              <a:ext uri="{FF2B5EF4-FFF2-40B4-BE49-F238E27FC236}">
                <a16:creationId xmlns:a16="http://schemas.microsoft.com/office/drawing/2014/main" id="{336600CC-7C9B-442B-B707-7E0994A3FB16}"/>
              </a:ext>
            </a:extLst>
          </p:cNvPr>
          <p:cNvSpPr>
            <a:spLocks noGrp="1" noChangeArrowheads="1"/>
          </p:cNvSpPr>
          <p:nvPr>
            <p:ph type="dt" idx="10"/>
          </p:nvPr>
        </p:nvSpPr>
        <p:spPr>
          <a:ln/>
        </p:spPr>
        <p:txBody>
          <a:bodyPr/>
          <a:lstStyle>
            <a:lvl1pPr>
              <a:defRPr/>
            </a:lvl1pPr>
          </a:lstStyle>
          <a:p>
            <a:pPr>
              <a:defRPr/>
            </a:pPr>
            <a:endParaRPr lang="es-AR"/>
          </a:p>
        </p:txBody>
      </p:sp>
      <p:sp>
        <p:nvSpPr>
          <p:cNvPr id="5" name="Rectangle 4">
            <a:extLst>
              <a:ext uri="{FF2B5EF4-FFF2-40B4-BE49-F238E27FC236}">
                <a16:creationId xmlns:a16="http://schemas.microsoft.com/office/drawing/2014/main" id="{35950F2C-E72E-4BB6-98C5-4744D23F031A}"/>
              </a:ext>
            </a:extLst>
          </p:cNvPr>
          <p:cNvSpPr>
            <a:spLocks noGrp="1" noChangeArrowheads="1"/>
          </p:cNvSpPr>
          <p:nvPr>
            <p:ph type="ftr" idx="11"/>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556EC1B4-7C66-4FA7-A77D-64A42481FB8F}"/>
              </a:ext>
            </a:extLst>
          </p:cNvPr>
          <p:cNvSpPr>
            <a:spLocks noGrp="1" noChangeArrowheads="1"/>
          </p:cNvSpPr>
          <p:nvPr>
            <p:ph type="sldNum" idx="12"/>
          </p:nvPr>
        </p:nvSpPr>
        <p:spPr>
          <a:ln/>
        </p:spPr>
        <p:txBody>
          <a:bodyPr/>
          <a:lstStyle>
            <a:lvl1pPr>
              <a:defRPr/>
            </a:lvl1pPr>
          </a:lstStyle>
          <a:p>
            <a:fld id="{961677A9-69C8-4326-AA5A-A953FC6418E0}" type="slidenum">
              <a:rPr lang="es-AR" altLang="es-ES"/>
              <a:pPr/>
              <a:t>‹Nº›</a:t>
            </a:fld>
            <a:endParaRPr lang="es-AR" altLang="es-ES"/>
          </a:p>
        </p:txBody>
      </p:sp>
    </p:spTree>
    <p:extLst>
      <p:ext uri="{BB962C8B-B14F-4D97-AF65-F5344CB8AC3E}">
        <p14:creationId xmlns:p14="http://schemas.microsoft.com/office/powerpoint/2010/main" val="141678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8588"/>
            <a:ext cx="2055813" cy="5995987"/>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28588"/>
            <a:ext cx="6019800" cy="59959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a:extLst>
              <a:ext uri="{FF2B5EF4-FFF2-40B4-BE49-F238E27FC236}">
                <a16:creationId xmlns:a16="http://schemas.microsoft.com/office/drawing/2014/main" id="{7076B67C-B135-4770-A9FC-845D69E96FD7}"/>
              </a:ext>
            </a:extLst>
          </p:cNvPr>
          <p:cNvSpPr>
            <a:spLocks noGrp="1" noChangeArrowheads="1"/>
          </p:cNvSpPr>
          <p:nvPr>
            <p:ph type="dt" idx="10"/>
          </p:nvPr>
        </p:nvSpPr>
        <p:spPr>
          <a:ln/>
        </p:spPr>
        <p:txBody>
          <a:bodyPr/>
          <a:lstStyle>
            <a:lvl1pPr>
              <a:defRPr/>
            </a:lvl1pPr>
          </a:lstStyle>
          <a:p>
            <a:pPr>
              <a:defRPr/>
            </a:pPr>
            <a:endParaRPr lang="es-AR"/>
          </a:p>
        </p:txBody>
      </p:sp>
      <p:sp>
        <p:nvSpPr>
          <p:cNvPr id="5" name="Rectangle 4">
            <a:extLst>
              <a:ext uri="{FF2B5EF4-FFF2-40B4-BE49-F238E27FC236}">
                <a16:creationId xmlns:a16="http://schemas.microsoft.com/office/drawing/2014/main" id="{C175BB13-5E84-490E-8DCC-70F9DEDDAD93}"/>
              </a:ext>
            </a:extLst>
          </p:cNvPr>
          <p:cNvSpPr>
            <a:spLocks noGrp="1" noChangeArrowheads="1"/>
          </p:cNvSpPr>
          <p:nvPr>
            <p:ph type="ftr" idx="11"/>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2B81CD4C-DAD9-454A-AC9D-EECC717905C7}"/>
              </a:ext>
            </a:extLst>
          </p:cNvPr>
          <p:cNvSpPr>
            <a:spLocks noGrp="1" noChangeArrowheads="1"/>
          </p:cNvSpPr>
          <p:nvPr>
            <p:ph type="sldNum" idx="12"/>
          </p:nvPr>
        </p:nvSpPr>
        <p:spPr>
          <a:ln/>
        </p:spPr>
        <p:txBody>
          <a:bodyPr/>
          <a:lstStyle>
            <a:lvl1pPr>
              <a:defRPr/>
            </a:lvl1pPr>
          </a:lstStyle>
          <a:p>
            <a:fld id="{EF9787E0-9F28-495D-ABDF-BF62A9C3DDE0}" type="slidenum">
              <a:rPr lang="es-AR" altLang="es-ES"/>
              <a:pPr/>
              <a:t>‹Nº›</a:t>
            </a:fld>
            <a:endParaRPr lang="es-AR" altLang="es-ES"/>
          </a:p>
        </p:txBody>
      </p:sp>
    </p:spTree>
    <p:extLst>
      <p:ext uri="{BB962C8B-B14F-4D97-AF65-F5344CB8AC3E}">
        <p14:creationId xmlns:p14="http://schemas.microsoft.com/office/powerpoint/2010/main" val="1771656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8588"/>
            <a:ext cx="8228013" cy="1433512"/>
          </a:xfrm>
        </p:spPr>
        <p:txBody>
          <a:bodyPr/>
          <a:lstStyle/>
          <a:p>
            <a:r>
              <a:rPr lang="es-ES"/>
              <a:t>Haga clic para modificar el estilo de título del patrón</a:t>
            </a:r>
            <a:endParaRPr lang="es-AR"/>
          </a:p>
        </p:txBody>
      </p:sp>
      <p:sp>
        <p:nvSpPr>
          <p:cNvPr id="3" name="Rectangle 3">
            <a:extLst>
              <a:ext uri="{FF2B5EF4-FFF2-40B4-BE49-F238E27FC236}">
                <a16:creationId xmlns:a16="http://schemas.microsoft.com/office/drawing/2014/main" id="{DB7710A4-125F-4152-AFD7-EE8578B7D0D0}"/>
              </a:ext>
            </a:extLst>
          </p:cNvPr>
          <p:cNvSpPr>
            <a:spLocks noGrp="1" noChangeArrowheads="1"/>
          </p:cNvSpPr>
          <p:nvPr>
            <p:ph type="dt" idx="10"/>
          </p:nvPr>
        </p:nvSpPr>
        <p:spPr>
          <a:ln/>
        </p:spPr>
        <p:txBody>
          <a:bodyPr/>
          <a:lstStyle>
            <a:lvl1pPr>
              <a:defRPr/>
            </a:lvl1pPr>
          </a:lstStyle>
          <a:p>
            <a:pPr>
              <a:defRPr/>
            </a:pPr>
            <a:endParaRPr lang="es-AR"/>
          </a:p>
        </p:txBody>
      </p:sp>
      <p:sp>
        <p:nvSpPr>
          <p:cNvPr id="4" name="Rectangle 4">
            <a:extLst>
              <a:ext uri="{FF2B5EF4-FFF2-40B4-BE49-F238E27FC236}">
                <a16:creationId xmlns:a16="http://schemas.microsoft.com/office/drawing/2014/main" id="{17BE629A-679E-4888-87B4-90C748A5AC54}"/>
              </a:ext>
            </a:extLst>
          </p:cNvPr>
          <p:cNvSpPr>
            <a:spLocks noGrp="1" noChangeArrowheads="1"/>
          </p:cNvSpPr>
          <p:nvPr>
            <p:ph type="ftr" idx="11"/>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E673FAEB-6CA7-4C54-8635-0A74517B428D}"/>
              </a:ext>
            </a:extLst>
          </p:cNvPr>
          <p:cNvSpPr>
            <a:spLocks noGrp="1" noChangeArrowheads="1"/>
          </p:cNvSpPr>
          <p:nvPr>
            <p:ph type="sldNum" idx="12"/>
          </p:nvPr>
        </p:nvSpPr>
        <p:spPr>
          <a:ln/>
        </p:spPr>
        <p:txBody>
          <a:bodyPr/>
          <a:lstStyle>
            <a:lvl1pPr>
              <a:defRPr/>
            </a:lvl1pPr>
          </a:lstStyle>
          <a:p>
            <a:fld id="{1EE6F336-0D19-48A4-88BF-A5BA7F2A6C96}" type="slidenum">
              <a:rPr lang="es-AR" altLang="es-ES"/>
              <a:pPr/>
              <a:t>‹Nº›</a:t>
            </a:fld>
            <a:endParaRPr lang="es-AR" altLang="es-ES"/>
          </a:p>
        </p:txBody>
      </p:sp>
    </p:spTree>
    <p:extLst>
      <p:ext uri="{BB962C8B-B14F-4D97-AF65-F5344CB8AC3E}">
        <p14:creationId xmlns:p14="http://schemas.microsoft.com/office/powerpoint/2010/main" val="319824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E7770E-9D9A-4904-88ED-61549C70C533}" type="slidenum">
              <a:rPr lang="es-ES" altLang="es-ES"/>
              <a:pPr/>
              <a:t>‹Nº›</a:t>
            </a:fld>
            <a:endParaRPr lang="es-ES" altLang="es-ES"/>
          </a:p>
        </p:txBody>
      </p:sp>
    </p:spTree>
    <p:extLst>
      <p:ext uri="{BB962C8B-B14F-4D97-AF65-F5344CB8AC3E}">
        <p14:creationId xmlns:p14="http://schemas.microsoft.com/office/powerpoint/2010/main" val="385145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26CE4-5517-447E-94B6-81330D7EFCE2}" type="slidenum">
              <a:rPr lang="es-ES" altLang="es-ES"/>
              <a:pPr/>
              <a:t>‹Nº›</a:t>
            </a:fld>
            <a:endParaRPr lang="es-ES" altLang="es-ES"/>
          </a:p>
        </p:txBody>
      </p:sp>
    </p:spTree>
    <p:extLst>
      <p:ext uri="{BB962C8B-B14F-4D97-AF65-F5344CB8AC3E}">
        <p14:creationId xmlns:p14="http://schemas.microsoft.com/office/powerpoint/2010/main" val="2887988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AD5D8-5070-479A-AF07-D1B294C620E9}" type="slidenum">
              <a:rPr lang="es-ES" altLang="es-ES"/>
              <a:pPr/>
              <a:t>‹Nº›</a:t>
            </a:fld>
            <a:endParaRPr lang="es-ES" altLang="es-ES"/>
          </a:p>
        </p:txBody>
      </p:sp>
    </p:spTree>
    <p:extLst>
      <p:ext uri="{BB962C8B-B14F-4D97-AF65-F5344CB8AC3E}">
        <p14:creationId xmlns:p14="http://schemas.microsoft.com/office/powerpoint/2010/main" val="1021547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A48FD1-B33E-4745-BE96-701CDC5E6686}" type="slidenum">
              <a:rPr lang="es-ES" altLang="es-ES"/>
              <a:pPr/>
              <a:t>‹Nº›</a:t>
            </a:fld>
            <a:endParaRPr lang="es-ES" altLang="es-ES"/>
          </a:p>
        </p:txBody>
      </p:sp>
    </p:spTree>
    <p:extLst>
      <p:ext uri="{BB962C8B-B14F-4D97-AF65-F5344CB8AC3E}">
        <p14:creationId xmlns:p14="http://schemas.microsoft.com/office/powerpoint/2010/main" val="631088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0F5C4D-B63A-4C03-8E01-A4047A9E99F5}" type="slidenum">
              <a:rPr lang="es-ES" altLang="es-ES"/>
              <a:pPr/>
              <a:t>‹Nº›</a:t>
            </a:fld>
            <a:endParaRPr lang="es-ES" altLang="es-ES"/>
          </a:p>
        </p:txBody>
      </p:sp>
    </p:spTree>
    <p:extLst>
      <p:ext uri="{BB962C8B-B14F-4D97-AF65-F5344CB8AC3E}">
        <p14:creationId xmlns:p14="http://schemas.microsoft.com/office/powerpoint/2010/main" val="650729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7400A-B5C4-4A72-86BD-B5687AD4B243}" type="slidenum">
              <a:rPr lang="es-ES" altLang="es-ES"/>
              <a:pPr/>
              <a:t>‹Nº›</a:t>
            </a:fld>
            <a:endParaRPr lang="es-ES" altLang="es-ES"/>
          </a:p>
        </p:txBody>
      </p:sp>
    </p:spTree>
    <p:extLst>
      <p:ext uri="{BB962C8B-B14F-4D97-AF65-F5344CB8AC3E}">
        <p14:creationId xmlns:p14="http://schemas.microsoft.com/office/powerpoint/2010/main" val="655814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CA2B0E-DDD5-4C1C-BE6E-D909326ED600}" type="slidenum">
              <a:rPr lang="es-ES" altLang="es-ES"/>
              <a:pPr/>
              <a:t>‹Nº›</a:t>
            </a:fld>
            <a:endParaRPr lang="es-ES" altLang="es-ES"/>
          </a:p>
        </p:txBody>
      </p:sp>
    </p:spTree>
    <p:extLst>
      <p:ext uri="{BB962C8B-B14F-4D97-AF65-F5344CB8AC3E}">
        <p14:creationId xmlns:p14="http://schemas.microsoft.com/office/powerpoint/2010/main" val="305199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3">
            <a:extLst>
              <a:ext uri="{FF2B5EF4-FFF2-40B4-BE49-F238E27FC236}">
                <a16:creationId xmlns:a16="http://schemas.microsoft.com/office/drawing/2014/main" id="{682A51A9-D5CF-4EE3-B1D0-4B01111F0808}"/>
              </a:ext>
            </a:extLst>
          </p:cNvPr>
          <p:cNvSpPr>
            <a:spLocks noGrp="1" noChangeArrowheads="1"/>
          </p:cNvSpPr>
          <p:nvPr>
            <p:ph type="dt" idx="10"/>
          </p:nvPr>
        </p:nvSpPr>
        <p:spPr>
          <a:ln/>
        </p:spPr>
        <p:txBody>
          <a:bodyPr/>
          <a:lstStyle>
            <a:lvl1pPr>
              <a:defRPr/>
            </a:lvl1pPr>
          </a:lstStyle>
          <a:p>
            <a:pPr>
              <a:defRPr/>
            </a:pPr>
            <a:endParaRPr lang="es-AR"/>
          </a:p>
        </p:txBody>
      </p:sp>
      <p:sp>
        <p:nvSpPr>
          <p:cNvPr id="5" name="Rectangle 4">
            <a:extLst>
              <a:ext uri="{FF2B5EF4-FFF2-40B4-BE49-F238E27FC236}">
                <a16:creationId xmlns:a16="http://schemas.microsoft.com/office/drawing/2014/main" id="{D11697C0-DF44-415F-855D-68BAE57B7A94}"/>
              </a:ext>
            </a:extLst>
          </p:cNvPr>
          <p:cNvSpPr>
            <a:spLocks noGrp="1" noChangeArrowheads="1"/>
          </p:cNvSpPr>
          <p:nvPr>
            <p:ph type="ftr" idx="11"/>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B8B5466D-A29E-43BC-8E5F-A59BC9DA0D5E}"/>
              </a:ext>
            </a:extLst>
          </p:cNvPr>
          <p:cNvSpPr>
            <a:spLocks noGrp="1" noChangeArrowheads="1"/>
          </p:cNvSpPr>
          <p:nvPr>
            <p:ph type="sldNum" idx="12"/>
          </p:nvPr>
        </p:nvSpPr>
        <p:spPr>
          <a:ln/>
        </p:spPr>
        <p:txBody>
          <a:bodyPr/>
          <a:lstStyle>
            <a:lvl1pPr>
              <a:defRPr/>
            </a:lvl1pPr>
          </a:lstStyle>
          <a:p>
            <a:fld id="{47272D19-883C-4519-BECF-8E6291D9CFA8}" type="slidenum">
              <a:rPr lang="es-AR" altLang="es-ES"/>
              <a:pPr/>
              <a:t>‹Nº›</a:t>
            </a:fld>
            <a:endParaRPr lang="es-AR" altLang="es-ES"/>
          </a:p>
        </p:txBody>
      </p:sp>
    </p:spTree>
    <p:extLst>
      <p:ext uri="{BB962C8B-B14F-4D97-AF65-F5344CB8AC3E}">
        <p14:creationId xmlns:p14="http://schemas.microsoft.com/office/powerpoint/2010/main" val="2839383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9475E-8246-4070-A867-70119B8AE4CF}" type="slidenum">
              <a:rPr lang="es-ES" altLang="es-ES"/>
              <a:pPr/>
              <a:t>‹Nº›</a:t>
            </a:fld>
            <a:endParaRPr lang="es-ES" altLang="es-ES"/>
          </a:p>
        </p:txBody>
      </p:sp>
    </p:spTree>
    <p:extLst>
      <p:ext uri="{BB962C8B-B14F-4D97-AF65-F5344CB8AC3E}">
        <p14:creationId xmlns:p14="http://schemas.microsoft.com/office/powerpoint/2010/main" val="3079102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AE1F7-28EB-41F9-8B33-A5C9EC250020}" type="slidenum">
              <a:rPr lang="es-ES" altLang="es-ES"/>
              <a:pPr/>
              <a:t>‹Nº›</a:t>
            </a:fld>
            <a:endParaRPr lang="es-ES" altLang="es-ES"/>
          </a:p>
        </p:txBody>
      </p:sp>
    </p:spTree>
    <p:extLst>
      <p:ext uri="{BB962C8B-B14F-4D97-AF65-F5344CB8AC3E}">
        <p14:creationId xmlns:p14="http://schemas.microsoft.com/office/powerpoint/2010/main" val="3939465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19F37-2B65-48D5-B4FE-52C21619370E}" type="slidenum">
              <a:rPr lang="es-ES" altLang="es-ES"/>
              <a:pPr/>
              <a:t>‹Nº›</a:t>
            </a:fld>
            <a:endParaRPr lang="es-ES" altLang="es-ES"/>
          </a:p>
        </p:txBody>
      </p:sp>
    </p:spTree>
    <p:extLst>
      <p:ext uri="{BB962C8B-B14F-4D97-AF65-F5344CB8AC3E}">
        <p14:creationId xmlns:p14="http://schemas.microsoft.com/office/powerpoint/2010/main" val="2427855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5F6D79-EC34-4840-BBCB-B39C0CF00CFB}" type="slidenum">
              <a:rPr lang="es-ES" altLang="es-ES"/>
              <a:pPr/>
              <a:t>‹Nº›</a:t>
            </a:fld>
            <a:endParaRPr lang="es-ES" altLang="es-ES"/>
          </a:p>
        </p:txBody>
      </p:sp>
    </p:spTree>
    <p:extLst>
      <p:ext uri="{BB962C8B-B14F-4D97-AF65-F5344CB8AC3E}">
        <p14:creationId xmlns:p14="http://schemas.microsoft.com/office/powerpoint/2010/main" val="392987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3">
            <a:extLst>
              <a:ext uri="{FF2B5EF4-FFF2-40B4-BE49-F238E27FC236}">
                <a16:creationId xmlns:a16="http://schemas.microsoft.com/office/drawing/2014/main" id="{34A6835D-510D-4E0F-B9EF-3B6B2119373C}"/>
              </a:ext>
            </a:extLst>
          </p:cNvPr>
          <p:cNvSpPr>
            <a:spLocks noGrp="1" noChangeArrowheads="1"/>
          </p:cNvSpPr>
          <p:nvPr>
            <p:ph type="dt" idx="10"/>
          </p:nvPr>
        </p:nvSpPr>
        <p:spPr>
          <a:ln/>
        </p:spPr>
        <p:txBody>
          <a:bodyPr/>
          <a:lstStyle>
            <a:lvl1pPr>
              <a:defRPr/>
            </a:lvl1pPr>
          </a:lstStyle>
          <a:p>
            <a:pPr>
              <a:defRPr/>
            </a:pPr>
            <a:endParaRPr lang="es-AR"/>
          </a:p>
        </p:txBody>
      </p:sp>
      <p:sp>
        <p:nvSpPr>
          <p:cNvPr id="5" name="Rectangle 4">
            <a:extLst>
              <a:ext uri="{FF2B5EF4-FFF2-40B4-BE49-F238E27FC236}">
                <a16:creationId xmlns:a16="http://schemas.microsoft.com/office/drawing/2014/main" id="{C23A2161-D334-4745-8C3D-506BA77228EB}"/>
              </a:ext>
            </a:extLst>
          </p:cNvPr>
          <p:cNvSpPr>
            <a:spLocks noGrp="1" noChangeArrowheads="1"/>
          </p:cNvSpPr>
          <p:nvPr>
            <p:ph type="ftr" idx="11"/>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5917E923-3310-4CD6-8F00-870ABC132CC0}"/>
              </a:ext>
            </a:extLst>
          </p:cNvPr>
          <p:cNvSpPr>
            <a:spLocks noGrp="1" noChangeArrowheads="1"/>
          </p:cNvSpPr>
          <p:nvPr>
            <p:ph type="sldNum" idx="12"/>
          </p:nvPr>
        </p:nvSpPr>
        <p:spPr>
          <a:ln/>
        </p:spPr>
        <p:txBody>
          <a:bodyPr/>
          <a:lstStyle>
            <a:lvl1pPr>
              <a:defRPr/>
            </a:lvl1pPr>
          </a:lstStyle>
          <a:p>
            <a:fld id="{B2B97290-61E5-49B1-B959-22B7799F45E7}" type="slidenum">
              <a:rPr lang="es-AR" altLang="es-ES"/>
              <a:pPr/>
              <a:t>‹Nº›</a:t>
            </a:fld>
            <a:endParaRPr lang="es-AR" altLang="es-ES"/>
          </a:p>
        </p:txBody>
      </p:sp>
    </p:spTree>
    <p:extLst>
      <p:ext uri="{BB962C8B-B14F-4D97-AF65-F5344CB8AC3E}">
        <p14:creationId xmlns:p14="http://schemas.microsoft.com/office/powerpoint/2010/main" val="41025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3">
            <a:extLst>
              <a:ext uri="{FF2B5EF4-FFF2-40B4-BE49-F238E27FC236}">
                <a16:creationId xmlns:a16="http://schemas.microsoft.com/office/drawing/2014/main" id="{34786B62-6822-4D89-BE73-042C5CE75096}"/>
              </a:ext>
            </a:extLst>
          </p:cNvPr>
          <p:cNvSpPr>
            <a:spLocks noGrp="1" noChangeArrowheads="1"/>
          </p:cNvSpPr>
          <p:nvPr>
            <p:ph type="dt" idx="10"/>
          </p:nvPr>
        </p:nvSpPr>
        <p:spPr>
          <a:ln/>
        </p:spPr>
        <p:txBody>
          <a:bodyPr/>
          <a:lstStyle>
            <a:lvl1pPr>
              <a:defRPr/>
            </a:lvl1pPr>
          </a:lstStyle>
          <a:p>
            <a:pPr>
              <a:defRPr/>
            </a:pPr>
            <a:endParaRPr lang="es-AR"/>
          </a:p>
        </p:txBody>
      </p:sp>
      <p:sp>
        <p:nvSpPr>
          <p:cNvPr id="6" name="Rectangle 4">
            <a:extLst>
              <a:ext uri="{FF2B5EF4-FFF2-40B4-BE49-F238E27FC236}">
                <a16:creationId xmlns:a16="http://schemas.microsoft.com/office/drawing/2014/main" id="{9B63EA54-2444-480B-ACA3-F2ABCB57E1AB}"/>
              </a:ext>
            </a:extLst>
          </p:cNvPr>
          <p:cNvSpPr>
            <a:spLocks noGrp="1" noChangeArrowheads="1"/>
          </p:cNvSpPr>
          <p:nvPr>
            <p:ph type="ftr" idx="11"/>
          </p:nvPr>
        </p:nvSpPr>
        <p:spPr>
          <a:ln/>
        </p:spPr>
        <p:txBody>
          <a:bodyPr/>
          <a:lstStyle>
            <a:lvl1pPr>
              <a:defRPr/>
            </a:lvl1pPr>
          </a:lstStyle>
          <a:p>
            <a:pPr>
              <a:defRPr/>
            </a:pPr>
            <a:endParaRPr lang="es-AR"/>
          </a:p>
        </p:txBody>
      </p:sp>
      <p:sp>
        <p:nvSpPr>
          <p:cNvPr id="7" name="Rectangle 5">
            <a:extLst>
              <a:ext uri="{FF2B5EF4-FFF2-40B4-BE49-F238E27FC236}">
                <a16:creationId xmlns:a16="http://schemas.microsoft.com/office/drawing/2014/main" id="{15A0B556-55E6-48C9-92A9-FD0CA6AA6445}"/>
              </a:ext>
            </a:extLst>
          </p:cNvPr>
          <p:cNvSpPr>
            <a:spLocks noGrp="1" noChangeArrowheads="1"/>
          </p:cNvSpPr>
          <p:nvPr>
            <p:ph type="sldNum" idx="12"/>
          </p:nvPr>
        </p:nvSpPr>
        <p:spPr>
          <a:ln/>
        </p:spPr>
        <p:txBody>
          <a:bodyPr/>
          <a:lstStyle>
            <a:lvl1pPr>
              <a:defRPr/>
            </a:lvl1pPr>
          </a:lstStyle>
          <a:p>
            <a:fld id="{0453858C-9359-47C3-A22D-8B61A3071D0B}" type="slidenum">
              <a:rPr lang="es-AR" altLang="es-ES"/>
              <a:pPr/>
              <a:t>‹Nº›</a:t>
            </a:fld>
            <a:endParaRPr lang="es-AR" altLang="es-ES"/>
          </a:p>
        </p:txBody>
      </p:sp>
    </p:spTree>
    <p:extLst>
      <p:ext uri="{BB962C8B-B14F-4D97-AF65-F5344CB8AC3E}">
        <p14:creationId xmlns:p14="http://schemas.microsoft.com/office/powerpoint/2010/main" val="17273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3">
            <a:extLst>
              <a:ext uri="{FF2B5EF4-FFF2-40B4-BE49-F238E27FC236}">
                <a16:creationId xmlns:a16="http://schemas.microsoft.com/office/drawing/2014/main" id="{2C245FF2-57E6-4140-B786-7D5693B4ACE2}"/>
              </a:ext>
            </a:extLst>
          </p:cNvPr>
          <p:cNvSpPr>
            <a:spLocks noGrp="1" noChangeArrowheads="1"/>
          </p:cNvSpPr>
          <p:nvPr>
            <p:ph type="dt" idx="10"/>
          </p:nvPr>
        </p:nvSpPr>
        <p:spPr>
          <a:ln/>
        </p:spPr>
        <p:txBody>
          <a:bodyPr/>
          <a:lstStyle>
            <a:lvl1pPr>
              <a:defRPr/>
            </a:lvl1pPr>
          </a:lstStyle>
          <a:p>
            <a:pPr>
              <a:defRPr/>
            </a:pPr>
            <a:endParaRPr lang="es-AR"/>
          </a:p>
        </p:txBody>
      </p:sp>
      <p:sp>
        <p:nvSpPr>
          <p:cNvPr id="8" name="Rectangle 4">
            <a:extLst>
              <a:ext uri="{FF2B5EF4-FFF2-40B4-BE49-F238E27FC236}">
                <a16:creationId xmlns:a16="http://schemas.microsoft.com/office/drawing/2014/main" id="{5E2AA458-087E-4BA9-BD30-502DBD0EB975}"/>
              </a:ext>
            </a:extLst>
          </p:cNvPr>
          <p:cNvSpPr>
            <a:spLocks noGrp="1" noChangeArrowheads="1"/>
          </p:cNvSpPr>
          <p:nvPr>
            <p:ph type="ftr" idx="11"/>
          </p:nvPr>
        </p:nvSpPr>
        <p:spPr>
          <a:ln/>
        </p:spPr>
        <p:txBody>
          <a:bodyPr/>
          <a:lstStyle>
            <a:lvl1pPr>
              <a:defRPr/>
            </a:lvl1pPr>
          </a:lstStyle>
          <a:p>
            <a:pPr>
              <a:defRPr/>
            </a:pPr>
            <a:endParaRPr lang="es-AR"/>
          </a:p>
        </p:txBody>
      </p:sp>
      <p:sp>
        <p:nvSpPr>
          <p:cNvPr id="9" name="Rectangle 5">
            <a:extLst>
              <a:ext uri="{FF2B5EF4-FFF2-40B4-BE49-F238E27FC236}">
                <a16:creationId xmlns:a16="http://schemas.microsoft.com/office/drawing/2014/main" id="{793FC16B-EA80-4837-8147-E4571DDF5E40}"/>
              </a:ext>
            </a:extLst>
          </p:cNvPr>
          <p:cNvSpPr>
            <a:spLocks noGrp="1" noChangeArrowheads="1"/>
          </p:cNvSpPr>
          <p:nvPr>
            <p:ph type="sldNum" idx="12"/>
          </p:nvPr>
        </p:nvSpPr>
        <p:spPr>
          <a:ln/>
        </p:spPr>
        <p:txBody>
          <a:bodyPr/>
          <a:lstStyle>
            <a:lvl1pPr>
              <a:defRPr/>
            </a:lvl1pPr>
          </a:lstStyle>
          <a:p>
            <a:fld id="{59951B2D-839D-4DBF-8F08-241F0E2777DF}" type="slidenum">
              <a:rPr lang="es-AR" altLang="es-ES"/>
              <a:pPr/>
              <a:t>‹Nº›</a:t>
            </a:fld>
            <a:endParaRPr lang="es-AR" altLang="es-ES"/>
          </a:p>
        </p:txBody>
      </p:sp>
    </p:spTree>
    <p:extLst>
      <p:ext uri="{BB962C8B-B14F-4D97-AF65-F5344CB8AC3E}">
        <p14:creationId xmlns:p14="http://schemas.microsoft.com/office/powerpoint/2010/main" val="285821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3">
            <a:extLst>
              <a:ext uri="{FF2B5EF4-FFF2-40B4-BE49-F238E27FC236}">
                <a16:creationId xmlns:a16="http://schemas.microsoft.com/office/drawing/2014/main" id="{952BD241-0F01-4F6D-ACBD-1BF5E5E93CBD}"/>
              </a:ext>
            </a:extLst>
          </p:cNvPr>
          <p:cNvSpPr>
            <a:spLocks noGrp="1" noChangeArrowheads="1"/>
          </p:cNvSpPr>
          <p:nvPr>
            <p:ph type="dt" idx="10"/>
          </p:nvPr>
        </p:nvSpPr>
        <p:spPr>
          <a:ln/>
        </p:spPr>
        <p:txBody>
          <a:bodyPr/>
          <a:lstStyle>
            <a:lvl1pPr>
              <a:defRPr/>
            </a:lvl1pPr>
          </a:lstStyle>
          <a:p>
            <a:pPr>
              <a:defRPr/>
            </a:pPr>
            <a:endParaRPr lang="es-AR"/>
          </a:p>
        </p:txBody>
      </p:sp>
      <p:sp>
        <p:nvSpPr>
          <p:cNvPr id="4" name="Rectangle 4">
            <a:extLst>
              <a:ext uri="{FF2B5EF4-FFF2-40B4-BE49-F238E27FC236}">
                <a16:creationId xmlns:a16="http://schemas.microsoft.com/office/drawing/2014/main" id="{FD10ED6E-2DDA-47D8-8F8A-E5621F1BE893}"/>
              </a:ext>
            </a:extLst>
          </p:cNvPr>
          <p:cNvSpPr>
            <a:spLocks noGrp="1" noChangeArrowheads="1"/>
          </p:cNvSpPr>
          <p:nvPr>
            <p:ph type="ftr" idx="11"/>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F979D33F-124C-4F4D-903C-596AB6732C5E}"/>
              </a:ext>
            </a:extLst>
          </p:cNvPr>
          <p:cNvSpPr>
            <a:spLocks noGrp="1" noChangeArrowheads="1"/>
          </p:cNvSpPr>
          <p:nvPr>
            <p:ph type="sldNum" idx="12"/>
          </p:nvPr>
        </p:nvSpPr>
        <p:spPr>
          <a:ln/>
        </p:spPr>
        <p:txBody>
          <a:bodyPr/>
          <a:lstStyle>
            <a:lvl1pPr>
              <a:defRPr/>
            </a:lvl1pPr>
          </a:lstStyle>
          <a:p>
            <a:fld id="{043B882D-13FB-4350-815B-99724C534E1F}" type="slidenum">
              <a:rPr lang="es-AR" altLang="es-ES"/>
              <a:pPr/>
              <a:t>‹Nº›</a:t>
            </a:fld>
            <a:endParaRPr lang="es-AR" altLang="es-ES"/>
          </a:p>
        </p:txBody>
      </p:sp>
    </p:spTree>
    <p:extLst>
      <p:ext uri="{BB962C8B-B14F-4D97-AF65-F5344CB8AC3E}">
        <p14:creationId xmlns:p14="http://schemas.microsoft.com/office/powerpoint/2010/main" val="155297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C9555D2-80CD-446B-A470-381F5A9EB46A}"/>
              </a:ext>
            </a:extLst>
          </p:cNvPr>
          <p:cNvSpPr>
            <a:spLocks noGrp="1" noChangeArrowheads="1"/>
          </p:cNvSpPr>
          <p:nvPr>
            <p:ph type="dt" idx="10"/>
          </p:nvPr>
        </p:nvSpPr>
        <p:spPr>
          <a:ln/>
        </p:spPr>
        <p:txBody>
          <a:bodyPr/>
          <a:lstStyle>
            <a:lvl1pPr>
              <a:defRPr/>
            </a:lvl1pPr>
          </a:lstStyle>
          <a:p>
            <a:pPr>
              <a:defRPr/>
            </a:pPr>
            <a:endParaRPr lang="es-AR"/>
          </a:p>
        </p:txBody>
      </p:sp>
      <p:sp>
        <p:nvSpPr>
          <p:cNvPr id="3" name="Rectangle 4">
            <a:extLst>
              <a:ext uri="{FF2B5EF4-FFF2-40B4-BE49-F238E27FC236}">
                <a16:creationId xmlns:a16="http://schemas.microsoft.com/office/drawing/2014/main" id="{726AE5C6-4045-4E38-A275-DE44C86A7F10}"/>
              </a:ext>
            </a:extLst>
          </p:cNvPr>
          <p:cNvSpPr>
            <a:spLocks noGrp="1" noChangeArrowheads="1"/>
          </p:cNvSpPr>
          <p:nvPr>
            <p:ph type="ftr" idx="11"/>
          </p:nvPr>
        </p:nvSpPr>
        <p:spPr>
          <a:ln/>
        </p:spPr>
        <p:txBody>
          <a:bodyPr/>
          <a:lstStyle>
            <a:lvl1pPr>
              <a:defRPr/>
            </a:lvl1pPr>
          </a:lstStyle>
          <a:p>
            <a:pPr>
              <a:defRPr/>
            </a:pPr>
            <a:endParaRPr lang="es-AR"/>
          </a:p>
        </p:txBody>
      </p:sp>
      <p:sp>
        <p:nvSpPr>
          <p:cNvPr id="4" name="Rectangle 5">
            <a:extLst>
              <a:ext uri="{FF2B5EF4-FFF2-40B4-BE49-F238E27FC236}">
                <a16:creationId xmlns:a16="http://schemas.microsoft.com/office/drawing/2014/main" id="{A8890808-276B-4FED-BD14-A4F29E2F51BC}"/>
              </a:ext>
            </a:extLst>
          </p:cNvPr>
          <p:cNvSpPr>
            <a:spLocks noGrp="1" noChangeArrowheads="1"/>
          </p:cNvSpPr>
          <p:nvPr>
            <p:ph type="sldNum" idx="12"/>
          </p:nvPr>
        </p:nvSpPr>
        <p:spPr>
          <a:ln/>
        </p:spPr>
        <p:txBody>
          <a:bodyPr/>
          <a:lstStyle>
            <a:lvl1pPr>
              <a:defRPr/>
            </a:lvl1pPr>
          </a:lstStyle>
          <a:p>
            <a:fld id="{9E77961C-6F1E-4FEF-A254-8F12FE5456D4}" type="slidenum">
              <a:rPr lang="es-AR" altLang="es-ES"/>
              <a:pPr/>
              <a:t>‹Nº›</a:t>
            </a:fld>
            <a:endParaRPr lang="es-AR" altLang="es-ES"/>
          </a:p>
        </p:txBody>
      </p:sp>
    </p:spTree>
    <p:extLst>
      <p:ext uri="{BB962C8B-B14F-4D97-AF65-F5344CB8AC3E}">
        <p14:creationId xmlns:p14="http://schemas.microsoft.com/office/powerpoint/2010/main" val="222682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EBB57977-C685-47FD-84C8-606738D71D07}"/>
              </a:ext>
            </a:extLst>
          </p:cNvPr>
          <p:cNvSpPr>
            <a:spLocks noGrp="1" noChangeArrowheads="1"/>
          </p:cNvSpPr>
          <p:nvPr>
            <p:ph type="dt" idx="10"/>
          </p:nvPr>
        </p:nvSpPr>
        <p:spPr>
          <a:ln/>
        </p:spPr>
        <p:txBody>
          <a:bodyPr/>
          <a:lstStyle>
            <a:lvl1pPr>
              <a:defRPr/>
            </a:lvl1pPr>
          </a:lstStyle>
          <a:p>
            <a:pPr>
              <a:defRPr/>
            </a:pPr>
            <a:endParaRPr lang="es-AR"/>
          </a:p>
        </p:txBody>
      </p:sp>
      <p:sp>
        <p:nvSpPr>
          <p:cNvPr id="6" name="Rectangle 4">
            <a:extLst>
              <a:ext uri="{FF2B5EF4-FFF2-40B4-BE49-F238E27FC236}">
                <a16:creationId xmlns:a16="http://schemas.microsoft.com/office/drawing/2014/main" id="{DC90BB2E-75D2-4F32-8F22-D0D4B59001C4}"/>
              </a:ext>
            </a:extLst>
          </p:cNvPr>
          <p:cNvSpPr>
            <a:spLocks noGrp="1" noChangeArrowheads="1"/>
          </p:cNvSpPr>
          <p:nvPr>
            <p:ph type="ftr" idx="11"/>
          </p:nvPr>
        </p:nvSpPr>
        <p:spPr>
          <a:ln/>
        </p:spPr>
        <p:txBody>
          <a:bodyPr/>
          <a:lstStyle>
            <a:lvl1pPr>
              <a:defRPr/>
            </a:lvl1pPr>
          </a:lstStyle>
          <a:p>
            <a:pPr>
              <a:defRPr/>
            </a:pPr>
            <a:endParaRPr lang="es-AR"/>
          </a:p>
        </p:txBody>
      </p:sp>
      <p:sp>
        <p:nvSpPr>
          <p:cNvPr id="7" name="Rectangle 5">
            <a:extLst>
              <a:ext uri="{FF2B5EF4-FFF2-40B4-BE49-F238E27FC236}">
                <a16:creationId xmlns:a16="http://schemas.microsoft.com/office/drawing/2014/main" id="{C5A8481A-AB80-46C1-8F13-342E4D8F0624}"/>
              </a:ext>
            </a:extLst>
          </p:cNvPr>
          <p:cNvSpPr>
            <a:spLocks noGrp="1" noChangeArrowheads="1"/>
          </p:cNvSpPr>
          <p:nvPr>
            <p:ph type="sldNum" idx="12"/>
          </p:nvPr>
        </p:nvSpPr>
        <p:spPr>
          <a:ln/>
        </p:spPr>
        <p:txBody>
          <a:bodyPr/>
          <a:lstStyle>
            <a:lvl1pPr>
              <a:defRPr/>
            </a:lvl1pPr>
          </a:lstStyle>
          <a:p>
            <a:fld id="{E7DD8B1C-0E4E-43BD-88E5-C6FC0C29C86A}" type="slidenum">
              <a:rPr lang="es-AR" altLang="es-ES"/>
              <a:pPr/>
              <a:t>‹Nº›</a:t>
            </a:fld>
            <a:endParaRPr lang="es-AR" altLang="es-ES"/>
          </a:p>
        </p:txBody>
      </p:sp>
    </p:spTree>
    <p:extLst>
      <p:ext uri="{BB962C8B-B14F-4D97-AF65-F5344CB8AC3E}">
        <p14:creationId xmlns:p14="http://schemas.microsoft.com/office/powerpoint/2010/main" val="5277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98CB5F33-D79E-40F5-A437-18F7ACC3C54C}"/>
              </a:ext>
            </a:extLst>
          </p:cNvPr>
          <p:cNvSpPr>
            <a:spLocks noGrp="1" noChangeArrowheads="1"/>
          </p:cNvSpPr>
          <p:nvPr>
            <p:ph type="dt" idx="10"/>
          </p:nvPr>
        </p:nvSpPr>
        <p:spPr>
          <a:ln/>
        </p:spPr>
        <p:txBody>
          <a:bodyPr/>
          <a:lstStyle>
            <a:lvl1pPr>
              <a:defRPr/>
            </a:lvl1pPr>
          </a:lstStyle>
          <a:p>
            <a:pPr>
              <a:defRPr/>
            </a:pPr>
            <a:endParaRPr lang="es-AR"/>
          </a:p>
        </p:txBody>
      </p:sp>
      <p:sp>
        <p:nvSpPr>
          <p:cNvPr id="6" name="Rectangle 4">
            <a:extLst>
              <a:ext uri="{FF2B5EF4-FFF2-40B4-BE49-F238E27FC236}">
                <a16:creationId xmlns:a16="http://schemas.microsoft.com/office/drawing/2014/main" id="{5A340203-995E-4E70-83F2-1F7DB77C8B8F}"/>
              </a:ext>
            </a:extLst>
          </p:cNvPr>
          <p:cNvSpPr>
            <a:spLocks noGrp="1" noChangeArrowheads="1"/>
          </p:cNvSpPr>
          <p:nvPr>
            <p:ph type="ftr" idx="11"/>
          </p:nvPr>
        </p:nvSpPr>
        <p:spPr>
          <a:ln/>
        </p:spPr>
        <p:txBody>
          <a:bodyPr/>
          <a:lstStyle>
            <a:lvl1pPr>
              <a:defRPr/>
            </a:lvl1pPr>
          </a:lstStyle>
          <a:p>
            <a:pPr>
              <a:defRPr/>
            </a:pPr>
            <a:endParaRPr lang="es-AR"/>
          </a:p>
        </p:txBody>
      </p:sp>
      <p:sp>
        <p:nvSpPr>
          <p:cNvPr id="7" name="Rectangle 5">
            <a:extLst>
              <a:ext uri="{FF2B5EF4-FFF2-40B4-BE49-F238E27FC236}">
                <a16:creationId xmlns:a16="http://schemas.microsoft.com/office/drawing/2014/main" id="{CFB631FA-C070-425A-89C1-E38D30098CF7}"/>
              </a:ext>
            </a:extLst>
          </p:cNvPr>
          <p:cNvSpPr>
            <a:spLocks noGrp="1" noChangeArrowheads="1"/>
          </p:cNvSpPr>
          <p:nvPr>
            <p:ph type="sldNum" idx="12"/>
          </p:nvPr>
        </p:nvSpPr>
        <p:spPr>
          <a:ln/>
        </p:spPr>
        <p:txBody>
          <a:bodyPr/>
          <a:lstStyle>
            <a:lvl1pPr>
              <a:defRPr/>
            </a:lvl1pPr>
          </a:lstStyle>
          <a:p>
            <a:fld id="{3E37FAC6-D5C8-4722-A275-178718321E7E}" type="slidenum">
              <a:rPr lang="es-AR" altLang="es-ES"/>
              <a:pPr/>
              <a:t>‹Nº›</a:t>
            </a:fld>
            <a:endParaRPr lang="es-AR" altLang="es-ES"/>
          </a:p>
        </p:txBody>
      </p:sp>
    </p:spTree>
    <p:extLst>
      <p:ext uri="{BB962C8B-B14F-4D97-AF65-F5344CB8AC3E}">
        <p14:creationId xmlns:p14="http://schemas.microsoft.com/office/powerpoint/2010/main" val="236310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2A66124-A1BD-48E3-AF86-C6EFC33C841C}"/>
              </a:ext>
            </a:extLst>
          </p:cNvPr>
          <p:cNvSpPr>
            <a:spLocks noGrp="1" noChangeArrowheads="1"/>
          </p:cNvSpPr>
          <p:nvPr>
            <p:ph type="title"/>
          </p:nvPr>
        </p:nvSpPr>
        <p:spPr bwMode="auto">
          <a:xfrm>
            <a:off x="457200" y="128588"/>
            <a:ext cx="822801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s-ES"/>
              <a:t>Pulse para editar el formato del texto de título</a:t>
            </a:r>
          </a:p>
        </p:txBody>
      </p:sp>
      <p:sp>
        <p:nvSpPr>
          <p:cNvPr id="4099" name="Rectangle 2">
            <a:extLst>
              <a:ext uri="{FF2B5EF4-FFF2-40B4-BE49-F238E27FC236}">
                <a16:creationId xmlns:a16="http://schemas.microsoft.com/office/drawing/2014/main" id="{319A7F2C-EF4B-40E1-8A4C-43B944A6868E}"/>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a:t>Pulse para editar los formatos del texto del esquema</a:t>
            </a:r>
          </a:p>
          <a:p>
            <a:pPr lvl="1"/>
            <a:r>
              <a:rPr lang="en-GB" altLang="es-ES"/>
              <a:t>Segundo nivel del esquema</a:t>
            </a:r>
          </a:p>
          <a:p>
            <a:pPr lvl="2"/>
            <a:r>
              <a:rPr lang="en-GB" altLang="es-ES"/>
              <a:t>Tercer nivel del esquema</a:t>
            </a:r>
          </a:p>
          <a:p>
            <a:pPr lvl="3"/>
            <a:r>
              <a:rPr lang="en-GB" altLang="es-ES"/>
              <a:t>Cuarto nivel del esquema</a:t>
            </a:r>
          </a:p>
          <a:p>
            <a:pPr lvl="4"/>
            <a:r>
              <a:rPr lang="en-GB" altLang="es-ES"/>
              <a:t>Quinto nivel del esquema</a:t>
            </a:r>
          </a:p>
          <a:p>
            <a:pPr lvl="4"/>
            <a:r>
              <a:rPr lang="en-GB" altLang="es-ES"/>
              <a:t>Sexto nivel del esquema</a:t>
            </a:r>
          </a:p>
          <a:p>
            <a:pPr lvl="4"/>
            <a:r>
              <a:rPr lang="en-GB" altLang="es-ES"/>
              <a:t>Séptimo nivel del esquema</a:t>
            </a:r>
          </a:p>
          <a:p>
            <a:pPr lvl="4"/>
            <a:r>
              <a:rPr lang="en-GB" altLang="es-ES"/>
              <a:t>Octavo nivel del esquema</a:t>
            </a:r>
          </a:p>
          <a:p>
            <a:pPr lvl="4"/>
            <a:r>
              <a:rPr lang="en-GB" altLang="es-ES"/>
              <a:t>Noveno nivel del esquema</a:t>
            </a:r>
          </a:p>
        </p:txBody>
      </p:sp>
      <p:sp>
        <p:nvSpPr>
          <p:cNvPr id="1027" name="Rectangle 3">
            <a:extLst>
              <a:ext uri="{FF2B5EF4-FFF2-40B4-BE49-F238E27FC236}">
                <a16:creationId xmlns:a16="http://schemas.microsoft.com/office/drawing/2014/main" id="{9EFD0C8A-3632-44D2-B78A-D338A8A0A994}"/>
              </a:ext>
            </a:extLst>
          </p:cNvPr>
          <p:cNvSpPr>
            <a:spLocks noGrp="1" noChangeArrowheads="1"/>
          </p:cNvSpPr>
          <p:nvPr>
            <p:ph type="dt"/>
          </p:nvPr>
        </p:nvSpPr>
        <p:spPr bwMode="auto">
          <a:xfrm>
            <a:off x="457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MS Gothic" charset="-128"/>
                <a:cs typeface="Arial Unicode MS" charset="0"/>
              </a:defRPr>
            </a:lvl1pPr>
          </a:lstStyle>
          <a:p>
            <a:pPr>
              <a:defRPr/>
            </a:pPr>
            <a:endParaRPr lang="es-AR"/>
          </a:p>
        </p:txBody>
      </p:sp>
      <p:sp>
        <p:nvSpPr>
          <p:cNvPr id="1028" name="Rectangle 4">
            <a:extLst>
              <a:ext uri="{FF2B5EF4-FFF2-40B4-BE49-F238E27FC236}">
                <a16:creationId xmlns:a16="http://schemas.microsoft.com/office/drawing/2014/main" id="{0341DDBE-9C28-4400-B881-C9153460B081}"/>
              </a:ext>
            </a:extLst>
          </p:cNvPr>
          <p:cNvSpPr>
            <a:spLocks noGrp="1" noChangeArrowheads="1"/>
          </p:cNvSpPr>
          <p:nvPr>
            <p:ph type="ftr"/>
          </p:nvPr>
        </p:nvSpPr>
        <p:spPr bwMode="auto">
          <a:xfrm>
            <a:off x="3124200" y="6245225"/>
            <a:ext cx="2894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MS Gothic" charset="-128"/>
                <a:cs typeface="Arial Unicode MS" charset="0"/>
              </a:defRPr>
            </a:lvl1pPr>
          </a:lstStyle>
          <a:p>
            <a:pPr>
              <a:defRPr/>
            </a:pPr>
            <a:endParaRPr lang="es-AR"/>
          </a:p>
        </p:txBody>
      </p:sp>
      <p:sp>
        <p:nvSpPr>
          <p:cNvPr id="1029" name="Rectangle 5">
            <a:extLst>
              <a:ext uri="{FF2B5EF4-FFF2-40B4-BE49-F238E27FC236}">
                <a16:creationId xmlns:a16="http://schemas.microsoft.com/office/drawing/2014/main" id="{D1DE0519-31C3-438D-A6EB-36232275B1F3}"/>
              </a:ext>
            </a:extLst>
          </p:cNvPr>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panose="02020603050405020304" pitchFamily="18" charset="0"/>
              <a:buNone/>
              <a:defRPr sz="1400">
                <a:solidFill>
                  <a:srgbClr val="000000"/>
                </a:solidFill>
                <a:ea typeface="Arial Unicode MS" panose="020B0604020202020204" pitchFamily="34" charset="-128"/>
                <a:cs typeface="Arial Unicode MS" panose="020B0604020202020204" pitchFamily="34" charset="-128"/>
              </a:defRPr>
            </a:lvl1pPr>
          </a:lstStyle>
          <a:p>
            <a:fld id="{F100B670-8EE3-4666-80AD-CDBFC579EA2E}"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4/12/2021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6710-41F0-4F7B-A973-A7C2FEE7F757}" type="slidenum">
              <a:rPr lang="es-ES" altLang="es-ES"/>
              <a:pPr/>
              <a:t>‹Nº›</a:t>
            </a:fld>
            <a:endParaRPr lang="es-ES" altLang="es-ES"/>
          </a:p>
        </p:txBody>
      </p:sp>
    </p:spTree>
    <p:extLst>
      <p:ext uri="{BB962C8B-B14F-4D97-AF65-F5344CB8AC3E}">
        <p14:creationId xmlns:p14="http://schemas.microsoft.com/office/powerpoint/2010/main" val="37573779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193" y="-479"/>
            <a:ext cx="7101526"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6993732"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3" name="Text Box 1">
            <a:extLst>
              <a:ext uri="{FF2B5EF4-FFF2-40B4-BE49-F238E27FC236}">
                <a16:creationId xmlns:a16="http://schemas.microsoft.com/office/drawing/2014/main" id="{3424980D-4116-4E52-9B3A-EC5EDD7E54FE}"/>
              </a:ext>
            </a:extLst>
          </p:cNvPr>
          <p:cNvSpPr txBox="1">
            <a:spLocks noChangeArrowheads="1"/>
          </p:cNvSpPr>
          <p:nvPr/>
        </p:nvSpPr>
        <p:spPr bwMode="auto">
          <a:xfrm>
            <a:off x="603503" y="2600324"/>
            <a:ext cx="5013036" cy="32779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s-ES" sz="4000" b="1" i="0" u="none" strike="noStrike" kern="1200" cap="none" spc="0" normalizeH="0" baseline="0" noProof="0" dirty="0" err="1">
                <a:ln>
                  <a:noFill/>
                </a:ln>
                <a:solidFill>
                  <a:prstClr val="white"/>
                </a:solidFill>
                <a:effectLst/>
                <a:uLnTx/>
                <a:uFillTx/>
                <a:latin typeface="Calibri Light" panose="020F0302020204030204"/>
                <a:ea typeface="Microsoft YaHei" panose="020B0503020204020204" pitchFamily="34" charset="-122"/>
                <a:cs typeface="+mn-cs"/>
              </a:rPr>
              <a:t>Módulo</a:t>
            </a:r>
            <a:r>
              <a:rPr kumimoji="0" lang="en-US" altLang="es-E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mn-cs"/>
              </a:rPr>
              <a:t> 2</a:t>
            </a:r>
            <a:br>
              <a:rPr kumimoji="0" lang="en-US" altLang="es-ES" sz="4000" b="1" i="0" u="none" strike="noStrike" kern="1200" cap="none" spc="0" normalizeH="0" baseline="0" noProof="0" dirty="0">
                <a:ln>
                  <a:noFill/>
                </a:ln>
                <a:solidFill>
                  <a:srgbClr val="000000"/>
                </a:solidFill>
                <a:effectLst/>
                <a:uLnTx/>
                <a:uFillTx/>
                <a:latin typeface="Calibri Light" panose="020F0302020204030204"/>
                <a:ea typeface="Microsoft YaHei" panose="020B0503020204020204" pitchFamily="34" charset="-122"/>
                <a:cs typeface="+mn-cs"/>
              </a:rPr>
            </a:br>
            <a:br>
              <a:rPr kumimoji="0" lang="en-US" altLang="es-ES" sz="4000" b="1" i="0" u="none" strike="noStrike" kern="1200" cap="none" spc="0" normalizeH="0" baseline="0" noProof="0" dirty="0">
                <a:ln>
                  <a:noFill/>
                </a:ln>
                <a:solidFill>
                  <a:srgbClr val="000000"/>
                </a:solidFill>
                <a:effectLst/>
                <a:uLnTx/>
                <a:uFillTx/>
                <a:latin typeface="Calibri Light" panose="020F0302020204030204"/>
                <a:ea typeface="Microsoft YaHei" panose="020B0503020204020204" pitchFamily="34" charset="-122"/>
                <a:cs typeface="+mn-cs"/>
              </a:rPr>
            </a:br>
            <a:endParaRPr kumimoji="0" lang="en-US" altLang="es-E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mn-cs"/>
            </a:endParaRP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s-ES" sz="4000" b="1" dirty="0">
                <a:solidFill>
                  <a:prstClr val="white"/>
                </a:solidFill>
                <a:latin typeface="Calibri Light" panose="020F0302020204030204"/>
                <a:cs typeface="+mn-cs"/>
              </a:rPr>
              <a:t>DE PROGRAMAS</a:t>
            </a: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s-ES" sz="4000" b="1">
                <a:solidFill>
                  <a:prstClr val="white"/>
                </a:solidFill>
                <a:latin typeface="Calibri Light" panose="020F0302020204030204"/>
                <a:cs typeface="+mn-cs"/>
              </a:rPr>
              <a:t>A PROCESOS</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a:extLst>
              <a:ext uri="{FF2B5EF4-FFF2-40B4-BE49-F238E27FC236}">
                <a16:creationId xmlns:a16="http://schemas.microsoft.com/office/drawing/2014/main" id="{08EA491D-9FDD-4FC0-AE7F-5781FF66DB7A}"/>
              </a:ext>
            </a:extLst>
          </p:cNvPr>
          <p:cNvSpPr>
            <a:spLocks noGrp="1" noChangeArrowheads="1"/>
          </p:cNvSpPr>
          <p:nvPr>
            <p:ph type="title"/>
          </p:nvPr>
        </p:nvSpPr>
        <p:spPr>
          <a:xfrm>
            <a:off x="457200" y="190500"/>
            <a:ext cx="8229600" cy="945611"/>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s-ES" sz="4000" b="1" dirty="0"/>
              <a:t>Modelo de Siete Estados</a:t>
            </a:r>
            <a:br>
              <a:rPr lang="es-AR" altLang="es-ES" sz="4000" b="1" dirty="0"/>
            </a:br>
            <a:endParaRPr lang="es-AR" altLang="es-ES" sz="4000" b="1" dirty="0"/>
          </a:p>
        </p:txBody>
      </p:sp>
      <p:graphicFrame>
        <p:nvGraphicFramePr>
          <p:cNvPr id="2050" name="Object 2">
            <a:extLst>
              <a:ext uri="{FF2B5EF4-FFF2-40B4-BE49-F238E27FC236}">
                <a16:creationId xmlns:a16="http://schemas.microsoft.com/office/drawing/2014/main" id="{06BC28CD-F19C-49AA-9944-CD6BC543D53F}"/>
              </a:ext>
            </a:extLst>
          </p:cNvPr>
          <p:cNvGraphicFramePr>
            <a:graphicFrameLocks noChangeAspect="1"/>
          </p:cNvGraphicFramePr>
          <p:nvPr>
            <p:extLst>
              <p:ext uri="{D42A27DB-BD31-4B8C-83A1-F6EECF244321}">
                <p14:modId xmlns:p14="http://schemas.microsoft.com/office/powerpoint/2010/main" val="535231908"/>
              </p:ext>
            </p:extLst>
          </p:nvPr>
        </p:nvGraphicFramePr>
        <p:xfrm>
          <a:off x="457200" y="1341438"/>
          <a:ext cx="8363272" cy="4679850"/>
        </p:xfrm>
        <a:graphic>
          <a:graphicData uri="http://schemas.openxmlformats.org/presentationml/2006/ole">
            <mc:AlternateContent xmlns:mc="http://schemas.openxmlformats.org/markup-compatibility/2006">
              <mc:Choice xmlns:v="urn:schemas-microsoft-com:vml" Requires="v">
                <p:oleObj spid="_x0000_s1026" r:id="rId4" imgW="6891783" imgH="3495203" progId="">
                  <p:embed/>
                </p:oleObj>
              </mc:Choice>
              <mc:Fallback>
                <p:oleObj r:id="rId4" imgW="6891783" imgH="3495203" progId="">
                  <p:embed/>
                  <p:pic>
                    <p:nvPicPr>
                      <p:cNvPr id="2050" name="Object 2">
                        <a:extLst>
                          <a:ext uri="{FF2B5EF4-FFF2-40B4-BE49-F238E27FC236}">
                            <a16:creationId xmlns:a16="http://schemas.microsoft.com/office/drawing/2014/main" id="{06BC28CD-F19C-49AA-9944-CD6BC543D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41438"/>
                        <a:ext cx="8363272" cy="4679850"/>
                      </a:xfrm>
                      <a:prstGeom prst="rect">
                        <a:avLst/>
                      </a:prstGeom>
                      <a:noFill/>
                    </p:spPr>
                  </p:pic>
                </p:oleObj>
              </mc:Fallback>
            </mc:AlternateContent>
          </a:graphicData>
        </a:graphic>
      </p:graphicFrame>
      <p:sp>
        <p:nvSpPr>
          <p:cNvPr id="3" name="CuadroTexto 2">
            <a:extLst>
              <a:ext uri="{FF2B5EF4-FFF2-40B4-BE49-F238E27FC236}">
                <a16:creationId xmlns:a16="http://schemas.microsoft.com/office/drawing/2014/main" id="{326D3260-9051-4F36-9EE3-CD0AE47062DA}"/>
              </a:ext>
            </a:extLst>
          </p:cNvPr>
          <p:cNvSpPr txBox="1"/>
          <p:nvPr/>
        </p:nvSpPr>
        <p:spPr>
          <a:xfrm>
            <a:off x="847641" y="5549414"/>
            <a:ext cx="7714501" cy="64633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Arial"/>
                <a:ea typeface="MS Gothic"/>
                <a:cs typeface="Arial"/>
              </a:rPr>
              <a:t>Los estados agregados  READY/SUSPEND y BLOCKED/SUSPEND corresponden a situaciones relativas a la administración de memoria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EE156DD7-C75E-41DD-9A5D-3665D4241CE6}"/>
              </a:ext>
            </a:extLst>
          </p:cNvPr>
          <p:cNvSpPr>
            <a:spLocks noGrp="1" noChangeArrowheads="1"/>
          </p:cNvSpPr>
          <p:nvPr>
            <p:ph type="title"/>
          </p:nvPr>
        </p:nvSpPr>
        <p:spPr>
          <a:xfrm>
            <a:off x="457200" y="274638"/>
            <a:ext cx="8229600" cy="63408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dirty="0"/>
              <a:t>Estados activos</a:t>
            </a:r>
            <a:r>
              <a:rPr lang="es-ES" altLang="es-ES" dirty="0"/>
              <a:t> </a:t>
            </a:r>
          </a:p>
        </p:txBody>
      </p:sp>
      <p:sp>
        <p:nvSpPr>
          <p:cNvPr id="16387" name="Rectangle 2">
            <a:extLst>
              <a:ext uri="{FF2B5EF4-FFF2-40B4-BE49-F238E27FC236}">
                <a16:creationId xmlns:a16="http://schemas.microsoft.com/office/drawing/2014/main" id="{D4303213-F6C0-4E85-A1C0-E1F78A54DF81}"/>
              </a:ext>
            </a:extLst>
          </p:cNvPr>
          <p:cNvSpPr>
            <a:spLocks noGrp="1" noChangeArrowheads="1"/>
          </p:cNvSpPr>
          <p:nvPr>
            <p:ph type="body" idx="1"/>
          </p:nvPr>
        </p:nvSpPr>
        <p:spPr>
          <a:xfrm>
            <a:off x="457200" y="1484312"/>
            <a:ext cx="8229600" cy="4825007"/>
          </a:xfrm>
        </p:spPr>
        <p:txBody>
          <a:bodyPr/>
          <a:lstStyle/>
          <a:p>
            <a:pPr marL="341313" indent="-341313" eaLnBrk="1" hangingPunct="1">
              <a:lnSpc>
                <a:spcPct val="90000"/>
              </a:lnSpc>
              <a:spcBef>
                <a:spcPts val="6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altLang="es-ES" sz="2400" dirty="0">
                <a:latin typeface="Corbel" panose="020B0503020204020204" pitchFamily="34" charset="0"/>
              </a:rPr>
              <a:t>Son aquellos que compiten por el procesador o están en condiciones de hacerlo </a:t>
            </a:r>
          </a:p>
          <a:p>
            <a:pPr marL="341313" indent="-341313" eaLnBrk="1" hangingPunct="1">
              <a:lnSpc>
                <a:spcPct val="90000"/>
              </a:lnSpc>
              <a:spcBef>
                <a:spcPts val="500"/>
              </a:spcBef>
              <a:buFont typeface="Wingdings" panose="05000000000000000000"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ES" altLang="es-ES" sz="2400" dirty="0">
              <a:latin typeface="Corbel" panose="020B0503020204020204" pitchFamily="34" charset="0"/>
            </a:endParaRPr>
          </a:p>
          <a:p>
            <a:pPr marL="341313" indent="-341313" eaLnBrk="1" hangingPunct="1">
              <a:lnSpc>
                <a:spcPct val="90000"/>
              </a:lnSpc>
              <a:spcBef>
                <a:spcPts val="500"/>
              </a:spcBef>
              <a:buFont typeface="Wingdings" panose="05000000000000000000" pitchFamily="2"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altLang="es-ES" sz="2400" b="1" dirty="0">
                <a:latin typeface="Corbel" panose="020B0503020204020204" pitchFamily="34" charset="0"/>
              </a:rPr>
              <a:t>Ejecución (Running):</a:t>
            </a:r>
            <a:r>
              <a:rPr lang="es-ES" altLang="es-ES" sz="2400" dirty="0">
                <a:latin typeface="Corbel" panose="020B0503020204020204" pitchFamily="34" charset="0"/>
              </a:rPr>
              <a:t>  Estado en el que se encuentra un proceso cuando tiene el control del procesador. </a:t>
            </a:r>
          </a:p>
          <a:p>
            <a:pPr marL="341313" indent="-341313" eaLnBrk="1" hangingPunct="1">
              <a:lnSpc>
                <a:spcPct val="90000"/>
              </a:lnSpc>
              <a:spcBef>
                <a:spcPts val="500"/>
              </a:spcBef>
              <a:buFont typeface="Wingdings" panose="05000000000000000000"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ES" altLang="es-ES" sz="800" dirty="0">
              <a:latin typeface="Corbel" panose="020B0503020204020204" pitchFamily="34" charset="0"/>
            </a:endParaRPr>
          </a:p>
          <a:p>
            <a:pPr marL="341313" indent="-341313" algn="just" eaLnBrk="1" hangingPunct="1">
              <a:lnSpc>
                <a:spcPct val="90000"/>
              </a:lnSpc>
              <a:spcBef>
                <a:spcPts val="500"/>
              </a:spcBef>
              <a:buFont typeface="Wingdings" panose="05000000000000000000" pitchFamily="2"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altLang="es-ES" sz="2400" b="1" dirty="0">
                <a:latin typeface="Corbel" panose="020B0503020204020204" pitchFamily="34" charset="0"/>
              </a:rPr>
              <a:t>Listo o Preparado (</a:t>
            </a:r>
            <a:r>
              <a:rPr lang="es-ES" altLang="es-ES" sz="2400" b="1" dirty="0" err="1">
                <a:latin typeface="Corbel" panose="020B0503020204020204" pitchFamily="34" charset="0"/>
              </a:rPr>
              <a:t>Ready</a:t>
            </a:r>
            <a:r>
              <a:rPr lang="es-ES" altLang="es-ES" sz="2400" b="1" dirty="0">
                <a:latin typeface="Corbel" panose="020B0503020204020204" pitchFamily="34" charset="0"/>
              </a:rPr>
              <a:t>):</a:t>
            </a:r>
            <a:r>
              <a:rPr lang="es-ES" altLang="es-ES" sz="2400" dirty="0">
                <a:latin typeface="Corbel" panose="020B0503020204020204" pitchFamily="34" charset="0"/>
              </a:rPr>
              <a:t> Aquellos procesos que están dispuestos para ser ejecutados. Disponen de todos los recursos para su ejecución y aguardan su turno en una cola de listos (</a:t>
            </a:r>
            <a:r>
              <a:rPr lang="es-ES" altLang="es-ES" sz="2400" i="1" dirty="0" err="1">
                <a:latin typeface="Corbel" panose="020B0503020204020204" pitchFamily="34" charset="0"/>
              </a:rPr>
              <a:t>Ready</a:t>
            </a:r>
            <a:r>
              <a:rPr lang="es-ES" altLang="es-ES" sz="2400" i="1" dirty="0">
                <a:latin typeface="Corbel" panose="020B0503020204020204" pitchFamily="34" charset="0"/>
              </a:rPr>
              <a:t> </a:t>
            </a:r>
            <a:r>
              <a:rPr lang="es-ES" altLang="es-ES" sz="2400" i="1" dirty="0" err="1">
                <a:latin typeface="Corbel" panose="020B0503020204020204" pitchFamily="34" charset="0"/>
              </a:rPr>
              <a:t>Queue</a:t>
            </a:r>
            <a:r>
              <a:rPr lang="es-ES" altLang="es-ES" sz="2400" dirty="0">
                <a:latin typeface="Corbel" panose="020B0503020204020204" pitchFamily="34" charset="0"/>
              </a:rPr>
              <a:t>).</a:t>
            </a:r>
          </a:p>
          <a:p>
            <a:pPr marL="341313" indent="-341313" algn="just" eaLnBrk="1" hangingPunct="1">
              <a:lnSpc>
                <a:spcPct val="90000"/>
              </a:lnSpc>
              <a:spcBef>
                <a:spcPts val="500"/>
              </a:spcBef>
              <a:buFont typeface="Wingdings" panose="05000000000000000000"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ES" altLang="es-ES" sz="800" dirty="0">
              <a:latin typeface="Corbel" panose="020B0503020204020204" pitchFamily="34" charset="0"/>
            </a:endParaRPr>
          </a:p>
          <a:p>
            <a:pPr marL="341313" indent="-341313" algn="just" eaLnBrk="1" hangingPunct="1">
              <a:lnSpc>
                <a:spcPct val="90000"/>
              </a:lnSpc>
              <a:spcBef>
                <a:spcPts val="500"/>
              </a:spcBef>
              <a:buFont typeface="Wingdings" panose="05000000000000000000" pitchFamily="2"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s-ES" altLang="es-ES" sz="2400" b="1" dirty="0">
                <a:latin typeface="Corbel" panose="020B0503020204020204" pitchFamily="34" charset="0"/>
              </a:rPr>
              <a:t>Bloqueado (</a:t>
            </a:r>
            <a:r>
              <a:rPr lang="es-ES" altLang="es-ES" sz="2400" b="1" dirty="0" err="1">
                <a:latin typeface="Corbel" panose="020B0503020204020204" pitchFamily="34" charset="0"/>
              </a:rPr>
              <a:t>Blocked</a:t>
            </a:r>
            <a:r>
              <a:rPr lang="es-ES" altLang="es-ES" sz="2400" b="1" dirty="0">
                <a:latin typeface="Corbel" panose="020B0503020204020204" pitchFamily="34" charset="0"/>
              </a:rPr>
              <a:t>):</a:t>
            </a:r>
            <a:r>
              <a:rPr lang="es-ES" altLang="es-ES" sz="2400" dirty="0">
                <a:latin typeface="Corbel" panose="020B0503020204020204" pitchFamily="34" charset="0"/>
              </a:rPr>
              <a:t> Son los procesos que no pueden ejecutarse de momento por necesitar algún recurso no disponible (generalmente recursos de entrada/salida). </a:t>
            </a:r>
          </a:p>
          <a:p>
            <a:pPr marL="341313" indent="-341313" eaLnBrk="1" hangingPunct="1">
              <a:lnSpc>
                <a:spcPct val="90000"/>
              </a:lnSpc>
              <a:spcBef>
                <a:spcPts val="500"/>
              </a:spcBef>
              <a:buFont typeface="Wingdings" panose="05000000000000000000"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AR" altLang="es-E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63C8A05A-ED6A-46C1-9D57-CD1B30A358DB}"/>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i="1"/>
              <a:t>Estados inactivos:</a:t>
            </a:r>
            <a:r>
              <a:rPr lang="es-ES" altLang="es-ES"/>
              <a:t> </a:t>
            </a:r>
          </a:p>
        </p:txBody>
      </p:sp>
      <p:sp>
        <p:nvSpPr>
          <p:cNvPr id="17411" name="Rectangle 2">
            <a:extLst>
              <a:ext uri="{FF2B5EF4-FFF2-40B4-BE49-F238E27FC236}">
                <a16:creationId xmlns:a16="http://schemas.microsoft.com/office/drawing/2014/main" id="{3B866F20-4ED7-4885-8992-4D22086367B7}"/>
              </a:ext>
            </a:extLst>
          </p:cNvPr>
          <p:cNvSpPr>
            <a:spLocks noGrp="1" noChangeArrowheads="1"/>
          </p:cNvSpPr>
          <p:nvPr>
            <p:ph type="body" idx="1"/>
          </p:nvPr>
        </p:nvSpPr>
        <p:spPr>
          <a:xfrm>
            <a:off x="457200" y="1600200"/>
            <a:ext cx="8229600" cy="4525963"/>
          </a:xfrm>
        </p:spPr>
        <p:txBody>
          <a:bodyPr/>
          <a:lstStyle/>
          <a:p>
            <a:pPr marL="0" indent="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Son aquellos que no pueden competir por el uso del procesador</a:t>
            </a:r>
            <a:r>
              <a:rPr lang="es-AR" altLang="es-ES" sz="2400" dirty="0">
                <a:latin typeface="Corbel" panose="020B0503020204020204" pitchFamily="34" charset="0"/>
              </a:rPr>
              <a:t>.</a:t>
            </a:r>
          </a:p>
          <a:p>
            <a:pPr marL="341313" indent="-341313" eaLnBrk="1" hangingPunct="1">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marL="341313" indent="-341313" eaLnBrk="1" hangingPunct="1">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b="1" dirty="0">
                <a:latin typeface="Corbel" panose="020B0503020204020204" pitchFamily="34" charset="0"/>
              </a:rPr>
              <a:t>Suspendido bloqueado (</a:t>
            </a:r>
            <a:r>
              <a:rPr lang="es-ES" altLang="es-ES" sz="2400" b="1" dirty="0" err="1">
                <a:latin typeface="Corbel" panose="020B0503020204020204" pitchFamily="34" charset="0"/>
              </a:rPr>
              <a:t>Suspend</a:t>
            </a:r>
            <a:r>
              <a:rPr lang="es-ES" altLang="es-ES" sz="2400" b="1" dirty="0">
                <a:latin typeface="Corbel" panose="020B0503020204020204" pitchFamily="34" charset="0"/>
              </a:rPr>
              <a:t> – </a:t>
            </a:r>
            <a:r>
              <a:rPr lang="es-ES" altLang="es-ES" sz="2400" b="1" dirty="0" err="1">
                <a:latin typeface="Corbel" panose="020B0503020204020204" pitchFamily="34" charset="0"/>
              </a:rPr>
              <a:t>Blocked</a:t>
            </a:r>
            <a:r>
              <a:rPr lang="es-ES" altLang="es-ES" sz="2400" b="1" dirty="0">
                <a:latin typeface="Corbel" panose="020B0503020204020204" pitchFamily="34" charset="0"/>
              </a:rPr>
              <a:t>):</a:t>
            </a:r>
            <a:r>
              <a:rPr lang="es-ES" altLang="es-ES" sz="2400" dirty="0">
                <a:latin typeface="Corbel" panose="020B0503020204020204" pitchFamily="34" charset="0"/>
              </a:rPr>
              <a:t>  Es el proceso que fue suspendido en espera de un evento, sin que hayan desaparecido las causas de su bloqueo. </a:t>
            </a:r>
          </a:p>
          <a:p>
            <a:pPr marL="341313" indent="-341313" eaLnBrk="1" hangingPunct="1">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800" dirty="0">
              <a:latin typeface="Corbel" panose="020B0503020204020204" pitchFamily="34" charset="0"/>
            </a:endParaRPr>
          </a:p>
          <a:p>
            <a:pPr marL="341313" indent="-341313" eaLnBrk="1" hangingPunct="1">
              <a:spcBef>
                <a:spcPts val="5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b="1" dirty="0">
                <a:latin typeface="Corbel" panose="020B0503020204020204" pitchFamily="34" charset="0"/>
              </a:rPr>
              <a:t>Suspendido programado (Suspended – </a:t>
            </a:r>
            <a:r>
              <a:rPr lang="es-ES" altLang="es-ES" sz="2400" b="1" dirty="0" err="1">
                <a:latin typeface="Corbel" panose="020B0503020204020204" pitchFamily="34" charset="0"/>
              </a:rPr>
              <a:t>Ready</a:t>
            </a:r>
            <a:r>
              <a:rPr lang="es-ES" altLang="es-ES" sz="2400" b="1" dirty="0">
                <a:latin typeface="Corbel" panose="020B0503020204020204" pitchFamily="34" charset="0"/>
              </a:rPr>
              <a:t>):</a:t>
            </a:r>
            <a:r>
              <a:rPr lang="es-ES" altLang="es-ES" sz="2400" dirty="0">
                <a:latin typeface="Corbel" panose="020B0503020204020204" pitchFamily="34" charset="0"/>
              </a:rPr>
              <a:t> Es el proceso que ha sido suspendido, pero no tiene causa para estar bloqueado.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AB5B3A72-75E3-4EFF-83D1-E073C5BB9BBF}"/>
              </a:ext>
            </a:extLst>
          </p:cNvPr>
          <p:cNvSpPr>
            <a:spLocks noGrp="1" noChangeArrowheads="1"/>
          </p:cNvSpPr>
          <p:nvPr>
            <p:ph type="body"/>
          </p:nvPr>
        </p:nvSpPr>
        <p:spPr>
          <a:xfrm>
            <a:off x="567008" y="837140"/>
            <a:ext cx="8309113" cy="5666094"/>
          </a:xfrm>
        </p:spPr>
        <p:txBody>
          <a:bodyPr anchor="t"/>
          <a:lstStyle/>
          <a:p>
            <a:pPr marL="340995" indent="-340995"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panose="020B0503020204020204" pitchFamily="34" charset="0"/>
              </a:rPr>
              <a:t>Los datos sobre el proceso se guardan en una estructura de datos llamado vector de estado o PCB (</a:t>
            </a:r>
            <a:r>
              <a:rPr lang="es-ES" sz="2400" b="1" dirty="0" err="1">
                <a:latin typeface="Corbel" panose="020B0503020204020204" pitchFamily="34" charset="0"/>
              </a:rPr>
              <a:t>P</a:t>
            </a:r>
            <a:r>
              <a:rPr lang="es-ES" sz="2400" dirty="0" err="1">
                <a:latin typeface="Corbel" panose="020B0503020204020204" pitchFamily="34" charset="0"/>
              </a:rPr>
              <a:t>rocess</a:t>
            </a:r>
            <a:r>
              <a:rPr lang="es-ES" sz="2400" dirty="0">
                <a:latin typeface="Corbel" panose="020B0503020204020204" pitchFamily="34" charset="0"/>
              </a:rPr>
              <a:t> </a:t>
            </a:r>
            <a:r>
              <a:rPr lang="es-ES" sz="2400" b="1" dirty="0">
                <a:latin typeface="Corbel" panose="020B0503020204020204" pitchFamily="34" charset="0"/>
              </a:rPr>
              <a:t>C</a:t>
            </a:r>
            <a:r>
              <a:rPr lang="es-ES" sz="2400" dirty="0">
                <a:latin typeface="Corbel" panose="020B0503020204020204" pitchFamily="34" charset="0"/>
              </a:rPr>
              <a:t>ontrol </a:t>
            </a:r>
            <a:r>
              <a:rPr lang="es-ES" sz="2400" b="1" dirty="0">
                <a:latin typeface="Corbel" panose="020B0503020204020204" pitchFamily="34" charset="0"/>
              </a:rPr>
              <a:t>B</a:t>
            </a:r>
            <a:r>
              <a:rPr lang="es-ES" sz="2400" dirty="0">
                <a:latin typeface="Corbel" panose="020B0503020204020204" pitchFamily="34" charset="0"/>
              </a:rPr>
              <a:t>lock).</a:t>
            </a:r>
          </a:p>
          <a:p>
            <a:pPr marL="340995" indent="-340995"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dirty="0">
              <a:latin typeface="Corbel"/>
            </a:endParaRPr>
          </a:p>
          <a:p>
            <a:pPr marL="340995" indent="-340995" algn="l">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El PCB se almacena en el </a:t>
            </a:r>
            <a:r>
              <a:rPr lang="es-ES" sz="2400" b="1" dirty="0">
                <a:latin typeface="Corbel"/>
              </a:rPr>
              <a:t>STACK</a:t>
            </a:r>
            <a:r>
              <a:rPr lang="es-ES" sz="2400" dirty="0">
                <a:latin typeface="Corbel"/>
              </a:rPr>
              <a:t> (pila) del proceso.</a:t>
            </a:r>
            <a:endParaRPr lang="es-ES" sz="2400" dirty="0">
              <a:latin typeface="Corbel"/>
              <a:cs typeface="Arial"/>
            </a:endParaRPr>
          </a:p>
          <a:p>
            <a:pPr marL="340995" indent="-340995"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dirty="0">
              <a:latin typeface="Corbel" panose="020B0503020204020204" pitchFamily="34" charset="0"/>
            </a:endParaRPr>
          </a:p>
          <a:p>
            <a:pPr marL="340995" indent="-340995"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El </a:t>
            </a:r>
            <a:r>
              <a:rPr lang="es-ES" sz="2400" dirty="0" err="1">
                <a:latin typeface="Corbel"/>
              </a:rPr>
              <a:t>Stack</a:t>
            </a:r>
            <a:r>
              <a:rPr lang="es-ES" sz="2400" dirty="0">
                <a:latin typeface="Corbel"/>
              </a:rPr>
              <a:t> es un área de memoria utilizada para la ejecución del proceso.</a:t>
            </a:r>
            <a:endParaRPr lang="es-ES" sz="2400" dirty="0">
              <a:latin typeface="Corbel"/>
              <a:cs typeface="Arial"/>
            </a:endParaRPr>
          </a:p>
          <a:p>
            <a:pPr marL="340995" indent="-340995"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dirty="0">
              <a:latin typeface="Corbel"/>
            </a:endParaRPr>
          </a:p>
          <a:p>
            <a:pPr marL="340995" indent="-340995" algn="l">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Del </a:t>
            </a:r>
            <a:r>
              <a:rPr lang="es-ES" sz="2400" dirty="0" err="1">
                <a:latin typeface="Corbel"/>
              </a:rPr>
              <a:t>Stack</a:t>
            </a:r>
            <a:r>
              <a:rPr lang="es-ES" sz="2400" dirty="0">
                <a:latin typeface="Corbel"/>
              </a:rPr>
              <a:t> se copia una imagen del proceso que se carga sobre CPU y se ejecuta.</a:t>
            </a:r>
            <a:r>
              <a:rPr lang="es-AR" sz="2400" dirty="0">
                <a:latin typeface="Corbel"/>
              </a:rPr>
              <a:t> </a:t>
            </a:r>
            <a:endParaRPr lang="es-AR">
              <a:latin typeface="Corbel"/>
            </a:endParaRPr>
          </a:p>
          <a:p>
            <a:pPr marL="340995" indent="-340995" algn="l">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AR" sz="2400" dirty="0">
              <a:latin typeface="Corbel"/>
              <a:cs typeface="Arial"/>
            </a:endParaRPr>
          </a:p>
          <a:p>
            <a:pPr marL="340995" indent="-340995" algn="l">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400" dirty="0">
                <a:latin typeface="Corbel"/>
                <a:cs typeface="Arial"/>
              </a:rPr>
              <a:t>El sistema operativo utiliza colas con punteros a los </a:t>
            </a:r>
            <a:r>
              <a:rPr lang="es-AR" sz="2400" dirty="0" err="1">
                <a:latin typeface="Corbel"/>
                <a:cs typeface="Arial"/>
              </a:rPr>
              <a:t>PCBs</a:t>
            </a:r>
            <a:r>
              <a:rPr lang="es-AR" sz="2400" dirty="0">
                <a:latin typeface="Corbel"/>
                <a:cs typeface="Arial"/>
              </a:rPr>
              <a:t> para mantener el registro de estado de los procesos (</a:t>
            </a:r>
            <a:r>
              <a:rPr lang="es-AR" sz="2400" dirty="0" err="1">
                <a:latin typeface="Corbel"/>
                <a:cs typeface="Arial"/>
              </a:rPr>
              <a:t>ej</a:t>
            </a:r>
            <a:r>
              <a:rPr lang="es-AR" sz="2400" dirty="0">
                <a:latin typeface="Corbel"/>
                <a:cs typeface="Arial"/>
              </a:rPr>
              <a:t>: cola de listos, cola de bloqueados, </a:t>
            </a:r>
            <a:r>
              <a:rPr lang="es-AR" sz="2400" dirty="0" err="1">
                <a:latin typeface="Corbel"/>
                <a:cs typeface="Arial"/>
              </a:rPr>
              <a:t>etc</a:t>
            </a:r>
            <a:r>
              <a:rPr lang="es-AR" sz="2400" dirty="0">
                <a:latin typeface="Corbel"/>
                <a:cs typeface="Arial"/>
              </a:rPr>
              <a:t>)</a:t>
            </a:r>
            <a:endParaRPr lang="es-AR" sz="2400" dirty="0">
              <a:latin typeface="Corbel" panose="020B0503020204020204" pitchFamily="34" charset="0"/>
              <a:cs typeface="Arial"/>
            </a:endParaRPr>
          </a:p>
        </p:txBody>
      </p:sp>
      <p:sp>
        <p:nvSpPr>
          <p:cNvPr id="2" name="Título 1">
            <a:extLst>
              <a:ext uri="{FF2B5EF4-FFF2-40B4-BE49-F238E27FC236}">
                <a16:creationId xmlns:a16="http://schemas.microsoft.com/office/drawing/2014/main" id="{605ECBA3-D7E0-4A69-BAC9-D08754C00632}"/>
              </a:ext>
            </a:extLst>
          </p:cNvPr>
          <p:cNvSpPr txBox="1">
            <a:spLocks/>
          </p:cNvSpPr>
          <p:nvPr/>
        </p:nvSpPr>
        <p:spPr bwMode="auto">
          <a:xfrm>
            <a:off x="457200" y="-61080"/>
            <a:ext cx="8228013" cy="89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9pPr>
          </a:lstStyle>
          <a:p>
            <a:r>
              <a:rPr lang="es-ES" b="1" kern="0" dirty="0">
                <a:cs typeface="Arial"/>
              </a:rPr>
              <a:t>Administración de procesos</a:t>
            </a:r>
            <a:endParaRPr lang="es-ES" b="1" dirty="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4FB162A0-C0BC-4362-A759-91835A844985}"/>
              </a:ext>
            </a:extLst>
          </p:cNvPr>
          <p:cNvSpPr>
            <a:spLocks noGrp="1" noChangeArrowheads="1"/>
          </p:cNvSpPr>
          <p:nvPr>
            <p:ph type="title"/>
          </p:nvPr>
        </p:nvSpPr>
        <p:spPr>
          <a:xfrm>
            <a:off x="457200" y="190501"/>
            <a:ext cx="8229600" cy="107826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i="1" dirty="0"/>
              <a:t>El Bloque de Control del Proceso (PCB)</a:t>
            </a:r>
            <a:r>
              <a:rPr lang="es-ES" altLang="es-ES" sz="4000" b="1" dirty="0"/>
              <a:t> </a:t>
            </a:r>
            <a:endParaRPr lang="es-ES" altLang="es-ES" sz="4000" dirty="0"/>
          </a:p>
        </p:txBody>
      </p:sp>
      <p:sp>
        <p:nvSpPr>
          <p:cNvPr id="11267" name="Rectangle 2">
            <a:extLst>
              <a:ext uri="{FF2B5EF4-FFF2-40B4-BE49-F238E27FC236}">
                <a16:creationId xmlns:a16="http://schemas.microsoft.com/office/drawing/2014/main" id="{24FE41DE-E621-4FAE-8590-47EF18AADC42}"/>
              </a:ext>
            </a:extLst>
          </p:cNvPr>
          <p:cNvSpPr>
            <a:spLocks noGrp="1" noChangeArrowheads="1"/>
          </p:cNvSpPr>
          <p:nvPr>
            <p:ph type="body" idx="1"/>
          </p:nvPr>
        </p:nvSpPr>
        <p:spPr>
          <a:xfrm>
            <a:off x="457200" y="1988840"/>
            <a:ext cx="8229600" cy="4137323"/>
          </a:xfrm>
        </p:spPr>
        <p:txBody>
          <a:bodyPr/>
          <a:lstStyle/>
          <a:p>
            <a:pPr marL="341313" indent="-341313" eaLnBrk="1" hangingPunct="1">
              <a:lnSpc>
                <a:spcPct val="90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El Sistema Operativo mantiene para cada proceso un bloque de control o </a:t>
            </a:r>
            <a:r>
              <a:rPr lang="es-ES" altLang="es-ES" sz="2400" i="1" dirty="0" err="1">
                <a:latin typeface="Corbel" panose="020B0503020204020204" pitchFamily="34" charset="0"/>
              </a:rPr>
              <a:t>process</a:t>
            </a:r>
            <a:r>
              <a:rPr lang="es-ES" altLang="es-ES" sz="2400" i="1" dirty="0">
                <a:latin typeface="Corbel" panose="020B0503020204020204" pitchFamily="34" charset="0"/>
              </a:rPr>
              <a:t> control block</a:t>
            </a:r>
            <a:r>
              <a:rPr lang="es-ES" altLang="es-ES" sz="2400" dirty="0">
                <a:latin typeface="Corbel" panose="020B0503020204020204" pitchFamily="34" charset="0"/>
              </a:rPr>
              <a:t> (PCB).</a:t>
            </a:r>
          </a:p>
          <a:p>
            <a:pPr marL="341313" indent="-341313" eaLnBrk="1" hangingPunct="1">
              <a:lnSpc>
                <a:spcPct val="90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800" dirty="0">
              <a:latin typeface="Corbel" panose="020B0503020204020204" pitchFamily="34" charset="0"/>
            </a:endParaRPr>
          </a:p>
          <a:p>
            <a:pPr marL="341313" indent="-341313" eaLnBrk="1" hangingPunct="1">
              <a:lnSpc>
                <a:spcPct val="90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En el PCB se guarda para cada proceso la información necesaria para reanudarlo (cuando es suspendido o desalojado del uso del procesador), y otros datos.</a:t>
            </a:r>
          </a:p>
          <a:p>
            <a:pPr marL="341313" indent="-341313" eaLnBrk="1" hangingPunct="1">
              <a:lnSpc>
                <a:spcPct val="90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800" dirty="0">
              <a:latin typeface="Corbel" panose="020B0503020204020204" pitchFamily="34" charset="0"/>
            </a:endParaRPr>
          </a:p>
          <a:p>
            <a:pPr marL="341313" indent="-341313" eaLnBrk="1" hangingPunct="1">
              <a:lnSpc>
                <a:spcPct val="90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La información contenida en el PCB varia de S.O. en 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E2F78943-E4EC-4DAF-B2F8-763C7F90CA6A}"/>
              </a:ext>
            </a:extLst>
          </p:cNvPr>
          <p:cNvSpPr>
            <a:spLocks noGrp="1" noChangeArrowheads="1"/>
          </p:cNvSpPr>
          <p:nvPr>
            <p:ph type="title"/>
          </p:nvPr>
        </p:nvSpPr>
        <p:spPr>
          <a:xfrm>
            <a:off x="457200" y="190500"/>
            <a:ext cx="8229600" cy="5413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s-ES" sz="4000" b="1" dirty="0"/>
              <a:t>Objetivos del PCB</a:t>
            </a:r>
            <a:r>
              <a:rPr lang="es-ES" altLang="es-ES" sz="4000" dirty="0"/>
              <a:t> </a:t>
            </a:r>
          </a:p>
        </p:txBody>
      </p:sp>
      <p:sp>
        <p:nvSpPr>
          <p:cNvPr id="13315" name="Rectangle 2">
            <a:extLst>
              <a:ext uri="{FF2B5EF4-FFF2-40B4-BE49-F238E27FC236}">
                <a16:creationId xmlns:a16="http://schemas.microsoft.com/office/drawing/2014/main" id="{FBDA3486-850C-48CE-B8BD-8E4B3F610046}"/>
              </a:ext>
            </a:extLst>
          </p:cNvPr>
          <p:cNvSpPr>
            <a:spLocks noGrp="1" noChangeArrowheads="1"/>
          </p:cNvSpPr>
          <p:nvPr>
            <p:ph type="body" idx="1"/>
          </p:nvPr>
        </p:nvSpPr>
        <p:spPr>
          <a:xfrm>
            <a:off x="395536" y="1484784"/>
            <a:ext cx="8291264" cy="4641379"/>
          </a:xfrm>
        </p:spPr>
        <p:txBody>
          <a:bodyPr/>
          <a:lstStyle/>
          <a:p>
            <a:pPr eaLnBrk="1" hangingPunct="1">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Localización de la información sobre el proceso por parte del Sistema Operativo.</a:t>
            </a:r>
            <a:endParaRPr lang="es-ES" sz="2400" dirty="0">
              <a:latin typeface="Corbel" panose="020B0503020204020204" pitchFamily="34" charset="0"/>
            </a:endParaRPr>
          </a:p>
          <a:p>
            <a:pPr eaLnBrk="1" hangingPunct="1">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cs typeface="Arial"/>
            </a:endParaRPr>
          </a:p>
          <a:p>
            <a:pPr eaLnBrk="1" hangingPunct="1">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Mantener registrados los datos del proceso en caso de tener que suspender temporalmente su ejecución o reanudarla. </a:t>
            </a:r>
            <a:endParaRPr lang="es-ES" altLang="es-ES" sz="2400" dirty="0">
              <a:latin typeface="Corbel" panose="020B0503020204020204" pitchFamily="34" charset="0"/>
              <a:cs typeface="Arial"/>
            </a:endParaRPr>
          </a:p>
          <a:p>
            <a:pPr eaLnBrk="1" hangingPunct="1">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eaLnBrk="1" hangingPunct="1">
              <a:lnSpc>
                <a:spcPct val="9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Los datos relativos al estado del proceso siempre se encuentran en memoria central.</a:t>
            </a:r>
            <a:r>
              <a:rPr lang="es-AR" altLang="es-ES" sz="2400" dirty="0">
                <a:latin typeface="Corbel" panose="020B0503020204020204" pitchFamily="34" charset="0"/>
              </a:rPr>
              <a:t> </a:t>
            </a:r>
            <a:endParaRPr lang="es-AR" altLang="es-ES" sz="2400" dirty="0">
              <a:latin typeface="Corbel" panose="020B0503020204020204" pitchFamily="34" charset="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841587F9-BE16-4C97-8058-BB7A5F6842C7}"/>
              </a:ext>
            </a:extLst>
          </p:cNvPr>
          <p:cNvSpPr>
            <a:spLocks noGrp="1" noChangeArrowheads="1"/>
          </p:cNvSpPr>
          <p:nvPr>
            <p:ph type="title"/>
          </p:nvPr>
        </p:nvSpPr>
        <p:spPr>
          <a:xfrm>
            <a:off x="457200" y="188640"/>
            <a:ext cx="8229600" cy="504056"/>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s-ES" sz="4000" b="1" dirty="0"/>
              <a:t>Contenido del PCB</a:t>
            </a:r>
            <a:endParaRPr lang="es-AR" altLang="es-ES" sz="4000" dirty="0">
              <a:cs typeface="Arial"/>
            </a:endParaRPr>
          </a:p>
        </p:txBody>
      </p:sp>
      <p:sp>
        <p:nvSpPr>
          <p:cNvPr id="12291" name="Rectangle 2">
            <a:extLst>
              <a:ext uri="{FF2B5EF4-FFF2-40B4-BE49-F238E27FC236}">
                <a16:creationId xmlns:a16="http://schemas.microsoft.com/office/drawing/2014/main" id="{E8E6CB9E-4417-4B35-9B95-E43DDB9DE286}"/>
              </a:ext>
            </a:extLst>
          </p:cNvPr>
          <p:cNvSpPr>
            <a:spLocks noGrp="1" noChangeArrowheads="1"/>
          </p:cNvSpPr>
          <p:nvPr>
            <p:ph type="body" idx="1"/>
          </p:nvPr>
        </p:nvSpPr>
        <p:spPr>
          <a:xfrm>
            <a:off x="457200" y="1124744"/>
            <a:ext cx="8229600" cy="5399881"/>
          </a:xfrm>
        </p:spPr>
        <p:txBody>
          <a:bodyPr/>
          <a:lstStyle/>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Identificación (única en el sistema)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Identificadores varios del proceso (identificador del dueño, padre, hijos, </a:t>
            </a:r>
            <a:r>
              <a:rPr lang="es-ES" altLang="es-ES" sz="2400" dirty="0" err="1">
                <a:latin typeface="Corbel" panose="020B0503020204020204" pitchFamily="34" charset="0"/>
              </a:rPr>
              <a:t>etc</a:t>
            </a:r>
            <a:r>
              <a:rPr lang="es-ES" altLang="es-ES" sz="2400" dirty="0">
                <a:latin typeface="Corbel" panose="020B0503020204020204" pitchFamily="34" charset="0"/>
              </a:rPr>
              <a:t>)</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altLang="es-ES" sz="2400" dirty="0">
                <a:latin typeface="Corbel" panose="020B0503020204020204" pitchFamily="34" charset="0"/>
              </a:rPr>
              <a:t>Estado (</a:t>
            </a:r>
            <a:r>
              <a:rPr lang="pt-BR" altLang="es-ES" sz="2400" dirty="0" err="1">
                <a:latin typeface="Corbel" panose="020B0503020204020204" pitchFamily="34" charset="0"/>
              </a:rPr>
              <a:t>ejecutando</a:t>
            </a:r>
            <a:r>
              <a:rPr lang="pt-BR" altLang="es-ES" sz="2400" dirty="0">
                <a:latin typeface="Corbel" panose="020B0503020204020204" pitchFamily="34" charset="0"/>
              </a:rPr>
              <a:t>, listo, bloqueado)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altLang="es-ES" sz="2400" dirty="0" err="1">
                <a:latin typeface="Corbel" panose="020B0503020204020204" pitchFamily="34" charset="0"/>
              </a:rPr>
              <a:t>Program</a:t>
            </a:r>
            <a:r>
              <a:rPr lang="pt-BR" altLang="es-ES" sz="2400" dirty="0">
                <a:latin typeface="Corbel" panose="020B0503020204020204" pitchFamily="34" charset="0"/>
              </a:rPr>
              <a:t> </a:t>
            </a:r>
            <a:r>
              <a:rPr lang="pt-BR" altLang="es-ES" sz="2400" dirty="0" err="1">
                <a:latin typeface="Corbel" panose="020B0503020204020204" pitchFamily="34" charset="0"/>
              </a:rPr>
              <a:t>Counter</a:t>
            </a:r>
            <a:r>
              <a:rPr lang="pt-BR" altLang="es-ES" sz="2400" dirty="0">
                <a:latin typeface="Corbel" panose="020B0503020204020204" pitchFamily="34" charset="0"/>
              </a:rPr>
              <a:t>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altLang="es-ES" sz="2400" dirty="0">
                <a:latin typeface="Corbel" panose="020B0503020204020204" pitchFamily="34" charset="0"/>
              </a:rPr>
              <a:t>Registros de CPU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Información para planificación (p.ej., prioridad)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Información para administración de memoria (p.ej., registros base y límite)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Información de I/O: dispositivos y recursos asignados al proceso, archivos abiertos en uso, etc.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Estadísticas y otros: tiempo real y tiempo de CPU usado, etc. </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Privilegios.</a:t>
            </a:r>
          </a:p>
          <a:p>
            <a:pPr marL="341313" indent="-341313" eaLnBrk="1" hangingPunct="1">
              <a:lnSpc>
                <a:spcPct val="80000"/>
              </a:lnSpc>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Otros objetos vinculados al proceso.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433487BD-050E-43A2-8611-8AC009D7D625}"/>
              </a:ext>
            </a:extLst>
          </p:cNvPr>
          <p:cNvSpPr>
            <a:spLocks noGrp="1" noChangeArrowheads="1"/>
          </p:cNvSpPr>
          <p:nvPr>
            <p:ph type="body" idx="1"/>
          </p:nvPr>
        </p:nvSpPr>
        <p:spPr>
          <a:xfrm>
            <a:off x="457200" y="332656"/>
            <a:ext cx="8229600" cy="6120533"/>
          </a:xfrm>
        </p:spPr>
        <p:txBody>
          <a:bodyPr/>
          <a:lstStyle/>
          <a:p>
            <a:pPr marL="0" indent="0" algn="ctr"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sz="4000" b="1" dirty="0">
                <a:latin typeface="+mj-lt"/>
                <a:ea typeface="+mj-ea"/>
                <a:cs typeface="+mj-cs"/>
              </a:rPr>
              <a:t>Cambio de contexto</a:t>
            </a:r>
            <a:endParaRPr lang="es-ES" altLang="es-ES" sz="4000" b="1" dirty="0">
              <a:latin typeface="+mj-lt"/>
              <a:ea typeface="+mj-ea"/>
              <a:cs typeface="+mj-cs"/>
            </a:endParaRPr>
          </a:p>
          <a:p>
            <a:pPr eaLnBrk="1" hangingPunct="1">
              <a:lnSpc>
                <a:spcPct val="9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Se denomina </a:t>
            </a:r>
            <a:r>
              <a:rPr lang="es-ES" altLang="es-ES" sz="2400" i="1" dirty="0">
                <a:latin typeface="Corbel" panose="020B0503020204020204" pitchFamily="34" charset="0"/>
              </a:rPr>
              <a:t>cambio de contexto</a:t>
            </a:r>
            <a:r>
              <a:rPr lang="es-ES" altLang="es-ES" sz="2400" dirty="0">
                <a:latin typeface="Corbel" panose="020B0503020204020204" pitchFamily="34" charset="0"/>
              </a:rPr>
              <a:t> al mecanismo mediante el cual el sistema almacena la información del proceso que se está ejecutando (en registros de la CPU), y pasa a ejecutar otra rutina (un ejemplo típico es la atención del movimiento del mouse).</a:t>
            </a:r>
          </a:p>
          <a:p>
            <a:pPr marL="340995" indent="-340995"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cs typeface="Arial"/>
            </a:endParaRPr>
          </a:p>
          <a:p>
            <a:pPr marL="340995" indent="-340995" algn="ctr" eaLnBrk="1" hangingPunct="1">
              <a:lnSpc>
                <a:spcPct val="90000"/>
              </a:lnSpc>
              <a:spcBef>
                <a:spcPct val="0"/>
              </a:spcBef>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s-ES" sz="4000" b="1" dirty="0">
                <a:latin typeface="+mj-lt"/>
                <a:ea typeface="+mj-ea"/>
                <a:cs typeface="+mj-cs"/>
              </a:rPr>
              <a:t>Cambio de proceso</a:t>
            </a:r>
            <a:endParaRPr lang="es-ES" altLang="es-ES" sz="4000" b="1" dirty="0">
              <a:latin typeface="+mj-lt"/>
              <a:ea typeface="+mj-ea"/>
              <a:cs typeface="+mj-cs"/>
            </a:endParaRPr>
          </a:p>
          <a:p>
            <a:pPr eaLnBrk="1" hangingPunct="1">
              <a:lnSpc>
                <a:spcPct val="9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sz="2400" dirty="0">
                <a:latin typeface="Corbel"/>
              </a:rPr>
              <a:t>Cuando el Sistema Operativo entrega a la CPU un nuevo proceso, debe guardar el estado del proceso que estaba ejecutando, y cargar el estado del nuevo.</a:t>
            </a:r>
            <a:endParaRPr lang="es-AR" altLang="es-ES" sz="2400" dirty="0">
              <a:latin typeface="Corbel" panose="020B0503020204020204" pitchFamily="34" charset="0"/>
            </a:endParaRPr>
          </a:p>
          <a:p>
            <a:pPr eaLnBrk="1" hangingPunct="1">
              <a:lnSpc>
                <a:spcPct val="9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400" dirty="0">
              <a:latin typeface="Corbel" panose="020B0503020204020204" pitchFamily="34" charset="0"/>
            </a:endParaRPr>
          </a:p>
          <a:p>
            <a:pPr eaLnBrk="1" hangingPunct="1">
              <a:lnSpc>
                <a:spcPct val="9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sz="2400" dirty="0">
                <a:latin typeface="Corbel" panose="020B0503020204020204" pitchFamily="34" charset="0"/>
              </a:rPr>
              <a:t>Cuando hay un </a:t>
            </a:r>
            <a:r>
              <a:rPr lang="es-AR" altLang="es-ES" sz="2400" dirty="0" err="1">
                <a:latin typeface="Corbel" panose="020B0503020204020204" pitchFamily="34" charset="0"/>
              </a:rPr>
              <a:t>process</a:t>
            </a:r>
            <a:r>
              <a:rPr lang="es-AR" altLang="es-ES" sz="2400" dirty="0">
                <a:latin typeface="Corbel" panose="020B0503020204020204" pitchFamily="34" charset="0"/>
              </a:rPr>
              <a:t> </a:t>
            </a:r>
            <a:r>
              <a:rPr lang="es-AR" altLang="es-ES" sz="2400" dirty="0" err="1">
                <a:latin typeface="Corbel" panose="020B0503020204020204" pitchFamily="34" charset="0"/>
              </a:rPr>
              <a:t>switch</a:t>
            </a:r>
            <a:r>
              <a:rPr lang="es-AR" altLang="es-ES" sz="2400" dirty="0">
                <a:latin typeface="Corbel" panose="020B0503020204020204" pitchFamily="34" charset="0"/>
              </a:rPr>
              <a:t> hay un </a:t>
            </a:r>
            <a:r>
              <a:rPr lang="es-AR" altLang="es-ES" sz="2400" dirty="0" err="1">
                <a:latin typeface="Corbel" panose="020B0503020204020204" pitchFamily="34" charset="0"/>
              </a:rPr>
              <a:t>context</a:t>
            </a:r>
            <a:r>
              <a:rPr lang="es-AR" altLang="es-ES" sz="2400" dirty="0">
                <a:latin typeface="Corbel" panose="020B0503020204020204" pitchFamily="34" charset="0"/>
              </a:rPr>
              <a:t> </a:t>
            </a:r>
            <a:r>
              <a:rPr lang="es-AR" altLang="es-ES" sz="2400" dirty="0" err="1">
                <a:latin typeface="Corbel" panose="020B0503020204020204" pitchFamily="34" charset="0"/>
              </a:rPr>
              <a:t>switch</a:t>
            </a:r>
            <a:endParaRPr lang="es-AR" altLang="es-ES" sz="2400" dirty="0">
              <a:latin typeface="Corbel" panose="020B0503020204020204" pitchFamily="34" charset="0"/>
            </a:endParaRPr>
          </a:p>
          <a:p>
            <a:pPr eaLnBrk="1" hangingPunct="1">
              <a:lnSpc>
                <a:spcPct val="90000"/>
              </a:lnSpc>
              <a:spcBef>
                <a:spcPts val="6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sz="2400" dirty="0">
                <a:latin typeface="Corbel" panose="020B0503020204020204" pitchFamily="34" charset="0"/>
              </a:rPr>
              <a:t>Pero si hay </a:t>
            </a:r>
            <a:r>
              <a:rPr lang="es-AR" altLang="es-ES" sz="2400" dirty="0" err="1">
                <a:latin typeface="Corbel" panose="020B0503020204020204" pitchFamily="34" charset="0"/>
              </a:rPr>
              <a:t>context</a:t>
            </a:r>
            <a:r>
              <a:rPr lang="es-AR" altLang="es-ES" sz="2400" dirty="0">
                <a:latin typeface="Corbel" panose="020B0503020204020204" pitchFamily="34" charset="0"/>
              </a:rPr>
              <a:t> </a:t>
            </a:r>
            <a:r>
              <a:rPr lang="es-AR" altLang="es-ES" sz="2400" dirty="0" err="1">
                <a:latin typeface="Corbel" panose="020B0503020204020204" pitchFamily="34" charset="0"/>
              </a:rPr>
              <a:t>switch</a:t>
            </a:r>
            <a:r>
              <a:rPr lang="es-AR" altLang="es-ES" sz="2400" dirty="0">
                <a:latin typeface="Corbel" panose="020B0503020204020204" pitchFamily="34" charset="0"/>
              </a:rPr>
              <a:t>, no necesariamente habrá </a:t>
            </a:r>
            <a:r>
              <a:rPr lang="es-AR" altLang="es-ES" sz="2400" dirty="0" err="1">
                <a:latin typeface="Corbel" panose="020B0503020204020204" pitchFamily="34" charset="0"/>
              </a:rPr>
              <a:t>process</a:t>
            </a:r>
            <a:r>
              <a:rPr lang="es-AR" altLang="es-ES" sz="2400" dirty="0">
                <a:latin typeface="Corbel" panose="020B0503020204020204" pitchFamily="34" charset="0"/>
              </a:rPr>
              <a:t> </a:t>
            </a:r>
            <a:r>
              <a:rPr lang="es-AR" altLang="es-ES" sz="2400" dirty="0" err="1">
                <a:latin typeface="Corbel" panose="020B0503020204020204" pitchFamily="34" charset="0"/>
              </a:rPr>
              <a:t>switch</a:t>
            </a:r>
            <a:r>
              <a:rPr lang="es-AR" altLang="es-ES" sz="2400" dirty="0">
                <a:latin typeface="Corbel" panose="020B0503020204020204" pitchFamily="34" charset="0"/>
              </a:rPr>
              <a:t>.</a:t>
            </a:r>
          </a:p>
          <a:p>
            <a:pPr marL="340995" indent="-340995"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400" dirty="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246CC986-D01A-4FB7-804C-DD8EE89CDCFE}"/>
              </a:ext>
            </a:extLst>
          </p:cNvPr>
          <p:cNvSpPr>
            <a:spLocks noGrp="1" noChangeArrowheads="1"/>
          </p:cNvSpPr>
          <p:nvPr>
            <p:ph type="title"/>
          </p:nvPr>
        </p:nvSpPr>
        <p:spPr>
          <a:xfrm>
            <a:off x="457200" y="274638"/>
            <a:ext cx="8229600" cy="850106"/>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dirty="0"/>
              <a:t>Creación de procesos:</a:t>
            </a:r>
            <a:r>
              <a:rPr lang="es-AR" altLang="es-ES" dirty="0"/>
              <a:t> </a:t>
            </a:r>
          </a:p>
        </p:txBody>
      </p:sp>
      <p:sp>
        <p:nvSpPr>
          <p:cNvPr id="25603" name="Rectangle 2">
            <a:extLst>
              <a:ext uri="{FF2B5EF4-FFF2-40B4-BE49-F238E27FC236}">
                <a16:creationId xmlns:a16="http://schemas.microsoft.com/office/drawing/2014/main" id="{2D1662DF-A224-4AE2-8013-640C76A335B5}"/>
              </a:ext>
            </a:extLst>
          </p:cNvPr>
          <p:cNvSpPr>
            <a:spLocks noGrp="1" noChangeArrowheads="1"/>
          </p:cNvSpPr>
          <p:nvPr>
            <p:ph type="body" idx="1"/>
          </p:nvPr>
        </p:nvSpPr>
        <p:spPr>
          <a:xfrm>
            <a:off x="457200" y="1600200"/>
            <a:ext cx="8229600" cy="4924425"/>
          </a:xfrm>
        </p:spPr>
        <p:txBody>
          <a:bodyPr/>
          <a:lstStyle/>
          <a:p>
            <a:pPr eaLnBrk="1" hangingPunct="1">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Todos los procesos son creados por el SO</a:t>
            </a:r>
          </a:p>
          <a:p>
            <a:pPr marL="341313" indent="-341313" eaLnBrk="1" hangingPunct="1">
              <a:lnSpc>
                <a:spcPct val="80000"/>
              </a:lnSpc>
              <a:spcBef>
                <a:spcPts val="7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800" dirty="0"/>
          </a:p>
          <a:p>
            <a:pPr marL="457200" indent="-457200" eaLnBrk="1" hangingPunct="1">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Sin embargo, puede ser útil permitir que un proceso pueda originar la creación de otros procesos</a:t>
            </a:r>
          </a:p>
          <a:p>
            <a:pPr marL="457200" indent="-457200" eaLnBrk="1" hangingPunct="1">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marL="457200" indent="-457200" eaLnBrk="1" hangingPunct="1">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Cuando un  proceso genera a otro, el proceso generador se conoce como proceso padre y el proceso generado es el proceso hijo. </a:t>
            </a:r>
          </a:p>
          <a:p>
            <a:pPr marL="457200" indent="-457200" eaLnBrk="1" hangingPunct="1">
              <a:lnSpc>
                <a:spcPct val="80000"/>
              </a:lnSpc>
              <a:spcBef>
                <a:spcPts val="700"/>
              </a:spcBef>
              <a:buClrTx/>
              <a:buSzTx/>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marL="457200" indent="-457200" eaLnBrk="1" hangingPunct="1">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Normalmente estos procesos necesitan comunicarse y cooperar.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E9AB9AF3-E68F-4191-B1C6-ACB636A7E60F}"/>
              </a:ext>
            </a:extLst>
          </p:cNvPr>
          <p:cNvSpPr>
            <a:spLocks noGrp="1" noChangeArrowheads="1"/>
          </p:cNvSpPr>
          <p:nvPr>
            <p:ph type="title"/>
          </p:nvPr>
        </p:nvSpPr>
        <p:spPr>
          <a:xfrm>
            <a:off x="457200" y="274638"/>
            <a:ext cx="8229600" cy="77809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dirty="0"/>
              <a:t>Existen dos tipos de creación:</a:t>
            </a:r>
          </a:p>
        </p:txBody>
      </p:sp>
      <p:sp>
        <p:nvSpPr>
          <p:cNvPr id="26627" name="Rectangle 2">
            <a:extLst>
              <a:ext uri="{FF2B5EF4-FFF2-40B4-BE49-F238E27FC236}">
                <a16:creationId xmlns:a16="http://schemas.microsoft.com/office/drawing/2014/main" id="{F018A284-2571-49B2-A991-5CE654442007}"/>
              </a:ext>
            </a:extLst>
          </p:cNvPr>
          <p:cNvSpPr>
            <a:spLocks noGrp="1" noChangeArrowheads="1"/>
          </p:cNvSpPr>
          <p:nvPr>
            <p:ph type="body" idx="1"/>
          </p:nvPr>
        </p:nvSpPr>
        <p:spPr>
          <a:xfrm>
            <a:off x="457200" y="1484784"/>
            <a:ext cx="8229600" cy="4995391"/>
          </a:xfrm>
        </p:spPr>
        <p:txBody>
          <a:bodyPr/>
          <a:lstStyle/>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b="1" i="1" dirty="0">
                <a:latin typeface="Corbel" panose="020B0503020204020204" pitchFamily="34" charset="0"/>
              </a:rPr>
              <a:t>Jerárquica </a:t>
            </a:r>
            <a:r>
              <a:rPr lang="es-ES" altLang="es-ES" sz="2400" b="1" dirty="0">
                <a:latin typeface="Corbel" panose="020B0503020204020204" pitchFamily="34" charset="0"/>
              </a:rPr>
              <a:t>:</a:t>
            </a:r>
            <a:r>
              <a:rPr lang="es-ES" altLang="es-ES" sz="2400" dirty="0">
                <a:latin typeface="Corbel" panose="020B0503020204020204" pitchFamily="34" charset="0"/>
              </a:rPr>
              <a:t> Cada proceso que se crea es hijo del proceso creador y hereda el entorno de ejecución de su padre. </a:t>
            </a:r>
          </a:p>
          <a:p>
            <a:pPr marL="341313" indent="-341313"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marL="741363" lvl="1" indent="-284163" eaLnBrk="1" hangingPunct="1">
              <a:lnSpc>
                <a:spcPct val="90000"/>
              </a:lnSpc>
              <a:spcBef>
                <a:spcPts val="5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El Padre continúa ejecutando concurrentemente (paralelo) con sus hijos; o</a:t>
            </a:r>
          </a:p>
          <a:p>
            <a:pPr marL="741363" lvl="1" indent="-284163" eaLnBrk="1" hangingPunct="1">
              <a:lnSpc>
                <a:spcPct val="90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marL="741363" lvl="1" indent="-284163" eaLnBrk="1" hangingPunct="1">
              <a:lnSpc>
                <a:spcPct val="90000"/>
              </a:lnSpc>
              <a:spcBef>
                <a:spcPts val="5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El padre espera a que todos sus hijos hayan terminado y luego sigue él.</a:t>
            </a:r>
          </a:p>
          <a:p>
            <a:pPr marL="341313" indent="-341313" eaLnBrk="1" hangingPunct="1">
              <a:lnSpc>
                <a:spcPct val="90000"/>
              </a:lnSpc>
              <a:spcBef>
                <a:spcPts val="5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400" dirty="0">
              <a:latin typeface="Corbel" panose="020B0503020204020204" pitchFamily="34" charset="0"/>
            </a:endParaRPr>
          </a:p>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b="1" i="1" dirty="0">
                <a:latin typeface="Corbel" panose="020B0503020204020204" pitchFamily="34" charset="0"/>
              </a:rPr>
              <a:t>No Jerárquica:</a:t>
            </a:r>
            <a:r>
              <a:rPr lang="es-ES" altLang="es-ES" sz="2400" dirty="0">
                <a:latin typeface="Corbel" panose="020B0503020204020204" pitchFamily="34" charset="0"/>
              </a:rPr>
              <a:t> cada proceso creado por otro proceso se ejecuta independientemente de su creador en un entorno diferente. (no es muy común).</a:t>
            </a:r>
          </a:p>
          <a:p>
            <a:pPr marL="341313" indent="-341313" eaLnBrk="1" hangingPunct="1">
              <a:lnSpc>
                <a:spcPct val="9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3ECBC749-BC68-475A-A5CF-C05F46280D2D}"/>
              </a:ext>
            </a:extLst>
          </p:cNvPr>
          <p:cNvSpPr>
            <a:spLocks noGrp="1" noChangeArrowheads="1"/>
          </p:cNvSpPr>
          <p:nvPr>
            <p:ph type="title"/>
          </p:nvPr>
        </p:nvSpPr>
        <p:spPr>
          <a:xfrm>
            <a:off x="457200" y="168276"/>
            <a:ext cx="8229600" cy="56356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dirty="0"/>
              <a:t>De Programas A Procesos</a:t>
            </a:r>
            <a:r>
              <a:rPr lang="es-AR" altLang="es-ES" sz="4000" dirty="0"/>
              <a:t> </a:t>
            </a:r>
          </a:p>
        </p:txBody>
      </p:sp>
      <p:sp>
        <p:nvSpPr>
          <p:cNvPr id="7171" name="Rectangle 2">
            <a:extLst>
              <a:ext uri="{FF2B5EF4-FFF2-40B4-BE49-F238E27FC236}">
                <a16:creationId xmlns:a16="http://schemas.microsoft.com/office/drawing/2014/main" id="{2720BF28-3732-479C-9471-6931B8210001}"/>
              </a:ext>
            </a:extLst>
          </p:cNvPr>
          <p:cNvSpPr>
            <a:spLocks noGrp="1" noChangeArrowheads="1"/>
          </p:cNvSpPr>
          <p:nvPr>
            <p:ph type="body" idx="1"/>
          </p:nvPr>
        </p:nvSpPr>
        <p:spPr>
          <a:xfrm>
            <a:off x="457200" y="1052513"/>
            <a:ext cx="8229600" cy="5073650"/>
          </a:xfrm>
        </p:spPr>
        <p:txBody>
          <a:bodyPr/>
          <a:lstStyle/>
          <a:p>
            <a:pPr marL="340995" indent="-34099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Definimos como </a:t>
            </a:r>
            <a:r>
              <a:rPr lang="es-ES" altLang="es-ES" sz="2400" b="1" dirty="0">
                <a:latin typeface="Corbel" panose="020B0503020204020204" pitchFamily="34" charset="0"/>
              </a:rPr>
              <a:t>Programa</a:t>
            </a:r>
            <a:r>
              <a:rPr lang="es-ES" altLang="es-ES" sz="2400" dirty="0">
                <a:latin typeface="Corbel" panose="020B0503020204020204" pitchFamily="34" charset="0"/>
              </a:rPr>
              <a:t> al conjunto ordenado de instrucciones que pretenden resolver un problema.</a:t>
            </a:r>
            <a:r>
              <a:rPr lang="es-AR" altLang="es-ES" sz="2400" dirty="0">
                <a:latin typeface="Corbel" panose="020B0503020204020204" pitchFamily="34" charset="0"/>
              </a:rPr>
              <a:t> </a:t>
            </a:r>
            <a:endParaRPr lang="es-ES" sz="2400" dirty="0">
              <a:latin typeface="Corbel" panose="020B0503020204020204" pitchFamily="34" charset="0"/>
            </a:endParaRPr>
          </a:p>
          <a:p>
            <a:pPr marL="340995" indent="-340995"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400" dirty="0">
              <a:latin typeface="Corbel" panose="020B0503020204020204" pitchFamily="34" charset="0"/>
              <a:cs typeface="Arial"/>
            </a:endParaRPr>
          </a:p>
          <a:p>
            <a:pPr marL="340995" indent="-34099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Una </a:t>
            </a:r>
            <a:r>
              <a:rPr lang="es-ES" altLang="es-ES" sz="2400" b="1" dirty="0">
                <a:latin typeface="Corbel" panose="020B0503020204020204" pitchFamily="34" charset="0"/>
              </a:rPr>
              <a:t>Instrucción </a:t>
            </a:r>
            <a:r>
              <a:rPr lang="es-ES" altLang="es-ES" sz="2400" dirty="0">
                <a:latin typeface="Corbel" panose="020B0503020204020204" pitchFamily="34" charset="0"/>
              </a:rPr>
              <a:t>es una unidad de ejecución que dura un tiempo finito y se ejecuta sobre un procesador (es indivisible, no se descompone ni se interrumpe y se dice que ejecuta atómicamente).</a:t>
            </a:r>
            <a:endParaRPr lang="es-ES" altLang="es-ES" sz="2400" dirty="0">
              <a:latin typeface="Corbel" panose="020B0503020204020204" pitchFamily="34" charset="0"/>
              <a:cs typeface="Arial"/>
            </a:endParaRPr>
          </a:p>
          <a:p>
            <a:pPr marL="340995" indent="-340995" eaLnBrk="1" hangingPunct="1">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cs typeface="Arial"/>
            </a:endParaRPr>
          </a:p>
          <a:p>
            <a:pPr marL="340995" indent="-34099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 </a:t>
            </a:r>
            <a:r>
              <a:rPr lang="es-ES" altLang="es-ES" sz="2400" b="1" dirty="0">
                <a:latin typeface="Corbel" panose="020B0503020204020204" pitchFamily="34" charset="0"/>
              </a:rPr>
              <a:t>PROCESO </a:t>
            </a:r>
            <a:r>
              <a:rPr lang="es-ES" altLang="es-ES" sz="2400" dirty="0">
                <a:latin typeface="Corbel" panose="020B0503020204020204" pitchFamily="34" charset="0"/>
              </a:rPr>
              <a:t>es una porción de un programa cargado en Memoria Central al cual se le asocia su contexto de ejecución (</a:t>
            </a:r>
            <a:r>
              <a:rPr lang="es-ES" altLang="es-ES" sz="2400" i="1" dirty="0">
                <a:latin typeface="Corbel" panose="020B0503020204020204" pitchFamily="34" charset="0"/>
              </a:rPr>
              <a:t>run time </a:t>
            </a:r>
            <a:r>
              <a:rPr lang="es-ES" altLang="es-ES" sz="2400" i="1" dirty="0" err="1">
                <a:latin typeface="Corbel" panose="020B0503020204020204" pitchFamily="34" charset="0"/>
              </a:rPr>
              <a:t>environment</a:t>
            </a:r>
            <a:r>
              <a:rPr lang="es-ES" altLang="es-ES" sz="2400" dirty="0">
                <a:latin typeface="Corbel" panose="020B0503020204020204" pitchFamily="34" charset="0"/>
              </a:rPr>
              <a:t>) mediante una estructura de datos llamada vector de estado </a:t>
            </a:r>
            <a:r>
              <a:rPr lang="es-ES" altLang="es-ES" sz="2400" b="1" dirty="0">
                <a:latin typeface="Corbel" panose="020B0503020204020204" pitchFamily="34" charset="0"/>
              </a:rPr>
              <a:t>o Bloque de Control del Proceso (</a:t>
            </a:r>
            <a:r>
              <a:rPr lang="es-ES" altLang="es-ES" sz="2400" b="1" dirty="0" err="1">
                <a:latin typeface="Corbel" panose="020B0503020204020204" pitchFamily="34" charset="0"/>
              </a:rPr>
              <a:t>P</a:t>
            </a:r>
            <a:r>
              <a:rPr lang="es-ES" altLang="es-ES" sz="2400" dirty="0" err="1">
                <a:latin typeface="Corbel" panose="020B0503020204020204" pitchFamily="34" charset="0"/>
              </a:rPr>
              <a:t>rocess</a:t>
            </a:r>
            <a:r>
              <a:rPr lang="es-ES" altLang="es-ES" sz="2400" b="1" dirty="0">
                <a:latin typeface="Corbel" panose="020B0503020204020204" pitchFamily="34" charset="0"/>
              </a:rPr>
              <a:t> C</a:t>
            </a:r>
            <a:r>
              <a:rPr lang="es-ES" altLang="es-ES" sz="2400" dirty="0">
                <a:latin typeface="Corbel" panose="020B0503020204020204" pitchFamily="34" charset="0"/>
              </a:rPr>
              <a:t>ontrol</a:t>
            </a:r>
            <a:r>
              <a:rPr lang="es-ES" altLang="es-ES" sz="2400" b="1" dirty="0">
                <a:latin typeface="Corbel" panose="020B0503020204020204" pitchFamily="34" charset="0"/>
              </a:rPr>
              <a:t> B</a:t>
            </a:r>
            <a:r>
              <a:rPr lang="es-ES" altLang="es-ES" sz="2400" dirty="0">
                <a:latin typeface="Corbel" panose="020B0503020204020204" pitchFamily="34" charset="0"/>
              </a:rPr>
              <a:t>lock</a:t>
            </a:r>
            <a:r>
              <a:rPr lang="es-ES" altLang="es-ES" sz="2400" b="1" dirty="0">
                <a:latin typeface="Corbel" panose="020B0503020204020204" pitchFamily="34" charset="0"/>
              </a:rPr>
              <a:t> - PCB).</a:t>
            </a:r>
            <a:endParaRPr lang="es-ES" altLang="es-ES" sz="2400" b="1" dirty="0">
              <a:latin typeface="Corbel" panose="020B0503020204020204" pitchFamily="34" charset="0"/>
              <a:cs typeface="Arial"/>
            </a:endParaRPr>
          </a:p>
          <a:p>
            <a:pPr marL="340995" indent="-340995" eaLnBrk="1" hangingPunct="1">
              <a:spcBef>
                <a:spcPts val="55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200" b="1" dirty="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5322B185-0537-4F6E-9BEF-FAF58423BFDD}"/>
              </a:ext>
            </a:extLst>
          </p:cNvPr>
          <p:cNvSpPr>
            <a:spLocks noGrp="1" noChangeArrowheads="1"/>
          </p:cNvSpPr>
          <p:nvPr>
            <p:ph type="title"/>
          </p:nvPr>
        </p:nvSpPr>
        <p:spPr>
          <a:xfrm>
            <a:off x="457200" y="190501"/>
            <a:ext cx="8229600" cy="1294284"/>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a:t>Hay cuatro motivaciones o razones para que un  proceso  sea creado:</a:t>
            </a:r>
          </a:p>
        </p:txBody>
      </p:sp>
      <p:sp>
        <p:nvSpPr>
          <p:cNvPr id="27651" name="Rectangle 2">
            <a:extLst>
              <a:ext uri="{FF2B5EF4-FFF2-40B4-BE49-F238E27FC236}">
                <a16:creationId xmlns:a16="http://schemas.microsoft.com/office/drawing/2014/main" id="{42B707C1-9BA5-4815-AE0A-1437403455EE}"/>
              </a:ext>
            </a:extLst>
          </p:cNvPr>
          <p:cNvSpPr>
            <a:spLocks noGrp="1" noChangeArrowheads="1"/>
          </p:cNvSpPr>
          <p:nvPr>
            <p:ph type="body" idx="1"/>
          </p:nvPr>
        </p:nvSpPr>
        <p:spPr>
          <a:xfrm>
            <a:off x="457200" y="1600200"/>
            <a:ext cx="8229600" cy="4924425"/>
          </a:xfrm>
        </p:spPr>
        <p:txBody>
          <a:bodyPr/>
          <a:lstStyle/>
          <a:p>
            <a:pPr marL="341313" indent="-341313" eaLnBrk="1" hangingPunct="1">
              <a:lnSpc>
                <a:spcPct val="80000"/>
              </a:lnSpc>
              <a:spcBef>
                <a:spcPts val="5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000" dirty="0"/>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Llega un trabajo nuevo al sistema: generalmente en forma de </a:t>
            </a:r>
            <a:r>
              <a:rPr lang="es-ES" altLang="es-ES" sz="2400" dirty="0" err="1">
                <a:latin typeface="Corbel" panose="020B0503020204020204" pitchFamily="34" charset="0"/>
              </a:rPr>
              <a:t>batch</a:t>
            </a:r>
            <a:r>
              <a:rPr lang="es-ES" altLang="es-ES" sz="2400" dirty="0">
                <a:latin typeface="Corbel" panose="020B0503020204020204" pitchFamily="34" charset="0"/>
              </a:rPr>
              <a:t> entonces el S.O. debe recibirlo y comenzarlo a ejecutar creando una secuencia de procesos nuevos.</a:t>
            </a: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Llegada de un usuario al sistema: Entonces el S.O. ejecuta un proceso llamado </a:t>
            </a:r>
            <a:r>
              <a:rPr lang="es-ES" altLang="es-ES" sz="2400" b="1" i="1" dirty="0" err="1">
                <a:latin typeface="Corbel" panose="020B0503020204020204" pitchFamily="34" charset="0"/>
              </a:rPr>
              <a:t>login</a:t>
            </a:r>
            <a:r>
              <a:rPr lang="es-ES" altLang="es-ES" sz="2400" dirty="0">
                <a:latin typeface="Corbel" panose="020B0503020204020204" pitchFamily="34" charset="0"/>
              </a:rPr>
              <a:t>.</a:t>
            </a: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 servicio al programa en ejecución: Creado por el S.O. por ejemplo realizar una lectura en disco (en ese caso el proceso que solicitó el servicio es bloqueado).</a:t>
            </a: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latin typeface="Corbel" panose="020B0503020204020204" pitchFamily="34" charset="0"/>
            </a:endParaRPr>
          </a:p>
          <a:p>
            <a:pPr eaLnBrk="1" hangingPunct="1">
              <a:lnSpc>
                <a:spcPct val="80000"/>
              </a:lnSpc>
              <a:spcBef>
                <a:spcPts val="5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Por un proceso existente: por razones de modularidad o paralelismo.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3DBE482B-EDE9-4DA6-B19C-D442DDAC20FC}"/>
              </a:ext>
            </a:extLst>
          </p:cNvPr>
          <p:cNvSpPr>
            <a:spLocks noGrp="1" noChangeArrowheads="1"/>
          </p:cNvSpPr>
          <p:nvPr>
            <p:ph type="title"/>
          </p:nvPr>
        </p:nvSpPr>
        <p:spPr>
          <a:xfrm>
            <a:off x="251520" y="250825"/>
            <a:ext cx="8640960" cy="101793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2800" dirty="0"/>
              <a:t>Una vez que el SO decide por alguna razón crear un nuevo proceso sigue los siguientes pasos:</a:t>
            </a:r>
            <a:r>
              <a:rPr lang="es-AR" altLang="es-ES" sz="2800" dirty="0"/>
              <a:t> </a:t>
            </a:r>
          </a:p>
        </p:txBody>
      </p:sp>
      <p:sp>
        <p:nvSpPr>
          <p:cNvPr id="28675" name="Rectangle 2">
            <a:extLst>
              <a:ext uri="{FF2B5EF4-FFF2-40B4-BE49-F238E27FC236}">
                <a16:creationId xmlns:a16="http://schemas.microsoft.com/office/drawing/2014/main" id="{521A3846-145D-4FDF-A2B6-4B100AFDC04D}"/>
              </a:ext>
            </a:extLst>
          </p:cNvPr>
          <p:cNvSpPr>
            <a:spLocks noGrp="1" noChangeArrowheads="1"/>
          </p:cNvSpPr>
          <p:nvPr>
            <p:ph type="body" idx="1"/>
          </p:nvPr>
        </p:nvSpPr>
        <p:spPr>
          <a:xfrm>
            <a:off x="457200" y="1700809"/>
            <a:ext cx="8229600" cy="4824536"/>
          </a:xfrm>
        </p:spPr>
        <p:txBody>
          <a:bodyPr/>
          <a:lstStyle/>
          <a:p>
            <a:pPr marL="607695" indent="-607695" eaLnBrk="1" hangingPunct="1">
              <a:lnSpc>
                <a:spcPct val="90000"/>
              </a:lnSpc>
              <a:spcBef>
                <a:spcPts val="65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400" dirty="0">
                <a:latin typeface="Corbel" panose="020B0503020204020204" pitchFamily="34" charset="0"/>
              </a:rPr>
              <a:t>Asignar un único identificador al nuevo proceso.</a:t>
            </a:r>
            <a:endParaRPr lang="es-ES" sz="2400" dirty="0">
              <a:latin typeface="Corbel" panose="020B0503020204020204" pitchFamily="34" charset="0"/>
            </a:endParaRPr>
          </a:p>
          <a:p>
            <a:pPr marL="607695" indent="-607695" eaLnBrk="1" hangingPunct="1">
              <a:lnSpc>
                <a:spcPct val="90000"/>
              </a:lnSpc>
              <a:spcBef>
                <a:spcPts val="650"/>
              </a:spcBef>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400" dirty="0">
                <a:latin typeface="Corbel" panose="020B0503020204020204" pitchFamily="34" charset="0"/>
              </a:rPr>
              <a:t>Asignar espacio para el proceso.</a:t>
            </a: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400" dirty="0">
                <a:latin typeface="Corbel" panose="020B0503020204020204" pitchFamily="34" charset="0"/>
              </a:rPr>
              <a:t>Inicializar el bloque de control de proceso.</a:t>
            </a: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400" dirty="0">
                <a:latin typeface="Corbel" panose="020B0503020204020204" pitchFamily="34" charset="0"/>
              </a:rPr>
              <a:t>Establecer los enlaces apropiados con otras estructuras de datos.</a:t>
            </a: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sz="2400" dirty="0">
              <a:latin typeface="Corbel" panose="020B0503020204020204" pitchFamily="34" charset="0"/>
              <a:cs typeface="Arial"/>
            </a:endParaRPr>
          </a:p>
          <a:p>
            <a:pPr marL="607695" indent="-607695" eaLnBrk="1" hangingPunct="1">
              <a:lnSpc>
                <a:spcPct val="90000"/>
              </a:lnSpc>
              <a:spcBef>
                <a:spcPts val="65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400" dirty="0">
                <a:latin typeface="Corbel" panose="020B0503020204020204" pitchFamily="34" charset="0"/>
              </a:rPr>
              <a:t>Ampliar o crear otras estructuras de dato en el caso que fueran necesarias.</a:t>
            </a:r>
            <a:endParaRPr lang="es-MX" altLang="es-ES" sz="2400" dirty="0">
              <a:latin typeface="Corbel" panose="020B0503020204020204" pitchFamily="34" charset="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FCACC547-C02B-484E-872F-BAF485539847}"/>
              </a:ext>
            </a:extLst>
          </p:cNvPr>
          <p:cNvSpPr>
            <a:spLocks noGrp="1" noChangeArrowheads="1"/>
          </p:cNvSpPr>
          <p:nvPr>
            <p:ph type="body"/>
          </p:nvPr>
        </p:nvSpPr>
        <p:spPr>
          <a:xfrm>
            <a:off x="457200" y="1268760"/>
            <a:ext cx="8428382" cy="5215210"/>
          </a:xfrm>
        </p:spPr>
        <p:txBody>
          <a:bodyPr anchor="t"/>
          <a:lstStyle/>
          <a:p>
            <a:pPr algn="l" eaLnBrk="1" hangingPunct="1">
              <a:lnSpc>
                <a:spcPct val="90000"/>
              </a:lnSpc>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panose="020B0503020204020204" pitchFamily="34" charset="0"/>
              </a:rPr>
              <a:t>Cuando un proceso muere ocurren los siguientes pasos:</a:t>
            </a:r>
          </a:p>
          <a:p>
            <a:pPr marL="342900" indent="-342900" algn="l" eaLnBrk="1" hangingPunct="1">
              <a:lnSpc>
                <a:spcPct val="90000"/>
              </a:lnSpc>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Desaparece el PCB</a:t>
            </a:r>
          </a:p>
          <a:p>
            <a:pPr marL="342900" indent="-342900" algn="l" eaLnBrk="1" hangingPunct="1">
              <a:lnSpc>
                <a:spcPct val="90000"/>
              </a:lnSpc>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Recursos comunes son  liberados</a:t>
            </a:r>
          </a:p>
          <a:p>
            <a:pPr marL="342900" indent="-342900" algn="l" eaLnBrk="1" hangingPunct="1">
              <a:lnSpc>
                <a:spcPct val="90000"/>
              </a:lnSpc>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400" dirty="0">
                <a:latin typeface="Corbel"/>
              </a:rPr>
              <a:t>Recursos locales son destruidos</a:t>
            </a:r>
          </a:p>
          <a:p>
            <a:pPr marL="340995" indent="-340995" algn="l" eaLnBrk="1" hangingPunct="1">
              <a:lnSpc>
                <a:spcPct val="90000"/>
              </a:lnSpc>
              <a:spcBef>
                <a:spcPts val="6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dirty="0">
              <a:latin typeface="Corbel" panose="020B0503020204020204" pitchFamily="34" charset="0"/>
            </a:endParaRPr>
          </a:p>
          <a:p>
            <a:pPr marL="340995" indent="-340995" algn="l" eaLnBrk="1" hangingPunct="1">
              <a:lnSpc>
                <a:spcPct val="90000"/>
              </a:lnSpc>
              <a:spcBef>
                <a:spcPts val="650"/>
              </a:spcBef>
              <a:buClrTx/>
              <a:buSzTx/>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Terminación en cascada: Cuando un proceso termina (muere) también deben terminar sus hijos (normal o anormalmente).</a:t>
            </a:r>
          </a:p>
          <a:p>
            <a:pPr marL="340995" indent="-340995" algn="l">
              <a:lnSpc>
                <a:spcPct val="90000"/>
              </a:lnSpc>
              <a:spcBef>
                <a:spcPts val="650"/>
              </a:spcBef>
              <a:buClrTx/>
              <a:buSzTx/>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dirty="0">
              <a:latin typeface="Corbel"/>
            </a:endParaRPr>
          </a:p>
          <a:p>
            <a:pPr marL="340995" indent="-340995" algn="l">
              <a:lnSpc>
                <a:spcPct val="90000"/>
              </a:lnSpc>
              <a:spcBef>
                <a:spcPts val="650"/>
              </a:spcBef>
              <a:buClrTx/>
              <a:buSzTx/>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rPr>
              <a:t>En el caso de los demonios (</a:t>
            </a:r>
            <a:r>
              <a:rPr lang="es-ES" sz="2400" dirty="0" err="1">
                <a:latin typeface="Corbel"/>
              </a:rPr>
              <a:t>Daemons</a:t>
            </a:r>
            <a:r>
              <a:rPr lang="es-ES" sz="2400" dirty="0">
                <a:latin typeface="Corbel"/>
              </a:rPr>
              <a:t> ) o servicios, en la creación muere el proceso padre y pasa a depender del proceso INIT (ej. En Linux).</a:t>
            </a:r>
          </a:p>
          <a:p>
            <a:pPr marL="340995" indent="-340995" algn="l">
              <a:lnSpc>
                <a:spcPct val="90000"/>
              </a:lnSpc>
              <a:spcBef>
                <a:spcPts val="650"/>
              </a:spcBef>
              <a:buClrTx/>
              <a:buSzTx/>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dirty="0">
                <a:latin typeface="Corbel"/>
                <a:cs typeface="Arial"/>
              </a:rPr>
              <a:t>Un proceso se puede eliminar manualmente por su propietario o un </a:t>
            </a:r>
            <a:r>
              <a:rPr lang="es-ES" sz="2400" dirty="0" err="1">
                <a:latin typeface="Corbel"/>
                <a:cs typeface="Arial"/>
              </a:rPr>
              <a:t>superuser</a:t>
            </a:r>
            <a:r>
              <a:rPr lang="es-ES" sz="2400" dirty="0">
                <a:latin typeface="Corbel"/>
                <a:cs typeface="Arial"/>
              </a:rPr>
              <a:t> con el comando "</a:t>
            </a:r>
            <a:r>
              <a:rPr lang="es-ES" sz="2400" dirty="0" err="1">
                <a:latin typeface="Corbel"/>
                <a:cs typeface="Arial"/>
              </a:rPr>
              <a:t>kill</a:t>
            </a:r>
            <a:r>
              <a:rPr lang="es-ES" sz="2400" dirty="0">
                <a:latin typeface="Corbel"/>
                <a:cs typeface="Arial"/>
              </a:rPr>
              <a:t>" en Unix </a:t>
            </a:r>
          </a:p>
          <a:p>
            <a:pPr marL="340995" indent="-340995" algn="l">
              <a:lnSpc>
                <a:spcPct val="90000"/>
              </a:lnSpc>
              <a:spcBef>
                <a:spcPts val="650"/>
              </a:spcBef>
              <a:buClrTx/>
              <a:buSzTx/>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a:cs typeface="Arial"/>
            </a:endParaRPr>
          </a:p>
        </p:txBody>
      </p:sp>
      <p:sp>
        <p:nvSpPr>
          <p:cNvPr id="3" name="Rectangle 1">
            <a:extLst>
              <a:ext uri="{FF2B5EF4-FFF2-40B4-BE49-F238E27FC236}">
                <a16:creationId xmlns:a16="http://schemas.microsoft.com/office/drawing/2014/main" id="{B9379F7D-B1EF-4B58-A8BD-413FC1E151BA}"/>
              </a:ext>
            </a:extLst>
          </p:cNvPr>
          <p:cNvSpPr txBox="1">
            <a:spLocks noChangeArrowheads="1"/>
          </p:cNvSpPr>
          <p:nvPr/>
        </p:nvSpPr>
        <p:spPr bwMode="auto">
          <a:xfrm>
            <a:off x="457200" y="274638"/>
            <a:ext cx="8229600" cy="63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S Gothic" charset="-128"/>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s-ES" b="1" kern="0" dirty="0"/>
              <a:t>Muerte de procesos</a:t>
            </a:r>
            <a:endParaRPr lang="es-AR" altLang="es-ES" kern="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FB1488EC-C0D6-45C3-9CFE-DF73B029018A}"/>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a:t>Hilo o Hebra (Threads)</a:t>
            </a:r>
            <a:r>
              <a:rPr lang="es-AR" altLang="es-ES" b="1" dirty="0"/>
              <a:t> </a:t>
            </a:r>
            <a:endParaRPr lang="es-AR" altLang="es-ES"/>
          </a:p>
        </p:txBody>
      </p:sp>
      <p:sp>
        <p:nvSpPr>
          <p:cNvPr id="30723" name="Rectangle 2">
            <a:extLst>
              <a:ext uri="{FF2B5EF4-FFF2-40B4-BE49-F238E27FC236}">
                <a16:creationId xmlns:a16="http://schemas.microsoft.com/office/drawing/2014/main" id="{12E902B6-17B2-4CB5-B60A-C71FE37DB024}"/>
              </a:ext>
            </a:extLst>
          </p:cNvPr>
          <p:cNvSpPr>
            <a:spLocks noGrp="1" noChangeArrowheads="1"/>
          </p:cNvSpPr>
          <p:nvPr>
            <p:ph type="body" idx="1"/>
          </p:nvPr>
        </p:nvSpPr>
        <p:spPr>
          <a:xfrm>
            <a:off x="457200" y="1600200"/>
            <a:ext cx="8229600" cy="4525963"/>
          </a:xfrm>
        </p:spPr>
        <p:txBody>
          <a:bodyPr/>
          <a:lstStyle/>
          <a:p>
            <a:pPr marL="340995" indent="-340995" eaLnBrk="1" hangingPunct="1">
              <a:spcBef>
                <a:spcPts val="6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600"/>
              <a:t>Un </a:t>
            </a:r>
            <a:r>
              <a:rPr lang="es-ES" altLang="es-ES" sz="2600" b="1"/>
              <a:t>thread</a:t>
            </a:r>
            <a:r>
              <a:rPr lang="es-ES" altLang="es-ES" sz="2600"/>
              <a:t> es llamado también proceso liviano (lightweight process) debido a que mantiene la estructura de un proceso con su PCB</a:t>
            </a:r>
            <a:endParaRPr lang="es-ES"/>
          </a:p>
          <a:p>
            <a:pPr marL="340995" indent="-340995" eaLnBrk="1" hangingPunct="1">
              <a:spcBef>
                <a:spcPts val="6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600"/>
              <a:t>Pero dispone de otra estructura más pequeña llamada </a:t>
            </a:r>
            <a:r>
              <a:rPr lang="es-ES" altLang="es-ES" sz="2600" b="1"/>
              <a:t>TCB (Thread Control Block)</a:t>
            </a:r>
            <a:r>
              <a:rPr lang="es-ES" altLang="es-ES" sz="2600"/>
              <a:t> que contiene una información reducida del PCB, lo que hace que se ejecute más eficientemente</a:t>
            </a:r>
            <a:endParaRPr lang="es-ES" altLang="es-ES" sz="2600">
              <a:cs typeface="Arial"/>
            </a:endParaRPr>
          </a:p>
          <a:p>
            <a:pPr marL="340995" indent="-340995" eaLnBrk="1" hangingPunct="1">
              <a:spcBef>
                <a:spcPts val="6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600"/>
              <a:t>En sí un proceso es igual a uno o más tareas (tasks) cada una con su  Hilo (thread) asociado.</a:t>
            </a:r>
            <a:endParaRPr lang="es-ES" altLang="es-ES" sz="260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4BEA7F01-C843-4CE0-8FA8-CF1C30204777}"/>
              </a:ext>
            </a:extLst>
          </p:cNvPr>
          <p:cNvSpPr>
            <a:spLocks noGrp="1" noChangeArrowheads="1"/>
          </p:cNvSpPr>
          <p:nvPr>
            <p:ph type="body"/>
          </p:nvPr>
        </p:nvSpPr>
        <p:spPr>
          <a:xfrm>
            <a:off x="457200" y="549275"/>
            <a:ext cx="8229600" cy="5576888"/>
          </a:xfrm>
        </p:spPr>
        <p:txBody>
          <a:bodyPr anchor="t"/>
          <a:lstStyle/>
          <a:p>
            <a:pPr marL="341313" indent="-341313" algn="l" eaLnBrk="1" hangingPunct="1">
              <a:lnSpc>
                <a:spcPct val="90000"/>
              </a:lnSpc>
              <a:spcBef>
                <a:spcPts val="7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800" dirty="0"/>
          </a:p>
          <a:p>
            <a:pPr marL="341313" indent="-341313" algn="l" eaLnBrk="1" hangingPunct="1">
              <a:lnSpc>
                <a:spcPct val="90000"/>
              </a:lnSpc>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3200" dirty="0"/>
              <a:t>Un </a:t>
            </a:r>
            <a:r>
              <a:rPr lang="es-ES" sz="3200" dirty="0" err="1"/>
              <a:t>Thread</a:t>
            </a:r>
            <a:r>
              <a:rPr lang="es-ES" sz="3200" dirty="0"/>
              <a:t> (hilo), es una unidad elemental de uso de CPU</a:t>
            </a:r>
          </a:p>
          <a:p>
            <a:pPr marL="341313" indent="-341313" algn="l" eaLnBrk="1" hangingPunct="1">
              <a:lnSpc>
                <a:spcPct val="90000"/>
              </a:lnSpc>
              <a:spcBef>
                <a:spcPts val="8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3200" dirty="0"/>
          </a:p>
          <a:p>
            <a:pPr marL="341313" indent="-341313" algn="l" eaLnBrk="1" hangingPunct="1">
              <a:lnSpc>
                <a:spcPct val="90000"/>
              </a:lnSpc>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3200" dirty="0"/>
              <a:t>Cada hilo posee </a:t>
            </a:r>
            <a:r>
              <a:rPr lang="es-ES" sz="3200" b="1" dirty="0"/>
              <a:t>TID (</a:t>
            </a:r>
            <a:r>
              <a:rPr lang="es-ES" sz="3200" b="1" dirty="0" err="1"/>
              <a:t>Thread</a:t>
            </a:r>
            <a:r>
              <a:rPr lang="es-ES" sz="3200" b="1" dirty="0"/>
              <a:t> </a:t>
            </a:r>
            <a:r>
              <a:rPr lang="es-ES" sz="3200" b="1" dirty="0" err="1"/>
              <a:t>IDentifier</a:t>
            </a:r>
            <a:r>
              <a:rPr lang="es-ES" sz="3200" b="1" dirty="0"/>
              <a:t>) </a:t>
            </a:r>
            <a:r>
              <a:rPr lang="es-ES" sz="3200" dirty="0"/>
              <a:t>un Contador de Programa (PC - </a:t>
            </a:r>
            <a:r>
              <a:rPr lang="es-ES" sz="3200" dirty="0" err="1"/>
              <a:t>Program</a:t>
            </a:r>
            <a:r>
              <a:rPr lang="es-ES" sz="3200" dirty="0"/>
              <a:t> </a:t>
            </a:r>
            <a:r>
              <a:rPr lang="es-ES" sz="3200" dirty="0" err="1"/>
              <a:t>Counter</a:t>
            </a:r>
            <a:r>
              <a:rPr lang="es-ES" sz="3200" dirty="0"/>
              <a:t>), un juego de Registros de CPU (</a:t>
            </a:r>
            <a:r>
              <a:rPr lang="es-ES" sz="3200" dirty="0" err="1"/>
              <a:t>Register</a:t>
            </a:r>
            <a:r>
              <a:rPr lang="es-ES" sz="3200" dirty="0"/>
              <a:t> Set) y una Pila (</a:t>
            </a:r>
            <a:r>
              <a:rPr lang="es-ES" sz="3200" dirty="0" err="1"/>
              <a:t>Stack</a:t>
            </a:r>
            <a:r>
              <a:rPr lang="es-ES" sz="3200" dirty="0"/>
              <a:t>)</a:t>
            </a:r>
          </a:p>
          <a:p>
            <a:pPr marL="341313" indent="-341313" algn="l" eaLnBrk="1" hangingPunct="1">
              <a:lnSpc>
                <a:spcPct val="90000"/>
              </a:lnSpc>
              <a:spcBef>
                <a:spcPts val="8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3200" dirty="0"/>
          </a:p>
          <a:p>
            <a:pPr marL="341313" indent="-341313" algn="l" eaLnBrk="1" hangingPunct="1">
              <a:lnSpc>
                <a:spcPct val="90000"/>
              </a:lnSpc>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3200" dirty="0"/>
              <a:t>En muchos sentidos los hilos son como pequeños </a:t>
            </a:r>
            <a:r>
              <a:rPr lang="es-ES" sz="3200" dirty="0" err="1"/>
              <a:t>miniprocesos</a:t>
            </a:r>
            <a:r>
              <a:rPr lang="es-ES" sz="3200" dirty="0"/>
              <a:t>.</a:t>
            </a:r>
            <a:r>
              <a:rPr lang="es-ES" sz="2800" dirty="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81263E4A-4226-410D-8CDB-D2BB6773CBE6}"/>
              </a:ext>
            </a:extLst>
          </p:cNvPr>
          <p:cNvSpPr>
            <a:spLocks noGrp="1" noChangeArrowheads="1"/>
          </p:cNvSpPr>
          <p:nvPr>
            <p:ph type="body"/>
          </p:nvPr>
        </p:nvSpPr>
        <p:spPr>
          <a:xfrm>
            <a:off x="457200" y="260350"/>
            <a:ext cx="8229600" cy="6264275"/>
          </a:xfrm>
        </p:spPr>
        <p:txBody>
          <a:bodyPr anchor="t"/>
          <a:lstStyle/>
          <a:p>
            <a:pPr marL="341313" indent="-341313" algn="l" eaLnBrk="1" hangingPunct="1">
              <a:lnSpc>
                <a:spcPct val="80000"/>
              </a:lnSpc>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a:t>Cada thread se ejecuta en forma estrictamente secuencial compartiendo la CPU de la misma forma que lo hacen los procesos</a:t>
            </a:r>
          </a:p>
          <a:p>
            <a:pPr marL="341313" indent="-341313" algn="l" eaLnBrk="1" hangingPunct="1">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a:p>
          <a:p>
            <a:pPr marL="341313" indent="-341313" algn="l" eaLnBrk="1" hangingPunct="1">
              <a:lnSpc>
                <a:spcPct val="80000"/>
              </a:lnSpc>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a:t>Solo en un multiprocesador se pueden realizan en paralelo</a:t>
            </a:r>
          </a:p>
          <a:p>
            <a:pPr marL="341313" indent="-341313" algn="l" eaLnBrk="1" hangingPunct="1">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a:p>
          <a:p>
            <a:pPr marL="341313" indent="-341313" algn="l" eaLnBrk="1" hangingPunct="1">
              <a:lnSpc>
                <a:spcPct val="80000"/>
              </a:lnSpc>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a:t>Los hilos pueden crear hilos hijos y se pueden bloquear en espera de llamadas al sistema, al igual que los procesos regulares</a:t>
            </a:r>
          </a:p>
          <a:p>
            <a:pPr marL="341313" indent="-341313" algn="l" eaLnBrk="1" hangingPunct="1">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a:p>
          <a:p>
            <a:pPr marL="341313" indent="-341313" algn="l" eaLnBrk="1" hangingPunct="1">
              <a:lnSpc>
                <a:spcPct val="80000"/>
              </a:lnSpc>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a:t>Mientras un hilo está bloqueado se puede ejecutar otro hilo del mismo proceso</a:t>
            </a:r>
          </a:p>
          <a:p>
            <a:pPr marL="341313" indent="-341313" algn="l" eaLnBrk="1" hangingPunct="1">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400"/>
          </a:p>
          <a:p>
            <a:pPr marL="341313" indent="-341313" algn="l" eaLnBrk="1" hangingPunct="1">
              <a:lnSpc>
                <a:spcPct val="80000"/>
              </a:lnSpc>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400"/>
              <a:t>Puesto que cada hilo tiene acceso a cada dirección virtual (comparten un mismo espacio de direccionamiento), un hilo puede leer, escribir o limpiar la pila de otro hilo.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5E302A99-7AC9-49A4-8473-EB67EAEA3FFD}"/>
              </a:ext>
            </a:extLst>
          </p:cNvPr>
          <p:cNvSpPr>
            <a:spLocks noGrp="1" noChangeArrowheads="1"/>
          </p:cNvSpPr>
          <p:nvPr>
            <p:ph type="body"/>
          </p:nvPr>
        </p:nvSpPr>
        <p:spPr>
          <a:xfrm>
            <a:off x="457200" y="260350"/>
            <a:ext cx="8229600" cy="5994400"/>
          </a:xfrm>
        </p:spPr>
        <p:txBody>
          <a:bodyPr anchor="t"/>
          <a:lstStyle/>
          <a:p>
            <a:pPr marL="341313" indent="-341313" algn="l" eaLnBrk="1" hangingPunct="1">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800"/>
              <a:t>No existe protección entre los hilos debido a que es imposible y no es necesario, ya que generalmente cooperan entre sí la mayoría de las veces</a:t>
            </a:r>
          </a:p>
          <a:p>
            <a:pPr marL="341313" indent="-341313" algn="l" eaLnBrk="1" hangingPunct="1">
              <a:spcBef>
                <a:spcPts val="7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800"/>
          </a:p>
          <a:p>
            <a:pPr marL="341313" indent="-341313" algn="l" eaLnBrk="1" hangingPunct="1">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800"/>
              <a:t>Aparte del espacio de direcciones, comparten el mismo conjunto de archivos abiertos, procesos hijos, relojes, señales, etc.</a:t>
            </a:r>
          </a:p>
          <a:p>
            <a:pPr marL="341313" indent="-341313" algn="l" eaLnBrk="1" hangingPunct="1">
              <a:spcBef>
                <a:spcPts val="7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s-ES" sz="2800"/>
          </a:p>
          <a:p>
            <a:pPr marL="341313" indent="-341313" algn="l" eaLnBrk="1" hangingPunct="1">
              <a:spcBef>
                <a:spcPts val="7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ES" sz="2800"/>
              <a:t>Los procesos livianos dentro de un mismo proceso pesado no son independientes, pues cualquiera puede acceder toda la memoria correspondiente al proceso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1A10BB62-99AF-412B-8E13-C51856EBE1C5}"/>
              </a:ext>
            </a:extLst>
          </p:cNvPr>
          <p:cNvSpPr>
            <a:spLocks noGrp="1" noChangeArrowheads="1"/>
          </p:cNvSpPr>
          <p:nvPr>
            <p:ph type="title"/>
          </p:nvPr>
        </p:nvSpPr>
        <p:spPr>
          <a:xfrm>
            <a:off x="457200" y="190500"/>
            <a:ext cx="8229600" cy="13128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a:t>Ventajas con respecto a los procesos :</a:t>
            </a:r>
            <a:r>
              <a:rPr lang="es-ES" altLang="es-ES" sz="4000"/>
              <a:t> </a:t>
            </a:r>
          </a:p>
        </p:txBody>
      </p:sp>
      <p:sp>
        <p:nvSpPr>
          <p:cNvPr id="34819" name="Rectangle 2">
            <a:extLst>
              <a:ext uri="{FF2B5EF4-FFF2-40B4-BE49-F238E27FC236}">
                <a16:creationId xmlns:a16="http://schemas.microsoft.com/office/drawing/2014/main" id="{B058E6F8-F54B-45EE-BE1C-3DF431510BA9}"/>
              </a:ext>
            </a:extLst>
          </p:cNvPr>
          <p:cNvSpPr>
            <a:spLocks noGrp="1" noChangeArrowheads="1"/>
          </p:cNvSpPr>
          <p:nvPr>
            <p:ph type="body" idx="1"/>
          </p:nvPr>
        </p:nvSpPr>
        <p:spPr>
          <a:xfrm>
            <a:off x="457200" y="1600200"/>
            <a:ext cx="8229600" cy="4525963"/>
          </a:xfrm>
        </p:spPr>
        <p:txBody>
          <a:bodyPr/>
          <a:lstStyle/>
          <a:p>
            <a:pPr marL="341313" indent="-341313"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a:p>
          <a:p>
            <a:pPr marL="341313" indent="-341313" eaLnBrk="1" hangingPunct="1">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a:t>Toma menos tiempo realizar el cambio para procesar un nuevo thread (del mismo proceso)- Context switch liviano</a:t>
            </a:r>
          </a:p>
          <a:p>
            <a:pPr marL="341313" indent="-341313"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a:p>
          <a:p>
            <a:pPr marL="341313" indent="-341313" eaLnBrk="1" hangingPunct="1">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a:t>Comparten un mismo espacio de memoria y datos entre sí debido a que forman</a:t>
            </a:r>
            <a:r>
              <a:rPr lang="es-ES" altLang="es-ES"/>
              <a:t> parte de un mismo proceso.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85BFCEB8-A926-483B-9E43-1CB5CDEF27B4}"/>
              </a:ext>
            </a:extLst>
          </p:cNvPr>
          <p:cNvSpPr>
            <a:spLocks noGrp="1" noChangeArrowheads="1"/>
          </p:cNvSpPr>
          <p:nvPr>
            <p:ph type="title"/>
          </p:nvPr>
        </p:nvSpPr>
        <p:spPr>
          <a:xfrm>
            <a:off x="0" y="274638"/>
            <a:ext cx="9144000" cy="850106"/>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sz="4000" b="1" dirty="0"/>
              <a:t>Implementación  de hilos ( </a:t>
            </a:r>
            <a:r>
              <a:rPr lang="es-MX" altLang="es-ES" sz="4000" b="1" dirty="0" err="1"/>
              <a:t>Threads</a:t>
            </a:r>
            <a:r>
              <a:rPr lang="es-MX" altLang="es-ES" sz="4000" b="1" dirty="0"/>
              <a:t> )</a:t>
            </a:r>
            <a:r>
              <a:rPr lang="es-ES" altLang="es-ES" sz="4000" dirty="0"/>
              <a:t> </a:t>
            </a:r>
          </a:p>
        </p:txBody>
      </p:sp>
      <p:sp>
        <p:nvSpPr>
          <p:cNvPr id="35843" name="Rectangle 2">
            <a:extLst>
              <a:ext uri="{FF2B5EF4-FFF2-40B4-BE49-F238E27FC236}">
                <a16:creationId xmlns:a16="http://schemas.microsoft.com/office/drawing/2014/main" id="{1C514410-7C9A-43E9-9D02-0C6C617EEB8C}"/>
              </a:ext>
            </a:extLst>
          </p:cNvPr>
          <p:cNvSpPr>
            <a:spLocks noGrp="1" noChangeArrowheads="1"/>
          </p:cNvSpPr>
          <p:nvPr>
            <p:ph type="body" idx="1"/>
          </p:nvPr>
        </p:nvSpPr>
        <p:spPr>
          <a:xfrm>
            <a:off x="323528" y="1600200"/>
            <a:ext cx="8424936" cy="4525963"/>
          </a:xfrm>
        </p:spPr>
        <p:txBody>
          <a:bodyPr/>
          <a:lstStyle/>
          <a:p>
            <a:pPr marL="607695" indent="-607695" eaLnBrk="1" hangingPunct="1">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r>
              <a:rPr lang="es-MX" altLang="es-ES" sz="2400" dirty="0">
                <a:latin typeface="Corbel"/>
              </a:rPr>
              <a:t>Los hilos pueden ser implementados en dos niveles por la forma en que son generados y tratados:</a:t>
            </a:r>
          </a:p>
          <a:p>
            <a:pPr marL="607695" indent="-607695" eaLnBrk="1" hangingPunct="1">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s-MX" altLang="es-ES" sz="2400" dirty="0">
              <a:latin typeface="Corbel" panose="020B0503020204020204" pitchFamily="34" charset="0"/>
              <a:cs typeface="Arial"/>
            </a:endParaRPr>
          </a:p>
          <a:p>
            <a:pPr marL="607695" indent="-607695" eaLnBrk="1" hangingPunct="1">
              <a:buFont typeface="Wingdings" panose="05000000000000000000" pitchFamily="2" charset="2"/>
              <a:buChar char=""/>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s-ES" sz="2400" dirty="0">
                <a:latin typeface="Corbel" panose="020B0503020204020204" pitchFamily="34" charset="0"/>
              </a:rPr>
              <a:t>Nivel </a:t>
            </a:r>
            <a:r>
              <a:rPr lang="en-US" altLang="es-ES" sz="2400" dirty="0" err="1">
                <a:latin typeface="Corbel" panose="020B0503020204020204" pitchFamily="34" charset="0"/>
              </a:rPr>
              <a:t>usuario</a:t>
            </a:r>
            <a:r>
              <a:rPr lang="en-US" altLang="es-ES" sz="2400" dirty="0">
                <a:latin typeface="Corbel" panose="020B0503020204020204" pitchFamily="34" charset="0"/>
              </a:rPr>
              <a:t> (</a:t>
            </a:r>
            <a:r>
              <a:rPr lang="en-US" altLang="es-ES" sz="2400" b="1" dirty="0">
                <a:latin typeface="Corbel" panose="020B0503020204020204" pitchFamily="34" charset="0"/>
              </a:rPr>
              <a:t>ULT</a:t>
            </a:r>
            <a:r>
              <a:rPr lang="en-US" altLang="es-ES" sz="2400" dirty="0">
                <a:latin typeface="Corbel" panose="020B0503020204020204" pitchFamily="34" charset="0"/>
              </a:rPr>
              <a:t> – User Level Thread) (Green Threads)</a:t>
            </a:r>
          </a:p>
          <a:p>
            <a:pPr marL="607695" indent="-607695" eaLnBrk="1" hangingPunct="1">
              <a:buFont typeface="Wingdings" panose="05000000000000000000" pitchFamily="2" charset="2"/>
              <a:buChar char=""/>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altLang="es-ES" sz="2400" dirty="0">
              <a:latin typeface="Corbel" panose="020B0503020204020204" pitchFamily="34" charset="0"/>
              <a:cs typeface="Arial"/>
            </a:endParaRPr>
          </a:p>
          <a:p>
            <a:pPr marL="607695" indent="-607695" eaLnBrk="1" hangingPunct="1">
              <a:buFont typeface="Wingdings" panose="05000000000000000000" pitchFamily="2" charset="2"/>
              <a:buChar char=""/>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s-ES" sz="2400" dirty="0">
                <a:latin typeface="Corbel" panose="020B0503020204020204" pitchFamily="34" charset="0"/>
              </a:rPr>
              <a:t>Nivel kernel (</a:t>
            </a:r>
            <a:r>
              <a:rPr lang="en-US" altLang="es-ES" sz="2400" b="1" dirty="0">
                <a:latin typeface="Corbel" panose="020B0503020204020204" pitchFamily="34" charset="0"/>
              </a:rPr>
              <a:t>KLT</a:t>
            </a:r>
            <a:r>
              <a:rPr lang="en-US" altLang="es-ES" sz="2400" dirty="0">
                <a:latin typeface="Corbel" panose="020B0503020204020204" pitchFamily="34" charset="0"/>
              </a:rPr>
              <a:t> – Kernel Level Thread)</a:t>
            </a:r>
            <a:endParaRPr lang="en-US" altLang="es-ES" sz="2400" dirty="0">
              <a:latin typeface="Corbel" panose="020B0503020204020204" pitchFamily="34" charset="0"/>
              <a:cs typeface="Arial"/>
            </a:endParaRPr>
          </a:p>
          <a:p>
            <a:pPr marL="607695" indent="-607695" eaLnBrk="1" hangingPunct="1">
              <a:buFont typeface="Wingdings" panose="05000000000000000000" pitchFamily="2" charset="2"/>
              <a:buChar char=""/>
              <a:tabLst>
                <a:tab pos="6096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s-ES" altLang="es-ES" dirty="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75F5B32B-B855-4154-B7C9-DF8C6F2DBF1A}"/>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sz="4000" b="1"/>
              <a:t>Hilos a Nivel de Usuario (ULT):</a:t>
            </a:r>
            <a:r>
              <a:rPr lang="es-ES" altLang="es-ES" sz="4000"/>
              <a:t> </a:t>
            </a:r>
          </a:p>
        </p:txBody>
      </p:sp>
      <p:sp>
        <p:nvSpPr>
          <p:cNvPr id="36867" name="Rectangle 2">
            <a:extLst>
              <a:ext uri="{FF2B5EF4-FFF2-40B4-BE49-F238E27FC236}">
                <a16:creationId xmlns:a16="http://schemas.microsoft.com/office/drawing/2014/main" id="{AF9E6BA3-F797-4CCE-9EDA-4A22443775B9}"/>
              </a:ext>
            </a:extLst>
          </p:cNvPr>
          <p:cNvSpPr>
            <a:spLocks noGrp="1" noChangeArrowheads="1"/>
          </p:cNvSpPr>
          <p:nvPr>
            <p:ph type="body" idx="1"/>
          </p:nvPr>
        </p:nvSpPr>
        <p:spPr>
          <a:xfrm>
            <a:off x="457200" y="1600200"/>
            <a:ext cx="8229600" cy="4997450"/>
          </a:xfrm>
        </p:spPr>
        <p:txBody>
          <a:bodyPr/>
          <a:lstStyle/>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400" dirty="0"/>
              <a:t>Todo el trabajo del hilo es manejado por la aplicación, el </a:t>
            </a:r>
            <a:r>
              <a:rPr lang="es-MX" altLang="es-ES" sz="2400" dirty="0" err="1"/>
              <a:t>kernel</a:t>
            </a:r>
            <a:r>
              <a:rPr lang="es-MX" altLang="es-ES" sz="2400" dirty="0"/>
              <a:t> no se entera de la existencia de los hilos</a:t>
            </a:r>
          </a:p>
          <a:p>
            <a:pPr marL="341313" indent="-341313"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MX" altLang="es-ES" sz="2400" dirty="0"/>
          </a:p>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400" dirty="0"/>
              <a:t>Cualquier aplicación puede ser programada para ser </a:t>
            </a:r>
            <a:r>
              <a:rPr lang="es-MX" altLang="es-ES" sz="2400" dirty="0" err="1"/>
              <a:t>multithreaded</a:t>
            </a:r>
            <a:r>
              <a:rPr lang="es-MX" altLang="es-ES" sz="2400" dirty="0"/>
              <a:t> mediante el uso de </a:t>
            </a:r>
            <a:r>
              <a:rPr lang="es-MX" altLang="es-ES" sz="2400" dirty="0" err="1"/>
              <a:t>threads</a:t>
            </a:r>
            <a:r>
              <a:rPr lang="es-MX" altLang="es-ES" sz="2400" dirty="0"/>
              <a:t> </a:t>
            </a:r>
            <a:r>
              <a:rPr lang="es-MX" altLang="es-ES" sz="2400" dirty="0" err="1"/>
              <a:t>library</a:t>
            </a:r>
            <a:r>
              <a:rPr lang="es-MX" altLang="es-ES" sz="2400" dirty="0"/>
              <a:t> (paquete de rutinas para ULT)</a:t>
            </a:r>
          </a:p>
          <a:p>
            <a:pPr marL="341313" indent="-341313"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MX" altLang="es-ES" sz="2400" dirty="0"/>
          </a:p>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400"/>
              <a:t>La generación de los ULT se hace en el momento de compilación y no se requiere la intervención del </a:t>
            </a:r>
            <a:r>
              <a:rPr lang="es-MX" altLang="es-ES" sz="2400" dirty="0" err="1"/>
              <a:t>Kernel</a:t>
            </a:r>
            <a:endParaRPr lang="es-MX" altLang="es-ES" sz="2400" dirty="0"/>
          </a:p>
          <a:p>
            <a:pPr marL="341313" indent="-341313" eaLnBrk="1" hangingPunct="1">
              <a:lnSpc>
                <a:spcPct val="90000"/>
              </a:lnSpc>
              <a:spcBef>
                <a:spcPts val="600"/>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MX" altLang="es-ES" sz="2400" dirty="0"/>
          </a:p>
          <a:p>
            <a:pPr marL="341313" indent="-341313" eaLnBrk="1" hangingPunct="1">
              <a:lnSpc>
                <a:spcPct val="90000"/>
              </a:lnSpc>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400" dirty="0"/>
              <a:t>El </a:t>
            </a:r>
            <a:r>
              <a:rPr lang="es-MX" altLang="es-ES" sz="2400" dirty="0" err="1"/>
              <a:t>kernel</a:t>
            </a:r>
            <a:r>
              <a:rPr lang="es-MX" altLang="es-ES" sz="2400" dirty="0"/>
              <a:t> no se entera de lo anterior, continúa con la planificación del proceso como unidad y le asigna un solo estado de ejecución. (Listo, corriendo, 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0066C9F-E468-490E-ABBD-6AA97C3336A0}"/>
              </a:ext>
            </a:extLst>
          </p:cNvPr>
          <p:cNvSpPr>
            <a:spLocks noGrp="1" noChangeArrowheads="1"/>
          </p:cNvSpPr>
          <p:nvPr>
            <p:ph type="title"/>
          </p:nvPr>
        </p:nvSpPr>
        <p:spPr>
          <a:xfrm>
            <a:off x="457200" y="190501"/>
            <a:ext cx="8229600" cy="574204"/>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dirty="0"/>
              <a:t>De Programas A Procesos</a:t>
            </a:r>
            <a:endParaRPr lang="es-AR" altLang="es-ES" sz="4000" dirty="0"/>
          </a:p>
        </p:txBody>
      </p:sp>
      <p:sp>
        <p:nvSpPr>
          <p:cNvPr id="8195" name="Rectangle 2">
            <a:extLst>
              <a:ext uri="{FF2B5EF4-FFF2-40B4-BE49-F238E27FC236}">
                <a16:creationId xmlns:a16="http://schemas.microsoft.com/office/drawing/2014/main" id="{EFBC7014-ED7E-4C58-9BA8-D06DEA557175}"/>
              </a:ext>
            </a:extLst>
          </p:cNvPr>
          <p:cNvSpPr>
            <a:spLocks noGrp="1" noChangeArrowheads="1"/>
          </p:cNvSpPr>
          <p:nvPr>
            <p:ph type="body" idx="1"/>
          </p:nvPr>
        </p:nvSpPr>
        <p:spPr>
          <a:xfrm>
            <a:off x="250825" y="1196752"/>
            <a:ext cx="8641655" cy="5400898"/>
          </a:xfrm>
        </p:spPr>
        <p:txBody>
          <a:bodyPr/>
          <a:lstStyle/>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 </a:t>
            </a:r>
            <a:r>
              <a:rPr lang="es-ES" altLang="es-ES" sz="2400" b="1" dirty="0">
                <a:latin typeface="Corbel" panose="020B0503020204020204" pitchFamily="34" charset="0"/>
              </a:rPr>
              <a:t>proceso </a:t>
            </a:r>
            <a:r>
              <a:rPr lang="es-ES" altLang="es-ES" sz="2400" dirty="0">
                <a:latin typeface="Corbel" panose="020B0503020204020204" pitchFamily="34" charset="0"/>
              </a:rPr>
              <a:t>consiste en una secuencia de acciones llevadas a cabo a través de la ejecución de una serie de instrucciones (un </a:t>
            </a:r>
            <a:r>
              <a:rPr lang="es-ES" altLang="es-ES" sz="2400" b="1" dirty="0">
                <a:latin typeface="Corbel" panose="020B0503020204020204" pitchFamily="34" charset="0"/>
              </a:rPr>
              <a:t>programa</a:t>
            </a:r>
            <a:r>
              <a:rPr lang="es-ES" altLang="es-ES" sz="2400" dirty="0">
                <a:latin typeface="Corbel" panose="020B0503020204020204" pitchFamily="34" charset="0"/>
              </a:rPr>
              <a:t>), cuyo resultado consiste en proveer alguna función del sistema. </a:t>
            </a: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800" dirty="0">
              <a:latin typeface="Corbel" panose="020B0503020204020204" pitchFamily="34" charset="0"/>
            </a:endParaRP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Resumiendo, un proceso es una secuencia de acciones y es, en consecuencia, dinámico, mientras que un programa es una secuencia de instrucciones y es, por lo tanto, estático.</a:t>
            </a: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800" dirty="0">
              <a:latin typeface="Corbel" panose="020B0503020204020204" pitchFamily="34" charset="0"/>
              <a:cs typeface="Arial"/>
            </a:endParaRP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 programa es una entidad pasiva.</a:t>
            </a: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800" dirty="0">
              <a:latin typeface="Corbel" panose="020B0503020204020204" pitchFamily="34" charset="0"/>
              <a:cs typeface="Arial"/>
            </a:endParaRPr>
          </a:p>
          <a:p>
            <a:pPr marL="340995" indent="-340995" eaLnBrk="1" hangingPunct="1">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Un proceso es una entidad activa</a:t>
            </a:r>
            <a:r>
              <a:rPr lang="es-AR" altLang="es-ES" sz="2400" dirty="0">
                <a:latin typeface="Corbel" panose="020B0503020204020204" pitchFamily="34" charset="0"/>
              </a:rPr>
              <a:t>.</a:t>
            </a:r>
            <a:endParaRPr lang="es-AR" altLang="es-ES" sz="2400" dirty="0">
              <a:latin typeface="Corbel" panose="020B0503020204020204" pitchFamily="34" charset="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CCF35BCE-34F7-4B91-BDFC-E98FB3F535CE}"/>
              </a:ext>
            </a:extLst>
          </p:cNvPr>
          <p:cNvSpPr>
            <a:spLocks noGrp="1" noChangeArrowheads="1"/>
          </p:cNvSpPr>
          <p:nvPr>
            <p:ph type="title"/>
          </p:nvPr>
        </p:nvSpPr>
        <p:spPr>
          <a:xfrm>
            <a:off x="457200" y="203200"/>
            <a:ext cx="8229600" cy="7032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sz="4000" b="1"/>
              <a:t>Ventajas:</a:t>
            </a:r>
          </a:p>
        </p:txBody>
      </p:sp>
      <p:sp>
        <p:nvSpPr>
          <p:cNvPr id="37891" name="Rectangle 2">
            <a:extLst>
              <a:ext uri="{FF2B5EF4-FFF2-40B4-BE49-F238E27FC236}">
                <a16:creationId xmlns:a16="http://schemas.microsoft.com/office/drawing/2014/main" id="{A3990E0F-CC8F-43EE-93A6-8B910918A5BF}"/>
              </a:ext>
            </a:extLst>
          </p:cNvPr>
          <p:cNvSpPr>
            <a:spLocks noGrp="1" noChangeArrowheads="1"/>
          </p:cNvSpPr>
          <p:nvPr>
            <p:ph type="body" idx="1"/>
          </p:nvPr>
        </p:nvSpPr>
        <p:spPr>
          <a:xfrm>
            <a:off x="457200" y="1125538"/>
            <a:ext cx="8229600" cy="5000625"/>
          </a:xfrm>
        </p:spPr>
        <p:txBody>
          <a:bodyPr/>
          <a:lstStyle/>
          <a:p>
            <a:pPr marL="607695" indent="-607695" eaLnBrk="1" hangingPunct="1">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dirty="0"/>
              <a:t>El cambio de hilo no requiere el modo </a:t>
            </a:r>
            <a:r>
              <a:rPr lang="es-MX" altLang="es-ES" sz="2800"/>
              <a:t>kernel </a:t>
            </a:r>
            <a:endParaRPr lang="es-ES" sz="2800">
              <a:cs typeface="Arial"/>
            </a:endParaRPr>
          </a:p>
          <a:p>
            <a:pPr marL="607695" indent="-607695" eaLnBrk="1" hangingPunct="1">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dirty="0"/>
              <a:t>El proceso no cambia al modo </a:t>
            </a:r>
            <a:r>
              <a:rPr lang="es-MX" altLang="es-ES" sz="2800" err="1"/>
              <a:t>kernel</a:t>
            </a:r>
            <a:r>
              <a:rPr lang="es-MX" altLang="es-ES" sz="2800" dirty="0"/>
              <a:t> para manejar el hilo.</a:t>
            </a:r>
            <a:endParaRPr lang="es-MX" altLang="es-ES" sz="2800">
              <a:cs typeface="Arial"/>
            </a:endParaRPr>
          </a:p>
          <a:p>
            <a:pPr marL="607695" indent="-607695" eaLnBrk="1" hangingPunct="1">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dirty="0"/>
              <a:t>El algoritmo de planificación puede ser adaptado sin  molestar la planificación del SO.</a:t>
            </a:r>
            <a:endParaRPr lang="es-MX" altLang="es-ES" sz="2800">
              <a:cs typeface="Arial"/>
            </a:endParaRPr>
          </a:p>
          <a:p>
            <a:pPr marL="607695" indent="-607695" eaLnBrk="1" hangingPunct="1">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dirty="0"/>
              <a:t>ULT puede correr en cualquier SO.</a:t>
            </a:r>
            <a:endParaRPr lang="es-MX" altLang="es-ES" sz="2800">
              <a:cs typeface="Arial"/>
            </a:endParaRPr>
          </a:p>
          <a:p>
            <a:pPr marL="607695" indent="-607695" eaLnBrk="1" hangingPunct="1">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dirty="0"/>
              <a:t>Es muy rápido en la ejecución</a:t>
            </a:r>
            <a:endParaRPr lang="es-MX" altLang="es-ES" sz="2800">
              <a:cs typeface="Arial"/>
            </a:endParaRPr>
          </a:p>
          <a:p>
            <a:pPr marL="607695" indent="-607695">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a:cs typeface="Arial"/>
              </a:rPr>
              <a:t>No necesita mecanismos de IPC para comunicarse con otros threads del mismo proceso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62545CF1-BD9A-4B38-B4D2-E4AD7689BC6E}"/>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b="1"/>
              <a:t>Desventajas:</a:t>
            </a:r>
          </a:p>
        </p:txBody>
      </p:sp>
      <p:sp>
        <p:nvSpPr>
          <p:cNvPr id="38915" name="Rectangle 2">
            <a:extLst>
              <a:ext uri="{FF2B5EF4-FFF2-40B4-BE49-F238E27FC236}">
                <a16:creationId xmlns:a16="http://schemas.microsoft.com/office/drawing/2014/main" id="{D033E4A8-9219-4C7C-BD6C-321532CC15E7}"/>
              </a:ext>
            </a:extLst>
          </p:cNvPr>
          <p:cNvSpPr>
            <a:spLocks noGrp="1" noChangeArrowheads="1"/>
          </p:cNvSpPr>
          <p:nvPr>
            <p:ph type="body" idx="1"/>
          </p:nvPr>
        </p:nvSpPr>
        <p:spPr>
          <a:xfrm>
            <a:off x="457200" y="1600200"/>
            <a:ext cx="8229600" cy="4852988"/>
          </a:xfrm>
        </p:spPr>
        <p:txBody>
          <a:bodyPr/>
          <a:lstStyle/>
          <a:p>
            <a:pPr marL="608013" indent="-608013" eaLnBrk="1" hangingPunct="1">
              <a:spcBef>
                <a:spcPts val="70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a:t>En un SO típico, la mayoría de los system call son bloqueantes. Cuando un hilo ejecuta un system call no sólo se bloquea ese hilo, sino que también se bloquean todos los hilos del proceso. Se puede utilizar </a:t>
            </a:r>
            <a:r>
              <a:rPr lang="es-AR" altLang="es-ES" sz="2800"/>
              <a:t>Jacketing</a:t>
            </a:r>
            <a:endParaRPr lang="es-MX" altLang="es-ES" sz="2800"/>
          </a:p>
          <a:p>
            <a:pPr marL="608013" indent="-608013" eaLnBrk="1" hangingPunct="1">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s-AR" altLang="es-ES" sz="2000"/>
              <a:t>	Jacketing: convierte un syscall bloqueante en no bloqueante  -&gt; demora las operaciones de I/O</a:t>
            </a:r>
            <a:endParaRPr lang="es-MX" altLang="es-ES" sz="2000"/>
          </a:p>
          <a:p>
            <a:pPr marL="608013" indent="-608013" eaLnBrk="1" hangingPunct="1">
              <a:spcBef>
                <a:spcPts val="700"/>
              </a:spcBef>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sz="2800"/>
              <a:t>En una estrategia pura de ULT, una aplicación multithreaded no puede tomar ventaja del multiprocesamiento. Un kernel asigna un proceso a sólo un procesador por vez.</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5D77C4A4-96AA-4752-A414-D4587B4E85E9}"/>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b="1"/>
              <a:t>Hilos a nivel de Kernel (KLT):</a:t>
            </a:r>
            <a:r>
              <a:rPr lang="es-ES" altLang="es-ES"/>
              <a:t> </a:t>
            </a:r>
          </a:p>
        </p:txBody>
      </p:sp>
      <p:sp>
        <p:nvSpPr>
          <p:cNvPr id="39939" name="Rectangle 2">
            <a:extLst>
              <a:ext uri="{FF2B5EF4-FFF2-40B4-BE49-F238E27FC236}">
                <a16:creationId xmlns:a16="http://schemas.microsoft.com/office/drawing/2014/main" id="{10C0C95A-95B1-4FDC-8FB0-F45D28C527EF}"/>
              </a:ext>
            </a:extLst>
          </p:cNvPr>
          <p:cNvSpPr>
            <a:spLocks noGrp="1" noChangeArrowheads="1"/>
          </p:cNvSpPr>
          <p:nvPr>
            <p:ph type="body" idx="1"/>
          </p:nvPr>
        </p:nvSpPr>
        <p:spPr>
          <a:xfrm>
            <a:off x="457200" y="1600200"/>
            <a:ext cx="8229600" cy="4924425"/>
          </a:xfrm>
        </p:spPr>
        <p:txBody>
          <a:bodyPr/>
          <a:lstStyle/>
          <a:p>
            <a:pPr marL="341313" indent="-341313" eaLnBrk="1" hangingPunct="1">
              <a:lnSpc>
                <a:spcPct val="90000"/>
              </a:lnSpc>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800"/>
              <a:t>Todo el trabajo de manejo de hilos es hecho por el kernel</a:t>
            </a:r>
          </a:p>
          <a:p>
            <a:pPr marL="341313" indent="-341313" eaLnBrk="1" hangingPunct="1">
              <a:lnSpc>
                <a:spcPct val="90000"/>
              </a:lnSpc>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800"/>
              <a:t>No hay código de manejo de hilo en el área de aplicación</a:t>
            </a:r>
          </a:p>
          <a:p>
            <a:pPr marL="341313" indent="-341313" eaLnBrk="1" hangingPunct="1">
              <a:lnSpc>
                <a:spcPct val="90000"/>
              </a:lnSpc>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800"/>
              <a:t>Cualquier aplicación puede ser programada para ser multithreaded</a:t>
            </a:r>
          </a:p>
          <a:p>
            <a:pPr marL="341313" indent="-341313" eaLnBrk="1" hangingPunct="1">
              <a:lnSpc>
                <a:spcPct val="90000"/>
              </a:lnSpc>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800"/>
              <a:t>Todos los hilos dentro de una aplicación son soportados dentro de un solo proceso</a:t>
            </a:r>
          </a:p>
          <a:p>
            <a:pPr marL="341313" indent="-341313" eaLnBrk="1" hangingPunct="1">
              <a:lnSpc>
                <a:spcPct val="90000"/>
              </a:lnSpc>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sz="2800"/>
              <a:t>El kernel mantiene la información de contexto para el proceso e individualmente para los hilos dentro del proceso.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FA38B908-A84F-465E-94ED-DC349C89F12F}"/>
              </a:ext>
            </a:extLst>
          </p:cNvPr>
          <p:cNvSpPr>
            <a:spLocks noGrp="1" noChangeArrowheads="1"/>
          </p:cNvSpPr>
          <p:nvPr>
            <p:ph type="title"/>
          </p:nvPr>
        </p:nvSpPr>
        <p:spPr>
          <a:xfrm>
            <a:off x="457200" y="203200"/>
            <a:ext cx="8229600" cy="7032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sz="4000" b="1"/>
              <a:t>Ventajas:</a:t>
            </a:r>
          </a:p>
        </p:txBody>
      </p:sp>
      <p:sp>
        <p:nvSpPr>
          <p:cNvPr id="40963" name="Rectangle 2">
            <a:extLst>
              <a:ext uri="{FF2B5EF4-FFF2-40B4-BE49-F238E27FC236}">
                <a16:creationId xmlns:a16="http://schemas.microsoft.com/office/drawing/2014/main" id="{2943AD3E-2DDE-4158-9B7C-2C222ABF7F9C}"/>
              </a:ext>
            </a:extLst>
          </p:cNvPr>
          <p:cNvSpPr>
            <a:spLocks noGrp="1" noChangeArrowheads="1"/>
          </p:cNvSpPr>
          <p:nvPr>
            <p:ph type="body" idx="1"/>
          </p:nvPr>
        </p:nvSpPr>
        <p:spPr>
          <a:xfrm>
            <a:off x="457200" y="1196975"/>
            <a:ext cx="8229600" cy="5184775"/>
          </a:xfrm>
        </p:spPr>
        <p:txBody>
          <a:bodyPr/>
          <a:lstStyle/>
          <a:p>
            <a:pPr marL="608013" indent="-608013" eaLnBrk="1" hangingPunct="1">
              <a:lnSpc>
                <a:spcPct val="90000"/>
              </a:lnSpc>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a:t>Simultáneamente el kernel puede planificar múltiples hilos del mismo proceso en múltiples procesadores</a:t>
            </a:r>
          </a:p>
          <a:p>
            <a:pPr marL="608013" indent="-608013" eaLnBrk="1" hangingPunct="1">
              <a:lnSpc>
                <a:spcPct val="90000"/>
              </a:lnSpc>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a:p>
          <a:p>
            <a:pPr marL="608013" indent="-608013" eaLnBrk="1" hangingPunct="1">
              <a:lnSpc>
                <a:spcPct val="90000"/>
              </a:lnSpc>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a:t>Si un hilo de un proceso se bloquea, el kernel puede planificar otro hilo del mismo proceso</a:t>
            </a:r>
          </a:p>
          <a:p>
            <a:pPr marL="608013" indent="-608013" eaLnBrk="1" hangingPunct="1">
              <a:lnSpc>
                <a:spcPct val="90000"/>
              </a:lnSpc>
              <a:buFont typeface="Wingdings" panose="05000000000000000000" pitchFamily="2"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s-MX" altLang="es-ES"/>
          </a:p>
          <a:p>
            <a:pPr marL="608013" indent="-608013" eaLnBrk="1" hangingPunct="1">
              <a:lnSpc>
                <a:spcPct val="90000"/>
              </a:lnSpc>
              <a:buFont typeface="Wingdings" panose="05000000000000000000" pitchFamily="2" charset="2"/>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s-MX" altLang="es-ES"/>
              <a:t>Las rutinas mismas del kernel pueden ser multithreaded.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CECF7D80-F672-4E37-9913-434DA3373CD2}"/>
              </a:ext>
            </a:extLst>
          </p:cNvPr>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ES" b="1"/>
              <a:t>Desventaja:</a:t>
            </a:r>
          </a:p>
        </p:txBody>
      </p:sp>
      <p:sp>
        <p:nvSpPr>
          <p:cNvPr id="41987" name="Rectangle 2">
            <a:extLst>
              <a:ext uri="{FF2B5EF4-FFF2-40B4-BE49-F238E27FC236}">
                <a16:creationId xmlns:a16="http://schemas.microsoft.com/office/drawing/2014/main" id="{8706DF4A-33D8-46B1-AF3E-3B66E7E248A7}"/>
              </a:ext>
            </a:extLst>
          </p:cNvPr>
          <p:cNvSpPr>
            <a:spLocks noGrp="1" noChangeArrowheads="1"/>
          </p:cNvSpPr>
          <p:nvPr>
            <p:ph type="body" idx="1"/>
          </p:nvPr>
        </p:nvSpPr>
        <p:spPr>
          <a:xfrm>
            <a:off x="457200" y="2205038"/>
            <a:ext cx="8229600" cy="3921125"/>
          </a:xfrm>
        </p:spPr>
        <p:txBody>
          <a:bodyPr/>
          <a:lstStyle/>
          <a:p>
            <a:pPr marL="341313" indent="-341313" eaLnBrk="1" hangingPunct="1">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MX" altLang="es-ES"/>
              <a:t>La transferencia de control de un hilo a otro dentro del mismo proceso le requiere al kernel un cambio de modo.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
            <a:extLst>
              <a:ext uri="{FF2B5EF4-FFF2-40B4-BE49-F238E27FC236}">
                <a16:creationId xmlns:a16="http://schemas.microsoft.com/office/drawing/2014/main" id="{804C3BC4-E077-4F77-8ED2-E90C66B261D4}"/>
              </a:ext>
            </a:extLst>
          </p:cNvPr>
          <p:cNvSpPr>
            <a:spLocks noGrp="1" noChangeArrowheads="1"/>
          </p:cNvSpPr>
          <p:nvPr>
            <p:ph type="title"/>
          </p:nvPr>
        </p:nvSpPr>
        <p:spPr>
          <a:xfrm>
            <a:off x="468313" y="260350"/>
            <a:ext cx="8229600" cy="34417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a:t>	Estado de los threads</a:t>
            </a:r>
            <a:r>
              <a:rPr lang="es-ES" altLang="es-ES" sz="4000"/>
              <a:t> </a:t>
            </a:r>
            <a:br>
              <a:rPr lang="es-ES" altLang="es-ES" sz="4000"/>
            </a:br>
            <a:br>
              <a:rPr lang="es-ES" altLang="es-ES" sz="4000"/>
            </a:br>
            <a:r>
              <a:rPr lang="es-ES" altLang="es-ES" sz="2000"/>
              <a:t>Dentro de los diferentes estados, los threads  se encuentran en la parte correspondiente al </a:t>
            </a:r>
            <a:r>
              <a:rPr lang="es-ES" altLang="es-ES" sz="2000" b="1"/>
              <a:t>short term schedule</a:t>
            </a:r>
            <a:r>
              <a:rPr lang="es-ES" altLang="es-ES" sz="2000" i="1"/>
              <a:t>.  </a:t>
            </a:r>
            <a:br>
              <a:rPr lang="es-ES" altLang="es-ES" sz="2000" i="1"/>
            </a:br>
            <a:br>
              <a:rPr lang="es-ES" altLang="es-ES" sz="2000" i="1"/>
            </a:br>
            <a:r>
              <a:rPr lang="es-ES" altLang="es-ES" sz="2000"/>
              <a:t>Entonces los estados en los que puede estar un thread son:  </a:t>
            </a:r>
            <a:r>
              <a:rPr lang="es-ES" altLang="es-ES" sz="2000" b="1"/>
              <a:t>listo</a:t>
            </a:r>
            <a:r>
              <a:rPr lang="es-ES" altLang="es-ES" sz="2000"/>
              <a:t> (Spawn) , </a:t>
            </a:r>
            <a:r>
              <a:rPr lang="es-ES" altLang="es-ES" sz="2000" b="1"/>
              <a:t>bloqueado</a:t>
            </a:r>
            <a:r>
              <a:rPr lang="es-ES" altLang="es-ES" sz="2000"/>
              <a:t> (Block), </a:t>
            </a:r>
            <a:r>
              <a:rPr lang="es-ES" altLang="es-ES" sz="2000" b="1"/>
              <a:t>ejecutando</a:t>
            </a:r>
            <a:r>
              <a:rPr lang="es-ES" altLang="es-ES" sz="2000"/>
              <a:t> ( Running ) o </a:t>
            </a:r>
            <a:r>
              <a:rPr lang="es-ES" altLang="es-ES" sz="2000" b="1"/>
              <a:t>terminado</a:t>
            </a:r>
            <a:r>
              <a:rPr lang="es-ES" altLang="es-ES" sz="2000"/>
              <a:t> (Finish).</a:t>
            </a:r>
          </a:p>
        </p:txBody>
      </p:sp>
      <p:graphicFrame>
        <p:nvGraphicFramePr>
          <p:cNvPr id="3074" name="Object 2">
            <a:extLst>
              <a:ext uri="{FF2B5EF4-FFF2-40B4-BE49-F238E27FC236}">
                <a16:creationId xmlns:a16="http://schemas.microsoft.com/office/drawing/2014/main" id="{95E7E841-D3A0-465D-8907-F640197E2906}"/>
              </a:ext>
            </a:extLst>
          </p:cNvPr>
          <p:cNvGraphicFramePr>
            <a:graphicFrameLocks noChangeAspect="1"/>
          </p:cNvGraphicFramePr>
          <p:nvPr/>
        </p:nvGraphicFramePr>
        <p:xfrm>
          <a:off x="1619250" y="4149725"/>
          <a:ext cx="7258050" cy="3157538"/>
        </p:xfrm>
        <a:graphic>
          <a:graphicData uri="http://schemas.openxmlformats.org/presentationml/2006/ole">
            <mc:AlternateContent xmlns:mc="http://schemas.openxmlformats.org/markup-compatibility/2006">
              <mc:Choice xmlns:v="urn:schemas-microsoft-com:vml" Requires="v">
                <p:oleObj spid="_x0000_s2050" r:id="rId4" imgW="6907530" imgH="3005138" progId="">
                  <p:embed/>
                </p:oleObj>
              </mc:Choice>
              <mc:Fallback>
                <p:oleObj r:id="rId4" imgW="6907530" imgH="3005138" progId="">
                  <p:embed/>
                  <p:pic>
                    <p:nvPicPr>
                      <p:cNvPr id="3074" name="Object 2">
                        <a:extLst>
                          <a:ext uri="{FF2B5EF4-FFF2-40B4-BE49-F238E27FC236}">
                            <a16:creationId xmlns:a16="http://schemas.microsoft.com/office/drawing/2014/main" id="{95E7E841-D3A0-465D-8907-F640197E2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149725"/>
                        <a:ext cx="7258050" cy="3157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A405D517-2B8E-4B3D-8641-D0D0BAE58EE9}"/>
              </a:ext>
            </a:extLst>
          </p:cNvPr>
          <p:cNvSpPr>
            <a:spLocks noGrp="1" noChangeArrowheads="1"/>
          </p:cNvSpPr>
          <p:nvPr>
            <p:ph type="title"/>
          </p:nvPr>
        </p:nvSpPr>
        <p:spPr>
          <a:xfrm>
            <a:off x="457200" y="274638"/>
            <a:ext cx="7620666"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a:t>Uso de los Hilos</a:t>
            </a:r>
            <a:r>
              <a:rPr lang="es-ES" altLang="es-ES"/>
              <a:t> </a:t>
            </a:r>
          </a:p>
        </p:txBody>
      </p:sp>
      <p:sp>
        <p:nvSpPr>
          <p:cNvPr id="44035" name="Rectangle 2">
            <a:extLst>
              <a:ext uri="{FF2B5EF4-FFF2-40B4-BE49-F238E27FC236}">
                <a16:creationId xmlns:a16="http://schemas.microsoft.com/office/drawing/2014/main" id="{FF1709CB-8350-4EE7-80F7-0F8C9021F8AC}"/>
              </a:ext>
            </a:extLst>
          </p:cNvPr>
          <p:cNvSpPr>
            <a:spLocks noGrp="1" noChangeArrowheads="1"/>
          </p:cNvSpPr>
          <p:nvPr>
            <p:ph type="body" idx="1"/>
          </p:nvPr>
        </p:nvSpPr>
        <p:spPr>
          <a:xfrm>
            <a:off x="457200" y="1150987"/>
            <a:ext cx="6073373" cy="5444355"/>
          </a:xfrm>
        </p:spPr>
        <p:txBody>
          <a:bodyPr/>
          <a:lstStyle/>
          <a:p>
            <a:pPr marL="341313" indent="-341313" eaLnBrk="1" hangingPunct="1">
              <a:lnSpc>
                <a:spcPct val="90000"/>
              </a:lnSpc>
              <a:spcBef>
                <a:spcPts val="4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1800" b="1"/>
              <a:t>Estructura Servidor Trabajador. </a:t>
            </a:r>
            <a:r>
              <a:rPr lang="es-ES" altLang="es-ES" sz="1800"/>
              <a:t>Existe un hilo en el servidor que lee las solicitudes de trabajo en un buzón del sistema, examina éstas y elige a un hilo trabajador inactivo y le envía la solicitud. El servidor despierta entonces al trabajador dormido (un signal al semáforo asociado). </a:t>
            </a:r>
          </a:p>
          <a:p>
            <a:pPr marL="341313" indent="-341313" eaLnBrk="1" hangingPunct="1">
              <a:lnSpc>
                <a:spcPct val="90000"/>
              </a:lnSpc>
              <a:spcBef>
                <a:spcPts val="45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1800"/>
          </a:p>
          <a:p>
            <a:pPr marL="341313" indent="-341313" eaLnBrk="1" hangingPunct="1">
              <a:lnSpc>
                <a:spcPct val="90000"/>
              </a:lnSpc>
              <a:spcBef>
                <a:spcPts val="4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1800" b="1"/>
              <a:t>Estructura en Equipo. </a:t>
            </a:r>
            <a:r>
              <a:rPr lang="es-ES" altLang="es-ES" sz="1800"/>
              <a:t>Todos los hilos son iguales y cada uno obtiene y procesa sus propias solicitudes.</a:t>
            </a:r>
          </a:p>
          <a:p>
            <a:pPr marL="341313" indent="-341313" eaLnBrk="1" hangingPunct="1">
              <a:lnSpc>
                <a:spcPct val="90000"/>
              </a:lnSpc>
              <a:spcBef>
                <a:spcPts val="45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1800"/>
          </a:p>
          <a:p>
            <a:pPr marL="341313" indent="-341313" eaLnBrk="1" hangingPunct="1">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000" b="1"/>
              <a:t>Estructura de Entubamiento (pipeline). </a:t>
            </a:r>
            <a:r>
              <a:rPr lang="es-ES" altLang="es-ES" sz="2000"/>
              <a:t>El primer hilo genera ciertos datos y los transfiere al siguiente para su procesamiento. Los datos pasan de hilo en hilo y en cada etapa se lleva a cabo cierto procesamiento. Esta puede ser una buena opción para el modelo productor/consumidor, no así para los servidores de archivos.</a:t>
            </a:r>
          </a:p>
        </p:txBody>
      </p:sp>
      <p:pic>
        <p:nvPicPr>
          <p:cNvPr id="2" name="Imagen 2">
            <a:extLst>
              <a:ext uri="{FF2B5EF4-FFF2-40B4-BE49-F238E27FC236}">
                <a16:creationId xmlns:a16="http://schemas.microsoft.com/office/drawing/2014/main" id="{72F52F52-B71D-4028-8A42-2ACD3FB7D6BB}"/>
              </a:ext>
            </a:extLst>
          </p:cNvPr>
          <p:cNvPicPr>
            <a:picLocks noChangeAspect="1"/>
          </p:cNvPicPr>
          <p:nvPr/>
        </p:nvPicPr>
        <p:blipFill>
          <a:blip r:embed="rId3"/>
          <a:stretch>
            <a:fillRect/>
          </a:stretch>
        </p:blipFill>
        <p:spPr>
          <a:xfrm>
            <a:off x="6484653" y="148836"/>
            <a:ext cx="2663340" cy="2357683"/>
          </a:xfrm>
          <a:prstGeom prst="rect">
            <a:avLst/>
          </a:prstGeom>
        </p:spPr>
      </p:pic>
      <p:pic>
        <p:nvPicPr>
          <p:cNvPr id="8" name="Imagen 8" descr="Imagen que contiene texto&#10;&#10;Descripción generada con confianza alta">
            <a:extLst>
              <a:ext uri="{FF2B5EF4-FFF2-40B4-BE49-F238E27FC236}">
                <a16:creationId xmlns:a16="http://schemas.microsoft.com/office/drawing/2014/main" id="{CAB1BDDD-6FC3-4BCD-B8D3-B8E7E3B9A2EF}"/>
              </a:ext>
            </a:extLst>
          </p:cNvPr>
          <p:cNvPicPr>
            <a:picLocks noChangeAspect="1"/>
          </p:cNvPicPr>
          <p:nvPr/>
        </p:nvPicPr>
        <p:blipFill>
          <a:blip r:embed="rId4"/>
          <a:stretch>
            <a:fillRect/>
          </a:stretch>
        </p:blipFill>
        <p:spPr>
          <a:xfrm>
            <a:off x="6824059" y="2623502"/>
            <a:ext cx="2154231" cy="2669145"/>
          </a:xfrm>
          <a:prstGeom prst="rect">
            <a:avLst/>
          </a:prstGeom>
        </p:spPr>
      </p:pic>
      <p:pic>
        <p:nvPicPr>
          <p:cNvPr id="10" name="Imagen 10">
            <a:extLst>
              <a:ext uri="{FF2B5EF4-FFF2-40B4-BE49-F238E27FC236}">
                <a16:creationId xmlns:a16="http://schemas.microsoft.com/office/drawing/2014/main" id="{05F0189E-282C-44EC-AFBB-621239B8E586}"/>
              </a:ext>
            </a:extLst>
          </p:cNvPr>
          <p:cNvPicPr>
            <a:picLocks noChangeAspect="1"/>
          </p:cNvPicPr>
          <p:nvPr/>
        </p:nvPicPr>
        <p:blipFill>
          <a:blip r:embed="rId5"/>
          <a:stretch>
            <a:fillRect/>
          </a:stretch>
        </p:blipFill>
        <p:spPr>
          <a:xfrm>
            <a:off x="3629649" y="5774806"/>
            <a:ext cx="2743200" cy="87864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ABFD3-FE1E-4E80-8AD9-1D0E09C630A2}"/>
              </a:ext>
            </a:extLst>
          </p:cNvPr>
          <p:cNvSpPr>
            <a:spLocks noGrp="1"/>
          </p:cNvSpPr>
          <p:nvPr>
            <p:ph type="title"/>
          </p:nvPr>
        </p:nvSpPr>
        <p:spPr>
          <a:xfrm>
            <a:off x="457200" y="128588"/>
            <a:ext cx="8228013" cy="1212180"/>
          </a:xfrm>
        </p:spPr>
        <p:txBody>
          <a:bodyPr/>
          <a:lstStyle/>
          <a:p>
            <a:r>
              <a:rPr lang="es-ES" sz="4000" b="1" dirty="0">
                <a:cs typeface="Arial"/>
              </a:rPr>
              <a:t>Compilación y carga de un programa</a:t>
            </a:r>
          </a:p>
        </p:txBody>
      </p:sp>
      <p:pic>
        <p:nvPicPr>
          <p:cNvPr id="5" name="Imagen 2">
            <a:extLst>
              <a:ext uri="{FF2B5EF4-FFF2-40B4-BE49-F238E27FC236}">
                <a16:creationId xmlns:a16="http://schemas.microsoft.com/office/drawing/2014/main" id="{30CC1A7D-8A3D-4CEE-9082-5D85981E1229}"/>
              </a:ext>
            </a:extLst>
          </p:cNvPr>
          <p:cNvPicPr>
            <a:picLocks noChangeAspect="1"/>
          </p:cNvPicPr>
          <p:nvPr/>
        </p:nvPicPr>
        <p:blipFill>
          <a:blip r:embed="rId2"/>
          <a:stretch>
            <a:fillRect/>
          </a:stretch>
        </p:blipFill>
        <p:spPr>
          <a:xfrm>
            <a:off x="683568" y="2348880"/>
            <a:ext cx="8183889" cy="3528866"/>
          </a:xfrm>
          <a:prstGeom prst="rect">
            <a:avLst/>
          </a:prstGeom>
        </p:spPr>
      </p:pic>
    </p:spTree>
    <p:extLst>
      <p:ext uri="{BB962C8B-B14F-4D97-AF65-F5344CB8AC3E}">
        <p14:creationId xmlns:p14="http://schemas.microsoft.com/office/powerpoint/2010/main" val="210999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E3C6DFF3-6412-403F-AC98-EB62700C235D}"/>
              </a:ext>
            </a:extLst>
          </p:cNvPr>
          <p:cNvSpPr>
            <a:spLocks noGrp="1" noChangeArrowheads="1"/>
          </p:cNvSpPr>
          <p:nvPr>
            <p:ph type="title"/>
          </p:nvPr>
        </p:nvSpPr>
        <p:spPr>
          <a:xfrm>
            <a:off x="457200" y="274638"/>
            <a:ext cx="8229600" cy="63408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b="1" dirty="0"/>
              <a:t>Trabajos, Procesos y </a:t>
            </a:r>
            <a:r>
              <a:rPr lang="es-ES" altLang="es-ES" b="1" dirty="0" err="1"/>
              <a:t>Threads</a:t>
            </a:r>
            <a:endParaRPr lang="es-AR" altLang="es-ES" dirty="0">
              <a:cs typeface="Arial"/>
            </a:endParaRPr>
          </a:p>
        </p:txBody>
      </p:sp>
      <p:sp>
        <p:nvSpPr>
          <p:cNvPr id="10243" name="Rectangle 2">
            <a:extLst>
              <a:ext uri="{FF2B5EF4-FFF2-40B4-BE49-F238E27FC236}">
                <a16:creationId xmlns:a16="http://schemas.microsoft.com/office/drawing/2014/main" id="{0E68BB64-619D-4ACB-8CDA-F513F088A298}"/>
              </a:ext>
            </a:extLst>
          </p:cNvPr>
          <p:cNvSpPr>
            <a:spLocks noGrp="1" noChangeArrowheads="1"/>
          </p:cNvSpPr>
          <p:nvPr>
            <p:ph type="body" idx="1"/>
          </p:nvPr>
        </p:nvSpPr>
        <p:spPr>
          <a:xfrm>
            <a:off x="457200" y="1320689"/>
            <a:ext cx="8229600" cy="5060639"/>
          </a:xfrm>
        </p:spPr>
        <p:txBody>
          <a:bodyPr/>
          <a:lstStyle/>
          <a:p>
            <a:pPr eaLnBrk="1" hangingPunct="1">
              <a:buFont typeface="Arial"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000" b="1" dirty="0">
                <a:cs typeface="+mn-lt"/>
              </a:rPr>
              <a:t>Un </a:t>
            </a:r>
            <a:r>
              <a:rPr lang="es-ES" altLang="es-ES" sz="2000" b="1" i="1" dirty="0">
                <a:cs typeface="+mn-lt"/>
              </a:rPr>
              <a:t>trabajo (Job)</a:t>
            </a:r>
            <a:r>
              <a:rPr lang="es-ES" altLang="es-ES" sz="2000" i="1" dirty="0">
                <a:cs typeface="+mn-lt"/>
              </a:rPr>
              <a:t> </a:t>
            </a:r>
            <a:r>
              <a:rPr lang="es-ES" altLang="es-ES" sz="2000" dirty="0">
                <a:cs typeface="+mn-lt"/>
              </a:rPr>
              <a:t> E</a:t>
            </a:r>
            <a:r>
              <a:rPr lang="es-ES" sz="2000" dirty="0">
                <a:ea typeface="+mn-lt"/>
                <a:cs typeface="+mn-lt"/>
              </a:rPr>
              <a:t>n un sistema por lotes se habla de tareas. Una tarea requiere mucha menos estructura, típicamente basta con guardar la información relacionada con la contabilidad de los recursos empleados. Una tarea no es interrumpida en el transcurso de su ejecución</a:t>
            </a:r>
            <a:r>
              <a:rPr lang="es-AR" altLang="es-ES" sz="2000" i="1" dirty="0">
                <a:cs typeface="+mn-lt"/>
              </a:rPr>
              <a:t>. - </a:t>
            </a:r>
            <a:r>
              <a:rPr lang="es-AR" altLang="es-ES" sz="2000" i="1" dirty="0">
                <a:solidFill>
                  <a:srgbClr val="FF0000"/>
                </a:solidFill>
                <a:cs typeface="+mn-lt"/>
              </a:rPr>
              <a:t>En desuso en los sistemas actuales.</a:t>
            </a:r>
            <a:endParaRPr lang="es-AR" altLang="es-ES" sz="2000" dirty="0">
              <a:solidFill>
                <a:srgbClr val="FF0000"/>
              </a:solidFill>
              <a:cs typeface="+mn-lt"/>
            </a:endParaRPr>
          </a:p>
          <a:p>
            <a:pPr marL="0" indent="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AR" altLang="es-ES" sz="2000" i="1" dirty="0">
              <a:solidFill>
                <a:srgbClr val="FF0000"/>
              </a:solidFill>
              <a:cs typeface="+mn-lt"/>
            </a:endParaRPr>
          </a:p>
          <a:p>
            <a:pPr eaLnBrk="1" hangingPunct="1">
              <a:buFont typeface="Arial"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000" b="1" dirty="0">
                <a:cs typeface="+mn-lt"/>
              </a:rPr>
              <a:t>Un </a:t>
            </a:r>
            <a:r>
              <a:rPr lang="es-ES" altLang="es-ES" sz="2000" b="1" i="1" dirty="0">
                <a:cs typeface="+mn-lt"/>
              </a:rPr>
              <a:t>proceso (</a:t>
            </a:r>
            <a:r>
              <a:rPr lang="es-ES" altLang="es-ES" sz="2000" b="1" i="1" dirty="0" err="1">
                <a:cs typeface="+mn-lt"/>
              </a:rPr>
              <a:t>Process</a:t>
            </a:r>
            <a:r>
              <a:rPr lang="es-ES" altLang="es-ES" sz="2000" b="1" i="1" dirty="0">
                <a:cs typeface="+mn-lt"/>
              </a:rPr>
              <a:t>)</a:t>
            </a:r>
            <a:r>
              <a:rPr lang="es-ES" altLang="es-ES" sz="2000" i="1" dirty="0">
                <a:cs typeface="+mn-lt"/>
              </a:rPr>
              <a:t> </a:t>
            </a:r>
            <a:r>
              <a:rPr lang="es-ES" altLang="es-ES" sz="2000" dirty="0">
                <a:cs typeface="+mn-lt"/>
              </a:rPr>
              <a:t> </a:t>
            </a:r>
            <a:r>
              <a:rPr lang="es-ES" sz="2000" dirty="0">
                <a:ea typeface="+mn-lt"/>
                <a:cs typeface="+mn-lt"/>
              </a:rPr>
              <a:t>es la imagen en memoria de un programa, junto con la información relacionada con el estado de su ejecución.</a:t>
            </a:r>
            <a:endParaRPr lang="es-ES" sz="2000">
              <a:cs typeface="Arial"/>
            </a:endParaRPr>
          </a:p>
          <a:p>
            <a:pPr>
              <a:buFont typeface="Arial"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000" b="1" dirty="0">
              <a:cs typeface="+mn-lt"/>
            </a:endParaRPr>
          </a:p>
          <a:p>
            <a:pPr>
              <a:buFont typeface="Arial"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000" b="1" dirty="0">
                <a:cs typeface="+mn-lt"/>
              </a:rPr>
              <a:t>Un Hilo o Hebra (</a:t>
            </a:r>
            <a:r>
              <a:rPr lang="es-ES" altLang="es-ES" sz="2000" b="1" i="1" dirty="0" err="1">
                <a:cs typeface="+mn-lt"/>
              </a:rPr>
              <a:t>thread</a:t>
            </a:r>
            <a:r>
              <a:rPr lang="es-ES" altLang="es-ES" sz="2000" b="1" i="1" dirty="0">
                <a:cs typeface="+mn-lt"/>
              </a:rPr>
              <a:t>)</a:t>
            </a:r>
            <a:r>
              <a:rPr lang="es-ES" altLang="es-ES" sz="2000" i="1" dirty="0">
                <a:cs typeface="+mn-lt"/>
              </a:rPr>
              <a:t> </a:t>
            </a:r>
            <a:r>
              <a:rPr lang="es-ES" altLang="es-ES" sz="2000" dirty="0">
                <a:cs typeface="+mn-lt"/>
              </a:rPr>
              <a:t> también llamado proceso liviano, es un trozo o sección de un proceso que tiene sus propios registros, pila y </a:t>
            </a:r>
            <a:r>
              <a:rPr lang="es-ES" altLang="es-ES" sz="2000" i="1" dirty="0" err="1">
                <a:cs typeface="+mn-lt"/>
              </a:rPr>
              <a:t>program</a:t>
            </a:r>
            <a:r>
              <a:rPr lang="es-ES" altLang="es-ES" sz="2000" i="1" dirty="0">
                <a:cs typeface="+mn-lt"/>
              </a:rPr>
              <a:t> </a:t>
            </a:r>
            <a:r>
              <a:rPr lang="es-ES" altLang="es-ES" sz="2000" i="1" dirty="0" err="1">
                <a:cs typeface="+mn-lt"/>
              </a:rPr>
              <a:t>counter</a:t>
            </a:r>
            <a:r>
              <a:rPr lang="es-ES" altLang="es-ES" sz="2000" dirty="0">
                <a:cs typeface="+mn-lt"/>
              </a:rPr>
              <a:t> y puede compartir la memoria con todos aquellos </a:t>
            </a:r>
            <a:r>
              <a:rPr lang="es-ES" altLang="es-ES" sz="2000" dirty="0" err="1">
                <a:cs typeface="+mn-lt"/>
              </a:rPr>
              <a:t>threads</a:t>
            </a:r>
            <a:r>
              <a:rPr lang="es-ES" altLang="es-ES" sz="2000" dirty="0">
                <a:cs typeface="+mn-lt"/>
              </a:rPr>
              <a:t> que forman parte del mismo proceso.</a:t>
            </a:r>
            <a:endParaRPr lang="es-ES" sz="2000">
              <a:cs typeface="+mn-lt"/>
            </a:endParaRPr>
          </a:p>
          <a:p>
            <a:pPr marL="340995" indent="-340995" eaLnBrk="1" hangingPunct="1">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cs typeface="Arial"/>
            </a:endParaRPr>
          </a:p>
          <a:p>
            <a:pPr marL="340995" indent="-340995" eaLnBrk="1" hangingPunct="1">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sz="2400" dirty="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FCED6-5990-4319-B430-A748DAEBFBCA}"/>
              </a:ext>
            </a:extLst>
          </p:cNvPr>
          <p:cNvSpPr>
            <a:spLocks noGrp="1"/>
          </p:cNvSpPr>
          <p:nvPr>
            <p:ph type="title"/>
          </p:nvPr>
        </p:nvSpPr>
        <p:spPr>
          <a:xfrm>
            <a:off x="457200" y="128588"/>
            <a:ext cx="8228013" cy="1212180"/>
          </a:xfrm>
        </p:spPr>
        <p:txBody>
          <a:bodyPr/>
          <a:lstStyle/>
          <a:p>
            <a:r>
              <a:rPr lang="es-ES" sz="4000" b="1" dirty="0">
                <a:cs typeface="Arial"/>
              </a:rPr>
              <a:t>Diagrama de transición de estados de un proceso</a:t>
            </a:r>
            <a:endParaRPr lang="es-ES" sz="4000" b="1" dirty="0"/>
          </a:p>
        </p:txBody>
      </p:sp>
      <p:pic>
        <p:nvPicPr>
          <p:cNvPr id="4" name="Imagen 4" descr="Imagen que contiene texto, mapa&#10;&#10;Descripción generada con confianza muy alta">
            <a:extLst>
              <a:ext uri="{FF2B5EF4-FFF2-40B4-BE49-F238E27FC236}">
                <a16:creationId xmlns:a16="http://schemas.microsoft.com/office/drawing/2014/main" id="{14B8B569-F4B1-4014-8BFC-01EE669A9F64}"/>
              </a:ext>
            </a:extLst>
          </p:cNvPr>
          <p:cNvPicPr>
            <a:picLocks noGrp="1" noChangeAspect="1"/>
          </p:cNvPicPr>
          <p:nvPr>
            <p:ph idx="1"/>
          </p:nvPr>
        </p:nvPicPr>
        <p:blipFill>
          <a:blip r:embed="rId2"/>
          <a:stretch>
            <a:fillRect/>
          </a:stretch>
        </p:blipFill>
        <p:spPr>
          <a:xfrm>
            <a:off x="1956020" y="1356395"/>
            <a:ext cx="5231960" cy="4983228"/>
          </a:xfrm>
          <a:prstGeom prst="rect">
            <a:avLst/>
          </a:prstGeom>
        </p:spPr>
      </p:pic>
    </p:spTree>
    <p:extLst>
      <p:ext uri="{BB962C8B-B14F-4D97-AF65-F5344CB8AC3E}">
        <p14:creationId xmlns:p14="http://schemas.microsoft.com/office/powerpoint/2010/main" val="391698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9B6E1-ABF2-4175-94FC-B1FAF499E7B3}"/>
              </a:ext>
            </a:extLst>
          </p:cNvPr>
          <p:cNvSpPr>
            <a:spLocks noGrp="1"/>
          </p:cNvSpPr>
          <p:nvPr>
            <p:ph type="title"/>
          </p:nvPr>
        </p:nvSpPr>
        <p:spPr>
          <a:xfrm>
            <a:off x="457200" y="128588"/>
            <a:ext cx="8228013" cy="780132"/>
          </a:xfrm>
        </p:spPr>
        <p:txBody>
          <a:bodyPr/>
          <a:lstStyle/>
          <a:p>
            <a:r>
              <a:rPr lang="es-ES" dirty="0">
                <a:cs typeface="Arial"/>
              </a:rPr>
              <a:t>Estados de un proceso</a:t>
            </a:r>
            <a:endParaRPr lang="es-ES" dirty="0"/>
          </a:p>
        </p:txBody>
      </p:sp>
      <p:sp>
        <p:nvSpPr>
          <p:cNvPr id="3" name="Marcador de contenido 2">
            <a:extLst>
              <a:ext uri="{FF2B5EF4-FFF2-40B4-BE49-F238E27FC236}">
                <a16:creationId xmlns:a16="http://schemas.microsoft.com/office/drawing/2014/main" id="{4906BF12-34A5-4219-9999-530CAEB09B17}"/>
              </a:ext>
            </a:extLst>
          </p:cNvPr>
          <p:cNvSpPr>
            <a:spLocks noGrp="1"/>
          </p:cNvSpPr>
          <p:nvPr>
            <p:ph idx="1"/>
          </p:nvPr>
        </p:nvSpPr>
        <p:spPr>
          <a:xfrm>
            <a:off x="457200" y="1224567"/>
            <a:ext cx="8228013" cy="4900008"/>
          </a:xfrm>
        </p:spPr>
        <p:txBody>
          <a:bodyPr/>
          <a:lstStyle/>
          <a:p>
            <a:pPr>
              <a:buFont typeface="Arial" panose="02020603050405020304" pitchFamily="18" charset="0"/>
              <a:buChar char="•"/>
            </a:pPr>
            <a:r>
              <a:rPr lang="es-ES" sz="2000" b="1" dirty="0">
                <a:latin typeface="Corbel" panose="020B0503020204020204" pitchFamily="34" charset="0"/>
                <a:cs typeface="Arial"/>
              </a:rPr>
              <a:t>Nuevo</a:t>
            </a:r>
            <a:r>
              <a:rPr lang="es-ES" sz="2000" dirty="0">
                <a:latin typeface="Corbel" panose="020B0503020204020204" pitchFamily="34" charset="0"/>
                <a:cs typeface="Arial"/>
              </a:rPr>
              <a:t>: Se solicitó al sistema operativo la creación de un proceso, y sus recursos y estructuras están siendo creadas.</a:t>
            </a:r>
          </a:p>
          <a:p>
            <a:pPr>
              <a:buFont typeface="Arial" panose="02020603050405020304" pitchFamily="18" charset="0"/>
              <a:buChar char="•"/>
            </a:pPr>
            <a:r>
              <a:rPr lang="es-ES" sz="2000" b="1" dirty="0">
                <a:latin typeface="Corbel" panose="020B0503020204020204" pitchFamily="34" charset="0"/>
                <a:cs typeface="Arial"/>
              </a:rPr>
              <a:t>Listo</a:t>
            </a:r>
            <a:r>
              <a:rPr lang="es-ES" sz="2000" dirty="0">
                <a:latin typeface="Corbel" panose="020B0503020204020204" pitchFamily="34" charset="0"/>
                <a:cs typeface="Arial"/>
              </a:rPr>
              <a:t>: Está listo para iniciar o continuar su ejecución pero el sistema no le ha asignado un procesador.</a:t>
            </a:r>
          </a:p>
          <a:p>
            <a:pPr>
              <a:buFont typeface="Arial" panose="02020603050405020304" pitchFamily="18" charset="0"/>
              <a:buChar char="•"/>
            </a:pPr>
            <a:r>
              <a:rPr lang="es-ES" sz="2000" b="1" dirty="0">
                <a:latin typeface="Corbel" panose="020B0503020204020204" pitchFamily="34" charset="0"/>
                <a:cs typeface="Arial"/>
              </a:rPr>
              <a:t>En ejecución</a:t>
            </a:r>
            <a:r>
              <a:rPr lang="es-ES" sz="2000" dirty="0">
                <a:latin typeface="Corbel" panose="020B0503020204020204" pitchFamily="34" charset="0"/>
                <a:cs typeface="Arial"/>
              </a:rPr>
              <a:t>: El proceso está siendo ejecutado en este momento. Sus instrucciones están siendo procesadas en algún procesador.</a:t>
            </a:r>
          </a:p>
          <a:p>
            <a:pPr>
              <a:buFont typeface="Arial" panose="02020603050405020304" pitchFamily="18" charset="0"/>
              <a:buChar char="•"/>
            </a:pPr>
            <a:r>
              <a:rPr lang="es-ES" sz="2000" b="1" dirty="0">
                <a:latin typeface="Corbel" panose="020B0503020204020204" pitchFamily="34" charset="0"/>
                <a:cs typeface="Arial"/>
              </a:rPr>
              <a:t>Bloqueado</a:t>
            </a:r>
            <a:r>
              <a:rPr lang="es-ES" sz="2000" dirty="0">
                <a:latin typeface="Corbel" panose="020B0503020204020204" pitchFamily="34" charset="0"/>
                <a:cs typeface="Arial"/>
              </a:rPr>
              <a:t>: En espera de algún evento para poder continuar su ejecución (aun si hubiera un procesador disponible, no podría avanzar).</a:t>
            </a:r>
          </a:p>
          <a:p>
            <a:pPr>
              <a:buFont typeface="Arial" panose="02020603050405020304" pitchFamily="18" charset="0"/>
              <a:buChar char="•"/>
            </a:pPr>
            <a:r>
              <a:rPr lang="es-ES" sz="2000" b="1" dirty="0" err="1">
                <a:latin typeface="Corbel" panose="020B0503020204020204" pitchFamily="34" charset="0"/>
                <a:cs typeface="Arial"/>
              </a:rPr>
              <a:t>Zombie</a:t>
            </a:r>
            <a:r>
              <a:rPr lang="es-ES" sz="2000" dirty="0">
                <a:latin typeface="Corbel" panose="020B0503020204020204" pitchFamily="34" charset="0"/>
                <a:cs typeface="Arial"/>
              </a:rPr>
              <a:t>: El proceso ha finalizado su ejecución, pero el sistema operativo debe realizar ciertas operaciones de limpieza para poder eliminarlo de la lista.</a:t>
            </a:r>
          </a:p>
          <a:p>
            <a:pPr>
              <a:buFont typeface="Arial" panose="02020603050405020304" pitchFamily="18" charset="0"/>
              <a:buChar char="•"/>
            </a:pPr>
            <a:r>
              <a:rPr lang="es-ES" sz="2000" b="1" dirty="0">
                <a:latin typeface="Corbel" panose="020B0503020204020204" pitchFamily="34" charset="0"/>
                <a:cs typeface="Arial"/>
              </a:rPr>
              <a:t>Terminado</a:t>
            </a:r>
            <a:r>
              <a:rPr lang="es-ES" sz="2000" dirty="0">
                <a:latin typeface="Corbel" panose="020B0503020204020204" pitchFamily="34" charset="0"/>
                <a:cs typeface="Arial"/>
              </a:rPr>
              <a:t>: El proceso terminó de ejecutarse; sus estructuras están a la espera de ser limpiadas por el sistema operativo.</a:t>
            </a:r>
          </a:p>
        </p:txBody>
      </p:sp>
    </p:spTree>
    <p:extLst>
      <p:ext uri="{BB962C8B-B14F-4D97-AF65-F5344CB8AC3E}">
        <p14:creationId xmlns:p14="http://schemas.microsoft.com/office/powerpoint/2010/main" val="70154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96875A1E-905E-4309-BA61-0B8EF8FFDCCD}"/>
              </a:ext>
            </a:extLst>
          </p:cNvPr>
          <p:cNvSpPr>
            <a:spLocks noGrp="1" noChangeArrowheads="1"/>
          </p:cNvSpPr>
          <p:nvPr>
            <p:ph type="title"/>
          </p:nvPr>
        </p:nvSpPr>
        <p:spPr>
          <a:xfrm>
            <a:off x="457200" y="190500"/>
            <a:ext cx="8229600" cy="13128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dirty="0"/>
              <a:t>Razones de un cambio de estado de Proceso</a:t>
            </a:r>
          </a:p>
        </p:txBody>
      </p:sp>
      <p:sp>
        <p:nvSpPr>
          <p:cNvPr id="23555" name="Rectangle 2">
            <a:extLst>
              <a:ext uri="{FF2B5EF4-FFF2-40B4-BE49-F238E27FC236}">
                <a16:creationId xmlns:a16="http://schemas.microsoft.com/office/drawing/2014/main" id="{123E16BC-61C2-49A5-A78F-DFEF509661BD}"/>
              </a:ext>
            </a:extLst>
          </p:cNvPr>
          <p:cNvSpPr>
            <a:spLocks noGrp="1" noChangeArrowheads="1"/>
          </p:cNvSpPr>
          <p:nvPr>
            <p:ph type="body" idx="1"/>
          </p:nvPr>
        </p:nvSpPr>
        <p:spPr>
          <a:xfrm>
            <a:off x="457200" y="2060575"/>
            <a:ext cx="8229600" cy="4065588"/>
          </a:xfrm>
        </p:spPr>
        <p:txBody>
          <a:bodyPr/>
          <a:lstStyle/>
          <a:p>
            <a:pPr marL="341313" indent="-341313" eaLnBrk="1" hangingPunct="1">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a:t>Pueden ser 3:</a:t>
            </a:r>
          </a:p>
          <a:p>
            <a:pPr marL="341313" indent="-341313"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altLang="es-ES"/>
          </a:p>
          <a:p>
            <a:pPr marL="341313" indent="-341313" eaLnBrk="1" hangingPunct="1">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a:t>Por interrupciones de hardware externas</a:t>
            </a:r>
          </a:p>
          <a:p>
            <a:pPr marL="341313" indent="-341313" eaLnBrk="1" hangingPunct="1">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a:t>Por una excepción (trap)</a:t>
            </a:r>
          </a:p>
          <a:p>
            <a:pPr marL="341313" indent="-341313" eaLnBrk="1" hangingPunct="1">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a:t>Por una llamada al sistema.</a:t>
            </a:r>
            <a:r>
              <a:rPr lang="es-AR" altLang="es-ES"/>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D6C4FC48-985F-467D-811D-7B74F1EA6BF1}"/>
              </a:ext>
            </a:extLst>
          </p:cNvPr>
          <p:cNvSpPr>
            <a:spLocks noGrp="1" noChangeArrowheads="1"/>
          </p:cNvSpPr>
          <p:nvPr>
            <p:ph type="title"/>
          </p:nvPr>
        </p:nvSpPr>
        <p:spPr>
          <a:xfrm>
            <a:off x="457200" y="131763"/>
            <a:ext cx="8229600" cy="703262"/>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 sz="4000" b="1" dirty="0"/>
              <a:t>Transiciones de Estado</a:t>
            </a:r>
            <a:r>
              <a:rPr lang="es-AR" altLang="es-ES" sz="4000" b="1" dirty="0"/>
              <a:t> </a:t>
            </a:r>
          </a:p>
        </p:txBody>
      </p:sp>
      <p:sp>
        <p:nvSpPr>
          <p:cNvPr id="19459" name="Rectangle 2">
            <a:extLst>
              <a:ext uri="{FF2B5EF4-FFF2-40B4-BE49-F238E27FC236}">
                <a16:creationId xmlns:a16="http://schemas.microsoft.com/office/drawing/2014/main" id="{E1738417-2922-4F4B-B95A-7C70508FC402}"/>
              </a:ext>
            </a:extLst>
          </p:cNvPr>
          <p:cNvSpPr>
            <a:spLocks noGrp="1" noChangeArrowheads="1"/>
          </p:cNvSpPr>
          <p:nvPr>
            <p:ph type="body" idx="1"/>
          </p:nvPr>
        </p:nvSpPr>
        <p:spPr>
          <a:xfrm>
            <a:off x="250825" y="1052513"/>
            <a:ext cx="8569325" cy="5073650"/>
          </a:xfrm>
        </p:spPr>
        <p:txBody>
          <a:bodyPr/>
          <a:lstStyle/>
          <a:p>
            <a:pPr marL="340995" indent="-340995" eaLnBrk="1" hangingPunct="1">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Todo proceso a lo largo de su existencia puede cambiar de estado varias veces.</a:t>
            </a:r>
            <a:endParaRPr lang="es-ES" sz="2400" dirty="0">
              <a:latin typeface="Corbel" panose="020B0503020204020204" pitchFamily="34" charset="0"/>
            </a:endParaRPr>
          </a:p>
          <a:p>
            <a:pPr marL="340995" indent="-340995" eaLnBrk="1" hangingPunct="1">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a:rPr>
              <a:t>Cada uno de estos cambios se denomina transición de estado.</a:t>
            </a:r>
            <a:endParaRPr lang="es-ES" altLang="es-ES" sz="2400" dirty="0">
              <a:latin typeface="Corbel"/>
              <a:cs typeface="Arial"/>
            </a:endParaRPr>
          </a:p>
          <a:p>
            <a:pPr marL="340995" indent="-340995" eaLnBrk="1" hangingPunct="1">
              <a:spcBef>
                <a:spcPts val="65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Estas transiciones pueden ser las siguientes: </a:t>
            </a:r>
            <a:endParaRPr lang="es-ES"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Comienzo de la ejecución</a:t>
            </a:r>
            <a:endParaRPr lang="es-ES"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s-ES" sz="2400" dirty="0">
                <a:latin typeface="Corbel" panose="020B0503020204020204" pitchFamily="34" charset="0"/>
              </a:rPr>
              <a:t>Paso a estado listo o preparado</a:t>
            </a:r>
            <a:endParaRPr lang="es-AR"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Paso a estado de ejecución</a:t>
            </a:r>
            <a:endParaRPr lang="es-ES"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Paso a estado bloqueado</a:t>
            </a:r>
            <a:endParaRPr lang="es-ES"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Paso a estado suspendido bloqueado</a:t>
            </a:r>
            <a:endParaRPr lang="es-ES"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panose="020B0503020204020204" pitchFamily="34" charset="0"/>
              </a:rPr>
              <a:t>Paso a estado suspendido listo</a:t>
            </a:r>
            <a:r>
              <a:rPr lang="es-AR" altLang="es-ES" sz="2400" dirty="0">
                <a:latin typeface="Corbel" panose="020B0503020204020204" pitchFamily="34" charset="0"/>
              </a:rPr>
              <a:t> </a:t>
            </a:r>
            <a:endParaRPr lang="es-AR" altLang="es-ES" sz="2400" dirty="0">
              <a:latin typeface="Corbel" panose="020B0503020204020204" pitchFamily="34" charset="0"/>
              <a:cs typeface="Arial"/>
            </a:endParaRPr>
          </a:p>
          <a:p>
            <a:pPr marL="741045" lvl="1" indent="-283845" eaLnBrk="1" hangingPunct="1">
              <a:spcBef>
                <a:spcPts val="55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ES" sz="2400" dirty="0">
                <a:latin typeface="Corbel"/>
                <a:cs typeface="Arial"/>
              </a:rPr>
              <a:t>Finalización</a:t>
            </a:r>
            <a:endParaRPr lang="es-ES" altLang="es-ES" sz="2400" dirty="0">
              <a:latin typeface="Corbel" panose="020B0503020204020204" pitchFamily="34" charset="0"/>
              <a:cs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charset="-128"/>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2599</Words>
  <Application>Microsoft Office PowerPoint</Application>
  <PresentationFormat>Presentación en pantalla (4:3)</PresentationFormat>
  <Paragraphs>227</Paragraphs>
  <Slides>36</Slides>
  <Notes>33</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0</vt:i4>
      </vt:variant>
      <vt:variant>
        <vt:lpstr>Títulos de diapositiva</vt:lpstr>
      </vt:variant>
      <vt:variant>
        <vt:i4>36</vt:i4>
      </vt:variant>
    </vt:vector>
  </HeadingPairs>
  <TitlesOfParts>
    <vt:vector size="44" baseType="lpstr">
      <vt:lpstr>Arial</vt:lpstr>
      <vt:lpstr>Calibri</vt:lpstr>
      <vt:lpstr>Calibri Light</vt:lpstr>
      <vt:lpstr>Corbel</vt:lpstr>
      <vt:lpstr>Times New Roman</vt:lpstr>
      <vt:lpstr>Wingdings</vt:lpstr>
      <vt:lpstr>Tema de Office</vt:lpstr>
      <vt:lpstr>1_Tema de Office</vt:lpstr>
      <vt:lpstr>Presentación de PowerPoint</vt:lpstr>
      <vt:lpstr>De Programas A Procesos </vt:lpstr>
      <vt:lpstr>De Programas A Procesos</vt:lpstr>
      <vt:lpstr>Compilación y carga de un programa</vt:lpstr>
      <vt:lpstr>Trabajos, Procesos y Threads</vt:lpstr>
      <vt:lpstr>Diagrama de transición de estados de un proceso</vt:lpstr>
      <vt:lpstr>Estados de un proceso</vt:lpstr>
      <vt:lpstr>Razones de un cambio de estado de Proceso</vt:lpstr>
      <vt:lpstr>Transiciones de Estado </vt:lpstr>
      <vt:lpstr>Modelo de Siete Estados </vt:lpstr>
      <vt:lpstr>Estados activos </vt:lpstr>
      <vt:lpstr>Estados inactivos: </vt:lpstr>
      <vt:lpstr>Presentación de PowerPoint</vt:lpstr>
      <vt:lpstr>El Bloque de Control del Proceso (PCB) </vt:lpstr>
      <vt:lpstr>Objetivos del PCB </vt:lpstr>
      <vt:lpstr>Contenido del PCB</vt:lpstr>
      <vt:lpstr>Presentación de PowerPoint</vt:lpstr>
      <vt:lpstr>Creación de procesos: </vt:lpstr>
      <vt:lpstr>Existen dos tipos de creación:</vt:lpstr>
      <vt:lpstr>Hay cuatro motivaciones o razones para que un  proceso  sea creado:</vt:lpstr>
      <vt:lpstr>Una vez que el SO decide por alguna razón crear un nuevo proceso sigue los siguientes pasos: </vt:lpstr>
      <vt:lpstr>Presentación de PowerPoint</vt:lpstr>
      <vt:lpstr>Hilo o Hebra (Threads) </vt:lpstr>
      <vt:lpstr>Presentación de PowerPoint</vt:lpstr>
      <vt:lpstr>Presentación de PowerPoint</vt:lpstr>
      <vt:lpstr>Presentación de PowerPoint</vt:lpstr>
      <vt:lpstr>Ventajas con respecto a los procesos : </vt:lpstr>
      <vt:lpstr>Implementación  de hilos ( Threads ) </vt:lpstr>
      <vt:lpstr>Hilos a Nivel de Usuario (ULT): </vt:lpstr>
      <vt:lpstr>Ventajas:</vt:lpstr>
      <vt:lpstr>Desventajas:</vt:lpstr>
      <vt:lpstr>Hilos a nivel de Kernel (KLT): </vt:lpstr>
      <vt:lpstr>Ventajas:</vt:lpstr>
      <vt:lpstr>Desventaja:</vt:lpstr>
      <vt:lpstr> Estado de los threads   Dentro de los diferentes estados, los threads  se encuentran en la parte correspondiente al short term schedule.    Entonces los estados en los que puede estar un thread son:  listo (Spawn) , bloqueado (Block), ejecutando ( Running ) o terminado (Finish).</vt:lpstr>
      <vt:lpstr>Uso de los Hilos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2</dc:title>
  <dc:creator>Bucky</dc:creator>
  <cp:lastModifiedBy>avillamayor</cp:lastModifiedBy>
  <cp:revision>513</cp:revision>
  <cp:lastPrinted>1601-01-01T00:00:00Z</cp:lastPrinted>
  <dcterms:created xsi:type="dcterms:W3CDTF">2006-04-14T18:31:42Z</dcterms:created>
  <dcterms:modified xsi:type="dcterms:W3CDTF">2021-04-13T10:32:06Z</dcterms:modified>
</cp:coreProperties>
</file>