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 id="2147483798" r:id="rId2"/>
  </p:sldMasterIdLst>
  <p:notesMasterIdLst>
    <p:notesMasterId r:id="rId41"/>
  </p:notesMasterIdLst>
  <p:sldIdLst>
    <p:sldId id="316" r:id="rId3"/>
    <p:sldId id="256" r:id="rId4"/>
    <p:sldId id="259" r:id="rId5"/>
    <p:sldId id="260" r:id="rId6"/>
    <p:sldId id="261" r:id="rId7"/>
    <p:sldId id="262" r:id="rId8"/>
    <p:sldId id="263" r:id="rId9"/>
    <p:sldId id="264" r:id="rId10"/>
    <p:sldId id="271" r:id="rId11"/>
    <p:sldId id="273" r:id="rId12"/>
    <p:sldId id="274" r:id="rId13"/>
    <p:sldId id="272" r:id="rId14"/>
    <p:sldId id="280" r:id="rId15"/>
    <p:sldId id="275" r:id="rId16"/>
    <p:sldId id="276" r:id="rId17"/>
    <p:sldId id="281" r:id="rId18"/>
    <p:sldId id="277" r:id="rId19"/>
    <p:sldId id="278" r:id="rId20"/>
    <p:sldId id="284" r:id="rId21"/>
    <p:sldId id="269" r:id="rId22"/>
    <p:sldId id="286" r:id="rId23"/>
    <p:sldId id="287" r:id="rId24"/>
    <p:sldId id="283" r:id="rId25"/>
    <p:sldId id="288" r:id="rId26"/>
    <p:sldId id="290" r:id="rId27"/>
    <p:sldId id="289" r:id="rId28"/>
    <p:sldId id="292" r:id="rId29"/>
    <p:sldId id="291" r:id="rId30"/>
    <p:sldId id="293" r:id="rId31"/>
    <p:sldId id="294" r:id="rId32"/>
    <p:sldId id="295" r:id="rId33"/>
    <p:sldId id="296" r:id="rId34"/>
    <p:sldId id="297" r:id="rId35"/>
    <p:sldId id="298" r:id="rId36"/>
    <p:sldId id="299" r:id="rId37"/>
    <p:sldId id="300" r:id="rId38"/>
    <p:sldId id="301" r:id="rId39"/>
    <p:sldId id="302" r:id="rId4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is Villamayor" initials="AV" lastIdx="5" clrIdx="0">
    <p:extLst>
      <p:ext uri="{19B8F6BF-5375-455C-9EA6-DF929625EA0E}">
        <p15:presenceInfo xmlns:p15="http://schemas.microsoft.com/office/powerpoint/2012/main" userId="Alexis Villamayor" providerId="None"/>
      </p:ext>
    </p:extLst>
  </p:cmAuthor>
  <p:cmAuthor id="2" name="FERNANDO BOETTNER" initials="FB" lastIdx="12" clrIdx="1">
    <p:extLst>
      <p:ext uri="{19B8F6BF-5375-455C-9EA6-DF929625EA0E}">
        <p15:presenceInfo xmlns:p15="http://schemas.microsoft.com/office/powerpoint/2012/main" userId="FERNANDO BOETTNER" providerId="None"/>
      </p:ext>
    </p:extLst>
  </p:cmAuthor>
  <p:cmAuthor id="3" name="Catalano Leonardo Omar" initials="CO" lastIdx="3" clrIdx="2">
    <p:extLst>
      <p:ext uri="{19B8F6BF-5375-455C-9EA6-DF929625EA0E}">
        <p15:presenceInfo xmlns:p15="http://schemas.microsoft.com/office/powerpoint/2012/main" userId="S::locatalano@unlam.edu.ar::07f9aaf9-e21b-4df4-91b2-3b8066d40e21" providerId="AD"/>
      </p:ext>
    </p:extLst>
  </p:cmAuthor>
  <p:cmAuthor id="4" name="Alexis Villamayor" initials="AV [2]" lastIdx="1" clrIdx="3">
    <p:extLst>
      <p:ext uri="{19B8F6BF-5375-455C-9EA6-DF929625EA0E}">
        <p15:presenceInfo xmlns:p15="http://schemas.microsoft.com/office/powerpoint/2012/main" userId="S::avillamayor@unlam.edu.ar::1ae08d78-cf63-4b1c-b2de-e4f0479c90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08" autoAdjust="0"/>
  </p:normalViewPr>
  <p:slideViewPr>
    <p:cSldViewPr snapToGrid="0">
      <p:cViewPr varScale="1">
        <p:scale>
          <a:sx n="73" d="100"/>
          <a:sy n="73" d="100"/>
        </p:scale>
        <p:origin x="3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is Villamayor" userId="S::avillamayor@unlam.edu.ar::1ae08d78-cf63-4b1c-b2de-e4f0479c9050" providerId="AD" clId="Web-{B249280C-C3D2-4CAE-95FF-6E7455F407EF}"/>
    <pc:docChg chg="addSld modSld sldOrd addMainMaster delMainMaster">
      <pc:chgData name="Alexis Villamayor" userId="S::avillamayor@unlam.edu.ar::1ae08d78-cf63-4b1c-b2de-e4f0479c9050" providerId="AD" clId="Web-{B249280C-C3D2-4CAE-95FF-6E7455F407EF}" dt="2019-10-01T13:31:39.330" v="1706" actId="1076"/>
      <pc:docMkLst>
        <pc:docMk/>
      </pc:docMkLst>
      <pc:sldChg chg="addSp delSp modSp mod setBg modClrScheme setClrOvrMap chgLayout">
        <pc:chgData name="Alexis Villamayor" userId="S::avillamayor@unlam.edu.ar::1ae08d78-cf63-4b1c-b2de-e4f0479c9050" providerId="AD" clId="Web-{B249280C-C3D2-4CAE-95FF-6E7455F407EF}" dt="2019-10-01T13:29:30.440" v="1701"/>
        <pc:sldMkLst>
          <pc:docMk/>
          <pc:sldMk cId="2406273178" sldId="256"/>
        </pc:sldMkLst>
        <pc:spChg chg="mod ord">
          <ac:chgData name="Alexis Villamayor" userId="S::avillamayor@unlam.edu.ar::1ae08d78-cf63-4b1c-b2de-e4f0479c9050" providerId="AD" clId="Web-{B249280C-C3D2-4CAE-95FF-6E7455F407EF}" dt="2019-10-01T13:29:30.440" v="1701"/>
          <ac:spMkLst>
            <pc:docMk/>
            <pc:sldMk cId="2406273178" sldId="256"/>
            <ac:spMk id="2" creationId="{00000000-0000-0000-0000-000000000000}"/>
          </ac:spMkLst>
        </pc:spChg>
        <pc:spChg chg="add del mod ord">
          <ac:chgData name="Alexis Villamayor" userId="S::avillamayor@unlam.edu.ar::1ae08d78-cf63-4b1c-b2de-e4f0479c9050" providerId="AD" clId="Web-{B249280C-C3D2-4CAE-95FF-6E7455F407EF}" dt="2019-10-01T13:14:15.540" v="107"/>
          <ac:spMkLst>
            <pc:docMk/>
            <pc:sldMk cId="2406273178" sldId="256"/>
            <ac:spMk id="3" creationId="{00000000-0000-0000-0000-000000000000}"/>
          </ac:spMkLst>
        </pc:spChg>
        <pc:spChg chg="add del">
          <ac:chgData name="Alexis Villamayor" userId="S::avillamayor@unlam.edu.ar::1ae08d78-cf63-4b1c-b2de-e4f0479c9050" providerId="AD" clId="Web-{B249280C-C3D2-4CAE-95FF-6E7455F407EF}" dt="2019-10-01T13:29:30.440" v="1701"/>
          <ac:spMkLst>
            <pc:docMk/>
            <pc:sldMk cId="2406273178" sldId="256"/>
            <ac:spMk id="7" creationId="{25168E7B-6D42-4B3A-B7A1-17D4C49EC903}"/>
          </ac:spMkLst>
        </pc:spChg>
        <pc:spChg chg="add del">
          <ac:chgData name="Alexis Villamayor" userId="S::avillamayor@unlam.edu.ar::1ae08d78-cf63-4b1c-b2de-e4f0479c9050" providerId="AD" clId="Web-{B249280C-C3D2-4CAE-95FF-6E7455F407EF}" dt="2019-10-01T13:12:58.947" v="104"/>
          <ac:spMkLst>
            <pc:docMk/>
            <pc:sldMk cId="2406273178" sldId="256"/>
            <ac:spMk id="8" creationId="{25168E7B-6D42-4B3A-B7A1-17D4C49EC903}"/>
          </ac:spMkLst>
        </pc:spChg>
        <pc:spChg chg="add">
          <ac:chgData name="Alexis Villamayor" userId="S::avillamayor@unlam.edu.ar::1ae08d78-cf63-4b1c-b2de-e4f0479c9050" providerId="AD" clId="Web-{B249280C-C3D2-4CAE-95FF-6E7455F407EF}" dt="2019-10-01T13:29:30.440" v="1701"/>
          <ac:spMkLst>
            <pc:docMk/>
            <pc:sldMk cId="2406273178" sldId="256"/>
            <ac:spMk id="19" creationId="{053FB2EE-284F-4C87-AB3D-BBF87A9FAB97}"/>
          </ac:spMkLst>
        </pc:spChg>
        <pc:grpChg chg="add">
          <ac:chgData name="Alexis Villamayor" userId="S::avillamayor@unlam.edu.ar::1ae08d78-cf63-4b1c-b2de-e4f0479c9050" providerId="AD" clId="Web-{B249280C-C3D2-4CAE-95FF-6E7455F407EF}" dt="2019-10-01T13:29:30.440" v="1701"/>
          <ac:grpSpMkLst>
            <pc:docMk/>
            <pc:sldMk cId="2406273178" sldId="256"/>
            <ac:grpSpMk id="14" creationId="{D2C4BFA1-2075-4901-9E24-E41D1FDD51FD}"/>
          </ac:grpSpMkLst>
        </pc:grpChg>
        <pc:picChg chg="add del">
          <ac:chgData name="Alexis Villamayor" userId="S::avillamayor@unlam.edu.ar::1ae08d78-cf63-4b1c-b2de-e4f0479c9050" providerId="AD" clId="Web-{B249280C-C3D2-4CAE-95FF-6E7455F407EF}" dt="2019-10-01T13:29:30.440" v="1701"/>
          <ac:picMkLst>
            <pc:docMk/>
            <pc:sldMk cId="2406273178" sldId="256"/>
            <ac:picMk id="9" creationId="{98A030C2-9F23-4593-9F99-7B73C232A4C9}"/>
          </ac:picMkLst>
        </pc:picChg>
        <pc:picChg chg="add del">
          <ac:chgData name="Alexis Villamayor" userId="S::avillamayor@unlam.edu.ar::1ae08d78-cf63-4b1c-b2de-e4f0479c9050" providerId="AD" clId="Web-{B249280C-C3D2-4CAE-95FF-6E7455F407EF}" dt="2019-10-01T13:12:58.947" v="104"/>
          <ac:picMkLst>
            <pc:docMk/>
            <pc:sldMk cId="2406273178" sldId="256"/>
            <ac:picMk id="10" creationId="{98A030C2-9F23-4593-9F99-7B73C232A4C9}"/>
          </ac:picMkLst>
        </pc:picChg>
      </pc:sldChg>
      <pc:sldChg chg="addSp delSp modSp add mod ord setBg modClrScheme setClrOvrMap delDesignElem chgLayout">
        <pc:chgData name="Alexis Villamayor" userId="S::avillamayor@unlam.edu.ar::1ae08d78-cf63-4b1c-b2de-e4f0479c9050" providerId="AD" clId="Web-{B249280C-C3D2-4CAE-95FF-6E7455F407EF}" dt="2019-10-01T13:30:50.658" v="1705"/>
        <pc:sldMkLst>
          <pc:docMk/>
          <pc:sldMk cId="1237333194" sldId="257"/>
        </pc:sldMkLst>
        <pc:spChg chg="add del">
          <ac:chgData name="Alexis Villamayor" userId="S::avillamayor@unlam.edu.ar::1ae08d78-cf63-4b1c-b2de-e4f0479c9050" providerId="AD" clId="Web-{B249280C-C3D2-4CAE-95FF-6E7455F407EF}" dt="2019-10-01T13:11:24.213" v="7"/>
          <ac:spMkLst>
            <pc:docMk/>
            <pc:sldMk cId="1237333194" sldId="257"/>
            <ac:spMk id="70" creationId="{8D62164E-4528-40DB-BC26-D6DDE216A059}"/>
          </ac:spMkLst>
        </pc:spChg>
        <pc:spChg chg="add del">
          <ac:chgData name="Alexis Villamayor" userId="S::avillamayor@unlam.edu.ar::1ae08d78-cf63-4b1c-b2de-e4f0479c9050" providerId="AD" clId="Web-{B249280C-C3D2-4CAE-95FF-6E7455F407EF}" dt="2019-10-01T13:11:24.213" v="7"/>
          <ac:spMkLst>
            <pc:docMk/>
            <pc:sldMk cId="1237333194" sldId="257"/>
            <ac:spMk id="72" creationId="{F30007FA-C6A2-43A0-8045-7016AEF81713}"/>
          </ac:spMkLst>
        </pc:spChg>
        <pc:spChg chg="add del">
          <ac:chgData name="Alexis Villamayor" userId="S::avillamayor@unlam.edu.ar::1ae08d78-cf63-4b1c-b2de-e4f0479c9050" providerId="AD" clId="Web-{B249280C-C3D2-4CAE-95FF-6E7455F407EF}" dt="2019-10-01T13:30:50.658" v="1705"/>
          <ac:spMkLst>
            <pc:docMk/>
            <pc:sldMk cId="1237333194" sldId="257"/>
            <ac:spMk id="73" creationId="{23207CC6-EAA1-4BFF-A48A-DECAD8972717}"/>
          </ac:spMkLst>
        </pc:spChg>
        <pc:spChg chg="add del">
          <ac:chgData name="Alexis Villamayor" userId="S::avillamayor@unlam.edu.ar::1ae08d78-cf63-4b1c-b2de-e4f0479c9050" providerId="AD" clId="Web-{B249280C-C3D2-4CAE-95FF-6E7455F407EF}" dt="2019-10-01T13:30:50.658" v="1705"/>
          <ac:spMkLst>
            <pc:docMk/>
            <pc:sldMk cId="1237333194" sldId="257"/>
            <ac:spMk id="75" creationId="{B234A3DD-923D-4166-8B19-7DD589908C68}"/>
          </ac:spMkLst>
        </pc:spChg>
        <pc:spChg chg="add del">
          <ac:chgData name="Alexis Villamayor" userId="S::avillamayor@unlam.edu.ar::1ae08d78-cf63-4b1c-b2de-e4f0479c9050" providerId="AD" clId="Web-{B249280C-C3D2-4CAE-95FF-6E7455F407EF}" dt="2019-10-01T13:30:50.658" v="1705"/>
          <ac:spMkLst>
            <pc:docMk/>
            <pc:sldMk cId="1237333194" sldId="257"/>
            <ac:spMk id="77" creationId="{F6ACA5AC-3C5D-4994-B40F-FC8349E4D6F4}"/>
          </ac:spMkLst>
        </pc:spChg>
        <pc:spChg chg="add">
          <ac:chgData name="Alexis Villamayor" userId="S::avillamayor@unlam.edu.ar::1ae08d78-cf63-4b1c-b2de-e4f0479c9050" providerId="AD" clId="Web-{B249280C-C3D2-4CAE-95FF-6E7455F407EF}" dt="2019-10-01T13:30:50.658" v="1705"/>
          <ac:spMkLst>
            <pc:docMk/>
            <pc:sldMk cId="1237333194" sldId="257"/>
            <ac:spMk id="139" creationId="{053FB2EE-284F-4C87-AB3D-BBF87A9FAB97}"/>
          </ac:spMkLst>
        </pc:spChg>
        <pc:spChg chg="mod">
          <ac:chgData name="Alexis Villamayor" userId="S::avillamayor@unlam.edu.ar::1ae08d78-cf63-4b1c-b2de-e4f0479c9050" providerId="AD" clId="Web-{B249280C-C3D2-4CAE-95FF-6E7455F407EF}" dt="2019-10-01T13:30:50.658" v="1705"/>
          <ac:spMkLst>
            <pc:docMk/>
            <pc:sldMk cId="1237333194" sldId="257"/>
            <ac:spMk id="3073" creationId="{3424980D-4116-4E52-9B3A-EC5EDD7E54FE}"/>
          </ac:spMkLst>
        </pc:spChg>
        <pc:spChg chg="add del">
          <ac:chgData name="Alexis Villamayor" userId="S::avillamayor@unlam.edu.ar::1ae08d78-cf63-4b1c-b2de-e4f0479c9050" providerId="AD" clId="Web-{B249280C-C3D2-4CAE-95FF-6E7455F407EF}" dt="2019-10-01T13:13:37.368" v="106"/>
          <ac:spMkLst>
            <pc:docMk/>
            <pc:sldMk cId="1237333194" sldId="257"/>
            <ac:spMk id="3075" creationId="{23962611-DFD5-4092-AAFD-559E3DFCE2C9}"/>
          </ac:spMkLst>
        </pc:spChg>
        <pc:grpChg chg="add">
          <ac:chgData name="Alexis Villamayor" userId="S::avillamayor@unlam.edu.ar::1ae08d78-cf63-4b1c-b2de-e4f0479c9050" providerId="AD" clId="Web-{B249280C-C3D2-4CAE-95FF-6E7455F407EF}" dt="2019-10-01T13:30:50.658" v="1705"/>
          <ac:grpSpMkLst>
            <pc:docMk/>
            <pc:sldMk cId="1237333194" sldId="257"/>
            <ac:grpSpMk id="134" creationId="{D2C4BFA1-2075-4901-9E24-E41D1FDD51FD}"/>
          </ac:grpSpMkLst>
        </pc:grpChg>
        <pc:picChg chg="add del">
          <ac:chgData name="Alexis Villamayor" userId="S::avillamayor@unlam.edu.ar::1ae08d78-cf63-4b1c-b2de-e4f0479c9050" providerId="AD" clId="Web-{B249280C-C3D2-4CAE-95FF-6E7455F407EF}" dt="2019-10-01T13:13:37.368" v="106"/>
          <ac:picMkLst>
            <pc:docMk/>
            <pc:sldMk cId="1237333194" sldId="257"/>
            <ac:picMk id="3076" creationId="{2270F1FA-0425-408F-9861-80BF5AFB276D}"/>
          </ac:picMkLst>
        </pc:picChg>
      </pc:sldChg>
      <pc:sldChg chg="addSp delSp modSp new mod setBg">
        <pc:chgData name="Alexis Villamayor" userId="S::avillamayor@unlam.edu.ar::1ae08d78-cf63-4b1c-b2de-e4f0479c9050" providerId="AD" clId="Web-{B249280C-C3D2-4CAE-95FF-6E7455F407EF}" dt="2019-10-01T13:31:39.330" v="1706" actId="1076"/>
        <pc:sldMkLst>
          <pc:docMk/>
          <pc:sldMk cId="2506405602" sldId="258"/>
        </pc:sldMkLst>
        <pc:spChg chg="mod">
          <ac:chgData name="Alexis Villamayor" userId="S::avillamayor@unlam.edu.ar::1ae08d78-cf63-4b1c-b2de-e4f0479c9050" providerId="AD" clId="Web-{B249280C-C3D2-4CAE-95FF-6E7455F407EF}" dt="2019-10-01T13:31:39.330" v="1706" actId="1076"/>
          <ac:spMkLst>
            <pc:docMk/>
            <pc:sldMk cId="2506405602" sldId="258"/>
            <ac:spMk id="2" creationId="{1C7B0412-AFAA-4547-90C8-DEB554138715}"/>
          </ac:spMkLst>
        </pc:spChg>
        <pc:spChg chg="mod">
          <ac:chgData name="Alexis Villamayor" userId="S::avillamayor@unlam.edu.ar::1ae08d78-cf63-4b1c-b2de-e4f0479c9050" providerId="AD" clId="Web-{B249280C-C3D2-4CAE-95FF-6E7455F407EF}" dt="2019-10-01T13:29:51.159" v="1704" actId="14100"/>
          <ac:spMkLst>
            <pc:docMk/>
            <pc:sldMk cId="2506405602" sldId="258"/>
            <ac:spMk id="3" creationId="{FAE596D8-4CDF-446E-8057-C69692EB6469}"/>
          </ac:spMkLst>
        </pc:spChg>
        <pc:spChg chg="add del">
          <ac:chgData name="Alexis Villamayor" userId="S::avillamayor@unlam.edu.ar::1ae08d78-cf63-4b1c-b2de-e4f0479c9050" providerId="AD" clId="Web-{B249280C-C3D2-4CAE-95FF-6E7455F407EF}" dt="2019-10-01T13:29:05.050" v="1699"/>
          <ac:spMkLst>
            <pc:docMk/>
            <pc:sldMk cId="2506405602" sldId="258"/>
            <ac:spMk id="5" creationId="{4351DFE5-F63D-4BE0-BDA9-E3EB88F01AA5}"/>
          </ac:spMkLst>
        </pc:spChg>
        <pc:spChg chg="add del">
          <ac:chgData name="Alexis Villamayor" userId="S::avillamayor@unlam.edu.ar::1ae08d78-cf63-4b1c-b2de-e4f0479c9050" providerId="AD" clId="Web-{B249280C-C3D2-4CAE-95FF-6E7455F407EF}" dt="2019-10-01T13:28:58.050" v="1697"/>
          <ac:spMkLst>
            <pc:docMk/>
            <pc:sldMk cId="2506405602" sldId="258"/>
            <ac:spMk id="8" creationId="{8D70B121-56F4-4848-B38B-182089D909FA}"/>
          </ac:spMkLst>
        </pc:spChg>
        <pc:spChg chg="add">
          <ac:chgData name="Alexis Villamayor" userId="S::avillamayor@unlam.edu.ar::1ae08d78-cf63-4b1c-b2de-e4f0479c9050" providerId="AD" clId="Web-{B249280C-C3D2-4CAE-95FF-6E7455F407EF}" dt="2019-10-01T13:29:05.065" v="1700"/>
          <ac:spMkLst>
            <pc:docMk/>
            <pc:sldMk cId="2506405602" sldId="258"/>
            <ac:spMk id="9" creationId="{59A309A7-1751-4ABE-A3C1-EEC40366AD89}"/>
          </ac:spMkLst>
        </pc:spChg>
        <pc:spChg chg="add">
          <ac:chgData name="Alexis Villamayor" userId="S::avillamayor@unlam.edu.ar::1ae08d78-cf63-4b1c-b2de-e4f0479c9050" providerId="AD" clId="Web-{B249280C-C3D2-4CAE-95FF-6E7455F407EF}" dt="2019-10-01T13:29:05.065" v="1700"/>
          <ac:spMkLst>
            <pc:docMk/>
            <pc:sldMk cId="2506405602" sldId="258"/>
            <ac:spMk id="12" creationId="{967D8EB6-EAE1-4F9C-B398-83321E287204}"/>
          </ac:spMkLst>
        </pc:spChg>
        <pc:picChg chg="add del">
          <ac:chgData name="Alexis Villamayor" userId="S::avillamayor@unlam.edu.ar::1ae08d78-cf63-4b1c-b2de-e4f0479c9050" providerId="AD" clId="Web-{B249280C-C3D2-4CAE-95FF-6E7455F407EF}" dt="2019-10-01T13:29:05.050" v="1699"/>
          <ac:picMkLst>
            <pc:docMk/>
            <pc:sldMk cId="2506405602" sldId="258"/>
            <ac:picMk id="6" creationId="{3AA16612-ACD2-4A16-8F2B-4514FD6BF28F}"/>
          </ac:picMkLst>
        </pc:picChg>
        <pc:picChg chg="add">
          <ac:chgData name="Alexis Villamayor" userId="S::avillamayor@unlam.edu.ar::1ae08d78-cf63-4b1c-b2de-e4f0479c9050" providerId="AD" clId="Web-{B249280C-C3D2-4CAE-95FF-6E7455F407EF}" dt="2019-10-01T13:29:05.065" v="1700"/>
          <ac:picMkLst>
            <pc:docMk/>
            <pc:sldMk cId="2506405602" sldId="258"/>
            <ac:picMk id="7" creationId="{EE0518C8-8504-4F33-880E-B04EE167797B}"/>
          </ac:picMkLst>
        </pc:picChg>
        <pc:cxnChg chg="add del">
          <ac:chgData name="Alexis Villamayor" userId="S::avillamayor@unlam.edu.ar::1ae08d78-cf63-4b1c-b2de-e4f0479c9050" providerId="AD" clId="Web-{B249280C-C3D2-4CAE-95FF-6E7455F407EF}" dt="2019-10-01T13:28:58.050" v="1697"/>
          <ac:cxnSpMkLst>
            <pc:docMk/>
            <pc:sldMk cId="2506405602" sldId="258"/>
            <ac:cxnSpMk id="10" creationId="{2D72A2C9-F3CA-4216-8BAD-FA4C970C3C4E}"/>
          </ac:cxnSpMkLst>
        </pc:cxnChg>
      </pc:sldChg>
      <pc:sldMasterChg chg="del delSldLayout">
        <pc:chgData name="Alexis Villamayor" userId="S::avillamayor@unlam.edu.ar::1ae08d78-cf63-4b1c-b2de-e4f0479c9050" providerId="AD" clId="Web-{B249280C-C3D2-4CAE-95FF-6E7455F407EF}" dt="2019-10-01T13:09:04.870" v="2"/>
        <pc:sldMasterMkLst>
          <pc:docMk/>
          <pc:sldMasterMk cId="2933118997" sldId="2147483648"/>
        </pc:sldMasterMkLst>
        <pc:sldLayoutChg chg="del">
          <pc:chgData name="Alexis Villamayor" userId="S::avillamayor@unlam.edu.ar::1ae08d78-cf63-4b1c-b2de-e4f0479c9050" providerId="AD" clId="Web-{B249280C-C3D2-4CAE-95FF-6E7455F407EF}" dt="2019-10-01T13:09:04.870" v="2"/>
          <pc:sldLayoutMkLst>
            <pc:docMk/>
            <pc:sldMasterMk cId="2933118997" sldId="2147483648"/>
            <pc:sldLayoutMk cId="2288191458" sldId="2147483649"/>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3398174421" sldId="2147483650"/>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2339700568" sldId="2147483651"/>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979029867" sldId="2147483652"/>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1752394269" sldId="2147483653"/>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3630658609" sldId="2147483654"/>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3682375612" sldId="2147483655"/>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1360449816" sldId="2147483656"/>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383603595" sldId="2147483657"/>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541863252" sldId="2147483658"/>
          </pc:sldLayoutMkLst>
        </pc:sldLayoutChg>
        <pc:sldLayoutChg chg="del">
          <pc:chgData name="Alexis Villamayor" userId="S::avillamayor@unlam.edu.ar::1ae08d78-cf63-4b1c-b2de-e4f0479c9050" providerId="AD" clId="Web-{B249280C-C3D2-4CAE-95FF-6E7455F407EF}" dt="2019-10-01T13:09:04.870" v="2"/>
          <pc:sldLayoutMkLst>
            <pc:docMk/>
            <pc:sldMasterMk cId="2933118997" sldId="2147483648"/>
            <pc:sldLayoutMk cId="2215096201" sldId="2147483659"/>
          </pc:sldLayoutMkLst>
        </pc:sldLayoutChg>
      </pc:sldMasterChg>
      <pc:sldMasterChg chg="add del addSldLayout delSldLayout modSldLayout">
        <pc:chgData name="Alexis Villamayor" userId="S::avillamayor@unlam.edu.ar::1ae08d78-cf63-4b1c-b2de-e4f0479c9050" providerId="AD" clId="Web-{B249280C-C3D2-4CAE-95FF-6E7455F407EF}" dt="2019-10-01T13:09:27.276" v="3"/>
        <pc:sldMasterMkLst>
          <pc:docMk/>
          <pc:sldMasterMk cId="3056316804" sldId="2147483660"/>
        </pc:sldMasterMkLst>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2333953834" sldId="2147483661"/>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289246857" sldId="2147483662"/>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2439439562" sldId="2147483663"/>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3171888854" sldId="2147483664"/>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1129502076" sldId="2147483665"/>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4163616675" sldId="2147483666"/>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3392694648" sldId="2147483667"/>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1851916911" sldId="2147483668"/>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2531313535" sldId="2147483669"/>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1708754734" sldId="2147483670"/>
          </pc:sldLayoutMkLst>
        </pc:sldLayoutChg>
        <pc:sldLayoutChg chg="add del mod replId">
          <pc:chgData name="Alexis Villamayor" userId="S::avillamayor@unlam.edu.ar::1ae08d78-cf63-4b1c-b2de-e4f0479c9050" providerId="AD" clId="Web-{B249280C-C3D2-4CAE-95FF-6E7455F407EF}" dt="2019-10-01T13:09:27.276" v="3"/>
          <pc:sldLayoutMkLst>
            <pc:docMk/>
            <pc:sldMasterMk cId="3056316804" sldId="2147483660"/>
            <pc:sldLayoutMk cId="2518976150" sldId="2147483671"/>
          </pc:sldLayoutMkLst>
        </pc:sldLayoutChg>
      </pc:sldMasterChg>
      <pc:sldMasterChg chg="add del addSldLayout delSldLayout modSldLayout">
        <pc:chgData name="Alexis Villamayor" userId="S::avillamayor@unlam.edu.ar::1ae08d78-cf63-4b1c-b2de-e4f0479c9050" providerId="AD" clId="Web-{B249280C-C3D2-4CAE-95FF-6E7455F407EF}" dt="2019-10-01T13:09:30.839" v="4"/>
        <pc:sldMasterMkLst>
          <pc:docMk/>
          <pc:sldMasterMk cId="1682617332" sldId="2147483672"/>
        </pc:sldMasterMkLst>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246425141" sldId="2147483673"/>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4127516730" sldId="2147483674"/>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3133984493" sldId="2147483675"/>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919986519" sldId="2147483676"/>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2793616209" sldId="2147483677"/>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1804906311" sldId="2147483678"/>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1247692217" sldId="2147483679"/>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2642286838" sldId="2147483680"/>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1800701380" sldId="2147483681"/>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1976681260" sldId="2147483682"/>
          </pc:sldLayoutMkLst>
        </pc:sldLayoutChg>
        <pc:sldLayoutChg chg="add del mod replId">
          <pc:chgData name="Alexis Villamayor" userId="S::avillamayor@unlam.edu.ar::1ae08d78-cf63-4b1c-b2de-e4f0479c9050" providerId="AD" clId="Web-{B249280C-C3D2-4CAE-95FF-6E7455F407EF}" dt="2019-10-01T13:09:30.839" v="4"/>
          <pc:sldLayoutMkLst>
            <pc:docMk/>
            <pc:sldMasterMk cId="1682617332" sldId="2147483672"/>
            <pc:sldLayoutMk cId="3425283756" sldId="2147483683"/>
          </pc:sldLayoutMkLst>
        </pc:sldLayoutChg>
      </pc:sldMasterChg>
      <pc:sldMasterChg chg="add del addSldLayout delSldLayout modSldLayout">
        <pc:chgData name="Alexis Villamayor" userId="S::avillamayor@unlam.edu.ar::1ae08d78-cf63-4b1c-b2de-e4f0479c9050" providerId="AD" clId="Web-{B249280C-C3D2-4CAE-95FF-6E7455F407EF}" dt="2019-10-01T13:09:38.651" v="5"/>
        <pc:sldMasterMkLst>
          <pc:docMk/>
          <pc:sldMasterMk cId="4219887334" sldId="2147483684"/>
        </pc:sldMasterMkLst>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4053500775" sldId="2147483685"/>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3517116189" sldId="2147483686"/>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2085116917" sldId="2147483687"/>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873741720" sldId="2147483688"/>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2759055339" sldId="2147483689"/>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1394566092" sldId="2147483690"/>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4005628164" sldId="2147483691"/>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1496703444" sldId="2147483692"/>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1455626893" sldId="2147483693"/>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3845847683" sldId="2147483694"/>
          </pc:sldLayoutMkLst>
        </pc:sldLayoutChg>
        <pc:sldLayoutChg chg="add del mod replId">
          <pc:chgData name="Alexis Villamayor" userId="S::avillamayor@unlam.edu.ar::1ae08d78-cf63-4b1c-b2de-e4f0479c9050" providerId="AD" clId="Web-{B249280C-C3D2-4CAE-95FF-6E7455F407EF}" dt="2019-10-01T13:09:38.651" v="5"/>
          <pc:sldLayoutMkLst>
            <pc:docMk/>
            <pc:sldMasterMk cId="4219887334" sldId="2147483684"/>
            <pc:sldLayoutMk cId="886853384" sldId="2147483695"/>
          </pc:sldLayoutMkLst>
        </pc:sldLayoutChg>
      </pc:sldMasterChg>
      <pc:sldMasterChg chg="add del addSldLayout delSldLayout modSldLayout">
        <pc:chgData name="Alexis Villamayor" userId="S::avillamayor@unlam.edu.ar::1ae08d78-cf63-4b1c-b2de-e4f0479c9050" providerId="AD" clId="Web-{B249280C-C3D2-4CAE-95FF-6E7455F407EF}" dt="2019-10-01T13:11:24.213" v="7"/>
        <pc:sldMasterMkLst>
          <pc:docMk/>
          <pc:sldMasterMk cId="3502993905" sldId="2147483696"/>
        </pc:sldMasterMkLst>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753615558" sldId="2147483697"/>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087989766" sldId="2147483698"/>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143096903" sldId="2147483699"/>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458600688" sldId="2147483700"/>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1153347409" sldId="2147483701"/>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652625027" sldId="2147483702"/>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3276341668" sldId="2147483703"/>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3886314324" sldId="2147483704"/>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406162778" sldId="2147483705"/>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967103553" sldId="2147483706"/>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4262509602" sldId="2147483707"/>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2719478523" sldId="2147483708"/>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1312550473" sldId="2147483709"/>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302159088" sldId="2147483710"/>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1379737435" sldId="2147483711"/>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3812924616" sldId="2147483712"/>
          </pc:sldLayoutMkLst>
        </pc:sldLayoutChg>
        <pc:sldLayoutChg chg="add del mod replId">
          <pc:chgData name="Alexis Villamayor" userId="S::avillamayor@unlam.edu.ar::1ae08d78-cf63-4b1c-b2de-e4f0479c9050" providerId="AD" clId="Web-{B249280C-C3D2-4CAE-95FF-6E7455F407EF}" dt="2019-10-01T13:11:24.213" v="7"/>
          <pc:sldLayoutMkLst>
            <pc:docMk/>
            <pc:sldMasterMk cId="3502993905" sldId="2147483696"/>
            <pc:sldLayoutMk cId="730216722" sldId="2147483713"/>
          </pc:sldLayoutMkLst>
        </pc:sldLayoutChg>
      </pc:sldMasterChg>
      <pc:sldMasterChg chg="add addSldLayout modSldLayout">
        <pc:chgData name="Alexis Villamayor" userId="S::avillamayor@unlam.edu.ar::1ae08d78-cf63-4b1c-b2de-e4f0479c9050" providerId="AD" clId="Web-{B249280C-C3D2-4CAE-95FF-6E7455F407EF}" dt="2019-10-01T13:11:24.213" v="7"/>
        <pc:sldMasterMkLst>
          <pc:docMk/>
          <pc:sldMasterMk cId="1330953791" sldId="2147483714"/>
        </pc:sldMasterMkLst>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881258999" sldId="2147483715"/>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3830276771" sldId="2147483716"/>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1745821027" sldId="2147483717"/>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38096422" sldId="2147483718"/>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329851939" sldId="2147483719"/>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2541459039" sldId="2147483720"/>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3989683607" sldId="2147483721"/>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2923758466" sldId="2147483722"/>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1330040929" sldId="2147483723"/>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2231717285" sldId="2147483724"/>
          </pc:sldLayoutMkLst>
        </pc:sldLayoutChg>
        <pc:sldLayoutChg chg="add mod replId">
          <pc:chgData name="Alexis Villamayor" userId="S::avillamayor@unlam.edu.ar::1ae08d78-cf63-4b1c-b2de-e4f0479c9050" providerId="AD" clId="Web-{B249280C-C3D2-4CAE-95FF-6E7455F407EF}" dt="2019-10-01T13:11:24.213" v="7"/>
          <pc:sldLayoutMkLst>
            <pc:docMk/>
            <pc:sldMasterMk cId="1330953791" sldId="2147483714"/>
            <pc:sldLayoutMk cId="897293010" sldId="2147483725"/>
          </pc:sldLayoutMkLst>
        </pc:sldLayoutChg>
      </pc:sldMasterChg>
    </pc:docChg>
  </pc:docChgLst>
  <pc:docChgLst>
    <pc:chgData name="Alexis Villamayor" userId="S::avillamayor@unlam.edu.ar::1ae08d78-cf63-4b1c-b2de-e4f0479c9050" providerId="AD" clId="Web-{D5F8E50A-3661-A06D-C68C-63A73652CD5A}"/>
    <pc:docChg chg="addSld delSld modSld sldOrd">
      <pc:chgData name="Alexis Villamayor" userId="S::avillamayor@unlam.edu.ar::1ae08d78-cf63-4b1c-b2de-e4f0479c9050" providerId="AD" clId="Web-{D5F8E50A-3661-A06D-C68C-63A73652CD5A}" dt="2020-05-03T15:34:18.122" v="6746" actId="20577"/>
      <pc:docMkLst>
        <pc:docMk/>
      </pc:docMkLst>
      <pc:sldChg chg="modSp">
        <pc:chgData name="Alexis Villamayor" userId="S::avillamayor@unlam.edu.ar::1ae08d78-cf63-4b1c-b2de-e4f0479c9050" providerId="AD" clId="Web-{D5F8E50A-3661-A06D-C68C-63A73652CD5A}" dt="2020-05-03T13:48:17.382" v="5586" actId="20577"/>
        <pc:sldMkLst>
          <pc:docMk/>
          <pc:sldMk cId="1068738800" sldId="259"/>
        </pc:sldMkLst>
        <pc:spChg chg="mod">
          <ac:chgData name="Alexis Villamayor" userId="S::avillamayor@unlam.edu.ar::1ae08d78-cf63-4b1c-b2de-e4f0479c9050" providerId="AD" clId="Web-{D5F8E50A-3661-A06D-C68C-63A73652CD5A}" dt="2020-05-03T13:48:17.382" v="5586" actId="20577"/>
          <ac:spMkLst>
            <pc:docMk/>
            <pc:sldMk cId="1068738800" sldId="259"/>
            <ac:spMk id="5" creationId="{DE2CFAE6-F6C6-4265-96CA-6D8BEEF4B734}"/>
          </ac:spMkLst>
        </pc:spChg>
      </pc:sldChg>
      <pc:sldChg chg="addSp delSp modSp del">
        <pc:chgData name="Alexis Villamayor" userId="S::avillamayor@unlam.edu.ar::1ae08d78-cf63-4b1c-b2de-e4f0479c9050" providerId="AD" clId="Web-{D5F8E50A-3661-A06D-C68C-63A73652CD5A}" dt="2020-04-30T18:42:03.755" v="1100"/>
        <pc:sldMkLst>
          <pc:docMk/>
          <pc:sldMk cId="652479806" sldId="265"/>
        </pc:sldMkLst>
        <pc:spChg chg="mod">
          <ac:chgData name="Alexis Villamayor" userId="S::avillamayor@unlam.edu.ar::1ae08d78-cf63-4b1c-b2de-e4f0479c9050" providerId="AD" clId="Web-{D5F8E50A-3661-A06D-C68C-63A73652CD5A}" dt="2020-04-30T16:49:03.671" v="8" actId="20577"/>
          <ac:spMkLst>
            <pc:docMk/>
            <pc:sldMk cId="652479806" sldId="265"/>
            <ac:spMk id="2" creationId="{1C7B0412-AFAA-4547-90C8-DEB554138715}"/>
          </ac:spMkLst>
        </pc:spChg>
        <pc:spChg chg="del mod">
          <ac:chgData name="Alexis Villamayor" userId="S::avillamayor@unlam.edu.ar::1ae08d78-cf63-4b1c-b2de-e4f0479c9050" providerId="AD" clId="Web-{D5F8E50A-3661-A06D-C68C-63A73652CD5A}" dt="2020-04-30T18:36:10.129" v="1022"/>
          <ac:spMkLst>
            <pc:docMk/>
            <pc:sldMk cId="652479806" sldId="265"/>
            <ac:spMk id="5" creationId="{DE2CFAE6-F6C6-4265-96CA-6D8BEEF4B734}"/>
          </ac:spMkLst>
        </pc:spChg>
        <pc:spChg chg="add mod">
          <ac:chgData name="Alexis Villamayor" userId="S::avillamayor@unlam.edu.ar::1ae08d78-cf63-4b1c-b2de-e4f0479c9050" providerId="AD" clId="Web-{D5F8E50A-3661-A06D-C68C-63A73652CD5A}" dt="2020-04-30T18:36:10.129" v="1022"/>
          <ac:spMkLst>
            <pc:docMk/>
            <pc:sldMk cId="652479806" sldId="265"/>
            <ac:spMk id="14" creationId="{A853E0C3-7F34-4F72-9326-BABDA758E65C}"/>
          </ac:spMkLst>
        </pc:spChg>
        <pc:picChg chg="add mod">
          <ac:chgData name="Alexis Villamayor" userId="S::avillamayor@unlam.edu.ar::1ae08d78-cf63-4b1c-b2de-e4f0479c9050" providerId="AD" clId="Web-{D5F8E50A-3661-A06D-C68C-63A73652CD5A}" dt="2020-04-30T18:26:43.134" v="954"/>
          <ac:picMkLst>
            <pc:docMk/>
            <pc:sldMk cId="652479806" sldId="265"/>
            <ac:picMk id="3" creationId="{15D29F58-F49F-44EF-81C0-067EE1AB1D2B}"/>
          </ac:picMkLst>
        </pc:picChg>
        <pc:picChg chg="add del">
          <ac:chgData name="Alexis Villamayor" userId="S::avillamayor@unlam.edu.ar::1ae08d78-cf63-4b1c-b2de-e4f0479c9050" providerId="AD" clId="Web-{D5F8E50A-3661-A06D-C68C-63A73652CD5A}" dt="2020-04-30T18:26:26.993" v="953"/>
          <ac:picMkLst>
            <pc:docMk/>
            <pc:sldMk cId="652479806" sldId="265"/>
            <ac:picMk id="4" creationId="{8413B2C2-D0EF-4978-823E-4F06A868C319}"/>
          </ac:picMkLst>
        </pc:picChg>
        <pc:picChg chg="add mod">
          <ac:chgData name="Alexis Villamayor" userId="S::avillamayor@unlam.edu.ar::1ae08d78-cf63-4b1c-b2de-e4f0479c9050" providerId="AD" clId="Web-{D5F8E50A-3661-A06D-C68C-63A73652CD5A}" dt="2020-04-30T18:26:51.338" v="955"/>
          <ac:picMkLst>
            <pc:docMk/>
            <pc:sldMk cId="652479806" sldId="265"/>
            <ac:picMk id="7" creationId="{02E480AC-85CE-47DE-BE22-BD22B7E7A925}"/>
          </ac:picMkLst>
        </pc:picChg>
        <pc:picChg chg="del">
          <ac:chgData name="Alexis Villamayor" userId="S::avillamayor@unlam.edu.ar::1ae08d78-cf63-4b1c-b2de-e4f0479c9050" providerId="AD" clId="Web-{D5F8E50A-3661-A06D-C68C-63A73652CD5A}" dt="2020-04-30T16:46:12.983" v="0"/>
          <ac:picMkLst>
            <pc:docMk/>
            <pc:sldMk cId="652479806" sldId="265"/>
            <ac:picMk id="7" creationId="{EE0518C8-8504-4F33-880E-B04EE167797B}"/>
          </ac:picMkLst>
        </pc:picChg>
        <pc:picChg chg="add del mod">
          <ac:chgData name="Alexis Villamayor" userId="S::avillamayor@unlam.edu.ar::1ae08d78-cf63-4b1c-b2de-e4f0479c9050" providerId="AD" clId="Web-{D5F8E50A-3661-A06D-C68C-63A73652CD5A}" dt="2020-04-30T18:27:49.840" v="961"/>
          <ac:picMkLst>
            <pc:docMk/>
            <pc:sldMk cId="652479806" sldId="265"/>
            <ac:picMk id="9" creationId="{745CFEBA-66EB-4E29-9675-C54AB76EAF1D}"/>
          </ac:picMkLst>
        </pc:picChg>
        <pc:picChg chg="add mod">
          <ac:chgData name="Alexis Villamayor" userId="S::avillamayor@unlam.edu.ar::1ae08d78-cf63-4b1c-b2de-e4f0479c9050" providerId="AD" clId="Web-{D5F8E50A-3661-A06D-C68C-63A73652CD5A}" dt="2020-04-30T18:27:45.903" v="959" actId="1076"/>
          <ac:picMkLst>
            <pc:docMk/>
            <pc:sldMk cId="652479806" sldId="265"/>
            <ac:picMk id="11" creationId="{B2CEF568-760F-4B09-ABA5-B78A7CF149A3}"/>
          </ac:picMkLst>
        </pc:picChg>
      </pc:sldChg>
      <pc:sldChg chg="addSp delSp modSp add del">
        <pc:chgData name="Alexis Villamayor" userId="S::avillamayor@unlam.edu.ar::1ae08d78-cf63-4b1c-b2de-e4f0479c9050" providerId="AD" clId="Web-{D5F8E50A-3661-A06D-C68C-63A73652CD5A}" dt="2020-04-30T18:59:51.710" v="1101"/>
        <pc:sldMkLst>
          <pc:docMk/>
          <pc:sldMk cId="2532523901" sldId="266"/>
        </pc:sldMkLst>
        <pc:spChg chg="mod">
          <ac:chgData name="Alexis Villamayor" userId="S::avillamayor@unlam.edu.ar::1ae08d78-cf63-4b1c-b2de-e4f0479c9050" providerId="AD" clId="Web-{D5F8E50A-3661-A06D-C68C-63A73652CD5A}" dt="2020-04-30T16:48:46.155" v="3" actId="20577"/>
          <ac:spMkLst>
            <pc:docMk/>
            <pc:sldMk cId="2532523901" sldId="266"/>
            <ac:spMk id="2" creationId="{1C7B0412-AFAA-4547-90C8-DEB554138715}"/>
          </ac:spMkLst>
        </pc:spChg>
        <pc:spChg chg="mod">
          <ac:chgData name="Alexis Villamayor" userId="S::avillamayor@unlam.edu.ar::1ae08d78-cf63-4b1c-b2de-e4f0479c9050" providerId="AD" clId="Web-{D5F8E50A-3661-A06D-C68C-63A73652CD5A}" dt="2020-04-30T18:38:14.823" v="1036" actId="20577"/>
          <ac:spMkLst>
            <pc:docMk/>
            <pc:sldMk cId="2532523901" sldId="266"/>
            <ac:spMk id="5" creationId="{DE2CFAE6-F6C6-4265-96CA-6D8BEEF4B734}"/>
          </ac:spMkLst>
        </pc:spChg>
        <pc:picChg chg="add del mod">
          <ac:chgData name="Alexis Villamayor" userId="S::avillamayor@unlam.edu.ar::1ae08d78-cf63-4b1c-b2de-e4f0479c9050" providerId="AD" clId="Web-{D5F8E50A-3661-A06D-C68C-63A73652CD5A}" dt="2020-04-30T18:14:46.397" v="841"/>
          <ac:picMkLst>
            <pc:docMk/>
            <pc:sldMk cId="2532523901" sldId="266"/>
            <ac:picMk id="3" creationId="{B6B1D4BA-2B2A-41AA-BC27-311DA46231D7}"/>
          </ac:picMkLst>
        </pc:picChg>
        <pc:picChg chg="del">
          <ac:chgData name="Alexis Villamayor" userId="S::avillamayor@unlam.edu.ar::1ae08d78-cf63-4b1c-b2de-e4f0479c9050" providerId="AD" clId="Web-{D5F8E50A-3661-A06D-C68C-63A73652CD5A}" dt="2020-04-30T18:13:38.066" v="833"/>
          <ac:picMkLst>
            <pc:docMk/>
            <pc:sldMk cId="2532523901" sldId="266"/>
            <ac:picMk id="4" creationId="{8413B2C2-D0EF-4978-823E-4F06A868C319}"/>
          </ac:picMkLst>
        </pc:picChg>
        <pc:picChg chg="add del mod">
          <ac:chgData name="Alexis Villamayor" userId="S::avillamayor@unlam.edu.ar::1ae08d78-cf63-4b1c-b2de-e4f0479c9050" providerId="AD" clId="Web-{D5F8E50A-3661-A06D-C68C-63A73652CD5A}" dt="2020-04-30T18:39:05.795" v="1051"/>
          <ac:picMkLst>
            <pc:docMk/>
            <pc:sldMk cId="2532523901" sldId="266"/>
            <ac:picMk id="7" creationId="{F16ED5A9-9A7D-4EBF-9063-088F674E0E73}"/>
          </ac:picMkLst>
        </pc:picChg>
      </pc:sldChg>
      <pc:sldChg chg="del">
        <pc:chgData name="Alexis Villamayor" userId="S::avillamayor@unlam.edu.ar::1ae08d78-cf63-4b1c-b2de-e4f0479c9050" providerId="AD" clId="Web-{D5F8E50A-3661-A06D-C68C-63A73652CD5A}" dt="2020-04-30T19:21:28.439" v="1367"/>
        <pc:sldMkLst>
          <pc:docMk/>
          <pc:sldMk cId="2726651942" sldId="267"/>
        </pc:sldMkLst>
      </pc:sldChg>
      <pc:sldChg chg="del">
        <pc:chgData name="Alexis Villamayor" userId="S::avillamayor@unlam.edu.ar::1ae08d78-cf63-4b1c-b2de-e4f0479c9050" providerId="AD" clId="Web-{D5F8E50A-3661-A06D-C68C-63A73652CD5A}" dt="2020-05-03T10:13:38.886" v="2900"/>
        <pc:sldMkLst>
          <pc:docMk/>
          <pc:sldMk cId="736688847" sldId="268"/>
        </pc:sldMkLst>
      </pc:sldChg>
      <pc:sldChg chg="addSp delSp modSp">
        <pc:chgData name="Alexis Villamayor" userId="S::avillamayor@unlam.edu.ar::1ae08d78-cf63-4b1c-b2de-e4f0479c9050" providerId="AD" clId="Web-{D5F8E50A-3661-A06D-C68C-63A73652CD5A}" dt="2020-05-03T15:01:06.002" v="6267" actId="1076"/>
        <pc:sldMkLst>
          <pc:docMk/>
          <pc:sldMk cId="1644594250" sldId="269"/>
        </pc:sldMkLst>
        <pc:spChg chg="mod">
          <ac:chgData name="Alexis Villamayor" userId="S::avillamayor@unlam.edu.ar::1ae08d78-cf63-4b1c-b2de-e4f0479c9050" providerId="AD" clId="Web-{D5F8E50A-3661-A06D-C68C-63A73652CD5A}" dt="2020-05-03T14:58:05.480" v="6232" actId="14100"/>
          <ac:spMkLst>
            <pc:docMk/>
            <pc:sldMk cId="1644594250" sldId="269"/>
            <ac:spMk id="2" creationId="{3297D3C9-A1B3-4879-BBEE-2371766E718C}"/>
          </ac:spMkLst>
        </pc:spChg>
        <pc:spChg chg="add del mod">
          <ac:chgData name="Alexis Villamayor" userId="S::avillamayor@unlam.edu.ar::1ae08d78-cf63-4b1c-b2de-e4f0479c9050" providerId="AD" clId="Web-{D5F8E50A-3661-A06D-C68C-63A73652CD5A}" dt="2020-05-03T14:52:02.998" v="6051"/>
          <ac:spMkLst>
            <pc:docMk/>
            <pc:sldMk cId="1644594250" sldId="269"/>
            <ac:spMk id="7" creationId="{A3AD61B6-F3B2-40F5-91D9-F094AEFD3DF5}"/>
          </ac:spMkLst>
        </pc:spChg>
        <pc:spChg chg="add del mod">
          <ac:chgData name="Alexis Villamayor" userId="S::avillamayor@unlam.edu.ar::1ae08d78-cf63-4b1c-b2de-e4f0479c9050" providerId="AD" clId="Web-{D5F8E50A-3661-A06D-C68C-63A73652CD5A}" dt="2020-05-03T14:53:32.173" v="6059"/>
          <ac:spMkLst>
            <pc:docMk/>
            <pc:sldMk cId="1644594250" sldId="269"/>
            <ac:spMk id="8" creationId="{B6923751-3067-4366-8EC2-1B74E27B20E4}"/>
          </ac:spMkLst>
        </pc:spChg>
        <pc:spChg chg="add mod">
          <ac:chgData name="Alexis Villamayor" userId="S::avillamayor@unlam.edu.ar::1ae08d78-cf63-4b1c-b2de-e4f0479c9050" providerId="AD" clId="Web-{D5F8E50A-3661-A06D-C68C-63A73652CD5A}" dt="2020-05-03T14:58:12.636" v="6233" actId="1076"/>
          <ac:spMkLst>
            <pc:docMk/>
            <pc:sldMk cId="1644594250" sldId="269"/>
            <ac:spMk id="9" creationId="{0F93E500-1841-4778-9700-4B7A25A09291}"/>
          </ac:spMkLst>
        </pc:spChg>
        <pc:spChg chg="add mod">
          <ac:chgData name="Alexis Villamayor" userId="S::avillamayor@unlam.edu.ar::1ae08d78-cf63-4b1c-b2de-e4f0479c9050" providerId="AD" clId="Web-{D5F8E50A-3661-A06D-C68C-63A73652CD5A}" dt="2020-05-03T15:01:06.002" v="6267" actId="1076"/>
          <ac:spMkLst>
            <pc:docMk/>
            <pc:sldMk cId="1644594250" sldId="269"/>
            <ac:spMk id="13" creationId="{D207AFE9-DED5-4C5F-9AFD-4A16A7D64AAE}"/>
          </ac:spMkLst>
        </pc:spChg>
        <pc:picChg chg="add mod ord">
          <ac:chgData name="Alexis Villamayor" userId="S::avillamayor@unlam.edu.ar::1ae08d78-cf63-4b1c-b2de-e4f0479c9050" providerId="AD" clId="Web-{D5F8E50A-3661-A06D-C68C-63A73652CD5A}" dt="2020-05-03T14:58:17.433" v="6234" actId="1076"/>
          <ac:picMkLst>
            <pc:docMk/>
            <pc:sldMk cId="1644594250" sldId="269"/>
            <ac:picMk id="3" creationId="{850D932F-9756-47C1-8B83-16F9BE567C12}"/>
          </ac:picMkLst>
        </pc:picChg>
        <pc:picChg chg="del">
          <ac:chgData name="Alexis Villamayor" userId="S::avillamayor@unlam.edu.ar::1ae08d78-cf63-4b1c-b2de-e4f0479c9050" providerId="AD" clId="Web-{D5F8E50A-3661-A06D-C68C-63A73652CD5A}" dt="2020-05-03T11:01:19.156" v="3588"/>
          <ac:picMkLst>
            <pc:docMk/>
            <pc:sldMk cId="1644594250" sldId="269"/>
            <ac:picMk id="4" creationId="{B71C0252-12BE-481D-87A1-BC81B895A1F9}"/>
          </ac:picMkLst>
        </pc:picChg>
        <pc:picChg chg="del">
          <ac:chgData name="Alexis Villamayor" userId="S::avillamayor@unlam.edu.ar::1ae08d78-cf63-4b1c-b2de-e4f0479c9050" providerId="AD" clId="Web-{D5F8E50A-3661-A06D-C68C-63A73652CD5A}" dt="2020-05-03T14:52:14.014" v="6052"/>
          <ac:picMkLst>
            <pc:docMk/>
            <pc:sldMk cId="1644594250" sldId="269"/>
            <ac:picMk id="5" creationId="{3D11CA4D-1F0D-4F70-A091-1E7634933D3D}"/>
          </ac:picMkLst>
        </pc:picChg>
        <pc:picChg chg="del mod">
          <ac:chgData name="Alexis Villamayor" userId="S::avillamayor@unlam.edu.ar::1ae08d78-cf63-4b1c-b2de-e4f0479c9050" providerId="AD" clId="Web-{D5F8E50A-3661-A06D-C68C-63A73652CD5A}" dt="2020-05-03T14:48:55.460" v="6041"/>
          <ac:picMkLst>
            <pc:docMk/>
            <pc:sldMk cId="1644594250" sldId="269"/>
            <ac:picMk id="6" creationId="{4F43EF7F-1665-4040-9955-1E6D59EFAF07}"/>
          </ac:picMkLst>
        </pc:picChg>
        <pc:picChg chg="add mod">
          <ac:chgData name="Alexis Villamayor" userId="S::avillamayor@unlam.edu.ar::1ae08d78-cf63-4b1c-b2de-e4f0479c9050" providerId="AD" clId="Web-{D5F8E50A-3661-A06D-C68C-63A73652CD5A}" dt="2020-05-03T14:59:40.327" v="6240" actId="1076"/>
          <ac:picMkLst>
            <pc:docMk/>
            <pc:sldMk cId="1644594250" sldId="269"/>
            <ac:picMk id="10" creationId="{C466799A-B631-4B85-AE7C-78E6BEE5805B}"/>
          </ac:picMkLst>
        </pc:picChg>
      </pc:sldChg>
      <pc:sldChg chg="del">
        <pc:chgData name="Alexis Villamayor" userId="S::avillamayor@unlam.edu.ar::1ae08d78-cf63-4b1c-b2de-e4f0479c9050" providerId="AD" clId="Web-{D5F8E50A-3661-A06D-C68C-63A73652CD5A}" dt="2020-05-03T15:31:47.882" v="6703"/>
        <pc:sldMkLst>
          <pc:docMk/>
          <pc:sldMk cId="4252483291" sldId="270"/>
        </pc:sldMkLst>
      </pc:sldChg>
      <pc:sldChg chg="modSp add ord replId">
        <pc:chgData name="Alexis Villamayor" userId="S::avillamayor@unlam.edu.ar::1ae08d78-cf63-4b1c-b2de-e4f0479c9050" providerId="AD" clId="Web-{D5F8E50A-3661-A06D-C68C-63A73652CD5A}" dt="2020-04-30T16:49:34.030" v="47" actId="20577"/>
        <pc:sldMkLst>
          <pc:docMk/>
          <pc:sldMk cId="2356825588" sldId="271"/>
        </pc:sldMkLst>
        <pc:spChg chg="mod">
          <ac:chgData name="Alexis Villamayor" userId="S::avillamayor@unlam.edu.ar::1ae08d78-cf63-4b1c-b2de-e4f0479c9050" providerId="AD" clId="Web-{D5F8E50A-3661-A06D-C68C-63A73652CD5A}" dt="2020-04-30T16:49:34.030" v="47" actId="20577"/>
          <ac:spMkLst>
            <pc:docMk/>
            <pc:sldMk cId="2356825588" sldId="271"/>
            <ac:spMk id="2" creationId="{00000000-0000-0000-0000-000000000000}"/>
          </ac:spMkLst>
        </pc:spChg>
      </pc:sldChg>
      <pc:sldChg chg="addSp delSp modSp add mod replId setBg setClrOvrMap">
        <pc:chgData name="Alexis Villamayor" userId="S::avillamayor@unlam.edu.ar::1ae08d78-cf63-4b1c-b2de-e4f0479c9050" providerId="AD" clId="Web-{D5F8E50A-3661-A06D-C68C-63A73652CD5A}" dt="2020-04-30T19:18:30.637" v="1322" actId="20577"/>
        <pc:sldMkLst>
          <pc:docMk/>
          <pc:sldMk cId="4141139872" sldId="272"/>
        </pc:sldMkLst>
        <pc:spChg chg="mod">
          <ac:chgData name="Alexis Villamayor" userId="S::avillamayor@unlam.edu.ar::1ae08d78-cf63-4b1c-b2de-e4f0479c9050" providerId="AD" clId="Web-{D5F8E50A-3661-A06D-C68C-63A73652CD5A}" dt="2020-04-30T18:28:07.232" v="964"/>
          <ac:spMkLst>
            <pc:docMk/>
            <pc:sldMk cId="4141139872" sldId="272"/>
            <ac:spMk id="2" creationId="{1C7B0412-AFAA-4547-90C8-DEB554138715}"/>
          </ac:spMkLst>
        </pc:spChg>
        <pc:spChg chg="mod">
          <ac:chgData name="Alexis Villamayor" userId="S::avillamayor@unlam.edu.ar::1ae08d78-cf63-4b1c-b2de-e4f0479c9050" providerId="AD" clId="Web-{D5F8E50A-3661-A06D-C68C-63A73652CD5A}" dt="2020-04-30T19:18:30.637" v="1322" actId="20577"/>
          <ac:spMkLst>
            <pc:docMk/>
            <pc:sldMk cId="4141139872" sldId="272"/>
            <ac:spMk id="5" creationId="{DE2CFAE6-F6C6-4265-96CA-6D8BEEF4B734}"/>
          </ac:spMkLst>
        </pc:spChg>
        <pc:spChg chg="add del">
          <ac:chgData name="Alexis Villamayor" userId="S::avillamayor@unlam.edu.ar::1ae08d78-cf63-4b1c-b2de-e4f0479c9050" providerId="AD" clId="Web-{D5F8E50A-3661-A06D-C68C-63A73652CD5A}" dt="2020-04-30T18:28:07.232" v="964"/>
          <ac:spMkLst>
            <pc:docMk/>
            <pc:sldMk cId="4141139872" sldId="272"/>
            <ac:spMk id="10" creationId="{867D4867-5BA7-4462-B2F6-A23F4A622AA7}"/>
          </ac:spMkLst>
        </pc:spChg>
        <pc:spChg chg="add">
          <ac:chgData name="Alexis Villamayor" userId="S::avillamayor@unlam.edu.ar::1ae08d78-cf63-4b1c-b2de-e4f0479c9050" providerId="AD" clId="Web-{D5F8E50A-3661-A06D-C68C-63A73652CD5A}" dt="2020-04-30T18:28:07.232" v="964"/>
          <ac:spMkLst>
            <pc:docMk/>
            <pc:sldMk cId="4141139872" sldId="272"/>
            <ac:spMk id="15" creationId="{E02F3C71-C981-4614-98EA-D6C494F8091E}"/>
          </ac:spMkLst>
        </pc:spChg>
        <pc:spChg chg="add mod">
          <ac:chgData name="Alexis Villamayor" userId="S::avillamayor@unlam.edu.ar::1ae08d78-cf63-4b1c-b2de-e4f0479c9050" providerId="AD" clId="Web-{D5F8E50A-3661-A06D-C68C-63A73652CD5A}" dt="2020-04-30T18:35:39.815" v="1020" actId="1076"/>
          <ac:spMkLst>
            <pc:docMk/>
            <pc:sldMk cId="4141139872" sldId="272"/>
            <ac:spMk id="16" creationId="{7C947751-4A89-445C-939B-131723F8BD0B}"/>
          </ac:spMkLst>
        </pc:spChg>
        <pc:spChg chg="add mod">
          <ac:chgData name="Alexis Villamayor" userId="S::avillamayor@unlam.edu.ar::1ae08d78-cf63-4b1c-b2de-e4f0479c9050" providerId="AD" clId="Web-{D5F8E50A-3661-A06D-C68C-63A73652CD5A}" dt="2020-04-30T18:35:34.706" v="1019" actId="1076"/>
          <ac:spMkLst>
            <pc:docMk/>
            <pc:sldMk cId="4141139872" sldId="272"/>
            <ac:spMk id="17" creationId="{BF7D69C3-CAF4-4F72-8C05-A9ABB4556469}"/>
          </ac:spMkLst>
        </pc:spChg>
        <pc:spChg chg="add mod">
          <ac:chgData name="Alexis Villamayor" userId="S::avillamayor@unlam.edu.ar::1ae08d78-cf63-4b1c-b2de-e4f0479c9050" providerId="AD" clId="Web-{D5F8E50A-3661-A06D-C68C-63A73652CD5A}" dt="2020-04-30T18:41:36.348" v="1097" actId="14100"/>
          <ac:spMkLst>
            <pc:docMk/>
            <pc:sldMk cId="4141139872" sldId="272"/>
            <ac:spMk id="18" creationId="{B2863281-3CF3-4B6F-8BF8-DABA818C6AB3}"/>
          </ac:spMkLst>
        </pc:spChg>
        <pc:picChg chg="add mod">
          <ac:chgData name="Alexis Villamayor" userId="S::avillamayor@unlam.edu.ar::1ae08d78-cf63-4b1c-b2de-e4f0479c9050" providerId="AD" clId="Web-{D5F8E50A-3661-A06D-C68C-63A73652CD5A}" dt="2020-04-30T18:34:16.374" v="1010" actId="1076"/>
          <ac:picMkLst>
            <pc:docMk/>
            <pc:sldMk cId="4141139872" sldId="272"/>
            <ac:picMk id="3" creationId="{C446FF7E-F6F9-47D9-97FB-75FD58A7DA5A}"/>
          </ac:picMkLst>
        </pc:picChg>
        <pc:picChg chg="del">
          <ac:chgData name="Alexis Villamayor" userId="S::avillamayor@unlam.edu.ar::1ae08d78-cf63-4b1c-b2de-e4f0479c9050" providerId="AD" clId="Web-{D5F8E50A-3661-A06D-C68C-63A73652CD5A}" dt="2020-04-30T18:20:50.430" v="865"/>
          <ac:picMkLst>
            <pc:docMk/>
            <pc:sldMk cId="4141139872" sldId="272"/>
            <ac:picMk id="4" creationId="{8413B2C2-D0EF-4978-823E-4F06A868C319}"/>
          </ac:picMkLst>
        </pc:picChg>
        <pc:picChg chg="add del mod">
          <ac:chgData name="Alexis Villamayor" userId="S::avillamayor@unlam.edu.ar::1ae08d78-cf63-4b1c-b2de-e4f0479c9050" providerId="AD" clId="Web-{D5F8E50A-3661-A06D-C68C-63A73652CD5A}" dt="2020-04-30T18:26:23.727" v="952"/>
          <ac:picMkLst>
            <pc:docMk/>
            <pc:sldMk cId="4141139872" sldId="272"/>
            <ac:picMk id="7" creationId="{B7DAB94B-1960-4F9C-8CC9-C996DE37C413}"/>
          </ac:picMkLst>
        </pc:picChg>
        <pc:picChg chg="add mod">
          <ac:chgData name="Alexis Villamayor" userId="S::avillamayor@unlam.edu.ar::1ae08d78-cf63-4b1c-b2de-e4f0479c9050" providerId="AD" clId="Web-{D5F8E50A-3661-A06D-C68C-63A73652CD5A}" dt="2020-04-30T18:41:48.661" v="1099" actId="1076"/>
          <ac:picMkLst>
            <pc:docMk/>
            <pc:sldMk cId="4141139872" sldId="272"/>
            <ac:picMk id="9" creationId="{8532B1CF-6D71-44D4-B29C-385DA6C677A5}"/>
          </ac:picMkLst>
        </pc:picChg>
        <pc:cxnChg chg="add del mod">
          <ac:chgData name="Alexis Villamayor" userId="S::avillamayor@unlam.edu.ar::1ae08d78-cf63-4b1c-b2de-e4f0479c9050" providerId="AD" clId="Web-{D5F8E50A-3661-A06D-C68C-63A73652CD5A}" dt="2020-04-30T18:30:06.065" v="969"/>
          <ac:cxnSpMkLst>
            <pc:docMk/>
            <pc:sldMk cId="4141139872" sldId="272"/>
            <ac:cxnSpMk id="12" creationId="{AC01C582-0543-4FF0-A0C6-44A54CA4F4BF}"/>
          </ac:cxnSpMkLst>
        </pc:cxnChg>
        <pc:cxnChg chg="add mod">
          <ac:chgData name="Alexis Villamayor" userId="S::avillamayor@unlam.edu.ar::1ae08d78-cf63-4b1c-b2de-e4f0479c9050" providerId="AD" clId="Web-{D5F8E50A-3661-A06D-C68C-63A73652CD5A}" dt="2020-04-30T18:30:52.630" v="972" actId="14100"/>
          <ac:cxnSpMkLst>
            <pc:docMk/>
            <pc:sldMk cId="4141139872" sldId="272"/>
            <ac:cxnSpMk id="13" creationId="{77905BEF-B501-4E12-9BC5-4E4E00C06BFD}"/>
          </ac:cxnSpMkLst>
        </pc:cxnChg>
        <pc:cxnChg chg="add del mod">
          <ac:chgData name="Alexis Villamayor" userId="S::avillamayor@unlam.edu.ar::1ae08d78-cf63-4b1c-b2de-e4f0479c9050" providerId="AD" clId="Web-{D5F8E50A-3661-A06D-C68C-63A73652CD5A}" dt="2020-04-30T18:34:55.626" v="1015"/>
          <ac:cxnSpMkLst>
            <pc:docMk/>
            <pc:sldMk cId="4141139872" sldId="272"/>
            <ac:cxnSpMk id="14" creationId="{07F4A7F2-86F1-4036-BC3D-8C9E0890771C}"/>
          </ac:cxnSpMkLst>
        </pc:cxnChg>
      </pc:sldChg>
      <pc:sldChg chg="addSp delSp modSp add replId">
        <pc:chgData name="Alexis Villamayor" userId="S::avillamayor@unlam.edu.ar::1ae08d78-cf63-4b1c-b2de-e4f0479c9050" providerId="AD" clId="Web-{D5F8E50A-3661-A06D-C68C-63A73652CD5A}" dt="2020-04-30T18:39:52.093" v="1072" actId="20577"/>
        <pc:sldMkLst>
          <pc:docMk/>
          <pc:sldMk cId="224000242" sldId="273"/>
        </pc:sldMkLst>
        <pc:spChg chg="mod">
          <ac:chgData name="Alexis Villamayor" userId="S::avillamayor@unlam.edu.ar::1ae08d78-cf63-4b1c-b2de-e4f0479c9050" providerId="AD" clId="Web-{D5F8E50A-3661-A06D-C68C-63A73652CD5A}" dt="2020-04-30T18:37:13.929" v="1031"/>
          <ac:spMkLst>
            <pc:docMk/>
            <pc:sldMk cId="224000242" sldId="273"/>
            <ac:spMk id="2" creationId="{1C7B0412-AFAA-4547-90C8-DEB554138715}"/>
          </ac:spMkLst>
        </pc:spChg>
        <pc:spChg chg="mod">
          <ac:chgData name="Alexis Villamayor" userId="S::avillamayor@unlam.edu.ar::1ae08d78-cf63-4b1c-b2de-e4f0479c9050" providerId="AD" clId="Web-{D5F8E50A-3661-A06D-C68C-63A73652CD5A}" dt="2020-04-30T18:39:52.093" v="1072" actId="20577"/>
          <ac:spMkLst>
            <pc:docMk/>
            <pc:sldMk cId="224000242" sldId="273"/>
            <ac:spMk id="5" creationId="{DE2CFAE6-F6C6-4265-96CA-6D8BEEF4B734}"/>
          </ac:spMkLst>
        </pc:spChg>
        <pc:spChg chg="add">
          <ac:chgData name="Alexis Villamayor" userId="S::avillamayor@unlam.edu.ar::1ae08d78-cf63-4b1c-b2de-e4f0479c9050" providerId="AD" clId="Web-{D5F8E50A-3661-A06D-C68C-63A73652CD5A}" dt="2020-04-30T18:37:13.929" v="1031"/>
          <ac:spMkLst>
            <pc:docMk/>
            <pc:sldMk cId="224000242" sldId="273"/>
            <ac:spMk id="10" creationId="{CEB41C5C-0F34-4DDA-9D7C-5E717F35F60C}"/>
          </ac:spMkLst>
        </pc:spChg>
        <pc:picChg chg="del mod">
          <ac:chgData name="Alexis Villamayor" userId="S::avillamayor@unlam.edu.ar::1ae08d78-cf63-4b1c-b2de-e4f0479c9050" providerId="AD" clId="Web-{D5F8E50A-3661-A06D-C68C-63A73652CD5A}" dt="2020-04-30T18:39:14.341" v="1054"/>
          <ac:picMkLst>
            <pc:docMk/>
            <pc:sldMk cId="224000242" sldId="273"/>
            <ac:picMk id="3" creationId="{B6B1D4BA-2B2A-41AA-BC27-311DA46231D7}"/>
          </ac:picMkLst>
        </pc:picChg>
        <pc:picChg chg="add mod">
          <ac:chgData name="Alexis Villamayor" userId="S::avillamayor@unlam.edu.ar::1ae08d78-cf63-4b1c-b2de-e4f0479c9050" providerId="AD" clId="Web-{D5F8E50A-3661-A06D-C68C-63A73652CD5A}" dt="2020-04-30T18:39:30.811" v="1059" actId="1076"/>
          <ac:picMkLst>
            <pc:docMk/>
            <pc:sldMk cId="224000242" sldId="273"/>
            <ac:picMk id="4" creationId="{1169A690-E0A1-4B69-B001-5235B2661787}"/>
          </ac:picMkLst>
        </pc:picChg>
      </pc:sldChg>
      <pc:sldChg chg="addSp modSp add replId">
        <pc:chgData name="Alexis Villamayor" userId="S::avillamayor@unlam.edu.ar::1ae08d78-cf63-4b1c-b2de-e4f0479c9050" providerId="AD" clId="Web-{D5F8E50A-3661-A06D-C68C-63A73652CD5A}" dt="2020-04-30T19:21:03.828" v="1363" actId="20577"/>
        <pc:sldMkLst>
          <pc:docMk/>
          <pc:sldMk cId="1740837791" sldId="274"/>
        </pc:sldMkLst>
        <pc:spChg chg="mod">
          <ac:chgData name="Alexis Villamayor" userId="S::avillamayor@unlam.edu.ar::1ae08d78-cf63-4b1c-b2de-e4f0479c9050" providerId="AD" clId="Web-{D5F8E50A-3661-A06D-C68C-63A73652CD5A}" dt="2020-04-30T19:21:03.828" v="1363" actId="20577"/>
          <ac:spMkLst>
            <pc:docMk/>
            <pc:sldMk cId="1740837791" sldId="274"/>
            <ac:spMk id="5" creationId="{DE2CFAE6-F6C6-4265-96CA-6D8BEEF4B734}"/>
          </ac:spMkLst>
        </pc:spChg>
        <pc:picChg chg="mod">
          <ac:chgData name="Alexis Villamayor" userId="S::avillamayor@unlam.edu.ar::1ae08d78-cf63-4b1c-b2de-e4f0479c9050" providerId="AD" clId="Web-{D5F8E50A-3661-A06D-C68C-63A73652CD5A}" dt="2020-04-30T19:10:44.012" v="1208" actId="1076"/>
          <ac:picMkLst>
            <pc:docMk/>
            <pc:sldMk cId="1740837791" sldId="274"/>
            <ac:picMk id="3" creationId="{B6B1D4BA-2B2A-41AA-BC27-311DA46231D7}"/>
          </ac:picMkLst>
        </pc:picChg>
        <pc:picChg chg="add mod">
          <ac:chgData name="Alexis Villamayor" userId="S::avillamayor@unlam.edu.ar::1ae08d78-cf63-4b1c-b2de-e4f0479c9050" providerId="AD" clId="Web-{D5F8E50A-3661-A06D-C68C-63A73652CD5A}" dt="2020-04-30T19:10:55.512" v="1210" actId="1076"/>
          <ac:picMkLst>
            <pc:docMk/>
            <pc:sldMk cId="1740837791" sldId="274"/>
            <ac:picMk id="4" creationId="{083FA50B-9F24-4588-A5D8-FDB8D9446D54}"/>
          </ac:picMkLst>
        </pc:picChg>
      </pc:sldChg>
      <pc:sldChg chg="addSp delSp modSp add replId">
        <pc:chgData name="Alexis Villamayor" userId="S::avillamayor@unlam.edu.ar::1ae08d78-cf63-4b1c-b2de-e4f0479c9050" providerId="AD" clId="Web-{D5F8E50A-3661-A06D-C68C-63A73652CD5A}" dt="2020-05-03T10:59:30.932" v="3537" actId="20577"/>
        <pc:sldMkLst>
          <pc:docMk/>
          <pc:sldMk cId="3873440835" sldId="275"/>
        </pc:sldMkLst>
        <pc:spChg chg="mod">
          <ac:chgData name="Alexis Villamayor" userId="S::avillamayor@unlam.edu.ar::1ae08d78-cf63-4b1c-b2de-e4f0479c9050" providerId="AD" clId="Web-{D5F8E50A-3661-A06D-C68C-63A73652CD5A}" dt="2020-04-30T19:24:19.351" v="1379" actId="20577"/>
          <ac:spMkLst>
            <pc:docMk/>
            <pc:sldMk cId="3873440835" sldId="275"/>
            <ac:spMk id="2" creationId="{1C7B0412-AFAA-4547-90C8-DEB554138715}"/>
          </ac:spMkLst>
        </pc:spChg>
        <pc:spChg chg="mod">
          <ac:chgData name="Alexis Villamayor" userId="S::avillamayor@unlam.edu.ar::1ae08d78-cf63-4b1c-b2de-e4f0479c9050" providerId="AD" clId="Web-{D5F8E50A-3661-A06D-C68C-63A73652CD5A}" dt="2020-05-03T10:59:30.932" v="3537" actId="20577"/>
          <ac:spMkLst>
            <pc:docMk/>
            <pc:sldMk cId="3873440835" sldId="275"/>
            <ac:spMk id="5" creationId="{DE2CFAE6-F6C6-4265-96CA-6D8BEEF4B734}"/>
          </ac:spMkLst>
        </pc:spChg>
        <pc:spChg chg="del mod">
          <ac:chgData name="Alexis Villamayor" userId="S::avillamayor@unlam.edu.ar::1ae08d78-cf63-4b1c-b2de-e4f0479c9050" providerId="AD" clId="Web-{D5F8E50A-3661-A06D-C68C-63A73652CD5A}" dt="2020-04-30T19:25:28.665" v="1386"/>
          <ac:spMkLst>
            <pc:docMk/>
            <pc:sldMk cId="3873440835" sldId="275"/>
            <ac:spMk id="16" creationId="{7C947751-4A89-445C-939B-131723F8BD0B}"/>
          </ac:spMkLst>
        </pc:spChg>
        <pc:spChg chg="del">
          <ac:chgData name="Alexis Villamayor" userId="S::avillamayor@unlam.edu.ar::1ae08d78-cf63-4b1c-b2de-e4f0479c9050" providerId="AD" clId="Web-{D5F8E50A-3661-A06D-C68C-63A73652CD5A}" dt="2020-04-30T19:25:32.009" v="1387"/>
          <ac:spMkLst>
            <pc:docMk/>
            <pc:sldMk cId="3873440835" sldId="275"/>
            <ac:spMk id="17" creationId="{BF7D69C3-CAF4-4F72-8C05-A9ABB4556469}"/>
          </ac:spMkLst>
        </pc:spChg>
        <pc:spChg chg="del mod">
          <ac:chgData name="Alexis Villamayor" userId="S::avillamayor@unlam.edu.ar::1ae08d78-cf63-4b1c-b2de-e4f0479c9050" providerId="AD" clId="Web-{D5F8E50A-3661-A06D-C68C-63A73652CD5A}" dt="2020-04-30T19:35:26.059" v="1398"/>
          <ac:spMkLst>
            <pc:docMk/>
            <pc:sldMk cId="3873440835" sldId="275"/>
            <ac:spMk id="18" creationId="{B2863281-3CF3-4B6F-8BF8-DABA818C6AB3}"/>
          </ac:spMkLst>
        </pc:spChg>
        <pc:picChg chg="add mod">
          <ac:chgData name="Alexis Villamayor" userId="S::avillamayor@unlam.edu.ar::1ae08d78-cf63-4b1c-b2de-e4f0479c9050" providerId="AD" clId="Web-{D5F8E50A-3661-A06D-C68C-63A73652CD5A}" dt="2020-05-02T14:30:12.161" v="2899" actId="1076"/>
          <ac:picMkLst>
            <pc:docMk/>
            <pc:sldMk cId="3873440835" sldId="275"/>
            <ac:picMk id="3" creationId="{B2E40633-C054-4C8B-87D2-6D54E4C8610A}"/>
          </ac:picMkLst>
        </pc:picChg>
        <pc:picChg chg="del">
          <ac:chgData name="Alexis Villamayor" userId="S::avillamayor@unlam.edu.ar::1ae08d78-cf63-4b1c-b2de-e4f0479c9050" providerId="AD" clId="Web-{D5F8E50A-3661-A06D-C68C-63A73652CD5A}" dt="2020-04-30T19:25:19.477" v="1382"/>
          <ac:picMkLst>
            <pc:docMk/>
            <pc:sldMk cId="3873440835" sldId="275"/>
            <ac:picMk id="3" creationId="{C446FF7E-F6F9-47D9-97FB-75FD58A7DA5A}"/>
          </ac:picMkLst>
        </pc:picChg>
        <pc:picChg chg="add mod">
          <ac:chgData name="Alexis Villamayor" userId="S::avillamayor@unlam.edu.ar::1ae08d78-cf63-4b1c-b2de-e4f0479c9050" providerId="AD" clId="Web-{D5F8E50A-3661-A06D-C68C-63A73652CD5A}" dt="2020-05-02T14:29:51.973" v="2894" actId="1076"/>
          <ac:picMkLst>
            <pc:docMk/>
            <pc:sldMk cId="3873440835" sldId="275"/>
            <ac:picMk id="4" creationId="{5C41EE1D-B085-40D3-ABD3-AAD87A724FBE}"/>
          </ac:picMkLst>
        </pc:picChg>
        <pc:picChg chg="del">
          <ac:chgData name="Alexis Villamayor" userId="S::avillamayor@unlam.edu.ar::1ae08d78-cf63-4b1c-b2de-e4f0479c9050" providerId="AD" clId="Web-{D5F8E50A-3661-A06D-C68C-63A73652CD5A}" dt="2020-04-30T19:25:22.024" v="1383"/>
          <ac:picMkLst>
            <pc:docMk/>
            <pc:sldMk cId="3873440835" sldId="275"/>
            <ac:picMk id="9" creationId="{8532B1CF-6D71-44D4-B29C-385DA6C677A5}"/>
          </ac:picMkLst>
        </pc:picChg>
        <pc:cxnChg chg="del">
          <ac:chgData name="Alexis Villamayor" userId="S::avillamayor@unlam.edu.ar::1ae08d78-cf63-4b1c-b2de-e4f0479c9050" providerId="AD" clId="Web-{D5F8E50A-3661-A06D-C68C-63A73652CD5A}" dt="2020-05-02T13:47:28.073" v="1930"/>
          <ac:cxnSpMkLst>
            <pc:docMk/>
            <pc:sldMk cId="3873440835" sldId="275"/>
            <ac:cxnSpMk id="13" creationId="{77905BEF-B501-4E12-9BC5-4E4E00C06BFD}"/>
          </ac:cxnSpMkLst>
        </pc:cxnChg>
      </pc:sldChg>
      <pc:sldChg chg="modSp add del replId">
        <pc:chgData name="Alexis Villamayor" userId="S::avillamayor@unlam.edu.ar::1ae08d78-cf63-4b1c-b2de-e4f0479c9050" providerId="AD" clId="Web-{D5F8E50A-3661-A06D-C68C-63A73652CD5A}" dt="2020-04-30T19:21:25.751" v="1366"/>
        <pc:sldMkLst>
          <pc:docMk/>
          <pc:sldMk cId="4237157091" sldId="275"/>
        </pc:sldMkLst>
        <pc:spChg chg="mod">
          <ac:chgData name="Alexis Villamayor" userId="S::avillamayor@unlam.edu.ar::1ae08d78-cf63-4b1c-b2de-e4f0479c9050" providerId="AD" clId="Web-{D5F8E50A-3661-A06D-C68C-63A73652CD5A}" dt="2020-04-30T19:02:04.324" v="1149" actId="20577"/>
          <ac:spMkLst>
            <pc:docMk/>
            <pc:sldMk cId="4237157091" sldId="275"/>
            <ac:spMk id="5" creationId="{DE2CFAE6-F6C6-4265-96CA-6D8BEEF4B734}"/>
          </ac:spMkLst>
        </pc:spChg>
      </pc:sldChg>
      <pc:sldChg chg="addSp delSp modSp add replId">
        <pc:chgData name="Alexis Villamayor" userId="S::avillamayor@unlam.edu.ar::1ae08d78-cf63-4b1c-b2de-e4f0479c9050" providerId="AD" clId="Web-{D5F8E50A-3661-A06D-C68C-63A73652CD5A}" dt="2020-05-03T11:04:02.382" v="3670" actId="20577"/>
        <pc:sldMkLst>
          <pc:docMk/>
          <pc:sldMk cId="2830231515" sldId="276"/>
        </pc:sldMkLst>
        <pc:spChg chg="mod">
          <ac:chgData name="Alexis Villamayor" userId="S::avillamayor@unlam.edu.ar::1ae08d78-cf63-4b1c-b2de-e4f0479c9050" providerId="AD" clId="Web-{D5F8E50A-3661-A06D-C68C-63A73652CD5A}" dt="2020-05-02T14:20:41.291" v="2732" actId="14100"/>
          <ac:spMkLst>
            <pc:docMk/>
            <pc:sldMk cId="2830231515" sldId="276"/>
            <ac:spMk id="2" creationId="{1C7B0412-AFAA-4547-90C8-DEB554138715}"/>
          </ac:spMkLst>
        </pc:spChg>
        <pc:spChg chg="mod ord">
          <ac:chgData name="Alexis Villamayor" userId="S::avillamayor@unlam.edu.ar::1ae08d78-cf63-4b1c-b2de-e4f0479c9050" providerId="AD" clId="Web-{D5F8E50A-3661-A06D-C68C-63A73652CD5A}" dt="2020-05-03T11:04:02.382" v="3670" actId="20577"/>
          <ac:spMkLst>
            <pc:docMk/>
            <pc:sldMk cId="2830231515" sldId="276"/>
            <ac:spMk id="5" creationId="{DE2CFAE6-F6C6-4265-96CA-6D8BEEF4B734}"/>
          </ac:spMkLst>
        </pc:spChg>
        <pc:spChg chg="add mod">
          <ac:chgData name="Alexis Villamayor" userId="S::avillamayor@unlam.edu.ar::1ae08d78-cf63-4b1c-b2de-e4f0479c9050" providerId="AD" clId="Web-{D5F8E50A-3661-A06D-C68C-63A73652CD5A}" dt="2020-05-02T14:18:04.440" v="2716" actId="20577"/>
          <ac:spMkLst>
            <pc:docMk/>
            <pc:sldMk cId="2830231515" sldId="276"/>
            <ac:spMk id="9" creationId="{D8BD07C3-596D-412B-8BF2-7B93EC286BA4}"/>
          </ac:spMkLst>
        </pc:spChg>
        <pc:spChg chg="add del mod">
          <ac:chgData name="Alexis Villamayor" userId="S::avillamayor@unlam.edu.ar::1ae08d78-cf63-4b1c-b2de-e4f0479c9050" providerId="AD" clId="Web-{D5F8E50A-3661-A06D-C68C-63A73652CD5A}" dt="2020-05-02T14:21:48.154" v="2758" actId="20577"/>
          <ac:spMkLst>
            <pc:docMk/>
            <pc:sldMk cId="2830231515" sldId="276"/>
            <ac:spMk id="10" creationId="{61A4E678-7C08-4AF4-88B2-3D3B45C17064}"/>
          </ac:spMkLst>
        </pc:spChg>
        <pc:spChg chg="add del">
          <ac:chgData name="Alexis Villamayor" userId="S::avillamayor@unlam.edu.ar::1ae08d78-cf63-4b1c-b2de-e4f0479c9050" providerId="AD" clId="Web-{D5F8E50A-3661-A06D-C68C-63A73652CD5A}" dt="2020-05-02T14:22:07.904" v="2762"/>
          <ac:spMkLst>
            <pc:docMk/>
            <pc:sldMk cId="2830231515" sldId="276"/>
            <ac:spMk id="12" creationId="{5B25603D-B424-46C0-AE1B-D415E08C1AD4}"/>
          </ac:spMkLst>
        </pc:spChg>
        <pc:spChg chg="add mod">
          <ac:chgData name="Alexis Villamayor" userId="S::avillamayor@unlam.edu.ar::1ae08d78-cf63-4b1c-b2de-e4f0479c9050" providerId="AD" clId="Web-{D5F8E50A-3661-A06D-C68C-63A73652CD5A}" dt="2020-05-02T14:25:28.211" v="2891" actId="1076"/>
          <ac:spMkLst>
            <pc:docMk/>
            <pc:sldMk cId="2830231515" sldId="276"/>
            <ac:spMk id="14" creationId="{7A84C995-5412-49F0-ACF7-6A8013612A8B}"/>
          </ac:spMkLst>
        </pc:spChg>
        <pc:spChg chg="del">
          <ac:chgData name="Alexis Villamayor" userId="S::avillamayor@unlam.edu.ar::1ae08d78-cf63-4b1c-b2de-e4f0479c9050" providerId="AD" clId="Web-{D5F8E50A-3661-A06D-C68C-63A73652CD5A}" dt="2020-05-02T13:49:38.345" v="1954"/>
          <ac:spMkLst>
            <pc:docMk/>
            <pc:sldMk cId="2830231515" sldId="276"/>
            <ac:spMk id="15" creationId="{E02F3C71-C981-4614-98EA-D6C494F8091E}"/>
          </ac:spMkLst>
        </pc:spChg>
        <pc:picChg chg="add del mod">
          <ac:chgData name="Alexis Villamayor" userId="S::avillamayor@unlam.edu.ar::1ae08d78-cf63-4b1c-b2de-e4f0479c9050" providerId="AD" clId="Web-{D5F8E50A-3661-A06D-C68C-63A73652CD5A}" dt="2020-05-02T13:50:20.972" v="1959"/>
          <ac:picMkLst>
            <pc:docMk/>
            <pc:sldMk cId="2830231515" sldId="276"/>
            <ac:picMk id="3" creationId="{4E645DEE-D530-4F23-B21E-95030944852C}"/>
          </ac:picMkLst>
        </pc:picChg>
        <pc:picChg chg="del">
          <ac:chgData name="Alexis Villamayor" userId="S::avillamayor@unlam.edu.ar::1ae08d78-cf63-4b1c-b2de-e4f0479c9050" providerId="AD" clId="Web-{D5F8E50A-3661-A06D-C68C-63A73652CD5A}" dt="2020-05-02T13:47:40.169" v="1932"/>
          <ac:picMkLst>
            <pc:docMk/>
            <pc:sldMk cId="2830231515" sldId="276"/>
            <ac:picMk id="4" creationId="{5C41EE1D-B085-40D3-ABD3-AAD87A724FBE}"/>
          </ac:picMkLst>
        </pc:picChg>
        <pc:picChg chg="add mod">
          <ac:chgData name="Alexis Villamayor" userId="S::avillamayor@unlam.edu.ar::1ae08d78-cf63-4b1c-b2de-e4f0479c9050" providerId="AD" clId="Web-{D5F8E50A-3661-A06D-C68C-63A73652CD5A}" dt="2020-05-02T14:08:04.896" v="2291" actId="1076"/>
          <ac:picMkLst>
            <pc:docMk/>
            <pc:sldMk cId="2830231515" sldId="276"/>
            <ac:picMk id="7" creationId="{003BB21D-2E6F-4C75-9547-6BE203FF3450}"/>
          </ac:picMkLst>
        </pc:picChg>
      </pc:sldChg>
      <pc:sldChg chg="addSp delSp modSp add ord replId">
        <pc:chgData name="Alexis Villamayor" userId="S::avillamayor@unlam.edu.ar::1ae08d78-cf63-4b1c-b2de-e4f0479c9050" providerId="AD" clId="Web-{D5F8E50A-3661-A06D-C68C-63A73652CD5A}" dt="2020-05-03T11:01:32.891" v="3590" actId="1076"/>
        <pc:sldMkLst>
          <pc:docMk/>
          <pc:sldMk cId="3025362118" sldId="277"/>
        </pc:sldMkLst>
        <pc:spChg chg="mod">
          <ac:chgData name="Alexis Villamayor" userId="S::avillamayor@unlam.edu.ar::1ae08d78-cf63-4b1c-b2de-e4f0479c9050" providerId="AD" clId="Web-{D5F8E50A-3661-A06D-C68C-63A73652CD5A}" dt="2020-05-03T11:00:45.232" v="3562" actId="20577"/>
          <ac:spMkLst>
            <pc:docMk/>
            <pc:sldMk cId="3025362118" sldId="277"/>
            <ac:spMk id="2" creationId="{1C7B0412-AFAA-4547-90C8-DEB554138715}"/>
          </ac:spMkLst>
        </pc:spChg>
        <pc:spChg chg="mod">
          <ac:chgData name="Alexis Villamayor" userId="S::avillamayor@unlam.edu.ar::1ae08d78-cf63-4b1c-b2de-e4f0479c9050" providerId="AD" clId="Web-{D5F8E50A-3661-A06D-C68C-63A73652CD5A}" dt="2020-05-03T11:01:03.952" v="3585" actId="20577"/>
          <ac:spMkLst>
            <pc:docMk/>
            <pc:sldMk cId="3025362118" sldId="277"/>
            <ac:spMk id="5" creationId="{DE2CFAE6-F6C6-4265-96CA-6D8BEEF4B734}"/>
          </ac:spMkLst>
        </pc:spChg>
        <pc:picChg chg="del">
          <ac:chgData name="Alexis Villamayor" userId="S::avillamayor@unlam.edu.ar::1ae08d78-cf63-4b1c-b2de-e4f0479c9050" providerId="AD" clId="Web-{D5F8E50A-3661-A06D-C68C-63A73652CD5A}" dt="2020-05-03T10:19:36.371" v="2921"/>
          <ac:picMkLst>
            <pc:docMk/>
            <pc:sldMk cId="3025362118" sldId="277"/>
            <ac:picMk id="3" creationId="{B2E40633-C054-4C8B-87D2-6D54E4C8610A}"/>
          </ac:picMkLst>
        </pc:picChg>
        <pc:picChg chg="del">
          <ac:chgData name="Alexis Villamayor" userId="S::avillamayor@unlam.edu.ar::1ae08d78-cf63-4b1c-b2de-e4f0479c9050" providerId="AD" clId="Web-{D5F8E50A-3661-A06D-C68C-63A73652CD5A}" dt="2020-05-03T10:29:55.258" v="3128"/>
          <ac:picMkLst>
            <pc:docMk/>
            <pc:sldMk cId="3025362118" sldId="277"/>
            <ac:picMk id="4" creationId="{5C41EE1D-B085-40D3-ABD3-AAD87A724FBE}"/>
          </ac:picMkLst>
        </pc:picChg>
        <pc:picChg chg="add mod">
          <ac:chgData name="Alexis Villamayor" userId="S::avillamayor@unlam.edu.ar::1ae08d78-cf63-4b1c-b2de-e4f0479c9050" providerId="AD" clId="Web-{D5F8E50A-3661-A06D-C68C-63A73652CD5A}" dt="2020-05-03T10:33:32.221" v="3137" actId="1076"/>
          <ac:picMkLst>
            <pc:docMk/>
            <pc:sldMk cId="3025362118" sldId="277"/>
            <ac:picMk id="6" creationId="{F2F4A697-1E6B-40E9-912B-0E674AF5584C}"/>
          </ac:picMkLst>
        </pc:picChg>
        <pc:picChg chg="add del mod">
          <ac:chgData name="Alexis Villamayor" userId="S::avillamayor@unlam.edu.ar::1ae08d78-cf63-4b1c-b2de-e4f0479c9050" providerId="AD" clId="Web-{D5F8E50A-3661-A06D-C68C-63A73652CD5A}" dt="2020-05-03T10:33:05.861" v="3133"/>
          <ac:picMkLst>
            <pc:docMk/>
            <pc:sldMk cId="3025362118" sldId="277"/>
            <ac:picMk id="8" creationId="{D4DFC219-DBF2-43FC-8732-E4A1534D0A19}"/>
          </ac:picMkLst>
        </pc:picChg>
        <pc:picChg chg="add mod">
          <ac:chgData name="Alexis Villamayor" userId="S::avillamayor@unlam.edu.ar::1ae08d78-cf63-4b1c-b2de-e4f0479c9050" providerId="AD" clId="Web-{D5F8E50A-3661-A06D-C68C-63A73652CD5A}" dt="2020-05-03T10:33:43.081" v="3139" actId="14100"/>
          <ac:picMkLst>
            <pc:docMk/>
            <pc:sldMk cId="3025362118" sldId="277"/>
            <ac:picMk id="10" creationId="{0AA0A523-4552-4A72-8226-422F814CAA0F}"/>
          </ac:picMkLst>
        </pc:picChg>
        <pc:picChg chg="add mod">
          <ac:chgData name="Alexis Villamayor" userId="S::avillamayor@unlam.edu.ar::1ae08d78-cf63-4b1c-b2de-e4f0479c9050" providerId="AD" clId="Web-{D5F8E50A-3661-A06D-C68C-63A73652CD5A}" dt="2020-05-03T11:01:32.891" v="3590" actId="1076"/>
          <ac:picMkLst>
            <pc:docMk/>
            <pc:sldMk cId="3025362118" sldId="277"/>
            <ac:picMk id="12" creationId="{E8BEE57F-94A4-45B0-8F10-4246A2043F8F}"/>
          </ac:picMkLst>
        </pc:picChg>
      </pc:sldChg>
      <pc:sldChg chg="addSp delSp modSp add ord replId">
        <pc:chgData name="Alexis Villamayor" userId="S::avillamayor@unlam.edu.ar::1ae08d78-cf63-4b1c-b2de-e4f0479c9050" providerId="AD" clId="Web-{D5F8E50A-3661-A06D-C68C-63A73652CD5A}" dt="2020-05-03T14:50:16.166" v="6045" actId="1076"/>
        <pc:sldMkLst>
          <pc:docMk/>
          <pc:sldMk cId="519823713" sldId="278"/>
        </pc:sldMkLst>
        <pc:spChg chg="mod">
          <ac:chgData name="Alexis Villamayor" userId="S::avillamayor@unlam.edu.ar::1ae08d78-cf63-4b1c-b2de-e4f0479c9050" providerId="AD" clId="Web-{D5F8E50A-3661-A06D-C68C-63A73652CD5A}" dt="2020-05-03T13:01:18.710" v="4073" actId="20577"/>
          <ac:spMkLst>
            <pc:docMk/>
            <pc:sldMk cId="519823713" sldId="278"/>
            <ac:spMk id="2" creationId="{1C7B0412-AFAA-4547-90C8-DEB554138715}"/>
          </ac:spMkLst>
        </pc:spChg>
        <pc:spChg chg="mod">
          <ac:chgData name="Alexis Villamayor" userId="S::avillamayor@unlam.edu.ar::1ae08d78-cf63-4b1c-b2de-e4f0479c9050" providerId="AD" clId="Web-{D5F8E50A-3661-A06D-C68C-63A73652CD5A}" dt="2020-05-03T13:00:50.836" v="4070" actId="20577"/>
          <ac:spMkLst>
            <pc:docMk/>
            <pc:sldMk cId="519823713" sldId="278"/>
            <ac:spMk id="5" creationId="{DE2CFAE6-F6C6-4265-96CA-6D8BEEF4B734}"/>
          </ac:spMkLst>
        </pc:spChg>
        <pc:spChg chg="mod">
          <ac:chgData name="Alexis Villamayor" userId="S::avillamayor@unlam.edu.ar::1ae08d78-cf63-4b1c-b2de-e4f0479c9050" providerId="AD" clId="Web-{D5F8E50A-3661-A06D-C68C-63A73652CD5A}" dt="2020-05-03T11:02:41.597" v="3604" actId="20577"/>
          <ac:spMkLst>
            <pc:docMk/>
            <pc:sldMk cId="519823713" sldId="278"/>
            <ac:spMk id="9" creationId="{D8BD07C3-596D-412B-8BF2-7B93EC286BA4}"/>
          </ac:spMkLst>
        </pc:spChg>
        <pc:spChg chg="mod">
          <ac:chgData name="Alexis Villamayor" userId="S::avillamayor@unlam.edu.ar::1ae08d78-cf63-4b1c-b2de-e4f0479c9050" providerId="AD" clId="Web-{D5F8E50A-3661-A06D-C68C-63A73652CD5A}" dt="2020-05-03T13:02:24.569" v="4076" actId="20577"/>
          <ac:spMkLst>
            <pc:docMk/>
            <pc:sldMk cId="519823713" sldId="278"/>
            <ac:spMk id="10" creationId="{61A4E678-7C08-4AF4-88B2-3D3B45C17064}"/>
          </ac:spMkLst>
        </pc:spChg>
        <pc:spChg chg="mod">
          <ac:chgData name="Alexis Villamayor" userId="S::avillamayor@unlam.edu.ar::1ae08d78-cf63-4b1c-b2de-e4f0479c9050" providerId="AD" clId="Web-{D5F8E50A-3661-A06D-C68C-63A73652CD5A}" dt="2020-05-03T13:49:31.662" v="5641" actId="20577"/>
          <ac:spMkLst>
            <pc:docMk/>
            <pc:sldMk cId="519823713" sldId="278"/>
            <ac:spMk id="14" creationId="{7A84C995-5412-49F0-ACF7-6A8013612A8B}"/>
          </ac:spMkLst>
        </pc:spChg>
        <pc:picChg chg="add del mod">
          <ac:chgData name="Alexis Villamayor" userId="S::avillamayor@unlam.edu.ar::1ae08d78-cf63-4b1c-b2de-e4f0479c9050" providerId="AD" clId="Web-{D5F8E50A-3661-A06D-C68C-63A73652CD5A}" dt="2020-05-03T14:50:03.181" v="6043"/>
          <ac:picMkLst>
            <pc:docMk/>
            <pc:sldMk cId="519823713" sldId="278"/>
            <ac:picMk id="3" creationId="{898D734C-97C3-46E9-9D88-8C65834162FE}"/>
          </ac:picMkLst>
        </pc:picChg>
        <pc:picChg chg="add mod">
          <ac:chgData name="Alexis Villamayor" userId="S::avillamayor@unlam.edu.ar::1ae08d78-cf63-4b1c-b2de-e4f0479c9050" providerId="AD" clId="Web-{D5F8E50A-3661-A06D-C68C-63A73652CD5A}" dt="2020-05-03T14:50:16.166" v="6045" actId="1076"/>
          <ac:picMkLst>
            <pc:docMk/>
            <pc:sldMk cId="519823713" sldId="278"/>
            <ac:picMk id="4" creationId="{EB638D83-6C66-4749-959A-95B2AF28827C}"/>
          </ac:picMkLst>
        </pc:picChg>
        <pc:picChg chg="del">
          <ac:chgData name="Alexis Villamayor" userId="S::avillamayor@unlam.edu.ar::1ae08d78-cf63-4b1c-b2de-e4f0479c9050" providerId="AD" clId="Web-{D5F8E50A-3661-A06D-C68C-63A73652CD5A}" dt="2020-05-03T11:08:37.066" v="3674"/>
          <ac:picMkLst>
            <pc:docMk/>
            <pc:sldMk cId="519823713" sldId="278"/>
            <ac:picMk id="7" creationId="{003BB21D-2E6F-4C75-9547-6BE203FF3450}"/>
          </ac:picMkLst>
        </pc:picChg>
      </pc:sldChg>
      <pc:sldChg chg="modSp add del replId">
        <pc:chgData name="Alexis Villamayor" userId="S::avillamayor@unlam.edu.ar::1ae08d78-cf63-4b1c-b2de-e4f0479c9050" providerId="AD" clId="Web-{D5F8E50A-3661-A06D-C68C-63A73652CD5A}" dt="2020-05-03T13:02:56.365" v="4082"/>
        <pc:sldMkLst>
          <pc:docMk/>
          <pc:sldMk cId="1875906831" sldId="279"/>
        </pc:sldMkLst>
        <pc:spChg chg="mod">
          <ac:chgData name="Alexis Villamayor" userId="S::avillamayor@unlam.edu.ar::1ae08d78-cf63-4b1c-b2de-e4f0479c9050" providerId="AD" clId="Web-{D5F8E50A-3661-A06D-C68C-63A73652CD5A}" dt="2020-05-03T12:08:19.539" v="3858" actId="20577"/>
          <ac:spMkLst>
            <pc:docMk/>
            <pc:sldMk cId="1875906831" sldId="279"/>
            <ac:spMk id="9" creationId="{D8BD07C3-596D-412B-8BF2-7B93EC286BA4}"/>
          </ac:spMkLst>
        </pc:spChg>
        <pc:spChg chg="mod">
          <ac:chgData name="Alexis Villamayor" userId="S::avillamayor@unlam.edu.ar::1ae08d78-cf63-4b1c-b2de-e4f0479c9050" providerId="AD" clId="Web-{D5F8E50A-3661-A06D-C68C-63A73652CD5A}" dt="2020-05-03T12:58:09.369" v="4042" actId="14100"/>
          <ac:spMkLst>
            <pc:docMk/>
            <pc:sldMk cId="1875906831" sldId="279"/>
            <ac:spMk id="14" creationId="{7A84C995-5412-49F0-ACF7-6A8013612A8B}"/>
          </ac:spMkLst>
        </pc:spChg>
      </pc:sldChg>
      <pc:sldChg chg="add del replId">
        <pc:chgData name="Alexis Villamayor" userId="S::avillamayor@unlam.edu.ar::1ae08d78-cf63-4b1c-b2de-e4f0479c9050" providerId="AD" clId="Web-{D5F8E50A-3661-A06D-C68C-63A73652CD5A}" dt="2020-05-03T12:19:09.219" v="3923"/>
        <pc:sldMkLst>
          <pc:docMk/>
          <pc:sldMk cId="2022066401" sldId="280"/>
        </pc:sldMkLst>
      </pc:sldChg>
      <pc:sldChg chg="add del replId">
        <pc:chgData name="Alexis Villamayor" userId="S::avillamayor@unlam.edu.ar::1ae08d78-cf63-4b1c-b2de-e4f0479c9050" providerId="AD" clId="Web-{D5F8E50A-3661-A06D-C68C-63A73652CD5A}" dt="2020-05-03T12:19:37.250" v="3925"/>
        <pc:sldMkLst>
          <pc:docMk/>
          <pc:sldMk cId="3600368822" sldId="280"/>
        </pc:sldMkLst>
      </pc:sldChg>
      <pc:sldChg chg="modSp add ord replId">
        <pc:chgData name="Alexis Villamayor" userId="S::avillamayor@unlam.edu.ar::1ae08d78-cf63-4b1c-b2de-e4f0479c9050" providerId="AD" clId="Web-{D5F8E50A-3661-A06D-C68C-63A73652CD5A}" dt="2020-05-03T12:22:05.780" v="3960" actId="20577"/>
        <pc:sldMkLst>
          <pc:docMk/>
          <pc:sldMk cId="4068825703" sldId="280"/>
        </pc:sldMkLst>
        <pc:spChg chg="mod">
          <ac:chgData name="Alexis Villamayor" userId="S::avillamayor@unlam.edu.ar::1ae08d78-cf63-4b1c-b2de-e4f0479c9050" providerId="AD" clId="Web-{D5F8E50A-3661-A06D-C68C-63A73652CD5A}" dt="2020-05-03T12:22:05.780" v="3960" actId="20577"/>
          <ac:spMkLst>
            <pc:docMk/>
            <pc:sldMk cId="4068825703" sldId="280"/>
            <ac:spMk id="2" creationId="{00000000-0000-0000-0000-000000000000}"/>
          </ac:spMkLst>
        </pc:spChg>
      </pc:sldChg>
      <pc:sldChg chg="modSp add ord replId">
        <pc:chgData name="Alexis Villamayor" userId="S::avillamayor@unlam.edu.ar::1ae08d78-cf63-4b1c-b2de-e4f0479c9050" providerId="AD" clId="Web-{D5F8E50A-3661-A06D-C68C-63A73652CD5A}" dt="2020-05-03T12:22:32.451" v="3971" actId="20577"/>
        <pc:sldMkLst>
          <pc:docMk/>
          <pc:sldMk cId="2308323697" sldId="281"/>
        </pc:sldMkLst>
        <pc:spChg chg="mod">
          <ac:chgData name="Alexis Villamayor" userId="S::avillamayor@unlam.edu.ar::1ae08d78-cf63-4b1c-b2de-e4f0479c9050" providerId="AD" clId="Web-{D5F8E50A-3661-A06D-C68C-63A73652CD5A}" dt="2020-05-03T12:22:32.451" v="3971" actId="20577"/>
          <ac:spMkLst>
            <pc:docMk/>
            <pc:sldMk cId="2308323697" sldId="281"/>
            <ac:spMk id="2" creationId="{00000000-0000-0000-0000-000000000000}"/>
          </ac:spMkLst>
        </pc:spChg>
      </pc:sldChg>
      <pc:sldChg chg="add del ord replId">
        <pc:chgData name="Alexis Villamayor" userId="S::avillamayor@unlam.edu.ar::1ae08d78-cf63-4b1c-b2de-e4f0479c9050" providerId="AD" clId="Web-{D5F8E50A-3661-A06D-C68C-63A73652CD5A}" dt="2020-05-03T12:55:21.604" v="3988"/>
        <pc:sldMkLst>
          <pc:docMk/>
          <pc:sldMk cId="4250484009" sldId="282"/>
        </pc:sldMkLst>
      </pc:sldChg>
      <pc:sldChg chg="modSp add replId">
        <pc:chgData name="Alexis Villamayor" userId="S::avillamayor@unlam.edu.ar::1ae08d78-cf63-4b1c-b2de-e4f0479c9050" providerId="AD" clId="Web-{D5F8E50A-3661-A06D-C68C-63A73652CD5A}" dt="2020-05-03T12:24:31.590" v="3985" actId="20577"/>
        <pc:sldMkLst>
          <pc:docMk/>
          <pc:sldMk cId="916810685" sldId="283"/>
        </pc:sldMkLst>
        <pc:spChg chg="mod">
          <ac:chgData name="Alexis Villamayor" userId="S::avillamayor@unlam.edu.ar::1ae08d78-cf63-4b1c-b2de-e4f0479c9050" providerId="AD" clId="Web-{D5F8E50A-3661-A06D-C68C-63A73652CD5A}" dt="2020-05-03T12:24:31.590" v="3985" actId="20577"/>
          <ac:spMkLst>
            <pc:docMk/>
            <pc:sldMk cId="916810685" sldId="283"/>
            <ac:spMk id="2" creationId="{00000000-0000-0000-0000-000000000000}"/>
          </ac:spMkLst>
        </pc:spChg>
      </pc:sldChg>
      <pc:sldChg chg="addSp delSp modSp add replId">
        <pc:chgData name="Alexis Villamayor" userId="S::avillamayor@unlam.edu.ar::1ae08d78-cf63-4b1c-b2de-e4f0479c9050" providerId="AD" clId="Web-{D5F8E50A-3661-A06D-C68C-63A73652CD5A}" dt="2020-05-03T13:52:50.066" v="5997" actId="20577"/>
        <pc:sldMkLst>
          <pc:docMk/>
          <pc:sldMk cId="2944578207" sldId="284"/>
        </pc:sldMkLst>
        <pc:spChg chg="del mod">
          <ac:chgData name="Alexis Villamayor" userId="S::avillamayor@unlam.edu.ar::1ae08d78-cf63-4b1c-b2de-e4f0479c9050" providerId="AD" clId="Web-{D5F8E50A-3661-A06D-C68C-63A73652CD5A}" dt="2020-05-03T13:04:08.037" v="4094"/>
          <ac:spMkLst>
            <pc:docMk/>
            <pc:sldMk cId="2944578207" sldId="284"/>
            <ac:spMk id="2" creationId="{1C7B0412-AFAA-4547-90C8-DEB554138715}"/>
          </ac:spMkLst>
        </pc:spChg>
        <pc:spChg chg="del mod">
          <ac:chgData name="Alexis Villamayor" userId="S::avillamayor@unlam.edu.ar::1ae08d78-cf63-4b1c-b2de-e4f0479c9050" providerId="AD" clId="Web-{D5F8E50A-3661-A06D-C68C-63A73652CD5A}" dt="2020-05-03T13:04:14.021" v="4098"/>
          <ac:spMkLst>
            <pc:docMk/>
            <pc:sldMk cId="2944578207" sldId="284"/>
            <ac:spMk id="5" creationId="{DE2CFAE6-F6C6-4265-96CA-6D8BEEF4B734}"/>
          </ac:spMkLst>
        </pc:spChg>
        <pc:spChg chg="add del mod">
          <ac:chgData name="Alexis Villamayor" userId="S::avillamayor@unlam.edu.ar::1ae08d78-cf63-4b1c-b2de-e4f0479c9050" providerId="AD" clId="Web-{D5F8E50A-3661-A06D-C68C-63A73652CD5A}" dt="2020-05-03T13:06:03.129" v="4123"/>
          <ac:spMkLst>
            <pc:docMk/>
            <pc:sldMk cId="2944578207" sldId="284"/>
            <ac:spMk id="6" creationId="{51680F4E-F3BC-40CF-90CD-DAD05D177A89}"/>
          </ac:spMkLst>
        </pc:spChg>
        <pc:spChg chg="add mod">
          <ac:chgData name="Alexis Villamayor" userId="S::avillamayor@unlam.edu.ar::1ae08d78-cf63-4b1c-b2de-e4f0479c9050" providerId="AD" clId="Web-{D5F8E50A-3661-A06D-C68C-63A73652CD5A}" dt="2020-05-03T13:52:50.066" v="5997" actId="20577"/>
          <ac:spMkLst>
            <pc:docMk/>
            <pc:sldMk cId="2944578207" sldId="284"/>
            <ac:spMk id="8" creationId="{DA3E5D94-58EA-45C7-BEC8-2BA36EFE03C3}"/>
          </ac:spMkLst>
        </pc:spChg>
        <pc:spChg chg="mod">
          <ac:chgData name="Alexis Villamayor" userId="S::avillamayor@unlam.edu.ar::1ae08d78-cf63-4b1c-b2de-e4f0479c9050" providerId="AD" clId="Web-{D5F8E50A-3661-A06D-C68C-63A73652CD5A}" dt="2020-05-03T13:36:11.546" v="5154" actId="14100"/>
          <ac:spMkLst>
            <pc:docMk/>
            <pc:sldMk cId="2944578207" sldId="284"/>
            <ac:spMk id="9" creationId="{D8BD07C3-596D-412B-8BF2-7B93EC286BA4}"/>
          </ac:spMkLst>
        </pc:spChg>
        <pc:spChg chg="del mod">
          <ac:chgData name="Alexis Villamayor" userId="S::avillamayor@unlam.edu.ar::1ae08d78-cf63-4b1c-b2de-e4f0479c9050" providerId="AD" clId="Web-{D5F8E50A-3661-A06D-C68C-63A73652CD5A}" dt="2020-05-03T13:04:40.911" v="4102"/>
          <ac:spMkLst>
            <pc:docMk/>
            <pc:sldMk cId="2944578207" sldId="284"/>
            <ac:spMk id="10" creationId="{61A4E678-7C08-4AF4-88B2-3D3B45C17064}"/>
          </ac:spMkLst>
        </pc:spChg>
        <pc:spChg chg="mod">
          <ac:chgData name="Alexis Villamayor" userId="S::avillamayor@unlam.edu.ar::1ae08d78-cf63-4b1c-b2de-e4f0479c9050" providerId="AD" clId="Web-{D5F8E50A-3661-A06D-C68C-63A73652CD5A}" dt="2020-05-03T13:06:11.020" v="4125" actId="20577"/>
          <ac:spMkLst>
            <pc:docMk/>
            <pc:sldMk cId="2944578207" sldId="284"/>
            <ac:spMk id="14" creationId="{7A84C995-5412-49F0-ACF7-6A8013612A8B}"/>
          </ac:spMkLst>
        </pc:spChg>
        <pc:picChg chg="del">
          <ac:chgData name="Alexis Villamayor" userId="S::avillamayor@unlam.edu.ar::1ae08d78-cf63-4b1c-b2de-e4f0479c9050" providerId="AD" clId="Web-{D5F8E50A-3661-A06D-C68C-63A73652CD5A}" dt="2020-05-03T13:03:41.099" v="4084"/>
          <ac:picMkLst>
            <pc:docMk/>
            <pc:sldMk cId="2944578207" sldId="284"/>
            <ac:picMk id="3" creationId="{898D734C-97C3-46E9-9D88-8C65834162FE}"/>
          </ac:picMkLst>
        </pc:picChg>
      </pc:sldChg>
      <pc:sldChg chg="modSp add del replId">
        <pc:chgData name="Alexis Villamayor" userId="S::avillamayor@unlam.edu.ar::1ae08d78-cf63-4b1c-b2de-e4f0479c9050" providerId="AD" clId="Web-{D5F8E50A-3661-A06D-C68C-63A73652CD5A}" dt="2020-05-03T15:31:44.226" v="6702"/>
        <pc:sldMkLst>
          <pc:docMk/>
          <pc:sldMk cId="3242296862" sldId="285"/>
        </pc:sldMkLst>
        <pc:spChg chg="mod">
          <ac:chgData name="Alexis Villamayor" userId="S::avillamayor@unlam.edu.ar::1ae08d78-cf63-4b1c-b2de-e4f0479c9050" providerId="AD" clId="Web-{D5F8E50A-3661-A06D-C68C-63A73652CD5A}" dt="2020-05-03T15:31:16.068" v="6665" actId="20577"/>
          <ac:spMkLst>
            <pc:docMk/>
            <pc:sldMk cId="3242296862" sldId="285"/>
            <ac:spMk id="2" creationId="{3297D3C9-A1B3-4879-BBEE-2371766E718C}"/>
          </ac:spMkLst>
        </pc:spChg>
      </pc:sldChg>
      <pc:sldChg chg="addSp delSp modSp add replId">
        <pc:chgData name="Alexis Villamayor" userId="S::avillamayor@unlam.edu.ar::1ae08d78-cf63-4b1c-b2de-e4f0479c9050" providerId="AD" clId="Web-{D5F8E50A-3661-A06D-C68C-63A73652CD5A}" dt="2020-05-03T15:29:14.439" v="6647" actId="1076"/>
        <pc:sldMkLst>
          <pc:docMk/>
          <pc:sldMk cId="284313272" sldId="286"/>
        </pc:sldMkLst>
        <pc:spChg chg="mod">
          <ac:chgData name="Alexis Villamayor" userId="S::avillamayor@unlam.edu.ar::1ae08d78-cf63-4b1c-b2de-e4f0479c9050" providerId="AD" clId="Web-{D5F8E50A-3661-A06D-C68C-63A73652CD5A}" dt="2020-05-03T15:05:34.309" v="6291" actId="20577"/>
          <ac:spMkLst>
            <pc:docMk/>
            <pc:sldMk cId="284313272" sldId="286"/>
            <ac:spMk id="2" creationId="{3297D3C9-A1B3-4879-BBEE-2371766E718C}"/>
          </ac:spMkLst>
        </pc:spChg>
        <pc:spChg chg="add del mod">
          <ac:chgData name="Alexis Villamayor" userId="S::avillamayor@unlam.edu.ar::1ae08d78-cf63-4b1c-b2de-e4f0479c9050" providerId="AD" clId="Web-{D5F8E50A-3661-A06D-C68C-63A73652CD5A}" dt="2020-05-03T15:06:02.013" v="6299"/>
          <ac:spMkLst>
            <pc:docMk/>
            <pc:sldMk cId="284313272" sldId="286"/>
            <ac:spMk id="7" creationId="{D3634C2F-7B89-4F54-8457-FDCEA52BDD6A}"/>
          </ac:spMkLst>
        </pc:spChg>
        <pc:spChg chg="mod">
          <ac:chgData name="Alexis Villamayor" userId="S::avillamayor@unlam.edu.ar::1ae08d78-cf63-4b1c-b2de-e4f0479c9050" providerId="AD" clId="Web-{D5F8E50A-3661-A06D-C68C-63A73652CD5A}" dt="2020-05-03T15:08:16.377" v="6413" actId="20577"/>
          <ac:spMkLst>
            <pc:docMk/>
            <pc:sldMk cId="284313272" sldId="286"/>
            <ac:spMk id="9" creationId="{0F93E500-1841-4778-9700-4B7A25A09291}"/>
          </ac:spMkLst>
        </pc:spChg>
        <pc:spChg chg="del">
          <ac:chgData name="Alexis Villamayor" userId="S::avillamayor@unlam.edu.ar::1ae08d78-cf63-4b1c-b2de-e4f0479c9050" providerId="AD" clId="Web-{D5F8E50A-3661-A06D-C68C-63A73652CD5A}" dt="2020-05-03T15:23:20.504" v="6421"/>
          <ac:spMkLst>
            <pc:docMk/>
            <pc:sldMk cId="284313272" sldId="286"/>
            <ac:spMk id="13" creationId="{D207AFE9-DED5-4C5F-9AFD-4A16A7D64AAE}"/>
          </ac:spMkLst>
        </pc:spChg>
        <pc:spChg chg="add mod">
          <ac:chgData name="Alexis Villamayor" userId="S::avillamayor@unlam.edu.ar::1ae08d78-cf63-4b1c-b2de-e4f0479c9050" providerId="AD" clId="Web-{D5F8E50A-3661-A06D-C68C-63A73652CD5A}" dt="2020-05-03T15:28:03.405" v="6607" actId="20577"/>
          <ac:spMkLst>
            <pc:docMk/>
            <pc:sldMk cId="284313272" sldId="286"/>
            <ac:spMk id="17" creationId="{0DB7C036-EAA4-4073-9508-FF8C0354E04F}"/>
          </ac:spMkLst>
        </pc:spChg>
        <pc:spChg chg="add mod">
          <ac:chgData name="Alexis Villamayor" userId="S::avillamayor@unlam.edu.ar::1ae08d78-cf63-4b1c-b2de-e4f0479c9050" providerId="AD" clId="Web-{D5F8E50A-3661-A06D-C68C-63A73652CD5A}" dt="2020-05-03T15:29:09.126" v="6646"/>
          <ac:spMkLst>
            <pc:docMk/>
            <pc:sldMk cId="284313272" sldId="286"/>
            <ac:spMk id="18" creationId="{849FD977-D622-49BC-B839-D6750ECAE971}"/>
          </ac:spMkLst>
        </pc:spChg>
        <pc:picChg chg="del">
          <ac:chgData name="Alexis Villamayor" userId="S::avillamayor@unlam.edu.ar::1ae08d78-cf63-4b1c-b2de-e4f0479c9050" providerId="AD" clId="Web-{D5F8E50A-3661-A06D-C68C-63A73652CD5A}" dt="2020-05-03T15:05:42.981" v="6295"/>
          <ac:picMkLst>
            <pc:docMk/>
            <pc:sldMk cId="284313272" sldId="286"/>
            <ac:picMk id="3" creationId="{850D932F-9756-47C1-8B83-16F9BE567C12}"/>
          </ac:picMkLst>
        </pc:picChg>
        <pc:picChg chg="add mod">
          <ac:chgData name="Alexis Villamayor" userId="S::avillamayor@unlam.edu.ar::1ae08d78-cf63-4b1c-b2de-e4f0479c9050" providerId="AD" clId="Web-{D5F8E50A-3661-A06D-C68C-63A73652CD5A}" dt="2020-05-03T15:24:47.570" v="6429" actId="1076"/>
          <ac:picMkLst>
            <pc:docMk/>
            <pc:sldMk cId="284313272" sldId="286"/>
            <ac:picMk id="4" creationId="{14B488BD-078B-48AA-A343-511EC14C2AE7}"/>
          </ac:picMkLst>
        </pc:picChg>
        <pc:picChg chg="add del mod">
          <ac:chgData name="Alexis Villamayor" userId="S::avillamayor@unlam.edu.ar::1ae08d78-cf63-4b1c-b2de-e4f0479c9050" providerId="AD" clId="Web-{D5F8E50A-3661-A06D-C68C-63A73652CD5A}" dt="2020-05-03T15:22:57.456" v="6417"/>
          <ac:picMkLst>
            <pc:docMk/>
            <pc:sldMk cId="284313272" sldId="286"/>
            <ac:picMk id="8" creationId="{0D745DD3-4C38-4A37-B015-07CBBB8615D3}"/>
          </ac:picMkLst>
        </pc:picChg>
        <pc:picChg chg="del">
          <ac:chgData name="Alexis Villamayor" userId="S::avillamayor@unlam.edu.ar::1ae08d78-cf63-4b1c-b2de-e4f0479c9050" providerId="AD" clId="Web-{D5F8E50A-3661-A06D-C68C-63A73652CD5A}" dt="2020-05-03T15:23:11.847" v="6420"/>
          <ac:picMkLst>
            <pc:docMk/>
            <pc:sldMk cId="284313272" sldId="286"/>
            <ac:picMk id="10" creationId="{C466799A-B631-4B85-AE7C-78E6BEE5805B}"/>
          </ac:picMkLst>
        </pc:picChg>
        <pc:picChg chg="add mod">
          <ac:chgData name="Alexis Villamayor" userId="S::avillamayor@unlam.edu.ar::1ae08d78-cf63-4b1c-b2de-e4f0479c9050" providerId="AD" clId="Web-{D5F8E50A-3661-A06D-C68C-63A73652CD5A}" dt="2020-05-03T15:28:15.171" v="6611" actId="1076"/>
          <ac:picMkLst>
            <pc:docMk/>
            <pc:sldMk cId="284313272" sldId="286"/>
            <ac:picMk id="12" creationId="{705CA2BF-CCFC-42E6-A9F8-20667ECDE328}"/>
          </ac:picMkLst>
        </pc:picChg>
        <pc:picChg chg="add mod">
          <ac:chgData name="Alexis Villamayor" userId="S::avillamayor@unlam.edu.ar::1ae08d78-cf63-4b1c-b2de-e4f0479c9050" providerId="AD" clId="Web-{D5F8E50A-3661-A06D-C68C-63A73652CD5A}" dt="2020-05-03T15:29:14.439" v="6647" actId="1076"/>
          <ac:picMkLst>
            <pc:docMk/>
            <pc:sldMk cId="284313272" sldId="286"/>
            <ac:picMk id="15" creationId="{030FEE3F-ACAE-473D-A44C-A7150D9EC201}"/>
          </ac:picMkLst>
        </pc:picChg>
      </pc:sldChg>
      <pc:sldChg chg="addSp delSp modSp add ord replId">
        <pc:chgData name="Alexis Villamayor" userId="S::avillamayor@unlam.edu.ar::1ae08d78-cf63-4b1c-b2de-e4f0479c9050" providerId="AD" clId="Web-{D5F8E50A-3661-A06D-C68C-63A73652CD5A}" dt="2020-05-03T15:33:44.824" v="6716"/>
        <pc:sldMkLst>
          <pc:docMk/>
          <pc:sldMk cId="3375758406" sldId="287"/>
        </pc:sldMkLst>
        <pc:spChg chg="mod">
          <ac:chgData name="Alexis Villamayor" userId="S::avillamayor@unlam.edu.ar::1ae08d78-cf63-4b1c-b2de-e4f0479c9050" providerId="AD" clId="Web-{D5F8E50A-3661-A06D-C68C-63A73652CD5A}" dt="2020-05-03T15:31:39.444" v="6699" actId="20577"/>
          <ac:spMkLst>
            <pc:docMk/>
            <pc:sldMk cId="3375758406" sldId="287"/>
            <ac:spMk id="2" creationId="{3297D3C9-A1B3-4879-BBEE-2371766E718C}"/>
          </ac:spMkLst>
        </pc:spChg>
        <pc:spChg chg="add del mod">
          <ac:chgData name="Alexis Villamayor" userId="S::avillamayor@unlam.edu.ar::1ae08d78-cf63-4b1c-b2de-e4f0479c9050" providerId="AD" clId="Web-{D5F8E50A-3661-A06D-C68C-63A73652CD5A}" dt="2020-05-03T15:33:31.120" v="6714"/>
          <ac:spMkLst>
            <pc:docMk/>
            <pc:sldMk cId="3375758406" sldId="287"/>
            <ac:spMk id="5" creationId="{48251B8D-D55B-4588-A7D5-2F61D8B4E7D4}"/>
          </ac:spMkLst>
        </pc:spChg>
        <pc:spChg chg="del mod">
          <ac:chgData name="Alexis Villamayor" userId="S::avillamayor@unlam.edu.ar::1ae08d78-cf63-4b1c-b2de-e4f0479c9050" providerId="AD" clId="Web-{D5F8E50A-3661-A06D-C68C-63A73652CD5A}" dt="2020-05-03T15:32:13.399" v="6708"/>
          <ac:spMkLst>
            <pc:docMk/>
            <pc:sldMk cId="3375758406" sldId="287"/>
            <ac:spMk id="9" creationId="{0F93E500-1841-4778-9700-4B7A25A09291}"/>
          </ac:spMkLst>
        </pc:spChg>
        <pc:spChg chg="del">
          <ac:chgData name="Alexis Villamayor" userId="S::avillamayor@unlam.edu.ar::1ae08d78-cf63-4b1c-b2de-e4f0479c9050" providerId="AD" clId="Web-{D5F8E50A-3661-A06D-C68C-63A73652CD5A}" dt="2020-05-03T15:33:44.824" v="6716"/>
          <ac:spMkLst>
            <pc:docMk/>
            <pc:sldMk cId="3375758406" sldId="287"/>
            <ac:spMk id="13" creationId="{D207AFE9-DED5-4C5F-9AFD-4A16A7D64AAE}"/>
          </ac:spMkLst>
        </pc:spChg>
        <pc:picChg chg="del">
          <ac:chgData name="Alexis Villamayor" userId="S::avillamayor@unlam.edu.ar::1ae08d78-cf63-4b1c-b2de-e4f0479c9050" providerId="AD" clId="Web-{D5F8E50A-3661-A06D-C68C-63A73652CD5A}" dt="2020-05-03T15:31:57.210" v="6704"/>
          <ac:picMkLst>
            <pc:docMk/>
            <pc:sldMk cId="3375758406" sldId="287"/>
            <ac:picMk id="3" creationId="{850D932F-9756-47C1-8B83-16F9BE567C12}"/>
          </ac:picMkLst>
        </pc:picChg>
        <pc:picChg chg="add mod ord">
          <ac:chgData name="Alexis Villamayor" userId="S::avillamayor@unlam.edu.ar::1ae08d78-cf63-4b1c-b2de-e4f0479c9050" providerId="AD" clId="Web-{D5F8E50A-3661-A06D-C68C-63A73652CD5A}" dt="2020-05-03T15:33:35.589" v="6715" actId="1076"/>
          <ac:picMkLst>
            <pc:docMk/>
            <pc:sldMk cId="3375758406" sldId="287"/>
            <ac:picMk id="6" creationId="{2F25C2E5-3BC5-4479-AF58-119660D5BFCF}"/>
          </ac:picMkLst>
        </pc:picChg>
        <pc:picChg chg="del">
          <ac:chgData name="Alexis Villamayor" userId="S::avillamayor@unlam.edu.ar::1ae08d78-cf63-4b1c-b2de-e4f0479c9050" providerId="AD" clId="Web-{D5F8E50A-3661-A06D-C68C-63A73652CD5A}" dt="2020-05-03T15:32:04.054" v="6705"/>
          <ac:picMkLst>
            <pc:docMk/>
            <pc:sldMk cId="3375758406" sldId="287"/>
            <ac:picMk id="10" creationId="{C466799A-B631-4B85-AE7C-78E6BEE5805B}"/>
          </ac:picMkLst>
        </pc:picChg>
      </pc:sldChg>
      <pc:sldChg chg="modSp new ord">
        <pc:chgData name="Alexis Villamayor" userId="S::avillamayor@unlam.edu.ar::1ae08d78-cf63-4b1c-b2de-e4f0479c9050" providerId="AD" clId="Web-{D5F8E50A-3661-A06D-C68C-63A73652CD5A}" dt="2020-05-03T15:34:15.169" v="6744" actId="20577"/>
        <pc:sldMkLst>
          <pc:docMk/>
          <pc:sldMk cId="1715770535" sldId="288"/>
        </pc:sldMkLst>
        <pc:spChg chg="mod">
          <ac:chgData name="Alexis Villamayor" userId="S::avillamayor@unlam.edu.ar::1ae08d78-cf63-4b1c-b2de-e4f0479c9050" providerId="AD" clId="Web-{D5F8E50A-3661-A06D-C68C-63A73652CD5A}" dt="2020-05-03T15:34:05.809" v="6735" actId="20577"/>
          <ac:spMkLst>
            <pc:docMk/>
            <pc:sldMk cId="1715770535" sldId="288"/>
            <ac:spMk id="2" creationId="{6418DA0D-F1DF-45CB-A8E7-401D930E2438}"/>
          </ac:spMkLst>
        </pc:spChg>
        <pc:spChg chg="mod">
          <ac:chgData name="Alexis Villamayor" userId="S::avillamayor@unlam.edu.ar::1ae08d78-cf63-4b1c-b2de-e4f0479c9050" providerId="AD" clId="Web-{D5F8E50A-3661-A06D-C68C-63A73652CD5A}" dt="2020-05-03T15:34:15.169" v="6744" actId="20577"/>
          <ac:spMkLst>
            <pc:docMk/>
            <pc:sldMk cId="1715770535" sldId="288"/>
            <ac:spMk id="3" creationId="{D4966F24-19EA-455C-B006-980036C1529B}"/>
          </ac:spMkLst>
        </pc:spChg>
      </pc:sldChg>
    </pc:docChg>
  </pc:docChgLst>
  <pc:docChgLst>
    <pc:chgData name="Catalano Leonardo Omar" userId="S::locatalano@unlam.edu.ar::07f9aaf9-e21b-4df4-91b2-3b8066d40e21" providerId="AD" clId="Web-{66C2CCB2-24BC-9023-89E1-C2E8616F80D5}"/>
    <pc:docChg chg="">
      <pc:chgData name="Catalano Leonardo Omar" userId="S::locatalano@unlam.edu.ar::07f9aaf9-e21b-4df4-91b2-3b8066d40e21" providerId="AD" clId="Web-{66C2CCB2-24BC-9023-89E1-C2E8616F80D5}" dt="2020-05-15T13:16:04.019" v="0"/>
      <pc:docMkLst>
        <pc:docMk/>
      </pc:docMkLst>
      <pc:sldChg chg="addCm">
        <pc:chgData name="Catalano Leonardo Omar" userId="S::locatalano@unlam.edu.ar::07f9aaf9-e21b-4df4-91b2-3b8066d40e21" providerId="AD" clId="Web-{66C2CCB2-24BC-9023-89E1-C2E8616F80D5}" dt="2020-05-15T13:16:04.019" v="0"/>
        <pc:sldMkLst>
          <pc:docMk/>
          <pc:sldMk cId="1740837791" sldId="274"/>
        </pc:sldMkLst>
      </pc:sldChg>
    </pc:docChg>
  </pc:docChgLst>
  <pc:docChgLst>
    <pc:chgData name="FERNANDO BOETTNER" userId="51c65860-38bd-4843-af85-cbcf96abdc27" providerId="ADAL" clId="{71213A47-44D5-43CD-AB7D-2ACC013804B9}"/>
    <pc:docChg chg="undo custSel addSld delSld modSld">
      <pc:chgData name="FERNANDO BOETTNER" userId="51c65860-38bd-4843-af85-cbcf96abdc27" providerId="ADAL" clId="{71213A47-44D5-43CD-AB7D-2ACC013804B9}" dt="2020-05-18T00:00:17.722" v="216"/>
      <pc:docMkLst>
        <pc:docMk/>
      </pc:docMkLst>
      <pc:sldChg chg="del">
        <pc:chgData name="FERNANDO BOETTNER" userId="51c65860-38bd-4843-af85-cbcf96abdc27" providerId="ADAL" clId="{71213A47-44D5-43CD-AB7D-2ACC013804B9}" dt="2020-05-10T23:19:12.202" v="175" actId="2696"/>
        <pc:sldMkLst>
          <pc:docMk/>
          <pc:sldMk cId="1237333194" sldId="257"/>
        </pc:sldMkLst>
      </pc:sldChg>
      <pc:sldChg chg="modSp mod">
        <pc:chgData name="FERNANDO BOETTNER" userId="51c65860-38bd-4843-af85-cbcf96abdc27" providerId="ADAL" clId="{71213A47-44D5-43CD-AB7D-2ACC013804B9}" dt="2020-05-10T22:28:21.684" v="2" actId="27636"/>
        <pc:sldMkLst>
          <pc:docMk/>
          <pc:sldMk cId="1068738800" sldId="259"/>
        </pc:sldMkLst>
        <pc:spChg chg="mod">
          <ac:chgData name="FERNANDO BOETTNER" userId="51c65860-38bd-4843-af85-cbcf96abdc27" providerId="ADAL" clId="{71213A47-44D5-43CD-AB7D-2ACC013804B9}" dt="2020-05-10T22:28:21.684" v="2" actId="27636"/>
          <ac:spMkLst>
            <pc:docMk/>
            <pc:sldMk cId="1068738800" sldId="259"/>
            <ac:spMk id="5" creationId="{DE2CFAE6-F6C6-4265-96CA-6D8BEEF4B734}"/>
          </ac:spMkLst>
        </pc:spChg>
      </pc:sldChg>
      <pc:sldChg chg="modSp mod">
        <pc:chgData name="FERNANDO BOETTNER" userId="51c65860-38bd-4843-af85-cbcf96abdc27" providerId="ADAL" clId="{71213A47-44D5-43CD-AB7D-2ACC013804B9}" dt="2020-05-10T22:31:20.148" v="30" actId="947"/>
        <pc:sldMkLst>
          <pc:docMk/>
          <pc:sldMk cId="4284779182" sldId="260"/>
        </pc:sldMkLst>
        <pc:spChg chg="mod">
          <ac:chgData name="FERNANDO BOETTNER" userId="51c65860-38bd-4843-af85-cbcf96abdc27" providerId="ADAL" clId="{71213A47-44D5-43CD-AB7D-2ACC013804B9}" dt="2020-05-10T22:31:20.148" v="30" actId="947"/>
          <ac:spMkLst>
            <pc:docMk/>
            <pc:sldMk cId="4284779182" sldId="260"/>
            <ac:spMk id="5" creationId="{DE2CFAE6-F6C6-4265-96CA-6D8BEEF4B734}"/>
          </ac:spMkLst>
        </pc:spChg>
      </pc:sldChg>
      <pc:sldChg chg="modSp mod">
        <pc:chgData name="FERNANDO BOETTNER" userId="51c65860-38bd-4843-af85-cbcf96abdc27" providerId="ADAL" clId="{71213A47-44D5-43CD-AB7D-2ACC013804B9}" dt="2020-05-10T22:33:08.945" v="43" actId="14100"/>
        <pc:sldMkLst>
          <pc:docMk/>
          <pc:sldMk cId="2509155080" sldId="261"/>
        </pc:sldMkLst>
        <pc:spChg chg="mod">
          <ac:chgData name="FERNANDO BOETTNER" userId="51c65860-38bd-4843-af85-cbcf96abdc27" providerId="ADAL" clId="{71213A47-44D5-43CD-AB7D-2ACC013804B9}" dt="2020-05-10T22:33:08.945" v="43" actId="14100"/>
          <ac:spMkLst>
            <pc:docMk/>
            <pc:sldMk cId="2509155080" sldId="261"/>
            <ac:spMk id="5" creationId="{DE2CFAE6-F6C6-4265-96CA-6D8BEEF4B734}"/>
          </ac:spMkLst>
        </pc:spChg>
      </pc:sldChg>
      <pc:sldChg chg="modSp mod">
        <pc:chgData name="FERNANDO BOETTNER" userId="51c65860-38bd-4843-af85-cbcf96abdc27" providerId="ADAL" clId="{71213A47-44D5-43CD-AB7D-2ACC013804B9}" dt="2020-05-10T22:34:52.968" v="64" actId="20577"/>
        <pc:sldMkLst>
          <pc:docMk/>
          <pc:sldMk cId="1656246830" sldId="262"/>
        </pc:sldMkLst>
        <pc:spChg chg="mod">
          <ac:chgData name="FERNANDO BOETTNER" userId="51c65860-38bd-4843-af85-cbcf96abdc27" providerId="ADAL" clId="{71213A47-44D5-43CD-AB7D-2ACC013804B9}" dt="2020-05-10T22:34:52.968" v="64" actId="20577"/>
          <ac:spMkLst>
            <pc:docMk/>
            <pc:sldMk cId="1656246830" sldId="262"/>
            <ac:spMk id="5" creationId="{DE2CFAE6-F6C6-4265-96CA-6D8BEEF4B734}"/>
          </ac:spMkLst>
        </pc:spChg>
      </pc:sldChg>
      <pc:sldChg chg="modSp mod">
        <pc:chgData name="FERNANDO BOETTNER" userId="51c65860-38bd-4843-af85-cbcf96abdc27" providerId="ADAL" clId="{71213A47-44D5-43CD-AB7D-2ACC013804B9}" dt="2020-05-10T22:36:53.506" v="67" actId="1076"/>
        <pc:sldMkLst>
          <pc:docMk/>
          <pc:sldMk cId="3769138890" sldId="263"/>
        </pc:sldMkLst>
        <pc:spChg chg="mod">
          <ac:chgData name="FERNANDO BOETTNER" userId="51c65860-38bd-4843-af85-cbcf96abdc27" providerId="ADAL" clId="{71213A47-44D5-43CD-AB7D-2ACC013804B9}" dt="2020-05-10T22:35:12.280" v="66" actId="14100"/>
          <ac:spMkLst>
            <pc:docMk/>
            <pc:sldMk cId="3769138890" sldId="263"/>
            <ac:spMk id="2" creationId="{1C7B0412-AFAA-4547-90C8-DEB554138715}"/>
          </ac:spMkLst>
        </pc:spChg>
        <pc:spChg chg="mod">
          <ac:chgData name="FERNANDO BOETTNER" userId="51c65860-38bd-4843-af85-cbcf96abdc27" providerId="ADAL" clId="{71213A47-44D5-43CD-AB7D-2ACC013804B9}" dt="2020-05-10T22:35:08.704" v="65" actId="14100"/>
          <ac:spMkLst>
            <pc:docMk/>
            <pc:sldMk cId="3769138890" sldId="263"/>
            <ac:spMk id="5" creationId="{DE2CFAE6-F6C6-4265-96CA-6D8BEEF4B734}"/>
          </ac:spMkLst>
        </pc:spChg>
        <pc:picChg chg="mod">
          <ac:chgData name="FERNANDO BOETTNER" userId="51c65860-38bd-4843-af85-cbcf96abdc27" providerId="ADAL" clId="{71213A47-44D5-43CD-AB7D-2ACC013804B9}" dt="2020-05-10T22:36:53.506" v="67" actId="1076"/>
          <ac:picMkLst>
            <pc:docMk/>
            <pc:sldMk cId="3769138890" sldId="263"/>
            <ac:picMk id="3" creationId="{EE18BE23-1301-48BD-A613-CEDA03E14CC8}"/>
          </ac:picMkLst>
        </pc:picChg>
      </pc:sldChg>
      <pc:sldChg chg="modSp mod">
        <pc:chgData name="FERNANDO BOETTNER" userId="51c65860-38bd-4843-af85-cbcf96abdc27" providerId="ADAL" clId="{71213A47-44D5-43CD-AB7D-2ACC013804B9}" dt="2020-05-03T16:52:26.169" v="0" actId="1036"/>
        <pc:sldMkLst>
          <pc:docMk/>
          <pc:sldMk cId="1725667445" sldId="264"/>
        </pc:sldMkLst>
        <pc:picChg chg="mod">
          <ac:chgData name="FERNANDO BOETTNER" userId="51c65860-38bd-4843-af85-cbcf96abdc27" providerId="ADAL" clId="{71213A47-44D5-43CD-AB7D-2ACC013804B9}" dt="2020-05-03T16:52:26.169" v="0" actId="1036"/>
          <ac:picMkLst>
            <pc:docMk/>
            <pc:sldMk cId="1725667445" sldId="264"/>
            <ac:picMk id="4" creationId="{D26A4A45-7F59-4D62-975F-40CE9CC901BB}"/>
          </ac:picMkLst>
        </pc:picChg>
      </pc:sldChg>
      <pc:sldChg chg="modSp mod">
        <pc:chgData name="FERNANDO BOETTNER" userId="51c65860-38bd-4843-af85-cbcf96abdc27" providerId="ADAL" clId="{71213A47-44D5-43CD-AB7D-2ACC013804B9}" dt="2020-05-10T22:43:13.462" v="75" actId="6549"/>
        <pc:sldMkLst>
          <pc:docMk/>
          <pc:sldMk cId="4141139872" sldId="272"/>
        </pc:sldMkLst>
        <pc:spChg chg="mod">
          <ac:chgData name="FERNANDO BOETTNER" userId="51c65860-38bd-4843-af85-cbcf96abdc27" providerId="ADAL" clId="{71213A47-44D5-43CD-AB7D-2ACC013804B9}" dt="2020-05-10T22:43:13.462" v="75" actId="6549"/>
          <ac:spMkLst>
            <pc:docMk/>
            <pc:sldMk cId="4141139872" sldId="272"/>
            <ac:spMk id="5" creationId="{DE2CFAE6-F6C6-4265-96CA-6D8BEEF4B734}"/>
          </ac:spMkLst>
        </pc:spChg>
      </pc:sldChg>
      <pc:sldChg chg="addCm modCm">
        <pc:chgData name="FERNANDO BOETTNER" userId="51c65860-38bd-4843-af85-cbcf96abdc27" providerId="ADAL" clId="{71213A47-44D5-43CD-AB7D-2ACC013804B9}" dt="2020-05-18T00:00:17.722" v="216"/>
        <pc:sldMkLst>
          <pc:docMk/>
          <pc:sldMk cId="1740837791" sldId="274"/>
        </pc:sldMkLst>
      </pc:sldChg>
      <pc:sldChg chg="addCm modCm">
        <pc:chgData name="FERNANDO BOETTNER" userId="51c65860-38bd-4843-af85-cbcf96abdc27" providerId="ADAL" clId="{71213A47-44D5-43CD-AB7D-2ACC013804B9}" dt="2020-05-14T00:11:10.079" v="203" actId="1589"/>
        <pc:sldMkLst>
          <pc:docMk/>
          <pc:sldMk cId="2830231515" sldId="276"/>
        </pc:sldMkLst>
      </pc:sldChg>
      <pc:sldChg chg="modSp mod">
        <pc:chgData name="FERNANDO BOETTNER" userId="51c65860-38bd-4843-af85-cbcf96abdc27" providerId="ADAL" clId="{71213A47-44D5-43CD-AB7D-2ACC013804B9}" dt="2020-05-10T22:48:22.564" v="81" actId="947"/>
        <pc:sldMkLst>
          <pc:docMk/>
          <pc:sldMk cId="3025362118" sldId="277"/>
        </pc:sldMkLst>
        <pc:spChg chg="mod">
          <ac:chgData name="FERNANDO BOETTNER" userId="51c65860-38bd-4843-af85-cbcf96abdc27" providerId="ADAL" clId="{71213A47-44D5-43CD-AB7D-2ACC013804B9}" dt="2020-05-10T22:48:22.564" v="81" actId="947"/>
          <ac:spMkLst>
            <pc:docMk/>
            <pc:sldMk cId="3025362118" sldId="277"/>
            <ac:spMk id="5" creationId="{DE2CFAE6-F6C6-4265-96CA-6D8BEEF4B734}"/>
          </ac:spMkLst>
        </pc:spChg>
      </pc:sldChg>
      <pc:sldChg chg="modSp mod">
        <pc:chgData name="FERNANDO BOETTNER" userId="51c65860-38bd-4843-af85-cbcf96abdc27" providerId="ADAL" clId="{71213A47-44D5-43CD-AB7D-2ACC013804B9}" dt="2020-05-10T23:27:41.897" v="189" actId="20577"/>
        <pc:sldMkLst>
          <pc:docMk/>
          <pc:sldMk cId="519823713" sldId="278"/>
        </pc:sldMkLst>
        <pc:spChg chg="mod">
          <ac:chgData name="FERNANDO BOETTNER" userId="51c65860-38bd-4843-af85-cbcf96abdc27" providerId="ADAL" clId="{71213A47-44D5-43CD-AB7D-2ACC013804B9}" dt="2020-05-10T23:27:41.897" v="189" actId="20577"/>
          <ac:spMkLst>
            <pc:docMk/>
            <pc:sldMk cId="519823713" sldId="278"/>
            <ac:spMk id="5" creationId="{DE2CFAE6-F6C6-4265-96CA-6D8BEEF4B734}"/>
          </ac:spMkLst>
        </pc:spChg>
        <pc:spChg chg="mod">
          <ac:chgData name="FERNANDO BOETTNER" userId="51c65860-38bd-4843-af85-cbcf96abdc27" providerId="ADAL" clId="{71213A47-44D5-43CD-AB7D-2ACC013804B9}" dt="2020-05-10T23:23:50.243" v="179" actId="14100"/>
          <ac:spMkLst>
            <pc:docMk/>
            <pc:sldMk cId="519823713" sldId="278"/>
            <ac:spMk id="9" creationId="{D8BD07C3-596D-412B-8BF2-7B93EC286BA4}"/>
          </ac:spMkLst>
        </pc:spChg>
      </pc:sldChg>
      <pc:sldChg chg="modSp mod addCm modCm">
        <pc:chgData name="FERNANDO BOETTNER" userId="51c65860-38bd-4843-af85-cbcf96abdc27" providerId="ADAL" clId="{71213A47-44D5-43CD-AB7D-2ACC013804B9}" dt="2020-05-14T00:09:53.415" v="202" actId="1589"/>
        <pc:sldMkLst>
          <pc:docMk/>
          <pc:sldMk cId="2944578207" sldId="284"/>
        </pc:sldMkLst>
        <pc:spChg chg="mod">
          <ac:chgData name="FERNANDO BOETTNER" userId="51c65860-38bd-4843-af85-cbcf96abdc27" providerId="ADAL" clId="{71213A47-44D5-43CD-AB7D-2ACC013804B9}" dt="2020-05-10T22:51:39.484" v="127" actId="20577"/>
          <ac:spMkLst>
            <pc:docMk/>
            <pc:sldMk cId="2944578207" sldId="284"/>
            <ac:spMk id="8" creationId="{DA3E5D94-58EA-45C7-BEC8-2BA36EFE03C3}"/>
          </ac:spMkLst>
        </pc:spChg>
      </pc:sldChg>
      <pc:sldChg chg="modSp mod">
        <pc:chgData name="FERNANDO BOETTNER" userId="51c65860-38bd-4843-af85-cbcf96abdc27" providerId="ADAL" clId="{71213A47-44D5-43CD-AB7D-2ACC013804B9}" dt="2020-05-10T23:05:21.016" v="172" actId="6549"/>
        <pc:sldMkLst>
          <pc:docMk/>
          <pc:sldMk cId="3253908383" sldId="289"/>
        </pc:sldMkLst>
        <pc:spChg chg="mod">
          <ac:chgData name="FERNANDO BOETTNER" userId="51c65860-38bd-4843-af85-cbcf96abdc27" providerId="ADAL" clId="{71213A47-44D5-43CD-AB7D-2ACC013804B9}" dt="2020-05-10T23:05:21.016" v="172" actId="6549"/>
          <ac:spMkLst>
            <pc:docMk/>
            <pc:sldMk cId="3253908383" sldId="289"/>
            <ac:spMk id="2" creationId="{3297D3C9-A1B3-4879-BBEE-2371766E718C}"/>
          </ac:spMkLst>
        </pc:spChg>
      </pc:sldChg>
      <pc:sldChg chg="modSp mod">
        <pc:chgData name="FERNANDO BOETTNER" userId="51c65860-38bd-4843-af85-cbcf96abdc27" providerId="ADAL" clId="{71213A47-44D5-43CD-AB7D-2ACC013804B9}" dt="2020-05-10T23:05:01.165" v="166" actId="6549"/>
        <pc:sldMkLst>
          <pc:docMk/>
          <pc:sldMk cId="1051020930" sldId="290"/>
        </pc:sldMkLst>
        <pc:spChg chg="mod">
          <ac:chgData name="FERNANDO BOETTNER" userId="51c65860-38bd-4843-af85-cbcf96abdc27" providerId="ADAL" clId="{71213A47-44D5-43CD-AB7D-2ACC013804B9}" dt="2020-05-10T23:04:30.776" v="165" actId="20577"/>
          <ac:spMkLst>
            <pc:docMk/>
            <pc:sldMk cId="1051020930" sldId="290"/>
            <ac:spMk id="13" creationId="{69430CBD-AD66-48B6-87CF-28CE74DFE0AB}"/>
          </ac:spMkLst>
        </pc:spChg>
        <pc:spChg chg="mod">
          <ac:chgData name="FERNANDO BOETTNER" userId="51c65860-38bd-4843-af85-cbcf96abdc27" providerId="ADAL" clId="{71213A47-44D5-43CD-AB7D-2ACC013804B9}" dt="2020-05-10T23:05:01.165" v="166" actId="6549"/>
          <ac:spMkLst>
            <pc:docMk/>
            <pc:sldMk cId="1051020930" sldId="290"/>
            <ac:spMk id="16" creationId="{A0A28470-F6AB-40E9-90B0-7B8D74E1A879}"/>
          </ac:spMkLst>
        </pc:spChg>
      </pc:sldChg>
      <pc:sldChg chg="modSp mod">
        <pc:chgData name="FERNANDO BOETTNER" userId="51c65860-38bd-4843-af85-cbcf96abdc27" providerId="ADAL" clId="{71213A47-44D5-43CD-AB7D-2ACC013804B9}" dt="2020-05-10T23:07:34.479" v="173" actId="1076"/>
        <pc:sldMkLst>
          <pc:docMk/>
          <pc:sldMk cId="3608662344" sldId="291"/>
        </pc:sldMkLst>
        <pc:spChg chg="mod">
          <ac:chgData name="FERNANDO BOETTNER" userId="51c65860-38bd-4843-af85-cbcf96abdc27" providerId="ADAL" clId="{71213A47-44D5-43CD-AB7D-2ACC013804B9}" dt="2020-05-10T23:07:34.479" v="173" actId="1076"/>
          <ac:spMkLst>
            <pc:docMk/>
            <pc:sldMk cId="3608662344" sldId="291"/>
            <ac:spMk id="4" creationId="{87D9068C-E6E8-44B2-B1CC-BB87BC0C585C}"/>
          </ac:spMkLst>
        </pc:spChg>
      </pc:sldChg>
      <pc:sldChg chg="modSp mod">
        <pc:chgData name="FERNANDO BOETTNER" userId="51c65860-38bd-4843-af85-cbcf96abdc27" providerId="ADAL" clId="{71213A47-44D5-43CD-AB7D-2ACC013804B9}" dt="2020-05-10T23:32:28.813" v="197" actId="6549"/>
        <pc:sldMkLst>
          <pc:docMk/>
          <pc:sldMk cId="838864429" sldId="292"/>
        </pc:sldMkLst>
        <pc:spChg chg="mod">
          <ac:chgData name="FERNANDO BOETTNER" userId="51c65860-38bd-4843-af85-cbcf96abdc27" providerId="ADAL" clId="{71213A47-44D5-43CD-AB7D-2ACC013804B9}" dt="2020-05-10T23:32:28.813" v="197" actId="6549"/>
          <ac:spMkLst>
            <pc:docMk/>
            <pc:sldMk cId="838864429" sldId="292"/>
            <ac:spMk id="9" creationId="{0F93E500-1841-4778-9700-4B7A25A09291}"/>
          </ac:spMkLst>
        </pc:spChg>
      </pc:sldChg>
      <pc:sldChg chg="add">
        <pc:chgData name="FERNANDO BOETTNER" userId="51c65860-38bd-4843-af85-cbcf96abdc27" providerId="ADAL" clId="{71213A47-44D5-43CD-AB7D-2ACC013804B9}" dt="2020-05-10T23:18:59.201" v="174"/>
        <pc:sldMkLst>
          <pc:docMk/>
          <pc:sldMk cId="0" sldId="316"/>
        </pc:sldMkLst>
      </pc:sldChg>
    </pc:docChg>
  </pc:docChgLst>
  <pc:docChgLst>
    <pc:chgData name="Catalano Leonardo Omar" userId="S::locatalano@unlam.edu.ar::07f9aaf9-e21b-4df4-91b2-3b8066d40e21" providerId="AD" clId="Web-{5D8DD27E-96DB-4617-4256-14D62064EB4B}"/>
    <pc:docChg chg="">
      <pc:chgData name="Catalano Leonardo Omar" userId="S::locatalano@unlam.edu.ar::07f9aaf9-e21b-4df4-91b2-3b8066d40e21" providerId="AD" clId="Web-{5D8DD27E-96DB-4617-4256-14D62064EB4B}" dt="2020-05-15T20:41:53.206" v="0"/>
      <pc:docMkLst>
        <pc:docMk/>
      </pc:docMkLst>
      <pc:sldChg chg="addCm">
        <pc:chgData name="Catalano Leonardo Omar" userId="S::locatalano@unlam.edu.ar::07f9aaf9-e21b-4df4-91b2-3b8066d40e21" providerId="AD" clId="Web-{5D8DD27E-96DB-4617-4256-14D62064EB4B}" dt="2020-05-15T20:41:53.206" v="0"/>
        <pc:sldMkLst>
          <pc:docMk/>
          <pc:sldMk cId="1740837791" sldId="274"/>
        </pc:sldMkLst>
      </pc:sldChg>
    </pc:docChg>
  </pc:docChgLst>
  <pc:docChgLst>
    <pc:chgData name="Alexis Villamayor" userId="1ae08d78-cf63-4b1c-b2de-e4f0479c9050" providerId="ADAL" clId="{07A8E564-AC1F-4DED-B4A8-84C351FDE45C}"/>
    <pc:docChg chg="undo custSel mod addSld delSld modSld sldOrd">
      <pc:chgData name="Alexis Villamayor" userId="1ae08d78-cf63-4b1c-b2de-e4f0479c9050" providerId="ADAL" clId="{07A8E564-AC1F-4DED-B4A8-84C351FDE45C}" dt="2019-10-02T00:13:14.213" v="4646"/>
      <pc:docMkLst>
        <pc:docMk/>
      </pc:docMkLst>
      <pc:sldChg chg="delSp delDesignElem">
        <pc:chgData name="Alexis Villamayor" userId="1ae08d78-cf63-4b1c-b2de-e4f0479c9050" providerId="ADAL" clId="{07A8E564-AC1F-4DED-B4A8-84C351FDE45C}" dt="2019-10-01T13:44:23.632" v="46"/>
        <pc:sldMkLst>
          <pc:docMk/>
          <pc:sldMk cId="2406273178" sldId="256"/>
        </pc:sldMkLst>
        <pc:spChg chg="del">
          <ac:chgData name="Alexis Villamayor" userId="1ae08d78-cf63-4b1c-b2de-e4f0479c9050" providerId="ADAL" clId="{07A8E564-AC1F-4DED-B4A8-84C351FDE45C}" dt="2019-10-01T13:44:23.632" v="46"/>
          <ac:spMkLst>
            <pc:docMk/>
            <pc:sldMk cId="2406273178" sldId="256"/>
            <ac:spMk id="19" creationId="{053FB2EE-284F-4C87-AB3D-BBF87A9FAB97}"/>
          </ac:spMkLst>
        </pc:spChg>
        <pc:grpChg chg="del">
          <ac:chgData name="Alexis Villamayor" userId="1ae08d78-cf63-4b1c-b2de-e4f0479c9050" providerId="ADAL" clId="{07A8E564-AC1F-4DED-B4A8-84C351FDE45C}" dt="2019-10-01T13:44:23.632" v="46"/>
          <ac:grpSpMkLst>
            <pc:docMk/>
            <pc:sldMk cId="2406273178" sldId="256"/>
            <ac:grpSpMk id="14" creationId="{D2C4BFA1-2075-4901-9E24-E41D1FDD51FD}"/>
          </ac:grpSpMkLst>
        </pc:grpChg>
      </pc:sldChg>
      <pc:sldChg chg="delSp delDesignElem">
        <pc:chgData name="Alexis Villamayor" userId="1ae08d78-cf63-4b1c-b2de-e4f0479c9050" providerId="ADAL" clId="{07A8E564-AC1F-4DED-B4A8-84C351FDE45C}" dt="2019-10-01T13:44:23.632" v="46"/>
        <pc:sldMkLst>
          <pc:docMk/>
          <pc:sldMk cId="1237333194" sldId="257"/>
        </pc:sldMkLst>
        <pc:spChg chg="del">
          <ac:chgData name="Alexis Villamayor" userId="1ae08d78-cf63-4b1c-b2de-e4f0479c9050" providerId="ADAL" clId="{07A8E564-AC1F-4DED-B4A8-84C351FDE45C}" dt="2019-10-01T13:44:23.632" v="46"/>
          <ac:spMkLst>
            <pc:docMk/>
            <pc:sldMk cId="1237333194" sldId="257"/>
            <ac:spMk id="139" creationId="{053FB2EE-284F-4C87-AB3D-BBF87A9FAB97}"/>
          </ac:spMkLst>
        </pc:spChg>
        <pc:grpChg chg="del">
          <ac:chgData name="Alexis Villamayor" userId="1ae08d78-cf63-4b1c-b2de-e4f0479c9050" providerId="ADAL" clId="{07A8E564-AC1F-4DED-B4A8-84C351FDE45C}" dt="2019-10-01T13:44:23.632" v="46"/>
          <ac:grpSpMkLst>
            <pc:docMk/>
            <pc:sldMk cId="1237333194" sldId="257"/>
            <ac:grpSpMk id="134" creationId="{D2C4BFA1-2075-4901-9E24-E41D1FDD51FD}"/>
          </ac:grpSpMkLst>
        </pc:grpChg>
      </pc:sldChg>
      <pc:sldChg chg="delSp modSp del delDesignElem">
        <pc:chgData name="Alexis Villamayor" userId="1ae08d78-cf63-4b1c-b2de-e4f0479c9050" providerId="ADAL" clId="{07A8E564-AC1F-4DED-B4A8-84C351FDE45C}" dt="2019-10-01T13:50:18.813" v="214" actId="47"/>
        <pc:sldMkLst>
          <pc:docMk/>
          <pc:sldMk cId="2506405602" sldId="258"/>
        </pc:sldMkLst>
        <pc:spChg chg="mod">
          <ac:chgData name="Alexis Villamayor" userId="1ae08d78-cf63-4b1c-b2de-e4f0479c9050" providerId="ADAL" clId="{07A8E564-AC1F-4DED-B4A8-84C351FDE45C}" dt="2019-10-01T13:36:42.967" v="29" actId="20577"/>
          <ac:spMkLst>
            <pc:docMk/>
            <pc:sldMk cId="2506405602" sldId="258"/>
            <ac:spMk id="3" creationId="{FAE596D8-4CDF-446E-8057-C69692EB6469}"/>
          </ac:spMkLst>
        </pc:spChg>
        <pc:spChg chg="del">
          <ac:chgData name="Alexis Villamayor" userId="1ae08d78-cf63-4b1c-b2de-e4f0479c9050" providerId="ADAL" clId="{07A8E564-AC1F-4DED-B4A8-84C351FDE45C}" dt="2019-10-01T13:44:23.632" v="46"/>
          <ac:spMkLst>
            <pc:docMk/>
            <pc:sldMk cId="2506405602" sldId="258"/>
            <ac:spMk id="9" creationId="{59A309A7-1751-4ABE-A3C1-EEC40366AD89}"/>
          </ac:spMkLst>
        </pc:spChg>
        <pc:spChg chg="del">
          <ac:chgData name="Alexis Villamayor" userId="1ae08d78-cf63-4b1c-b2de-e4f0479c9050" providerId="ADAL" clId="{07A8E564-AC1F-4DED-B4A8-84C351FDE45C}" dt="2019-10-01T13:44:23.632" v="46"/>
          <ac:spMkLst>
            <pc:docMk/>
            <pc:sldMk cId="2506405602" sldId="258"/>
            <ac:spMk id="12" creationId="{967D8EB6-EAE1-4F9C-B398-83321E287204}"/>
          </ac:spMkLst>
        </pc:spChg>
      </pc:sldChg>
      <pc:sldChg chg="addSp delSp modSp add delDesignElem">
        <pc:chgData name="Alexis Villamayor" userId="1ae08d78-cf63-4b1c-b2de-e4f0479c9050" providerId="ADAL" clId="{07A8E564-AC1F-4DED-B4A8-84C351FDE45C}" dt="2019-10-01T13:50:04.951" v="213" actId="14100"/>
        <pc:sldMkLst>
          <pc:docMk/>
          <pc:sldMk cId="1068738800" sldId="259"/>
        </pc:sldMkLst>
        <pc:spChg chg="mod">
          <ac:chgData name="Alexis Villamayor" userId="1ae08d78-cf63-4b1c-b2de-e4f0479c9050" providerId="ADAL" clId="{07A8E564-AC1F-4DED-B4A8-84C351FDE45C}" dt="2019-10-01T13:49:10.323" v="202" actId="20577"/>
          <ac:spMkLst>
            <pc:docMk/>
            <pc:sldMk cId="1068738800" sldId="259"/>
            <ac:spMk id="2" creationId="{1C7B0412-AFAA-4547-90C8-DEB554138715}"/>
          </ac:spMkLst>
        </pc:spChg>
        <pc:spChg chg="del mod">
          <ac:chgData name="Alexis Villamayor" userId="1ae08d78-cf63-4b1c-b2de-e4f0479c9050" providerId="ADAL" clId="{07A8E564-AC1F-4DED-B4A8-84C351FDE45C}" dt="2019-10-01T13:41:49.076" v="37" actId="478"/>
          <ac:spMkLst>
            <pc:docMk/>
            <pc:sldMk cId="1068738800" sldId="259"/>
            <ac:spMk id="3" creationId="{FAE596D8-4CDF-446E-8057-C69692EB6469}"/>
          </ac:spMkLst>
        </pc:spChg>
        <pc:spChg chg="add mod">
          <ac:chgData name="Alexis Villamayor" userId="1ae08d78-cf63-4b1c-b2de-e4f0479c9050" providerId="ADAL" clId="{07A8E564-AC1F-4DED-B4A8-84C351FDE45C}" dt="2019-10-01T13:50:04.951" v="213" actId="14100"/>
          <ac:spMkLst>
            <pc:docMk/>
            <pc:sldMk cId="1068738800" sldId="259"/>
            <ac:spMk id="5" creationId="{DE2CFAE6-F6C6-4265-96CA-6D8BEEF4B734}"/>
          </ac:spMkLst>
        </pc:spChg>
        <pc:spChg chg="del">
          <ac:chgData name="Alexis Villamayor" userId="1ae08d78-cf63-4b1c-b2de-e4f0479c9050" providerId="ADAL" clId="{07A8E564-AC1F-4DED-B4A8-84C351FDE45C}" dt="2019-10-01T13:44:23.632" v="46"/>
          <ac:spMkLst>
            <pc:docMk/>
            <pc:sldMk cId="1068738800" sldId="259"/>
            <ac:spMk id="9" creationId="{59A309A7-1751-4ABE-A3C1-EEC40366AD89}"/>
          </ac:spMkLst>
        </pc:spChg>
        <pc:spChg chg="add">
          <ac:chgData name="Alexis Villamayor" userId="1ae08d78-cf63-4b1c-b2de-e4f0479c9050" providerId="ADAL" clId="{07A8E564-AC1F-4DED-B4A8-84C351FDE45C}" dt="2019-10-01T13:44:35.807" v="47" actId="26606"/>
          <ac:spMkLst>
            <pc:docMk/>
            <pc:sldMk cId="1068738800" sldId="259"/>
            <ac:spMk id="10" creationId="{59A309A7-1751-4ABE-A3C1-EEC40366AD89}"/>
          </ac:spMkLst>
        </pc:spChg>
        <pc:spChg chg="del">
          <ac:chgData name="Alexis Villamayor" userId="1ae08d78-cf63-4b1c-b2de-e4f0479c9050" providerId="ADAL" clId="{07A8E564-AC1F-4DED-B4A8-84C351FDE45C}" dt="2019-10-01T13:44:23.632" v="46"/>
          <ac:spMkLst>
            <pc:docMk/>
            <pc:sldMk cId="1068738800" sldId="259"/>
            <ac:spMk id="12" creationId="{967D8EB6-EAE1-4F9C-B398-83321E287204}"/>
          </ac:spMkLst>
        </pc:spChg>
        <pc:spChg chg="add">
          <ac:chgData name="Alexis Villamayor" userId="1ae08d78-cf63-4b1c-b2de-e4f0479c9050" providerId="ADAL" clId="{07A8E564-AC1F-4DED-B4A8-84C351FDE45C}" dt="2019-10-01T13:44:35.807" v="47" actId="26606"/>
          <ac:spMkLst>
            <pc:docMk/>
            <pc:sldMk cId="1068738800" sldId="259"/>
            <ac:spMk id="14" creationId="{967D8EB6-EAE1-4F9C-B398-83321E287204}"/>
          </ac:spMkLst>
        </pc:spChg>
      </pc:sldChg>
      <pc:sldChg chg="addSp modSp add del mod setBg">
        <pc:chgData name="Alexis Villamayor" userId="1ae08d78-cf63-4b1c-b2de-e4f0479c9050" providerId="ADAL" clId="{07A8E564-AC1F-4DED-B4A8-84C351FDE45C}" dt="2019-10-01T13:39:35.363" v="32" actId="47"/>
        <pc:sldMkLst>
          <pc:docMk/>
          <pc:sldMk cId="4005733457" sldId="259"/>
        </pc:sldMkLst>
        <pc:spChg chg="mod">
          <ac:chgData name="Alexis Villamayor" userId="1ae08d78-cf63-4b1c-b2de-e4f0479c9050" providerId="ADAL" clId="{07A8E564-AC1F-4DED-B4A8-84C351FDE45C}" dt="2019-10-01T13:38:49.433" v="31" actId="26606"/>
          <ac:spMkLst>
            <pc:docMk/>
            <pc:sldMk cId="4005733457" sldId="259"/>
            <ac:spMk id="2" creationId="{44251327-1C91-470E-9925-3004D10447CF}"/>
          </ac:spMkLst>
        </pc:spChg>
        <pc:spChg chg="mod">
          <ac:chgData name="Alexis Villamayor" userId="1ae08d78-cf63-4b1c-b2de-e4f0479c9050" providerId="ADAL" clId="{07A8E564-AC1F-4DED-B4A8-84C351FDE45C}" dt="2019-10-01T13:38:49.433" v="31" actId="26606"/>
          <ac:spMkLst>
            <pc:docMk/>
            <pc:sldMk cId="4005733457" sldId="259"/>
            <ac:spMk id="3" creationId="{A7B5FD94-4885-4D23-8AFD-5E9A4F9DC536}"/>
          </ac:spMkLst>
        </pc:spChg>
        <pc:spChg chg="add">
          <ac:chgData name="Alexis Villamayor" userId="1ae08d78-cf63-4b1c-b2de-e4f0479c9050" providerId="ADAL" clId="{07A8E564-AC1F-4DED-B4A8-84C351FDE45C}" dt="2019-10-01T13:38:49.433" v="31" actId="26606"/>
          <ac:spMkLst>
            <pc:docMk/>
            <pc:sldMk cId="4005733457" sldId="259"/>
            <ac:spMk id="8" creationId="{B4F5FA0D-0104-4987-8241-EFF7C85B88DE}"/>
          </ac:spMkLst>
        </pc:spChg>
        <pc:picChg chg="add">
          <ac:chgData name="Alexis Villamayor" userId="1ae08d78-cf63-4b1c-b2de-e4f0479c9050" providerId="ADAL" clId="{07A8E564-AC1F-4DED-B4A8-84C351FDE45C}" dt="2019-10-01T13:38:49.433" v="31" actId="26606"/>
          <ac:picMkLst>
            <pc:docMk/>
            <pc:sldMk cId="4005733457" sldId="259"/>
            <ac:picMk id="10" creationId="{2897127E-6CEF-446C-BE87-93B7C46E49D1}"/>
          </ac:picMkLst>
        </pc:picChg>
      </pc:sldChg>
      <pc:sldChg chg="modSp add">
        <pc:chgData name="Alexis Villamayor" userId="1ae08d78-cf63-4b1c-b2de-e4f0479c9050" providerId="ADAL" clId="{07A8E564-AC1F-4DED-B4A8-84C351FDE45C}" dt="2019-10-01T14:13:05.677" v="585" actId="20577"/>
        <pc:sldMkLst>
          <pc:docMk/>
          <pc:sldMk cId="4284779182" sldId="260"/>
        </pc:sldMkLst>
        <pc:spChg chg="mod">
          <ac:chgData name="Alexis Villamayor" userId="1ae08d78-cf63-4b1c-b2de-e4f0479c9050" providerId="ADAL" clId="{07A8E564-AC1F-4DED-B4A8-84C351FDE45C}" dt="2019-10-01T13:56:00.492" v="260" actId="20577"/>
          <ac:spMkLst>
            <pc:docMk/>
            <pc:sldMk cId="4284779182" sldId="260"/>
            <ac:spMk id="2" creationId="{1C7B0412-AFAA-4547-90C8-DEB554138715}"/>
          </ac:spMkLst>
        </pc:spChg>
        <pc:spChg chg="mod">
          <ac:chgData name="Alexis Villamayor" userId="1ae08d78-cf63-4b1c-b2de-e4f0479c9050" providerId="ADAL" clId="{07A8E564-AC1F-4DED-B4A8-84C351FDE45C}" dt="2019-10-01T14:13:05.677" v="585" actId="20577"/>
          <ac:spMkLst>
            <pc:docMk/>
            <pc:sldMk cId="4284779182" sldId="260"/>
            <ac:spMk id="5" creationId="{DE2CFAE6-F6C6-4265-96CA-6D8BEEF4B734}"/>
          </ac:spMkLst>
        </pc:spChg>
      </pc:sldChg>
      <pc:sldChg chg="addSp modSp add">
        <pc:chgData name="Alexis Villamayor" userId="1ae08d78-cf63-4b1c-b2de-e4f0479c9050" providerId="ADAL" clId="{07A8E564-AC1F-4DED-B4A8-84C351FDE45C}" dt="2019-10-01T14:30:38.606" v="1240" actId="1076"/>
        <pc:sldMkLst>
          <pc:docMk/>
          <pc:sldMk cId="2509155080" sldId="261"/>
        </pc:sldMkLst>
        <pc:spChg chg="mod">
          <ac:chgData name="Alexis Villamayor" userId="1ae08d78-cf63-4b1c-b2de-e4f0479c9050" providerId="ADAL" clId="{07A8E564-AC1F-4DED-B4A8-84C351FDE45C}" dt="2019-10-01T14:16:27.082" v="635" actId="20577"/>
          <ac:spMkLst>
            <pc:docMk/>
            <pc:sldMk cId="2509155080" sldId="261"/>
            <ac:spMk id="2" creationId="{1C7B0412-AFAA-4547-90C8-DEB554138715}"/>
          </ac:spMkLst>
        </pc:spChg>
        <pc:spChg chg="mod">
          <ac:chgData name="Alexis Villamayor" userId="1ae08d78-cf63-4b1c-b2de-e4f0479c9050" providerId="ADAL" clId="{07A8E564-AC1F-4DED-B4A8-84C351FDE45C}" dt="2019-10-01T14:29:53.001" v="1233" actId="14100"/>
          <ac:spMkLst>
            <pc:docMk/>
            <pc:sldMk cId="2509155080" sldId="261"/>
            <ac:spMk id="5" creationId="{DE2CFAE6-F6C6-4265-96CA-6D8BEEF4B734}"/>
          </ac:spMkLst>
        </pc:spChg>
        <pc:picChg chg="add mod">
          <ac:chgData name="Alexis Villamayor" userId="1ae08d78-cf63-4b1c-b2de-e4f0479c9050" providerId="ADAL" clId="{07A8E564-AC1F-4DED-B4A8-84C351FDE45C}" dt="2019-10-01T14:30:38.606" v="1240" actId="1076"/>
          <ac:picMkLst>
            <pc:docMk/>
            <pc:sldMk cId="2509155080" sldId="261"/>
            <ac:picMk id="3" creationId="{CB27D4C2-01DB-414A-A923-A2199DB1B555}"/>
          </ac:picMkLst>
        </pc:picChg>
      </pc:sldChg>
      <pc:sldChg chg="addSp delSp modSp add">
        <pc:chgData name="Alexis Villamayor" userId="1ae08d78-cf63-4b1c-b2de-e4f0479c9050" providerId="ADAL" clId="{07A8E564-AC1F-4DED-B4A8-84C351FDE45C}" dt="2019-10-01T21:15:53.623" v="1963" actId="20577"/>
        <pc:sldMkLst>
          <pc:docMk/>
          <pc:sldMk cId="1656246830" sldId="262"/>
        </pc:sldMkLst>
        <pc:spChg chg="mod">
          <ac:chgData name="Alexis Villamayor" userId="1ae08d78-cf63-4b1c-b2de-e4f0479c9050" providerId="ADAL" clId="{07A8E564-AC1F-4DED-B4A8-84C351FDE45C}" dt="2019-10-01T14:31:20.299" v="1263" actId="20577"/>
          <ac:spMkLst>
            <pc:docMk/>
            <pc:sldMk cId="1656246830" sldId="262"/>
            <ac:spMk id="2" creationId="{1C7B0412-AFAA-4547-90C8-DEB554138715}"/>
          </ac:spMkLst>
        </pc:spChg>
        <pc:spChg chg="mod">
          <ac:chgData name="Alexis Villamayor" userId="1ae08d78-cf63-4b1c-b2de-e4f0479c9050" providerId="ADAL" clId="{07A8E564-AC1F-4DED-B4A8-84C351FDE45C}" dt="2019-10-01T21:15:53.623" v="1963" actId="20577"/>
          <ac:spMkLst>
            <pc:docMk/>
            <pc:sldMk cId="1656246830" sldId="262"/>
            <ac:spMk id="5" creationId="{DE2CFAE6-F6C6-4265-96CA-6D8BEEF4B734}"/>
          </ac:spMkLst>
        </pc:spChg>
        <pc:picChg chg="del">
          <ac:chgData name="Alexis Villamayor" userId="1ae08d78-cf63-4b1c-b2de-e4f0479c9050" providerId="ADAL" clId="{07A8E564-AC1F-4DED-B4A8-84C351FDE45C}" dt="2019-10-01T14:32:56.332" v="1264" actId="478"/>
          <ac:picMkLst>
            <pc:docMk/>
            <pc:sldMk cId="1656246830" sldId="262"/>
            <ac:picMk id="3" creationId="{CB27D4C2-01DB-414A-A923-A2199DB1B555}"/>
          </ac:picMkLst>
        </pc:picChg>
        <pc:picChg chg="add del mod">
          <ac:chgData name="Alexis Villamayor" userId="1ae08d78-cf63-4b1c-b2de-e4f0479c9050" providerId="ADAL" clId="{07A8E564-AC1F-4DED-B4A8-84C351FDE45C}" dt="2019-10-01T21:13:22.411" v="1814"/>
          <ac:picMkLst>
            <pc:docMk/>
            <pc:sldMk cId="1656246830" sldId="262"/>
            <ac:picMk id="1026" creationId="{3D3CA4DB-4BCE-4DE2-BF7B-311141E3AC1B}"/>
          </ac:picMkLst>
        </pc:picChg>
        <pc:picChg chg="add mod">
          <ac:chgData name="Alexis Villamayor" userId="1ae08d78-cf63-4b1c-b2de-e4f0479c9050" providerId="ADAL" clId="{07A8E564-AC1F-4DED-B4A8-84C351FDE45C}" dt="2019-10-01T21:13:37.039" v="1816" actId="1076"/>
          <ac:picMkLst>
            <pc:docMk/>
            <pc:sldMk cId="1656246830" sldId="262"/>
            <ac:picMk id="1028" creationId="{4B0DD198-1AD0-4DB9-8666-9970B4307C4F}"/>
          </ac:picMkLst>
        </pc:picChg>
      </pc:sldChg>
      <pc:sldChg chg="addSp delSp modSp add">
        <pc:chgData name="Alexis Villamayor" userId="1ae08d78-cf63-4b1c-b2de-e4f0479c9050" providerId="ADAL" clId="{07A8E564-AC1F-4DED-B4A8-84C351FDE45C}" dt="2019-10-01T21:31:32.565" v="2283" actId="20577"/>
        <pc:sldMkLst>
          <pc:docMk/>
          <pc:sldMk cId="3769138890" sldId="263"/>
        </pc:sldMkLst>
        <pc:spChg chg="mod">
          <ac:chgData name="Alexis Villamayor" userId="1ae08d78-cf63-4b1c-b2de-e4f0479c9050" providerId="ADAL" clId="{07A8E564-AC1F-4DED-B4A8-84C351FDE45C}" dt="2019-10-01T21:21:49.943" v="2034" actId="20577"/>
          <ac:spMkLst>
            <pc:docMk/>
            <pc:sldMk cId="3769138890" sldId="263"/>
            <ac:spMk id="2" creationId="{1C7B0412-AFAA-4547-90C8-DEB554138715}"/>
          </ac:spMkLst>
        </pc:spChg>
        <pc:spChg chg="mod">
          <ac:chgData name="Alexis Villamayor" userId="1ae08d78-cf63-4b1c-b2de-e4f0479c9050" providerId="ADAL" clId="{07A8E564-AC1F-4DED-B4A8-84C351FDE45C}" dt="2019-10-01T21:31:32.565" v="2283" actId="20577"/>
          <ac:spMkLst>
            <pc:docMk/>
            <pc:sldMk cId="3769138890" sldId="263"/>
            <ac:spMk id="5" creationId="{DE2CFAE6-F6C6-4265-96CA-6D8BEEF4B734}"/>
          </ac:spMkLst>
        </pc:spChg>
        <pc:picChg chg="add mod">
          <ac:chgData name="Alexis Villamayor" userId="1ae08d78-cf63-4b1c-b2de-e4f0479c9050" providerId="ADAL" clId="{07A8E564-AC1F-4DED-B4A8-84C351FDE45C}" dt="2019-10-01T21:22:50.652" v="2044" actId="1076"/>
          <ac:picMkLst>
            <pc:docMk/>
            <pc:sldMk cId="3769138890" sldId="263"/>
            <ac:picMk id="3" creationId="{EE18BE23-1301-48BD-A613-CEDA03E14CC8}"/>
          </ac:picMkLst>
        </pc:picChg>
        <pc:picChg chg="del">
          <ac:chgData name="Alexis Villamayor" userId="1ae08d78-cf63-4b1c-b2de-e4f0479c9050" providerId="ADAL" clId="{07A8E564-AC1F-4DED-B4A8-84C351FDE45C}" dt="2019-10-01T21:22:06.606" v="2037" actId="478"/>
          <ac:picMkLst>
            <pc:docMk/>
            <pc:sldMk cId="3769138890" sldId="263"/>
            <ac:picMk id="1028" creationId="{4B0DD198-1AD0-4DB9-8666-9970B4307C4F}"/>
          </ac:picMkLst>
        </pc:picChg>
      </pc:sldChg>
      <pc:sldChg chg="addSp delSp modSp add">
        <pc:chgData name="Alexis Villamayor" userId="1ae08d78-cf63-4b1c-b2de-e4f0479c9050" providerId="ADAL" clId="{07A8E564-AC1F-4DED-B4A8-84C351FDE45C}" dt="2019-10-01T22:22:46.929" v="3004" actId="20577"/>
        <pc:sldMkLst>
          <pc:docMk/>
          <pc:sldMk cId="1725667445" sldId="264"/>
        </pc:sldMkLst>
        <pc:spChg chg="mod">
          <ac:chgData name="Alexis Villamayor" userId="1ae08d78-cf63-4b1c-b2de-e4f0479c9050" providerId="ADAL" clId="{07A8E564-AC1F-4DED-B4A8-84C351FDE45C}" dt="2019-10-01T21:37:22.341" v="2351" actId="27636"/>
          <ac:spMkLst>
            <pc:docMk/>
            <pc:sldMk cId="1725667445" sldId="264"/>
            <ac:spMk id="2" creationId="{1C7B0412-AFAA-4547-90C8-DEB554138715}"/>
          </ac:spMkLst>
        </pc:spChg>
        <pc:spChg chg="mod">
          <ac:chgData name="Alexis Villamayor" userId="1ae08d78-cf63-4b1c-b2de-e4f0479c9050" providerId="ADAL" clId="{07A8E564-AC1F-4DED-B4A8-84C351FDE45C}" dt="2019-10-01T22:22:46.929" v="3004" actId="20577"/>
          <ac:spMkLst>
            <pc:docMk/>
            <pc:sldMk cId="1725667445" sldId="264"/>
            <ac:spMk id="5" creationId="{DE2CFAE6-F6C6-4265-96CA-6D8BEEF4B734}"/>
          </ac:spMkLst>
        </pc:spChg>
        <pc:picChg chg="del">
          <ac:chgData name="Alexis Villamayor" userId="1ae08d78-cf63-4b1c-b2de-e4f0479c9050" providerId="ADAL" clId="{07A8E564-AC1F-4DED-B4A8-84C351FDE45C}" dt="2019-10-01T21:32:49.822" v="2344" actId="478"/>
          <ac:picMkLst>
            <pc:docMk/>
            <pc:sldMk cId="1725667445" sldId="264"/>
            <ac:picMk id="3" creationId="{EE18BE23-1301-48BD-A613-CEDA03E14CC8}"/>
          </ac:picMkLst>
        </pc:picChg>
        <pc:picChg chg="add mod">
          <ac:chgData name="Alexis Villamayor" userId="1ae08d78-cf63-4b1c-b2de-e4f0479c9050" providerId="ADAL" clId="{07A8E564-AC1F-4DED-B4A8-84C351FDE45C}" dt="2019-10-01T21:38:12.605" v="2354" actId="1076"/>
          <ac:picMkLst>
            <pc:docMk/>
            <pc:sldMk cId="1725667445" sldId="264"/>
            <ac:picMk id="4" creationId="{D26A4A45-7F59-4D62-975F-40CE9CC901BB}"/>
          </ac:picMkLst>
        </pc:picChg>
        <pc:picChg chg="del">
          <ac:chgData name="Alexis Villamayor" userId="1ae08d78-cf63-4b1c-b2de-e4f0479c9050" providerId="ADAL" clId="{07A8E564-AC1F-4DED-B4A8-84C351FDE45C}" dt="2019-10-01T21:35:37.320" v="2347" actId="478"/>
          <ac:picMkLst>
            <pc:docMk/>
            <pc:sldMk cId="1725667445" sldId="264"/>
            <ac:picMk id="7" creationId="{EE0518C8-8504-4F33-880E-B04EE167797B}"/>
          </ac:picMkLst>
        </pc:picChg>
      </pc:sldChg>
      <pc:sldChg chg="addSp delSp modSp add ord setBg">
        <pc:chgData name="Alexis Villamayor" userId="1ae08d78-cf63-4b1c-b2de-e4f0479c9050" providerId="ADAL" clId="{07A8E564-AC1F-4DED-B4A8-84C351FDE45C}" dt="2019-10-01T23:14:46.442" v="4542"/>
        <pc:sldMkLst>
          <pc:docMk/>
          <pc:sldMk cId="652479806" sldId="265"/>
        </pc:sldMkLst>
        <pc:spChg chg="mod">
          <ac:chgData name="Alexis Villamayor" userId="1ae08d78-cf63-4b1c-b2de-e4f0479c9050" providerId="ADAL" clId="{07A8E564-AC1F-4DED-B4A8-84C351FDE45C}" dt="2019-10-01T22:24:33.032" v="3084" actId="20577"/>
          <ac:spMkLst>
            <pc:docMk/>
            <pc:sldMk cId="652479806" sldId="265"/>
            <ac:spMk id="2" creationId="{1C7B0412-AFAA-4547-90C8-DEB554138715}"/>
          </ac:spMkLst>
        </pc:spChg>
        <pc:spChg chg="mod">
          <ac:chgData name="Alexis Villamayor" userId="1ae08d78-cf63-4b1c-b2de-e4f0479c9050" providerId="ADAL" clId="{07A8E564-AC1F-4DED-B4A8-84C351FDE45C}" dt="2019-10-01T23:13:40.473" v="4533" actId="14100"/>
          <ac:spMkLst>
            <pc:docMk/>
            <pc:sldMk cId="652479806" sldId="265"/>
            <ac:spMk id="5" creationId="{DE2CFAE6-F6C6-4265-96CA-6D8BEEF4B734}"/>
          </ac:spMkLst>
        </pc:spChg>
        <pc:picChg chg="del">
          <ac:chgData name="Alexis Villamayor" userId="1ae08d78-cf63-4b1c-b2de-e4f0479c9050" providerId="ADAL" clId="{07A8E564-AC1F-4DED-B4A8-84C351FDE45C}" dt="2019-10-01T22:29:30.687" v="3087" actId="478"/>
          <ac:picMkLst>
            <pc:docMk/>
            <pc:sldMk cId="652479806" sldId="265"/>
            <ac:picMk id="3" creationId="{EE18BE23-1301-48BD-A613-CEDA03E14CC8}"/>
          </ac:picMkLst>
        </pc:picChg>
        <pc:picChg chg="add mod">
          <ac:chgData name="Alexis Villamayor" userId="1ae08d78-cf63-4b1c-b2de-e4f0479c9050" providerId="ADAL" clId="{07A8E564-AC1F-4DED-B4A8-84C351FDE45C}" dt="2019-10-01T23:14:35.187" v="4540" actId="1076"/>
          <ac:picMkLst>
            <pc:docMk/>
            <pc:sldMk cId="652479806" sldId="265"/>
            <ac:picMk id="4" creationId="{8413B2C2-D0EF-4978-823E-4F06A868C319}"/>
          </ac:picMkLst>
        </pc:picChg>
        <pc:picChg chg="add del">
          <ac:chgData name="Alexis Villamayor" userId="1ae08d78-cf63-4b1c-b2de-e4f0479c9050" providerId="ADAL" clId="{07A8E564-AC1F-4DED-B4A8-84C351FDE45C}" dt="2019-10-01T23:00:25.429" v="4496" actId="478"/>
          <ac:picMkLst>
            <pc:docMk/>
            <pc:sldMk cId="652479806" sldId="265"/>
            <ac:picMk id="6" creationId="{F77192B7-8599-4896-B15E-436B815D469C}"/>
          </ac:picMkLst>
        </pc:picChg>
        <pc:picChg chg="add del mod modCrop">
          <ac:chgData name="Alexis Villamayor" userId="1ae08d78-cf63-4b1c-b2de-e4f0479c9050" providerId="ADAL" clId="{07A8E564-AC1F-4DED-B4A8-84C351FDE45C}" dt="2019-10-01T23:14:46.442" v="4542"/>
          <ac:picMkLst>
            <pc:docMk/>
            <pc:sldMk cId="652479806" sldId="265"/>
            <ac:picMk id="8" creationId="{7BF4D695-E3E2-4485-AA69-AA3E5B1DB103}"/>
          </ac:picMkLst>
        </pc:picChg>
        <pc:picChg chg="add del">
          <ac:chgData name="Alexis Villamayor" userId="1ae08d78-cf63-4b1c-b2de-e4f0479c9050" providerId="ADAL" clId="{07A8E564-AC1F-4DED-B4A8-84C351FDE45C}" dt="2019-10-01T23:04:36.366" v="4526"/>
          <ac:picMkLst>
            <pc:docMk/>
            <pc:sldMk cId="652479806" sldId="265"/>
            <ac:picMk id="9" creationId="{6D1ED7BB-9E7B-4212-B897-BB59F331A955}"/>
          </ac:picMkLst>
        </pc:picChg>
      </pc:sldChg>
      <pc:sldChg chg="modSp add ord">
        <pc:chgData name="Alexis Villamayor" userId="1ae08d78-cf63-4b1c-b2de-e4f0479c9050" providerId="ADAL" clId="{07A8E564-AC1F-4DED-B4A8-84C351FDE45C}" dt="2019-10-01T23:05:19.610" v="4530"/>
        <pc:sldMkLst>
          <pc:docMk/>
          <pc:sldMk cId="2532523901" sldId="266"/>
        </pc:sldMkLst>
        <pc:spChg chg="mod">
          <ac:chgData name="Alexis Villamayor" userId="1ae08d78-cf63-4b1c-b2de-e4f0479c9050" providerId="ADAL" clId="{07A8E564-AC1F-4DED-B4A8-84C351FDE45C}" dt="2019-10-01T22:54:06.981" v="4211" actId="20577"/>
          <ac:spMkLst>
            <pc:docMk/>
            <pc:sldMk cId="2532523901" sldId="266"/>
            <ac:spMk id="2" creationId="{1C7B0412-AFAA-4547-90C8-DEB554138715}"/>
          </ac:spMkLst>
        </pc:spChg>
        <pc:spChg chg="mod">
          <ac:chgData name="Alexis Villamayor" userId="1ae08d78-cf63-4b1c-b2de-e4f0479c9050" providerId="ADAL" clId="{07A8E564-AC1F-4DED-B4A8-84C351FDE45C}" dt="2019-10-01T23:05:15.994" v="4529" actId="27636"/>
          <ac:spMkLst>
            <pc:docMk/>
            <pc:sldMk cId="2532523901" sldId="266"/>
            <ac:spMk id="5" creationId="{DE2CFAE6-F6C6-4265-96CA-6D8BEEF4B734}"/>
          </ac:spMkLst>
        </pc:spChg>
      </pc:sldChg>
      <pc:sldChg chg="addSp delSp modSp add">
        <pc:chgData name="Alexis Villamayor" userId="1ae08d78-cf63-4b1c-b2de-e4f0479c9050" providerId="ADAL" clId="{07A8E564-AC1F-4DED-B4A8-84C351FDE45C}" dt="2019-10-01T23:15:34.369" v="4589" actId="1076"/>
        <pc:sldMkLst>
          <pc:docMk/>
          <pc:sldMk cId="2726651942" sldId="267"/>
        </pc:sldMkLst>
        <pc:spChg chg="mod">
          <ac:chgData name="Alexis Villamayor" userId="1ae08d78-cf63-4b1c-b2de-e4f0479c9050" providerId="ADAL" clId="{07A8E564-AC1F-4DED-B4A8-84C351FDE45C}" dt="2019-10-01T23:15:21.828" v="4587" actId="20577"/>
          <ac:spMkLst>
            <pc:docMk/>
            <pc:sldMk cId="2726651942" sldId="267"/>
            <ac:spMk id="2" creationId="{3F201D7B-9527-44C6-AB5D-5340F3A9C299}"/>
          </ac:spMkLst>
        </pc:spChg>
        <pc:spChg chg="del">
          <ac:chgData name="Alexis Villamayor" userId="1ae08d78-cf63-4b1c-b2de-e4f0479c9050" providerId="ADAL" clId="{07A8E564-AC1F-4DED-B4A8-84C351FDE45C}" dt="2019-10-01T23:14:50.197" v="4543"/>
          <ac:spMkLst>
            <pc:docMk/>
            <pc:sldMk cId="2726651942" sldId="267"/>
            <ac:spMk id="3" creationId="{F79FAF02-010D-4E35-AC9B-2BD6D08014BA}"/>
          </ac:spMkLst>
        </pc:spChg>
        <pc:picChg chg="add mod">
          <ac:chgData name="Alexis Villamayor" userId="1ae08d78-cf63-4b1c-b2de-e4f0479c9050" providerId="ADAL" clId="{07A8E564-AC1F-4DED-B4A8-84C351FDE45C}" dt="2019-10-01T23:15:34.369" v="4589" actId="1076"/>
          <ac:picMkLst>
            <pc:docMk/>
            <pc:sldMk cId="2726651942" sldId="267"/>
            <ac:picMk id="4" creationId="{5BF82DDA-9394-44CD-B6D7-518E0D3DC5EA}"/>
          </ac:picMkLst>
        </pc:picChg>
      </pc:sldChg>
      <pc:sldChg chg="addSp delSp modSp add">
        <pc:chgData name="Alexis Villamayor" userId="1ae08d78-cf63-4b1c-b2de-e4f0479c9050" providerId="ADAL" clId="{07A8E564-AC1F-4DED-B4A8-84C351FDE45C}" dt="2019-10-02T00:09:27.411" v="4609"/>
        <pc:sldMkLst>
          <pc:docMk/>
          <pc:sldMk cId="736688847" sldId="268"/>
        </pc:sldMkLst>
        <pc:spChg chg="mod">
          <ac:chgData name="Alexis Villamayor" userId="1ae08d78-cf63-4b1c-b2de-e4f0479c9050" providerId="ADAL" clId="{07A8E564-AC1F-4DED-B4A8-84C351FDE45C}" dt="2019-10-02T00:08:47.144" v="4608" actId="20577"/>
          <ac:spMkLst>
            <pc:docMk/>
            <pc:sldMk cId="736688847" sldId="268"/>
            <ac:spMk id="2" creationId="{F9D65E78-0C7C-43E0-986D-6FA34C0124BC}"/>
          </ac:spMkLst>
        </pc:spChg>
        <pc:spChg chg="del">
          <ac:chgData name="Alexis Villamayor" userId="1ae08d78-cf63-4b1c-b2de-e4f0479c9050" providerId="ADAL" clId="{07A8E564-AC1F-4DED-B4A8-84C351FDE45C}" dt="2019-10-02T00:09:27.411" v="4609"/>
          <ac:spMkLst>
            <pc:docMk/>
            <pc:sldMk cId="736688847" sldId="268"/>
            <ac:spMk id="3" creationId="{1000AC69-8EBA-4912-8618-2E16169CE7DE}"/>
          </ac:spMkLst>
        </pc:spChg>
        <pc:picChg chg="add mod">
          <ac:chgData name="Alexis Villamayor" userId="1ae08d78-cf63-4b1c-b2de-e4f0479c9050" providerId="ADAL" clId="{07A8E564-AC1F-4DED-B4A8-84C351FDE45C}" dt="2019-10-02T00:09:27.411" v="4609"/>
          <ac:picMkLst>
            <pc:docMk/>
            <pc:sldMk cId="736688847" sldId="268"/>
            <ac:picMk id="4" creationId="{FDA5CAA1-E7FC-4558-A254-B1F951A8A5A2}"/>
          </ac:picMkLst>
        </pc:picChg>
      </pc:sldChg>
      <pc:sldChg chg="addSp delSp modSp add">
        <pc:chgData name="Alexis Villamayor" userId="1ae08d78-cf63-4b1c-b2de-e4f0479c9050" providerId="ADAL" clId="{07A8E564-AC1F-4DED-B4A8-84C351FDE45C}" dt="2019-10-02T00:12:53.408" v="4634" actId="1076"/>
        <pc:sldMkLst>
          <pc:docMk/>
          <pc:sldMk cId="1644594250" sldId="269"/>
        </pc:sldMkLst>
        <pc:spChg chg="mod">
          <ac:chgData name="Alexis Villamayor" userId="1ae08d78-cf63-4b1c-b2de-e4f0479c9050" providerId="ADAL" clId="{07A8E564-AC1F-4DED-B4A8-84C351FDE45C}" dt="2019-10-02T00:09:49.119" v="4620" actId="20577"/>
          <ac:spMkLst>
            <pc:docMk/>
            <pc:sldMk cId="1644594250" sldId="269"/>
            <ac:spMk id="2" creationId="{3297D3C9-A1B3-4879-BBEE-2371766E718C}"/>
          </ac:spMkLst>
        </pc:spChg>
        <pc:spChg chg="del">
          <ac:chgData name="Alexis Villamayor" userId="1ae08d78-cf63-4b1c-b2de-e4f0479c9050" providerId="ADAL" clId="{07A8E564-AC1F-4DED-B4A8-84C351FDE45C}" dt="2019-10-02T00:11:18.494" v="4621"/>
          <ac:spMkLst>
            <pc:docMk/>
            <pc:sldMk cId="1644594250" sldId="269"/>
            <ac:spMk id="3" creationId="{FBA5817E-1CA5-4BDB-9DC9-871B1B653E57}"/>
          </ac:spMkLst>
        </pc:spChg>
        <pc:picChg chg="add mod">
          <ac:chgData name="Alexis Villamayor" userId="1ae08d78-cf63-4b1c-b2de-e4f0479c9050" providerId="ADAL" clId="{07A8E564-AC1F-4DED-B4A8-84C351FDE45C}" dt="2019-10-02T00:12:43.963" v="4632" actId="1076"/>
          <ac:picMkLst>
            <pc:docMk/>
            <pc:sldMk cId="1644594250" sldId="269"/>
            <ac:picMk id="4" creationId="{B71C0252-12BE-481D-87A1-BC81B895A1F9}"/>
          </ac:picMkLst>
        </pc:picChg>
        <pc:picChg chg="add mod">
          <ac:chgData name="Alexis Villamayor" userId="1ae08d78-cf63-4b1c-b2de-e4f0479c9050" providerId="ADAL" clId="{07A8E564-AC1F-4DED-B4A8-84C351FDE45C}" dt="2019-10-02T00:12:53.408" v="4634" actId="1076"/>
          <ac:picMkLst>
            <pc:docMk/>
            <pc:sldMk cId="1644594250" sldId="269"/>
            <ac:picMk id="5" creationId="{3D11CA4D-1F0D-4F70-A091-1E7634933D3D}"/>
          </ac:picMkLst>
        </pc:picChg>
        <pc:picChg chg="add mod">
          <ac:chgData name="Alexis Villamayor" userId="1ae08d78-cf63-4b1c-b2de-e4f0479c9050" providerId="ADAL" clId="{07A8E564-AC1F-4DED-B4A8-84C351FDE45C}" dt="2019-10-02T00:12:48.650" v="4633" actId="1076"/>
          <ac:picMkLst>
            <pc:docMk/>
            <pc:sldMk cId="1644594250" sldId="269"/>
            <ac:picMk id="6" creationId="{4F43EF7F-1665-4040-9955-1E6D59EFAF07}"/>
          </ac:picMkLst>
        </pc:picChg>
      </pc:sldChg>
      <pc:sldChg chg="addSp delSp modSp add">
        <pc:chgData name="Alexis Villamayor" userId="1ae08d78-cf63-4b1c-b2de-e4f0479c9050" providerId="ADAL" clId="{07A8E564-AC1F-4DED-B4A8-84C351FDE45C}" dt="2019-10-02T00:13:14.213" v="4646"/>
        <pc:sldMkLst>
          <pc:docMk/>
          <pc:sldMk cId="4252483291" sldId="270"/>
        </pc:sldMkLst>
        <pc:spChg chg="mod">
          <ac:chgData name="Alexis Villamayor" userId="1ae08d78-cf63-4b1c-b2de-e4f0479c9050" providerId="ADAL" clId="{07A8E564-AC1F-4DED-B4A8-84C351FDE45C}" dt="2019-10-02T00:13:08.001" v="4645" actId="20577"/>
          <ac:spMkLst>
            <pc:docMk/>
            <pc:sldMk cId="4252483291" sldId="270"/>
            <ac:spMk id="2" creationId="{F470854E-A44B-4E6B-AD3C-0E72348280C2}"/>
          </ac:spMkLst>
        </pc:spChg>
        <pc:spChg chg="del">
          <ac:chgData name="Alexis Villamayor" userId="1ae08d78-cf63-4b1c-b2de-e4f0479c9050" providerId="ADAL" clId="{07A8E564-AC1F-4DED-B4A8-84C351FDE45C}" dt="2019-10-02T00:13:14.213" v="4646"/>
          <ac:spMkLst>
            <pc:docMk/>
            <pc:sldMk cId="4252483291" sldId="270"/>
            <ac:spMk id="3" creationId="{97D74E18-3C10-49DA-9F84-4C3FD06A0B2E}"/>
          </ac:spMkLst>
        </pc:spChg>
        <pc:picChg chg="add mod">
          <ac:chgData name="Alexis Villamayor" userId="1ae08d78-cf63-4b1c-b2de-e4f0479c9050" providerId="ADAL" clId="{07A8E564-AC1F-4DED-B4A8-84C351FDE45C}" dt="2019-10-02T00:13:14.213" v="4646"/>
          <ac:picMkLst>
            <pc:docMk/>
            <pc:sldMk cId="4252483291" sldId="270"/>
            <ac:picMk id="4" creationId="{092F7306-D357-4F66-BA8C-F8086099172B}"/>
          </ac:picMkLst>
        </pc:picChg>
      </pc:sldChg>
    </pc:docChg>
  </pc:docChgLst>
  <pc:docChgLst>
    <pc:chgData name="Alexis Villamayor" userId="1ae08d78-cf63-4b1c-b2de-e4f0479c9050" providerId="ADAL" clId="{50EF3922-C46A-412B-BD1C-408BA565136B}"/>
    <pc:docChg chg="undo redo custSel mod addSld modSld sldOrd">
      <pc:chgData name="Alexis Villamayor" userId="1ae08d78-cf63-4b1c-b2de-e4f0479c9050" providerId="ADAL" clId="{50EF3922-C46A-412B-BD1C-408BA565136B}" dt="2020-05-11T12:33:23.024" v="9590" actId="20577"/>
      <pc:docMkLst>
        <pc:docMk/>
      </pc:docMkLst>
      <pc:sldChg chg="addSp delSp delDesignElem">
        <pc:chgData name="Alexis Villamayor" userId="1ae08d78-cf63-4b1c-b2de-e4f0479c9050" providerId="ADAL" clId="{50EF3922-C46A-412B-BD1C-408BA565136B}" dt="2020-05-07T16:47:51.038" v="831"/>
        <pc:sldMkLst>
          <pc:docMk/>
          <pc:sldMk cId="2406273178" sldId="256"/>
        </pc:sldMkLst>
        <pc:spChg chg="add del">
          <ac:chgData name="Alexis Villamayor" userId="1ae08d78-cf63-4b1c-b2de-e4f0479c9050" providerId="ADAL" clId="{50EF3922-C46A-412B-BD1C-408BA565136B}" dt="2020-05-07T16:47:51.038" v="831"/>
          <ac:spMkLst>
            <pc:docMk/>
            <pc:sldMk cId="2406273178" sldId="256"/>
            <ac:spMk id="6" creationId="{2A8AA5BC-4F7A-4226-8F99-6D824B226A97}"/>
          </ac:spMkLst>
        </pc:spChg>
        <pc:spChg chg="add del">
          <ac:chgData name="Alexis Villamayor" userId="1ae08d78-cf63-4b1c-b2de-e4f0479c9050" providerId="ADAL" clId="{50EF3922-C46A-412B-BD1C-408BA565136B}" dt="2020-05-07T16:47:51.038" v="831"/>
          <ac:spMkLst>
            <pc:docMk/>
            <pc:sldMk cId="2406273178" sldId="256"/>
            <ac:spMk id="12" creationId="{3E5445C6-DD42-4979-86FF-03730E8C6DB0}"/>
          </ac:spMkLst>
        </pc:spChg>
        <pc:cxnChg chg="add del">
          <ac:chgData name="Alexis Villamayor" userId="1ae08d78-cf63-4b1c-b2de-e4f0479c9050" providerId="ADAL" clId="{50EF3922-C46A-412B-BD1C-408BA565136B}" dt="2020-05-07T16:47:51.038" v="831"/>
          <ac:cxnSpMkLst>
            <pc:docMk/>
            <pc:sldMk cId="2406273178" sldId="256"/>
            <ac:cxnSpMk id="13" creationId="{45000665-DFC7-417E-8FD7-516A0F15C975}"/>
          </ac:cxnSpMkLst>
        </pc:cxnChg>
      </pc:sldChg>
      <pc:sldChg chg="addSp delSp delDesignElem">
        <pc:chgData name="Alexis Villamayor" userId="1ae08d78-cf63-4b1c-b2de-e4f0479c9050" providerId="ADAL" clId="{50EF3922-C46A-412B-BD1C-408BA565136B}" dt="2020-05-07T16:47:51.038" v="831"/>
        <pc:sldMkLst>
          <pc:docMk/>
          <pc:sldMk cId="1237333194" sldId="257"/>
        </pc:sldMkLst>
        <pc:spChg chg="add del">
          <ac:chgData name="Alexis Villamayor" userId="1ae08d78-cf63-4b1c-b2de-e4f0479c9050" providerId="ADAL" clId="{50EF3922-C46A-412B-BD1C-408BA565136B}" dt="2020-05-07T16:47:51.038" v="831"/>
          <ac:spMkLst>
            <pc:docMk/>
            <pc:sldMk cId="1237333194" sldId="257"/>
            <ac:spMk id="3078" creationId="{2A8AA5BC-4F7A-4226-8F99-6D824B226A97}"/>
          </ac:spMkLst>
        </pc:spChg>
        <pc:spChg chg="add del">
          <ac:chgData name="Alexis Villamayor" userId="1ae08d78-cf63-4b1c-b2de-e4f0479c9050" providerId="ADAL" clId="{50EF3922-C46A-412B-BD1C-408BA565136B}" dt="2020-05-07T16:47:51.038" v="831"/>
          <ac:spMkLst>
            <pc:docMk/>
            <pc:sldMk cId="1237333194" sldId="257"/>
            <ac:spMk id="3079" creationId="{3E5445C6-DD42-4979-86FF-03730E8C6DB0}"/>
          </ac:spMkLst>
        </pc:spChg>
        <pc:cxnChg chg="add del">
          <ac:chgData name="Alexis Villamayor" userId="1ae08d78-cf63-4b1c-b2de-e4f0479c9050" providerId="ADAL" clId="{50EF3922-C46A-412B-BD1C-408BA565136B}" dt="2020-05-07T16:47:51.038" v="831"/>
          <ac:cxnSpMkLst>
            <pc:docMk/>
            <pc:sldMk cId="1237333194" sldId="257"/>
            <ac:cxnSpMk id="74" creationId="{45000665-DFC7-417E-8FD7-516A0F15C975}"/>
          </ac:cxnSpMkLst>
        </pc:cxnChg>
      </pc:sldChg>
      <pc:sldChg chg="modSp">
        <pc:chgData name="Alexis Villamayor" userId="1ae08d78-cf63-4b1c-b2de-e4f0479c9050" providerId="ADAL" clId="{50EF3922-C46A-412B-BD1C-408BA565136B}" dt="2020-05-11T12:31:12.887" v="9588" actId="20577"/>
        <pc:sldMkLst>
          <pc:docMk/>
          <pc:sldMk cId="3769138890" sldId="263"/>
        </pc:sldMkLst>
        <pc:spChg chg="mod">
          <ac:chgData name="Alexis Villamayor" userId="1ae08d78-cf63-4b1c-b2de-e4f0479c9050" providerId="ADAL" clId="{50EF3922-C46A-412B-BD1C-408BA565136B}" dt="2020-05-11T12:31:12.887" v="9588" actId="20577"/>
          <ac:spMkLst>
            <pc:docMk/>
            <pc:sldMk cId="3769138890" sldId="263"/>
            <ac:spMk id="5" creationId="{DE2CFAE6-F6C6-4265-96CA-6D8BEEF4B734}"/>
          </ac:spMkLst>
        </pc:spChg>
      </pc:sldChg>
      <pc:sldChg chg="addSp delSp delDesignElem">
        <pc:chgData name="Alexis Villamayor" userId="1ae08d78-cf63-4b1c-b2de-e4f0479c9050" providerId="ADAL" clId="{50EF3922-C46A-412B-BD1C-408BA565136B}" dt="2020-05-07T16:47:51.038" v="831"/>
        <pc:sldMkLst>
          <pc:docMk/>
          <pc:sldMk cId="2356825588" sldId="271"/>
        </pc:sldMkLst>
        <pc:spChg chg="add del">
          <ac:chgData name="Alexis Villamayor" userId="1ae08d78-cf63-4b1c-b2de-e4f0479c9050" providerId="ADAL" clId="{50EF3922-C46A-412B-BD1C-408BA565136B}" dt="2020-05-07T16:47:51.038" v="831"/>
          <ac:spMkLst>
            <pc:docMk/>
            <pc:sldMk cId="2356825588" sldId="271"/>
            <ac:spMk id="6" creationId="{2A8AA5BC-4F7A-4226-8F99-6D824B226A97}"/>
          </ac:spMkLst>
        </pc:spChg>
        <pc:spChg chg="add del">
          <ac:chgData name="Alexis Villamayor" userId="1ae08d78-cf63-4b1c-b2de-e4f0479c9050" providerId="ADAL" clId="{50EF3922-C46A-412B-BD1C-408BA565136B}" dt="2020-05-07T16:47:51.038" v="831"/>
          <ac:spMkLst>
            <pc:docMk/>
            <pc:sldMk cId="2356825588" sldId="271"/>
            <ac:spMk id="12" creationId="{3E5445C6-DD42-4979-86FF-03730E8C6DB0}"/>
          </ac:spMkLst>
        </pc:spChg>
        <pc:cxnChg chg="add del">
          <ac:chgData name="Alexis Villamayor" userId="1ae08d78-cf63-4b1c-b2de-e4f0479c9050" providerId="ADAL" clId="{50EF3922-C46A-412B-BD1C-408BA565136B}" dt="2020-05-07T16:47:51.038" v="831"/>
          <ac:cxnSpMkLst>
            <pc:docMk/>
            <pc:sldMk cId="2356825588" sldId="271"/>
            <ac:cxnSpMk id="13" creationId="{45000665-DFC7-417E-8FD7-516A0F15C975}"/>
          </ac:cxnSpMkLst>
        </pc:cxnChg>
      </pc:sldChg>
      <pc:sldChg chg="addSp delSp delDesignElem">
        <pc:chgData name="Alexis Villamayor" userId="1ae08d78-cf63-4b1c-b2de-e4f0479c9050" providerId="ADAL" clId="{50EF3922-C46A-412B-BD1C-408BA565136B}" dt="2020-05-07T16:47:51.038" v="831"/>
        <pc:sldMkLst>
          <pc:docMk/>
          <pc:sldMk cId="4141139872" sldId="272"/>
        </pc:sldMkLst>
        <pc:spChg chg="add del">
          <ac:chgData name="Alexis Villamayor" userId="1ae08d78-cf63-4b1c-b2de-e4f0479c9050" providerId="ADAL" clId="{50EF3922-C46A-412B-BD1C-408BA565136B}" dt="2020-05-07T16:47:51.038" v="831"/>
          <ac:spMkLst>
            <pc:docMk/>
            <pc:sldMk cId="4141139872" sldId="272"/>
            <ac:spMk id="15" creationId="{E02F3C71-C981-4614-98EA-D6C494F8091E}"/>
          </ac:spMkLst>
        </pc:spChg>
      </pc:sldChg>
      <pc:sldChg chg="addSp delSp delDesignElem">
        <pc:chgData name="Alexis Villamayor" userId="1ae08d78-cf63-4b1c-b2de-e4f0479c9050" providerId="ADAL" clId="{50EF3922-C46A-412B-BD1C-408BA565136B}" dt="2020-05-07T16:47:51.038" v="831"/>
        <pc:sldMkLst>
          <pc:docMk/>
          <pc:sldMk cId="224000242" sldId="273"/>
        </pc:sldMkLst>
        <pc:spChg chg="add del">
          <ac:chgData name="Alexis Villamayor" userId="1ae08d78-cf63-4b1c-b2de-e4f0479c9050" providerId="ADAL" clId="{50EF3922-C46A-412B-BD1C-408BA565136B}" dt="2020-05-07T16:47:51.038" v="831"/>
          <ac:spMkLst>
            <pc:docMk/>
            <pc:sldMk cId="224000242" sldId="273"/>
            <ac:spMk id="10" creationId="{CEB41C5C-0F34-4DDA-9D7C-5E717F35F60C}"/>
          </ac:spMkLst>
        </pc:spChg>
      </pc:sldChg>
      <pc:sldChg chg="addSp delSp delDesignElem addCm modCm">
        <pc:chgData name="Alexis Villamayor" userId="1ae08d78-cf63-4b1c-b2de-e4f0479c9050" providerId="ADAL" clId="{50EF3922-C46A-412B-BD1C-408BA565136B}" dt="2020-05-11T11:34:55.729" v="9365"/>
        <pc:sldMkLst>
          <pc:docMk/>
          <pc:sldMk cId="1740837791" sldId="274"/>
        </pc:sldMkLst>
        <pc:spChg chg="add del">
          <ac:chgData name="Alexis Villamayor" userId="1ae08d78-cf63-4b1c-b2de-e4f0479c9050" providerId="ADAL" clId="{50EF3922-C46A-412B-BD1C-408BA565136B}" dt="2020-05-07T16:47:51.038" v="831"/>
          <ac:spMkLst>
            <pc:docMk/>
            <pc:sldMk cId="1740837791" sldId="274"/>
            <ac:spMk id="10" creationId="{CEB41C5C-0F34-4DDA-9D7C-5E717F35F60C}"/>
          </ac:spMkLst>
        </pc:spChg>
      </pc:sldChg>
      <pc:sldChg chg="addSp delSp delDesignElem">
        <pc:chgData name="Alexis Villamayor" userId="1ae08d78-cf63-4b1c-b2de-e4f0479c9050" providerId="ADAL" clId="{50EF3922-C46A-412B-BD1C-408BA565136B}" dt="2020-05-07T16:47:51.038" v="831"/>
        <pc:sldMkLst>
          <pc:docMk/>
          <pc:sldMk cId="3873440835" sldId="275"/>
        </pc:sldMkLst>
        <pc:spChg chg="add del">
          <ac:chgData name="Alexis Villamayor" userId="1ae08d78-cf63-4b1c-b2de-e4f0479c9050" providerId="ADAL" clId="{50EF3922-C46A-412B-BD1C-408BA565136B}" dt="2020-05-07T16:47:51.038" v="831"/>
          <ac:spMkLst>
            <pc:docMk/>
            <pc:sldMk cId="3873440835" sldId="275"/>
            <ac:spMk id="15" creationId="{E02F3C71-C981-4614-98EA-D6C494F8091E}"/>
          </ac:spMkLst>
        </pc:spChg>
      </pc:sldChg>
      <pc:sldChg chg="addCm">
        <pc:chgData name="Alexis Villamayor" userId="1ae08d78-cf63-4b1c-b2de-e4f0479c9050" providerId="ADAL" clId="{50EF3922-C46A-412B-BD1C-408BA565136B}" dt="2020-05-11T11:36:06.810" v="9366" actId="1589"/>
        <pc:sldMkLst>
          <pc:docMk/>
          <pc:sldMk cId="2830231515" sldId="276"/>
        </pc:sldMkLst>
      </pc:sldChg>
      <pc:sldChg chg="addSp delSp delDesignElem">
        <pc:chgData name="Alexis Villamayor" userId="1ae08d78-cf63-4b1c-b2de-e4f0479c9050" providerId="ADAL" clId="{50EF3922-C46A-412B-BD1C-408BA565136B}" dt="2020-05-07T16:47:51.038" v="831"/>
        <pc:sldMkLst>
          <pc:docMk/>
          <pc:sldMk cId="3025362118" sldId="277"/>
        </pc:sldMkLst>
        <pc:spChg chg="add del">
          <ac:chgData name="Alexis Villamayor" userId="1ae08d78-cf63-4b1c-b2de-e4f0479c9050" providerId="ADAL" clId="{50EF3922-C46A-412B-BD1C-408BA565136B}" dt="2020-05-07T16:47:51.038" v="831"/>
          <ac:spMkLst>
            <pc:docMk/>
            <pc:sldMk cId="3025362118" sldId="277"/>
            <ac:spMk id="15" creationId="{E02F3C71-C981-4614-98EA-D6C494F8091E}"/>
          </ac:spMkLst>
        </pc:spChg>
      </pc:sldChg>
      <pc:sldChg chg="modSp">
        <pc:chgData name="Alexis Villamayor" userId="1ae08d78-cf63-4b1c-b2de-e4f0479c9050" providerId="ADAL" clId="{50EF3922-C46A-412B-BD1C-408BA565136B}" dt="2020-05-11T12:33:23.024" v="9590" actId="20577"/>
        <pc:sldMkLst>
          <pc:docMk/>
          <pc:sldMk cId="519823713" sldId="278"/>
        </pc:sldMkLst>
        <pc:spChg chg="mod">
          <ac:chgData name="Alexis Villamayor" userId="1ae08d78-cf63-4b1c-b2de-e4f0479c9050" providerId="ADAL" clId="{50EF3922-C46A-412B-BD1C-408BA565136B}" dt="2020-05-11T12:33:23.024" v="9590" actId="20577"/>
          <ac:spMkLst>
            <pc:docMk/>
            <pc:sldMk cId="519823713" sldId="278"/>
            <ac:spMk id="5" creationId="{DE2CFAE6-F6C6-4265-96CA-6D8BEEF4B734}"/>
          </ac:spMkLst>
        </pc:spChg>
      </pc:sldChg>
      <pc:sldChg chg="addSp delSp delDesignElem">
        <pc:chgData name="Alexis Villamayor" userId="1ae08d78-cf63-4b1c-b2de-e4f0479c9050" providerId="ADAL" clId="{50EF3922-C46A-412B-BD1C-408BA565136B}" dt="2020-05-07T16:47:51.038" v="831"/>
        <pc:sldMkLst>
          <pc:docMk/>
          <pc:sldMk cId="4068825703" sldId="280"/>
        </pc:sldMkLst>
        <pc:spChg chg="add del">
          <ac:chgData name="Alexis Villamayor" userId="1ae08d78-cf63-4b1c-b2de-e4f0479c9050" providerId="ADAL" clId="{50EF3922-C46A-412B-BD1C-408BA565136B}" dt="2020-05-07T16:47:51.038" v="831"/>
          <ac:spMkLst>
            <pc:docMk/>
            <pc:sldMk cId="4068825703" sldId="280"/>
            <ac:spMk id="6" creationId="{2A8AA5BC-4F7A-4226-8F99-6D824B226A97}"/>
          </ac:spMkLst>
        </pc:spChg>
        <pc:spChg chg="add del">
          <ac:chgData name="Alexis Villamayor" userId="1ae08d78-cf63-4b1c-b2de-e4f0479c9050" providerId="ADAL" clId="{50EF3922-C46A-412B-BD1C-408BA565136B}" dt="2020-05-07T16:47:51.038" v="831"/>
          <ac:spMkLst>
            <pc:docMk/>
            <pc:sldMk cId="4068825703" sldId="280"/>
            <ac:spMk id="12" creationId="{3E5445C6-DD42-4979-86FF-03730E8C6DB0}"/>
          </ac:spMkLst>
        </pc:spChg>
        <pc:cxnChg chg="add del">
          <ac:chgData name="Alexis Villamayor" userId="1ae08d78-cf63-4b1c-b2de-e4f0479c9050" providerId="ADAL" clId="{50EF3922-C46A-412B-BD1C-408BA565136B}" dt="2020-05-07T16:47:51.038" v="831"/>
          <ac:cxnSpMkLst>
            <pc:docMk/>
            <pc:sldMk cId="4068825703" sldId="280"/>
            <ac:cxnSpMk id="13" creationId="{45000665-DFC7-417E-8FD7-516A0F15C975}"/>
          </ac:cxnSpMkLst>
        </pc:cxnChg>
      </pc:sldChg>
      <pc:sldChg chg="addSp delSp delDesignElem">
        <pc:chgData name="Alexis Villamayor" userId="1ae08d78-cf63-4b1c-b2de-e4f0479c9050" providerId="ADAL" clId="{50EF3922-C46A-412B-BD1C-408BA565136B}" dt="2020-05-07T16:47:51.038" v="831"/>
        <pc:sldMkLst>
          <pc:docMk/>
          <pc:sldMk cId="2308323697" sldId="281"/>
        </pc:sldMkLst>
        <pc:spChg chg="add del">
          <ac:chgData name="Alexis Villamayor" userId="1ae08d78-cf63-4b1c-b2de-e4f0479c9050" providerId="ADAL" clId="{50EF3922-C46A-412B-BD1C-408BA565136B}" dt="2020-05-07T16:47:51.038" v="831"/>
          <ac:spMkLst>
            <pc:docMk/>
            <pc:sldMk cId="2308323697" sldId="281"/>
            <ac:spMk id="6" creationId="{2A8AA5BC-4F7A-4226-8F99-6D824B226A97}"/>
          </ac:spMkLst>
        </pc:spChg>
        <pc:spChg chg="add del">
          <ac:chgData name="Alexis Villamayor" userId="1ae08d78-cf63-4b1c-b2de-e4f0479c9050" providerId="ADAL" clId="{50EF3922-C46A-412B-BD1C-408BA565136B}" dt="2020-05-07T16:47:51.038" v="831"/>
          <ac:spMkLst>
            <pc:docMk/>
            <pc:sldMk cId="2308323697" sldId="281"/>
            <ac:spMk id="12" creationId="{3E5445C6-DD42-4979-86FF-03730E8C6DB0}"/>
          </ac:spMkLst>
        </pc:spChg>
        <pc:cxnChg chg="add del">
          <ac:chgData name="Alexis Villamayor" userId="1ae08d78-cf63-4b1c-b2de-e4f0479c9050" providerId="ADAL" clId="{50EF3922-C46A-412B-BD1C-408BA565136B}" dt="2020-05-07T16:47:51.038" v="831"/>
          <ac:cxnSpMkLst>
            <pc:docMk/>
            <pc:sldMk cId="2308323697" sldId="281"/>
            <ac:cxnSpMk id="13" creationId="{45000665-DFC7-417E-8FD7-516A0F15C975}"/>
          </ac:cxnSpMkLst>
        </pc:cxnChg>
      </pc:sldChg>
      <pc:sldChg chg="addSp delSp modSp delDesignElem">
        <pc:chgData name="Alexis Villamayor" userId="1ae08d78-cf63-4b1c-b2de-e4f0479c9050" providerId="ADAL" clId="{50EF3922-C46A-412B-BD1C-408BA565136B}" dt="2020-05-07T16:47:51.038" v="831"/>
        <pc:sldMkLst>
          <pc:docMk/>
          <pc:sldMk cId="916810685" sldId="283"/>
        </pc:sldMkLst>
        <pc:spChg chg="mod">
          <ac:chgData name="Alexis Villamayor" userId="1ae08d78-cf63-4b1c-b2de-e4f0479c9050" providerId="ADAL" clId="{50EF3922-C46A-412B-BD1C-408BA565136B}" dt="2020-05-06T20:23:44.231" v="116" actId="20577"/>
          <ac:spMkLst>
            <pc:docMk/>
            <pc:sldMk cId="916810685" sldId="283"/>
            <ac:spMk id="2" creationId="{00000000-0000-0000-0000-000000000000}"/>
          </ac:spMkLst>
        </pc:spChg>
        <pc:spChg chg="add del">
          <ac:chgData name="Alexis Villamayor" userId="1ae08d78-cf63-4b1c-b2de-e4f0479c9050" providerId="ADAL" clId="{50EF3922-C46A-412B-BD1C-408BA565136B}" dt="2020-05-07T16:47:51.038" v="831"/>
          <ac:spMkLst>
            <pc:docMk/>
            <pc:sldMk cId="916810685" sldId="283"/>
            <ac:spMk id="6" creationId="{2A8AA5BC-4F7A-4226-8F99-6D824B226A97}"/>
          </ac:spMkLst>
        </pc:spChg>
        <pc:spChg chg="add del">
          <ac:chgData name="Alexis Villamayor" userId="1ae08d78-cf63-4b1c-b2de-e4f0479c9050" providerId="ADAL" clId="{50EF3922-C46A-412B-BD1C-408BA565136B}" dt="2020-05-07T16:47:51.038" v="831"/>
          <ac:spMkLst>
            <pc:docMk/>
            <pc:sldMk cId="916810685" sldId="283"/>
            <ac:spMk id="12" creationId="{3E5445C6-DD42-4979-86FF-03730E8C6DB0}"/>
          </ac:spMkLst>
        </pc:spChg>
        <pc:cxnChg chg="add del">
          <ac:chgData name="Alexis Villamayor" userId="1ae08d78-cf63-4b1c-b2de-e4f0479c9050" providerId="ADAL" clId="{50EF3922-C46A-412B-BD1C-408BA565136B}" dt="2020-05-07T16:47:51.038" v="831"/>
          <ac:cxnSpMkLst>
            <pc:docMk/>
            <pc:sldMk cId="916810685" sldId="283"/>
            <ac:cxnSpMk id="13" creationId="{45000665-DFC7-417E-8FD7-516A0F15C975}"/>
          </ac:cxnSpMkLst>
        </pc:cxnChg>
      </pc:sldChg>
      <pc:sldChg chg="modSp addCm modCm">
        <pc:chgData name="Alexis Villamayor" userId="1ae08d78-cf63-4b1c-b2de-e4f0479c9050" providerId="ADAL" clId="{50EF3922-C46A-412B-BD1C-408BA565136B}" dt="2020-05-11T12:13:11.649" v="9579"/>
        <pc:sldMkLst>
          <pc:docMk/>
          <pc:sldMk cId="2944578207" sldId="284"/>
        </pc:sldMkLst>
        <pc:spChg chg="mod">
          <ac:chgData name="Alexis Villamayor" userId="1ae08d78-cf63-4b1c-b2de-e4f0479c9050" providerId="ADAL" clId="{50EF3922-C46A-412B-BD1C-408BA565136B}" dt="2020-05-11T12:12:42.132" v="9578" actId="20577"/>
          <ac:spMkLst>
            <pc:docMk/>
            <pc:sldMk cId="2944578207" sldId="284"/>
            <ac:spMk id="8" creationId="{DA3E5D94-58EA-45C7-BEC8-2BA36EFE03C3}"/>
          </ac:spMkLst>
        </pc:spChg>
      </pc:sldChg>
      <pc:sldChg chg="addSp modSp">
        <pc:chgData name="Alexis Villamayor" userId="1ae08d78-cf63-4b1c-b2de-e4f0479c9050" providerId="ADAL" clId="{50EF3922-C46A-412B-BD1C-408BA565136B}" dt="2020-05-05T21:17:54.355" v="90" actId="1076"/>
        <pc:sldMkLst>
          <pc:docMk/>
          <pc:sldMk cId="3375758406" sldId="287"/>
        </pc:sldMkLst>
        <pc:spChg chg="add mod">
          <ac:chgData name="Alexis Villamayor" userId="1ae08d78-cf63-4b1c-b2de-e4f0479c9050" providerId="ADAL" clId="{50EF3922-C46A-412B-BD1C-408BA565136B}" dt="2020-05-05T21:14:44.246" v="71" actId="20577"/>
          <ac:spMkLst>
            <pc:docMk/>
            <pc:sldMk cId="3375758406" sldId="287"/>
            <ac:spMk id="4" creationId="{246AE1B7-E9B0-4508-B259-D65646F0A9D0}"/>
          </ac:spMkLst>
        </pc:spChg>
        <pc:spChg chg="add mod">
          <ac:chgData name="Alexis Villamayor" userId="1ae08d78-cf63-4b1c-b2de-e4f0479c9050" providerId="ADAL" clId="{50EF3922-C46A-412B-BD1C-408BA565136B}" dt="2020-05-05T21:16:07.797" v="85" actId="14100"/>
          <ac:spMkLst>
            <pc:docMk/>
            <pc:sldMk cId="3375758406" sldId="287"/>
            <ac:spMk id="5" creationId="{266F5904-E694-4F1D-82E9-6FEFCAF55304}"/>
          </ac:spMkLst>
        </pc:spChg>
        <pc:spChg chg="add mod">
          <ac:chgData name="Alexis Villamayor" userId="1ae08d78-cf63-4b1c-b2de-e4f0479c9050" providerId="ADAL" clId="{50EF3922-C46A-412B-BD1C-408BA565136B}" dt="2020-05-05T21:16:40.175" v="87" actId="1076"/>
          <ac:spMkLst>
            <pc:docMk/>
            <pc:sldMk cId="3375758406" sldId="287"/>
            <ac:spMk id="8" creationId="{E2EEFE3B-77CB-4B24-9866-9E8809F268B2}"/>
          </ac:spMkLst>
        </pc:spChg>
        <pc:spChg chg="add mod">
          <ac:chgData name="Alexis Villamayor" userId="1ae08d78-cf63-4b1c-b2de-e4f0479c9050" providerId="ADAL" clId="{50EF3922-C46A-412B-BD1C-408BA565136B}" dt="2020-05-05T21:17:54.355" v="90" actId="1076"/>
          <ac:spMkLst>
            <pc:docMk/>
            <pc:sldMk cId="3375758406" sldId="287"/>
            <ac:spMk id="9" creationId="{4B7BACAD-07DD-44C5-86DF-86B5B1D1A6BD}"/>
          </ac:spMkLst>
        </pc:spChg>
        <pc:picChg chg="add mod">
          <ac:chgData name="Alexis Villamayor" userId="1ae08d78-cf63-4b1c-b2de-e4f0479c9050" providerId="ADAL" clId="{50EF3922-C46A-412B-BD1C-408BA565136B}" dt="2020-05-05T21:15:55.068" v="83" actId="1076"/>
          <ac:picMkLst>
            <pc:docMk/>
            <pc:sldMk cId="3375758406" sldId="287"/>
            <ac:picMk id="3" creationId="{203E5509-4423-446D-8F35-DE46E70239ED}"/>
          </ac:picMkLst>
        </pc:picChg>
        <pc:picChg chg="mod">
          <ac:chgData name="Alexis Villamayor" userId="1ae08d78-cf63-4b1c-b2de-e4f0479c9050" providerId="ADAL" clId="{50EF3922-C46A-412B-BD1C-408BA565136B}" dt="2020-05-05T21:16:55.377" v="88" actId="1076"/>
          <ac:picMkLst>
            <pc:docMk/>
            <pc:sldMk cId="3375758406" sldId="287"/>
            <ac:picMk id="6" creationId="{2F25C2E5-3BC5-4479-AF58-119660D5BFCF}"/>
          </ac:picMkLst>
        </pc:picChg>
        <pc:picChg chg="add mod">
          <ac:chgData name="Alexis Villamayor" userId="1ae08d78-cf63-4b1c-b2de-e4f0479c9050" providerId="ADAL" clId="{50EF3922-C46A-412B-BD1C-408BA565136B}" dt="2020-05-05T21:15:34.465" v="80" actId="1076"/>
          <ac:picMkLst>
            <pc:docMk/>
            <pc:sldMk cId="3375758406" sldId="287"/>
            <ac:picMk id="7" creationId="{68E1006F-32AD-4496-A4C4-8D309EC4647E}"/>
          </ac:picMkLst>
        </pc:picChg>
      </pc:sldChg>
      <pc:sldChg chg="addSp delSp modSp mod setBg setClrOvrMap delDesignElem">
        <pc:chgData name="Alexis Villamayor" userId="1ae08d78-cf63-4b1c-b2de-e4f0479c9050" providerId="ADAL" clId="{50EF3922-C46A-412B-BD1C-408BA565136B}" dt="2020-05-08T22:27:46.509" v="8279" actId="478"/>
        <pc:sldMkLst>
          <pc:docMk/>
          <pc:sldMk cId="1715770535" sldId="288"/>
        </pc:sldMkLst>
        <pc:spChg chg="mod">
          <ac:chgData name="Alexis Villamayor" userId="1ae08d78-cf63-4b1c-b2de-e4f0479c9050" providerId="ADAL" clId="{50EF3922-C46A-412B-BD1C-408BA565136B}" dt="2020-05-07T16:46:15.169" v="764" actId="26606"/>
          <ac:spMkLst>
            <pc:docMk/>
            <pc:sldMk cId="1715770535" sldId="288"/>
            <ac:spMk id="2" creationId="{6418DA0D-F1DF-45CB-A8E7-401D930E2438}"/>
          </ac:spMkLst>
        </pc:spChg>
        <pc:spChg chg="add del mod">
          <ac:chgData name="Alexis Villamayor" userId="1ae08d78-cf63-4b1c-b2de-e4f0479c9050" providerId="ADAL" clId="{50EF3922-C46A-412B-BD1C-408BA565136B}" dt="2020-05-06T20:42:13.236" v="577" actId="26606"/>
          <ac:spMkLst>
            <pc:docMk/>
            <pc:sldMk cId="1715770535" sldId="288"/>
            <ac:spMk id="3" creationId="{D4966F24-19EA-455C-B006-980036C1529B}"/>
          </ac:spMkLst>
        </pc:spChg>
        <pc:spChg chg="add del">
          <ac:chgData name="Alexis Villamayor" userId="1ae08d78-cf63-4b1c-b2de-e4f0479c9050" providerId="ADAL" clId="{50EF3922-C46A-412B-BD1C-408BA565136B}" dt="2020-05-07T16:46:15.169" v="764" actId="26606"/>
          <ac:spMkLst>
            <pc:docMk/>
            <pc:sldMk cId="1715770535" sldId="288"/>
            <ac:spMk id="6" creationId="{C5278130-DFE0-457B-8698-88DF69019DDE}"/>
          </ac:spMkLst>
        </pc:spChg>
        <pc:spChg chg="add del">
          <ac:chgData name="Alexis Villamayor" userId="1ae08d78-cf63-4b1c-b2de-e4f0479c9050" providerId="ADAL" clId="{50EF3922-C46A-412B-BD1C-408BA565136B}" dt="2020-05-07T16:46:15.169" v="764" actId="26606"/>
          <ac:spMkLst>
            <pc:docMk/>
            <pc:sldMk cId="1715770535" sldId="288"/>
            <ac:spMk id="8" creationId="{2F99531B-1681-4D6E-BECB-18325B33A618}"/>
          </ac:spMkLst>
        </pc:spChg>
        <pc:spChg chg="add del">
          <ac:chgData name="Alexis Villamayor" userId="1ae08d78-cf63-4b1c-b2de-e4f0479c9050" providerId="ADAL" clId="{50EF3922-C46A-412B-BD1C-408BA565136B}" dt="2020-05-06T20:40:48.166" v="573" actId="26606"/>
          <ac:spMkLst>
            <pc:docMk/>
            <pc:sldMk cId="1715770535" sldId="288"/>
            <ac:spMk id="10" creationId="{08E89D5E-1885-4160-AC77-CC471DD1D0DB}"/>
          </ac:spMkLst>
        </pc:spChg>
        <pc:spChg chg="add del">
          <ac:chgData name="Alexis Villamayor" userId="1ae08d78-cf63-4b1c-b2de-e4f0479c9050" providerId="ADAL" clId="{50EF3922-C46A-412B-BD1C-408BA565136B}" dt="2020-05-07T16:46:15.169" v="764" actId="26606"/>
          <ac:spMkLst>
            <pc:docMk/>
            <pc:sldMk cId="1715770535" sldId="288"/>
            <ac:spMk id="14" creationId="{FDB7B31F-190B-4202-AEA5-3B71EC94FA5F}"/>
          </ac:spMkLst>
        </pc:spChg>
        <pc:spChg chg="add mod ord">
          <ac:chgData name="Alexis Villamayor" userId="1ae08d78-cf63-4b1c-b2de-e4f0479c9050" providerId="ADAL" clId="{50EF3922-C46A-412B-BD1C-408BA565136B}" dt="2020-05-07T16:46:15.169" v="764" actId="26606"/>
          <ac:spMkLst>
            <pc:docMk/>
            <pc:sldMk cId="1715770535" sldId="288"/>
            <ac:spMk id="15" creationId="{737874E9-9A8D-48F5-AB5E-840D4D3CF1BC}"/>
          </ac:spMkLst>
        </pc:spChg>
        <pc:spChg chg="add del">
          <ac:chgData name="Alexis Villamayor" userId="1ae08d78-cf63-4b1c-b2de-e4f0479c9050" providerId="ADAL" clId="{50EF3922-C46A-412B-BD1C-408BA565136B}" dt="2020-05-07T16:46:15.169" v="764" actId="26606"/>
          <ac:spMkLst>
            <pc:docMk/>
            <pc:sldMk cId="1715770535" sldId="288"/>
            <ac:spMk id="16" creationId="{453C67DF-7782-4E57-AB9B-F1B4811AD8FE}"/>
          </ac:spMkLst>
        </pc:spChg>
        <pc:spChg chg="add del">
          <ac:chgData name="Alexis Villamayor" userId="1ae08d78-cf63-4b1c-b2de-e4f0479c9050" providerId="ADAL" clId="{50EF3922-C46A-412B-BD1C-408BA565136B}" dt="2020-05-07T16:45:55.396" v="759" actId="26606"/>
          <ac:spMkLst>
            <pc:docMk/>
            <pc:sldMk cId="1715770535" sldId="288"/>
            <ac:spMk id="22" creationId="{122F9423-F4B1-45D4-8445-E9991ECCBCCF}"/>
          </ac:spMkLst>
        </pc:spChg>
        <pc:spChg chg="add del">
          <ac:chgData name="Alexis Villamayor" userId="1ae08d78-cf63-4b1c-b2de-e4f0479c9050" providerId="ADAL" clId="{50EF3922-C46A-412B-BD1C-408BA565136B}" dt="2020-05-07T16:47:51.038" v="831"/>
          <ac:spMkLst>
            <pc:docMk/>
            <pc:sldMk cId="1715770535" sldId="288"/>
            <ac:spMk id="24" creationId="{B819A166-7571-4003-A6B8-B62034C3ED30}"/>
          </ac:spMkLst>
        </pc:spChg>
        <pc:spChg chg="add del">
          <ac:chgData name="Alexis Villamayor" userId="1ae08d78-cf63-4b1c-b2de-e4f0479c9050" providerId="ADAL" clId="{50EF3922-C46A-412B-BD1C-408BA565136B}" dt="2020-05-07T16:45:19.627" v="753" actId="26606"/>
          <ac:spMkLst>
            <pc:docMk/>
            <pc:sldMk cId="1715770535" sldId="288"/>
            <ac:spMk id="25" creationId="{122F9423-F4B1-45D4-8445-E9991ECCBCCF}"/>
          </ac:spMkLst>
        </pc:spChg>
        <pc:spChg chg="add del">
          <ac:chgData name="Alexis Villamayor" userId="1ae08d78-cf63-4b1c-b2de-e4f0479c9050" providerId="ADAL" clId="{50EF3922-C46A-412B-BD1C-408BA565136B}" dt="2020-05-07T16:46:02.692" v="761" actId="26606"/>
          <ac:spMkLst>
            <pc:docMk/>
            <pc:sldMk cId="1715770535" sldId="288"/>
            <ac:spMk id="31" creationId="{122F9423-F4B1-45D4-8445-E9991ECCBCCF}"/>
          </ac:spMkLst>
        </pc:spChg>
        <pc:grpChg chg="add del">
          <ac:chgData name="Alexis Villamayor" userId="1ae08d78-cf63-4b1c-b2de-e4f0479c9050" providerId="ADAL" clId="{50EF3922-C46A-412B-BD1C-408BA565136B}" dt="2020-05-07T16:45:55.396" v="759" actId="26606"/>
          <ac:grpSpMkLst>
            <pc:docMk/>
            <pc:sldMk cId="1715770535" sldId="288"/>
            <ac:grpSpMk id="23" creationId="{770AE191-D2EA-45C9-A44D-830C188F74CB}"/>
          </ac:grpSpMkLst>
        </pc:grpChg>
        <pc:grpChg chg="add del">
          <ac:chgData name="Alexis Villamayor" userId="1ae08d78-cf63-4b1c-b2de-e4f0479c9050" providerId="ADAL" clId="{50EF3922-C46A-412B-BD1C-408BA565136B}" dt="2020-05-07T16:45:19.627" v="753" actId="26606"/>
          <ac:grpSpMkLst>
            <pc:docMk/>
            <pc:sldMk cId="1715770535" sldId="288"/>
            <ac:grpSpMk id="27" creationId="{770AE191-D2EA-45C9-A44D-830C188F74CB}"/>
          </ac:grpSpMkLst>
        </pc:grpChg>
        <pc:grpChg chg="add del">
          <ac:chgData name="Alexis Villamayor" userId="1ae08d78-cf63-4b1c-b2de-e4f0479c9050" providerId="ADAL" clId="{50EF3922-C46A-412B-BD1C-408BA565136B}" dt="2020-05-07T16:46:02.692" v="761" actId="26606"/>
          <ac:grpSpMkLst>
            <pc:docMk/>
            <pc:sldMk cId="1715770535" sldId="288"/>
            <ac:grpSpMk id="32" creationId="{770AE191-D2EA-45C9-A44D-830C188F74CB}"/>
          </ac:grpSpMkLst>
        </pc:grpChg>
        <pc:graphicFrameChg chg="add del mod">
          <ac:chgData name="Alexis Villamayor" userId="1ae08d78-cf63-4b1c-b2de-e4f0479c9050" providerId="ADAL" clId="{50EF3922-C46A-412B-BD1C-408BA565136B}" dt="2020-05-07T16:44:44.762" v="751" actId="1032"/>
          <ac:graphicFrameMkLst>
            <pc:docMk/>
            <pc:sldMk cId="1715770535" sldId="288"/>
            <ac:graphicFrameMk id="4" creationId="{79A0407B-D134-48A1-ADF9-6D87FCE45570}"/>
          </ac:graphicFrameMkLst>
        </pc:graphicFrameChg>
        <pc:graphicFrameChg chg="add del">
          <ac:chgData name="Alexis Villamayor" userId="1ae08d78-cf63-4b1c-b2de-e4f0479c9050" providerId="ADAL" clId="{50EF3922-C46A-412B-BD1C-408BA565136B}" dt="2020-05-06T20:36:12.909" v="556" actId="26606"/>
          <ac:graphicFrameMkLst>
            <pc:docMk/>
            <pc:sldMk cId="1715770535" sldId="288"/>
            <ac:graphicFrameMk id="5" creationId="{204D09E8-C118-49C7-8968-3364A8C56DE2}"/>
          </ac:graphicFrameMkLst>
        </pc:graphicFrameChg>
        <pc:graphicFrameChg chg="add del mod">
          <ac:chgData name="Alexis Villamayor" userId="1ae08d78-cf63-4b1c-b2de-e4f0479c9050" providerId="ADAL" clId="{50EF3922-C46A-412B-BD1C-408BA565136B}" dt="2020-05-06T20:40:48.166" v="573" actId="26606"/>
          <ac:graphicFrameMkLst>
            <pc:docMk/>
            <pc:sldMk cId="1715770535" sldId="288"/>
            <ac:graphicFrameMk id="7" creationId="{6B062263-D239-4D10-9971-2BAA24284CF6}"/>
          </ac:graphicFrameMkLst>
        </pc:graphicFrameChg>
        <pc:graphicFrameChg chg="add mod modGraphic">
          <ac:chgData name="Alexis Villamayor" userId="1ae08d78-cf63-4b1c-b2de-e4f0479c9050" providerId="ADAL" clId="{50EF3922-C46A-412B-BD1C-408BA565136B}" dt="2020-05-08T22:27:46.509" v="8279" actId="478"/>
          <ac:graphicFrameMkLst>
            <pc:docMk/>
            <pc:sldMk cId="1715770535" sldId="288"/>
            <ac:graphicFrameMk id="9" creationId="{F170C375-235D-4427-A823-5CA2FF25B030}"/>
          </ac:graphicFrameMkLst>
        </pc:graphicFrameChg>
        <pc:cxnChg chg="add del">
          <ac:chgData name="Alexis Villamayor" userId="1ae08d78-cf63-4b1c-b2de-e4f0479c9050" providerId="ADAL" clId="{50EF3922-C46A-412B-BD1C-408BA565136B}" dt="2020-05-06T20:40:48.166" v="573" actId="26606"/>
          <ac:cxnSpMkLst>
            <pc:docMk/>
            <pc:sldMk cId="1715770535" sldId="288"/>
            <ac:cxnSpMk id="12" creationId="{EC15C128-8E68-44BD-BF94-FBA9CA4B0309}"/>
          </ac:cxnSpMkLst>
        </pc:cxnChg>
        <pc:cxnChg chg="add del">
          <ac:chgData name="Alexis Villamayor" userId="1ae08d78-cf63-4b1c-b2de-e4f0479c9050" providerId="ADAL" clId="{50EF3922-C46A-412B-BD1C-408BA565136B}" dt="2020-05-07T16:46:15.169" v="764" actId="26606"/>
          <ac:cxnSpMkLst>
            <pc:docMk/>
            <pc:sldMk cId="1715770535" sldId="288"/>
            <ac:cxnSpMk id="18" creationId="{B03A5AE3-BD30-455C-842B-7626C8BEF097}"/>
          </ac:cxnSpMkLst>
        </pc:cxnChg>
        <pc:cxnChg chg="add del">
          <ac:chgData name="Alexis Villamayor" userId="1ae08d78-cf63-4b1c-b2de-e4f0479c9050" providerId="ADAL" clId="{50EF3922-C46A-412B-BD1C-408BA565136B}" dt="2020-05-07T16:46:15.169" v="764" actId="26606"/>
          <ac:cxnSpMkLst>
            <pc:docMk/>
            <pc:sldMk cId="1715770535" sldId="288"/>
            <ac:cxnSpMk id="20" creationId="{2DBECAA5-1F2D-470D-875C-8F2C2CA3E54B}"/>
          </ac:cxnSpMkLst>
        </pc:cxnChg>
      </pc:sldChg>
      <pc:sldChg chg="addSp delSp modSp add mod ord setBg setClrOvrMap addCm delCm">
        <pc:chgData name="Alexis Villamayor" userId="1ae08d78-cf63-4b1c-b2de-e4f0479c9050" providerId="ADAL" clId="{50EF3922-C46A-412B-BD1C-408BA565136B}" dt="2020-05-08T23:13:01.665" v="8461" actId="14100"/>
        <pc:sldMkLst>
          <pc:docMk/>
          <pc:sldMk cId="3253908383" sldId="289"/>
        </pc:sldMkLst>
        <pc:spChg chg="mod">
          <ac:chgData name="Alexis Villamayor" userId="1ae08d78-cf63-4b1c-b2de-e4f0479c9050" providerId="ADAL" clId="{50EF3922-C46A-412B-BD1C-408BA565136B}" dt="2020-05-06T20:48:05.028" v="616" actId="26606"/>
          <ac:spMkLst>
            <pc:docMk/>
            <pc:sldMk cId="3253908383" sldId="289"/>
            <ac:spMk id="2" creationId="{3297D3C9-A1B3-4879-BBEE-2371766E718C}"/>
          </ac:spMkLst>
        </pc:spChg>
        <pc:spChg chg="add del mod">
          <ac:chgData name="Alexis Villamayor" userId="1ae08d78-cf63-4b1c-b2de-e4f0479c9050" providerId="ADAL" clId="{50EF3922-C46A-412B-BD1C-408BA565136B}" dt="2020-05-08T22:20:19.640" v="7993"/>
          <ac:spMkLst>
            <pc:docMk/>
            <pc:sldMk cId="3253908383" sldId="289"/>
            <ac:spMk id="5" creationId="{5AD0B4D6-B037-4B80-B556-14D8D9BEC855}"/>
          </ac:spMkLst>
        </pc:spChg>
        <pc:spChg chg="add mod">
          <ac:chgData name="Alexis Villamayor" userId="1ae08d78-cf63-4b1c-b2de-e4f0479c9050" providerId="ADAL" clId="{50EF3922-C46A-412B-BD1C-408BA565136B}" dt="2020-05-08T23:10:30.728" v="8446" actId="1076"/>
          <ac:spMkLst>
            <pc:docMk/>
            <pc:sldMk cId="3253908383" sldId="289"/>
            <ac:spMk id="6" creationId="{D1DDDAE3-92F9-49BC-BE70-B0D506A76B72}"/>
          </ac:spMkLst>
        </pc:spChg>
        <pc:spChg chg="add del mod">
          <ac:chgData name="Alexis Villamayor" userId="1ae08d78-cf63-4b1c-b2de-e4f0479c9050" providerId="ADAL" clId="{50EF3922-C46A-412B-BD1C-408BA565136B}" dt="2020-05-08T23:12:01.787" v="8454" actId="478"/>
          <ac:spMkLst>
            <pc:docMk/>
            <pc:sldMk cId="3253908383" sldId="289"/>
            <ac:spMk id="7" creationId="{8AF95130-D182-4FA3-9548-BD548DA51F3C}"/>
          </ac:spMkLst>
        </pc:spChg>
        <pc:spChg chg="mod ord">
          <ac:chgData name="Alexis Villamayor" userId="1ae08d78-cf63-4b1c-b2de-e4f0479c9050" providerId="ADAL" clId="{50EF3922-C46A-412B-BD1C-408BA565136B}" dt="2020-05-08T23:08:18.757" v="8384" actId="20577"/>
          <ac:spMkLst>
            <pc:docMk/>
            <pc:sldMk cId="3253908383" sldId="289"/>
            <ac:spMk id="9" creationId="{0F93E500-1841-4778-9700-4B7A25A09291}"/>
          </ac:spMkLst>
        </pc:spChg>
        <pc:spChg chg="add del">
          <ac:chgData name="Alexis Villamayor" userId="1ae08d78-cf63-4b1c-b2de-e4f0479c9050" providerId="ADAL" clId="{50EF3922-C46A-412B-BD1C-408BA565136B}" dt="2020-05-08T22:20:46.456" v="7995"/>
          <ac:spMkLst>
            <pc:docMk/>
            <pc:sldMk cId="3253908383" sldId="289"/>
            <ac:spMk id="13" creationId="{F326E8FD-93EE-4D87-89BD-90EF53062416}"/>
          </ac:spMkLst>
        </pc:spChg>
        <pc:spChg chg="del mod">
          <ac:chgData name="Alexis Villamayor" userId="1ae08d78-cf63-4b1c-b2de-e4f0479c9050" providerId="ADAL" clId="{50EF3922-C46A-412B-BD1C-408BA565136B}" dt="2020-05-06T21:25:50.924" v="709"/>
          <ac:spMkLst>
            <pc:docMk/>
            <pc:sldMk cId="3253908383" sldId="289"/>
            <ac:spMk id="17" creationId="{0DB7C036-EAA4-4073-9508-FF8C0354E04F}"/>
          </ac:spMkLst>
        </pc:spChg>
        <pc:spChg chg="mod">
          <ac:chgData name="Alexis Villamayor" userId="1ae08d78-cf63-4b1c-b2de-e4f0479c9050" providerId="ADAL" clId="{50EF3922-C46A-412B-BD1C-408BA565136B}" dt="2020-05-06T20:48:05.028" v="616" actId="26606"/>
          <ac:spMkLst>
            <pc:docMk/>
            <pc:sldMk cId="3253908383" sldId="289"/>
            <ac:spMk id="18" creationId="{849FD977-D622-49BC-B839-D6750ECAE971}"/>
          </ac:spMkLst>
        </pc:spChg>
        <pc:spChg chg="add del">
          <ac:chgData name="Alexis Villamayor" userId="1ae08d78-cf63-4b1c-b2de-e4f0479c9050" providerId="ADAL" clId="{50EF3922-C46A-412B-BD1C-408BA565136B}" dt="2020-05-06T20:48:05.028" v="616" actId="26606"/>
          <ac:spMkLst>
            <pc:docMk/>
            <pc:sldMk cId="3253908383" sldId="289"/>
            <ac:spMk id="23" creationId="{98135EBA-B3A3-4F88-BCB1-D0C8E63F47CA}"/>
          </ac:spMkLst>
        </pc:spChg>
        <pc:picChg chg="add mod ord">
          <ac:chgData name="Alexis Villamayor" userId="1ae08d78-cf63-4b1c-b2de-e4f0479c9050" providerId="ADAL" clId="{50EF3922-C46A-412B-BD1C-408BA565136B}" dt="2020-05-06T21:25:35.730" v="703" actId="1076"/>
          <ac:picMkLst>
            <pc:docMk/>
            <pc:sldMk cId="3253908383" sldId="289"/>
            <ac:picMk id="3" creationId="{78929898-F099-45CE-8BAB-AE06A2B9DF9D}"/>
          </ac:picMkLst>
        </pc:picChg>
        <pc:picChg chg="del mod ord">
          <ac:chgData name="Alexis Villamayor" userId="1ae08d78-cf63-4b1c-b2de-e4f0479c9050" providerId="ADAL" clId="{50EF3922-C46A-412B-BD1C-408BA565136B}" dt="2020-05-06T20:48:08.564" v="617" actId="478"/>
          <ac:picMkLst>
            <pc:docMk/>
            <pc:sldMk cId="3253908383" sldId="289"/>
            <ac:picMk id="4" creationId="{14B488BD-078B-48AA-A343-511EC14C2AE7}"/>
          </ac:picMkLst>
        </pc:picChg>
        <pc:picChg chg="del mod ord">
          <ac:chgData name="Alexis Villamayor" userId="1ae08d78-cf63-4b1c-b2de-e4f0479c9050" providerId="ADAL" clId="{50EF3922-C46A-412B-BD1C-408BA565136B}" dt="2020-05-06T20:48:13.213" v="618" actId="478"/>
          <ac:picMkLst>
            <pc:docMk/>
            <pc:sldMk cId="3253908383" sldId="289"/>
            <ac:picMk id="12" creationId="{705CA2BF-CCFC-42E6-A9F8-20667ECDE328}"/>
          </ac:picMkLst>
        </pc:picChg>
        <pc:picChg chg="del mod">
          <ac:chgData name="Alexis Villamayor" userId="1ae08d78-cf63-4b1c-b2de-e4f0479c9050" providerId="ADAL" clId="{50EF3922-C46A-412B-BD1C-408BA565136B}" dt="2020-05-06T20:48:15.621" v="619" actId="478"/>
          <ac:picMkLst>
            <pc:docMk/>
            <pc:sldMk cId="3253908383" sldId="289"/>
            <ac:picMk id="15" creationId="{030FEE3F-ACAE-473D-A44C-A7150D9EC201}"/>
          </ac:picMkLst>
        </pc:picChg>
        <pc:cxnChg chg="add mod">
          <ac:chgData name="Alexis Villamayor" userId="1ae08d78-cf63-4b1c-b2de-e4f0479c9050" providerId="ADAL" clId="{50EF3922-C46A-412B-BD1C-408BA565136B}" dt="2020-05-08T23:13:01.665" v="8461" actId="14100"/>
          <ac:cxnSpMkLst>
            <pc:docMk/>
            <pc:sldMk cId="3253908383" sldId="289"/>
            <ac:cxnSpMk id="10" creationId="{01AAE671-A3E5-480C-A586-763A7AAA9992}"/>
          </ac:cxnSpMkLst>
        </pc:cxnChg>
        <pc:cxnChg chg="add del">
          <ac:chgData name="Alexis Villamayor" userId="1ae08d78-cf63-4b1c-b2de-e4f0479c9050" providerId="ADAL" clId="{50EF3922-C46A-412B-BD1C-408BA565136B}" dt="2020-05-06T20:48:05.028" v="616" actId="26606"/>
          <ac:cxnSpMkLst>
            <pc:docMk/>
            <pc:sldMk cId="3253908383" sldId="289"/>
            <ac:cxnSpMk id="25" creationId="{C19F72C9-562B-4942-927C-2D3E2921D902}"/>
          </ac:cxnSpMkLst>
        </pc:cxnChg>
      </pc:sldChg>
      <pc:sldChg chg="addSp delSp modSp add ord">
        <pc:chgData name="Alexis Villamayor" userId="1ae08d78-cf63-4b1c-b2de-e4f0479c9050" providerId="ADAL" clId="{50EF3922-C46A-412B-BD1C-408BA565136B}" dt="2020-05-08T22:27:10.662" v="8278" actId="113"/>
        <pc:sldMkLst>
          <pc:docMk/>
          <pc:sldMk cId="1051020930" sldId="290"/>
        </pc:sldMkLst>
        <pc:spChg chg="mod">
          <ac:chgData name="Alexis Villamayor" userId="1ae08d78-cf63-4b1c-b2de-e4f0479c9050" providerId="ADAL" clId="{50EF3922-C46A-412B-BD1C-408BA565136B}" dt="2020-05-07T17:40:52.046" v="1425" actId="20577"/>
          <ac:spMkLst>
            <pc:docMk/>
            <pc:sldMk cId="1051020930" sldId="290"/>
            <ac:spMk id="2" creationId="{3297D3C9-A1B3-4879-BBEE-2371766E718C}"/>
          </ac:spMkLst>
        </pc:spChg>
        <pc:spChg chg="mod">
          <ac:chgData name="Alexis Villamayor" userId="1ae08d78-cf63-4b1c-b2de-e4f0479c9050" providerId="ADAL" clId="{50EF3922-C46A-412B-BD1C-408BA565136B}" dt="2020-05-08T14:08:50.845" v="3141" actId="13822"/>
          <ac:spMkLst>
            <pc:docMk/>
            <pc:sldMk cId="1051020930" sldId="290"/>
            <ac:spMk id="4" creationId="{246AE1B7-E9B0-4508-B259-D65646F0A9D0}"/>
          </ac:spMkLst>
        </pc:spChg>
        <pc:spChg chg="del mod">
          <ac:chgData name="Alexis Villamayor" userId="1ae08d78-cf63-4b1c-b2de-e4f0479c9050" providerId="ADAL" clId="{50EF3922-C46A-412B-BD1C-408BA565136B}" dt="2020-05-07T17:41:12.268" v="1430" actId="478"/>
          <ac:spMkLst>
            <pc:docMk/>
            <pc:sldMk cId="1051020930" sldId="290"/>
            <ac:spMk id="5" creationId="{266F5904-E694-4F1D-82E9-6FEFCAF55304}"/>
          </ac:spMkLst>
        </pc:spChg>
        <pc:spChg chg="del">
          <ac:chgData name="Alexis Villamayor" userId="1ae08d78-cf63-4b1c-b2de-e4f0479c9050" providerId="ADAL" clId="{50EF3922-C46A-412B-BD1C-408BA565136B}" dt="2020-05-07T17:41:15.523" v="1431" actId="478"/>
          <ac:spMkLst>
            <pc:docMk/>
            <pc:sldMk cId="1051020930" sldId="290"/>
            <ac:spMk id="8" creationId="{E2EEFE3B-77CB-4B24-9866-9E8809F268B2}"/>
          </ac:spMkLst>
        </pc:spChg>
        <pc:spChg chg="del">
          <ac:chgData name="Alexis Villamayor" userId="1ae08d78-cf63-4b1c-b2de-e4f0479c9050" providerId="ADAL" clId="{50EF3922-C46A-412B-BD1C-408BA565136B}" dt="2020-05-07T17:41:04.475" v="1428" actId="478"/>
          <ac:spMkLst>
            <pc:docMk/>
            <pc:sldMk cId="1051020930" sldId="290"/>
            <ac:spMk id="9" creationId="{4B7BACAD-07DD-44C5-86DF-86B5B1D1A6BD}"/>
          </ac:spMkLst>
        </pc:spChg>
        <pc:spChg chg="add del mod">
          <ac:chgData name="Alexis Villamayor" userId="1ae08d78-cf63-4b1c-b2de-e4f0479c9050" providerId="ADAL" clId="{50EF3922-C46A-412B-BD1C-408BA565136B}" dt="2020-05-08T14:08:27.462" v="3140" actId="27636"/>
          <ac:spMkLst>
            <pc:docMk/>
            <pc:sldMk cId="1051020930" sldId="290"/>
            <ac:spMk id="11" creationId="{B685D18E-5EC0-422A-8692-D9E1CEA9C9F9}"/>
          </ac:spMkLst>
        </pc:spChg>
        <pc:spChg chg="add mod">
          <ac:chgData name="Alexis Villamayor" userId="1ae08d78-cf63-4b1c-b2de-e4f0479c9050" providerId="ADAL" clId="{50EF3922-C46A-412B-BD1C-408BA565136B}" dt="2020-05-08T14:09:01.661" v="3142" actId="1076"/>
          <ac:spMkLst>
            <pc:docMk/>
            <pc:sldMk cId="1051020930" sldId="290"/>
            <ac:spMk id="13" creationId="{69430CBD-AD66-48B6-87CF-28CE74DFE0AB}"/>
          </ac:spMkLst>
        </pc:spChg>
        <pc:spChg chg="add del mod">
          <ac:chgData name="Alexis Villamayor" userId="1ae08d78-cf63-4b1c-b2de-e4f0479c9050" providerId="ADAL" clId="{50EF3922-C46A-412B-BD1C-408BA565136B}" dt="2020-05-08T12:19:39.884" v="2378" actId="478"/>
          <ac:spMkLst>
            <pc:docMk/>
            <pc:sldMk cId="1051020930" sldId="290"/>
            <ac:spMk id="15" creationId="{19C98A72-2169-489A-9082-AF03928B14CD}"/>
          </ac:spMkLst>
        </pc:spChg>
        <pc:spChg chg="add mod">
          <ac:chgData name="Alexis Villamayor" userId="1ae08d78-cf63-4b1c-b2de-e4f0479c9050" providerId="ADAL" clId="{50EF3922-C46A-412B-BD1C-408BA565136B}" dt="2020-05-08T22:27:10.662" v="8278" actId="113"/>
          <ac:spMkLst>
            <pc:docMk/>
            <pc:sldMk cId="1051020930" sldId="290"/>
            <ac:spMk id="16" creationId="{A0A28470-F6AB-40E9-90B0-7B8D74E1A879}"/>
          </ac:spMkLst>
        </pc:spChg>
        <pc:picChg chg="del">
          <ac:chgData name="Alexis Villamayor" userId="1ae08d78-cf63-4b1c-b2de-e4f0479c9050" providerId="ADAL" clId="{50EF3922-C46A-412B-BD1C-408BA565136B}" dt="2020-05-07T17:41:01.879" v="1427" actId="478"/>
          <ac:picMkLst>
            <pc:docMk/>
            <pc:sldMk cId="1051020930" sldId="290"/>
            <ac:picMk id="3" creationId="{203E5509-4423-446D-8F35-DE46E70239ED}"/>
          </ac:picMkLst>
        </pc:picChg>
        <pc:picChg chg="del">
          <ac:chgData name="Alexis Villamayor" userId="1ae08d78-cf63-4b1c-b2de-e4f0479c9050" providerId="ADAL" clId="{50EF3922-C46A-412B-BD1C-408BA565136B}" dt="2020-05-07T17:41:19.068" v="1432" actId="478"/>
          <ac:picMkLst>
            <pc:docMk/>
            <pc:sldMk cId="1051020930" sldId="290"/>
            <ac:picMk id="6" creationId="{2F25C2E5-3BC5-4479-AF58-119660D5BFCF}"/>
          </ac:picMkLst>
        </pc:picChg>
        <pc:picChg chg="del">
          <ac:chgData name="Alexis Villamayor" userId="1ae08d78-cf63-4b1c-b2de-e4f0479c9050" providerId="ADAL" clId="{50EF3922-C46A-412B-BD1C-408BA565136B}" dt="2020-05-07T17:40:59.410" v="1426" actId="478"/>
          <ac:picMkLst>
            <pc:docMk/>
            <pc:sldMk cId="1051020930" sldId="290"/>
            <ac:picMk id="7" creationId="{68E1006F-32AD-4496-A4C4-8D309EC4647E}"/>
          </ac:picMkLst>
        </pc:picChg>
        <pc:picChg chg="add mod">
          <ac:chgData name="Alexis Villamayor" userId="1ae08d78-cf63-4b1c-b2de-e4f0479c9050" providerId="ADAL" clId="{50EF3922-C46A-412B-BD1C-408BA565136B}" dt="2020-05-08T22:19:42.217" v="7992" actId="1076"/>
          <ac:picMkLst>
            <pc:docMk/>
            <pc:sldMk cId="1051020930" sldId="290"/>
            <ac:picMk id="12" creationId="{3BA37398-2D11-40B1-8B75-A8D9B812B7E6}"/>
          </ac:picMkLst>
        </pc:picChg>
      </pc:sldChg>
      <pc:sldChg chg="addSp delSp modSp add">
        <pc:chgData name="Alexis Villamayor" userId="1ae08d78-cf63-4b1c-b2de-e4f0479c9050" providerId="ADAL" clId="{50EF3922-C46A-412B-BD1C-408BA565136B}" dt="2020-05-08T14:06:55.895" v="3132" actId="13822"/>
        <pc:sldMkLst>
          <pc:docMk/>
          <pc:sldMk cId="3608662344" sldId="291"/>
        </pc:sldMkLst>
        <pc:spChg chg="mod">
          <ac:chgData name="Alexis Villamayor" userId="1ae08d78-cf63-4b1c-b2de-e4f0479c9050" providerId="ADAL" clId="{50EF3922-C46A-412B-BD1C-408BA565136B}" dt="2020-05-08T12:45:24.699" v="2534" actId="20577"/>
          <ac:spMkLst>
            <pc:docMk/>
            <pc:sldMk cId="3608662344" sldId="291"/>
            <ac:spMk id="2" creationId="{3297D3C9-A1B3-4879-BBEE-2371766E718C}"/>
          </ac:spMkLst>
        </pc:spChg>
        <pc:spChg chg="add mod">
          <ac:chgData name="Alexis Villamayor" userId="1ae08d78-cf63-4b1c-b2de-e4f0479c9050" providerId="ADAL" clId="{50EF3922-C46A-412B-BD1C-408BA565136B}" dt="2020-05-08T14:06:55.895" v="3132" actId="13822"/>
          <ac:spMkLst>
            <pc:docMk/>
            <pc:sldMk cId="3608662344" sldId="291"/>
            <ac:spMk id="4" creationId="{87D9068C-E6E8-44B2-B1CC-BB87BC0C585C}"/>
          </ac:spMkLst>
        </pc:spChg>
        <pc:spChg chg="del mod">
          <ac:chgData name="Alexis Villamayor" userId="1ae08d78-cf63-4b1c-b2de-e4f0479c9050" providerId="ADAL" clId="{50EF3922-C46A-412B-BD1C-408BA565136B}" dt="2020-05-08T12:24:06.184" v="2453" actId="478"/>
          <ac:spMkLst>
            <pc:docMk/>
            <pc:sldMk cId="3608662344" sldId="291"/>
            <ac:spMk id="9" creationId="{0F93E500-1841-4778-9700-4B7A25A09291}"/>
          </ac:spMkLst>
        </pc:spChg>
        <pc:spChg chg="del mod">
          <ac:chgData name="Alexis Villamayor" userId="1ae08d78-cf63-4b1c-b2de-e4f0479c9050" providerId="ADAL" clId="{50EF3922-C46A-412B-BD1C-408BA565136B}" dt="2020-05-08T13:22:20.582" v="3126" actId="478"/>
          <ac:spMkLst>
            <pc:docMk/>
            <pc:sldMk cId="3608662344" sldId="291"/>
            <ac:spMk id="18" creationId="{849FD977-D622-49BC-B839-D6750ECAE971}"/>
          </ac:spMkLst>
        </pc:spChg>
        <pc:picChg chg="del">
          <ac:chgData name="Alexis Villamayor" userId="1ae08d78-cf63-4b1c-b2de-e4f0479c9050" providerId="ADAL" clId="{50EF3922-C46A-412B-BD1C-408BA565136B}" dt="2020-05-08T12:23:55.717" v="2451" actId="478"/>
          <ac:picMkLst>
            <pc:docMk/>
            <pc:sldMk cId="3608662344" sldId="291"/>
            <ac:picMk id="3" creationId="{78929898-F099-45CE-8BAB-AE06A2B9DF9D}"/>
          </ac:picMkLst>
        </pc:picChg>
        <pc:picChg chg="add mod">
          <ac:chgData name="Alexis Villamayor" userId="1ae08d78-cf63-4b1c-b2de-e4f0479c9050" providerId="ADAL" clId="{50EF3922-C46A-412B-BD1C-408BA565136B}" dt="2020-05-08T14:06:40.765" v="3131" actId="1076"/>
          <ac:picMkLst>
            <pc:docMk/>
            <pc:sldMk cId="3608662344" sldId="291"/>
            <ac:picMk id="5" creationId="{F4CB3889-B253-47FF-89DD-F539EB8BCAA3}"/>
          </ac:picMkLst>
        </pc:picChg>
        <pc:picChg chg="add mod">
          <ac:chgData name="Alexis Villamayor" userId="1ae08d78-cf63-4b1c-b2de-e4f0479c9050" providerId="ADAL" clId="{50EF3922-C46A-412B-BD1C-408BA565136B}" dt="2020-05-08T14:06:37.043" v="3130" actId="1076"/>
          <ac:picMkLst>
            <pc:docMk/>
            <pc:sldMk cId="3608662344" sldId="291"/>
            <ac:picMk id="6" creationId="{14DC893C-6EAE-450A-8EB9-D7FB13DBCE36}"/>
          </ac:picMkLst>
        </pc:picChg>
      </pc:sldChg>
      <pc:sldChg chg="addSp delSp modSp add mod setBg">
        <pc:chgData name="Alexis Villamayor" userId="1ae08d78-cf63-4b1c-b2de-e4f0479c9050" providerId="ADAL" clId="{50EF3922-C46A-412B-BD1C-408BA565136B}" dt="2020-05-08T23:03:16.738" v="8281" actId="14100"/>
        <pc:sldMkLst>
          <pc:docMk/>
          <pc:sldMk cId="838864429" sldId="292"/>
        </pc:sldMkLst>
        <pc:spChg chg="mod">
          <ac:chgData name="Alexis Villamayor" userId="1ae08d78-cf63-4b1c-b2de-e4f0479c9050" providerId="ADAL" clId="{50EF3922-C46A-412B-BD1C-408BA565136B}" dt="2020-05-08T14:13:08.870" v="3146" actId="26606"/>
          <ac:spMkLst>
            <pc:docMk/>
            <pc:sldMk cId="838864429" sldId="292"/>
            <ac:spMk id="2" creationId="{3297D3C9-A1B3-4879-BBEE-2371766E718C}"/>
          </ac:spMkLst>
        </pc:spChg>
        <pc:spChg chg="mod">
          <ac:chgData name="Alexis Villamayor" userId="1ae08d78-cf63-4b1c-b2de-e4f0479c9050" providerId="ADAL" clId="{50EF3922-C46A-412B-BD1C-408BA565136B}" dt="2020-05-08T14:13:51.099" v="3151" actId="14100"/>
          <ac:spMkLst>
            <pc:docMk/>
            <pc:sldMk cId="838864429" sldId="292"/>
            <ac:spMk id="9" creationId="{0F93E500-1841-4778-9700-4B7A25A09291}"/>
          </ac:spMkLst>
        </pc:spChg>
        <pc:spChg chg="add del">
          <ac:chgData name="Alexis Villamayor" userId="1ae08d78-cf63-4b1c-b2de-e4f0479c9050" providerId="ADAL" clId="{50EF3922-C46A-412B-BD1C-408BA565136B}" dt="2020-05-08T14:13:08.870" v="3146" actId="26606"/>
          <ac:spMkLst>
            <pc:docMk/>
            <pc:sldMk cId="838864429" sldId="292"/>
            <ac:spMk id="11" creationId="{AB1038E6-06EF-4DCB-B52E-D3825C50F7C6}"/>
          </ac:spMkLst>
        </pc:spChg>
        <pc:spChg chg="add del">
          <ac:chgData name="Alexis Villamayor" userId="1ae08d78-cf63-4b1c-b2de-e4f0479c9050" providerId="ADAL" clId="{50EF3922-C46A-412B-BD1C-408BA565136B}" dt="2020-05-08T14:13:08.870" v="3146" actId="26606"/>
          <ac:spMkLst>
            <pc:docMk/>
            <pc:sldMk cId="838864429" sldId="292"/>
            <ac:spMk id="14" creationId="{D4993743-B10A-433C-9996-3035D2C3ABC6}"/>
          </ac:spMkLst>
        </pc:spChg>
        <pc:spChg chg="add del">
          <ac:chgData name="Alexis Villamayor" userId="1ae08d78-cf63-4b1c-b2de-e4f0479c9050" providerId="ADAL" clId="{50EF3922-C46A-412B-BD1C-408BA565136B}" dt="2020-05-08T14:13:08.870" v="3146" actId="26606"/>
          <ac:spMkLst>
            <pc:docMk/>
            <pc:sldMk cId="838864429" sldId="292"/>
            <ac:spMk id="16" creationId="{BB3B8946-A0AA-42D4-8A24-639DC6EA170E}"/>
          </ac:spMkLst>
        </pc:spChg>
        <pc:spChg chg="del mod">
          <ac:chgData name="Alexis Villamayor" userId="1ae08d78-cf63-4b1c-b2de-e4f0479c9050" providerId="ADAL" clId="{50EF3922-C46A-412B-BD1C-408BA565136B}" dt="2020-05-08T12:03:35.719" v="2154"/>
          <ac:spMkLst>
            <pc:docMk/>
            <pc:sldMk cId="838864429" sldId="292"/>
            <ac:spMk id="18" creationId="{849FD977-D622-49BC-B839-D6750ECAE971}"/>
          </ac:spMkLst>
        </pc:spChg>
        <pc:spChg chg="add del">
          <ac:chgData name="Alexis Villamayor" userId="1ae08d78-cf63-4b1c-b2de-e4f0479c9050" providerId="ADAL" clId="{50EF3922-C46A-412B-BD1C-408BA565136B}" dt="2020-05-08T14:13:08.870" v="3146" actId="26606"/>
          <ac:spMkLst>
            <pc:docMk/>
            <pc:sldMk cId="838864429" sldId="292"/>
            <ac:spMk id="20" creationId="{5C7EF35C-8B7D-4026-8F09-8B2B2250579B}"/>
          </ac:spMkLst>
        </pc:spChg>
        <pc:spChg chg="add del">
          <ac:chgData name="Alexis Villamayor" userId="1ae08d78-cf63-4b1c-b2de-e4f0479c9050" providerId="ADAL" clId="{50EF3922-C46A-412B-BD1C-408BA565136B}" dt="2020-05-08T14:13:08.870" v="3146" actId="26606"/>
          <ac:spMkLst>
            <pc:docMk/>
            <pc:sldMk cId="838864429" sldId="292"/>
            <ac:spMk id="22" creationId="{5F24A71D-C0A9-49AC-B2D1-5A9EA2BD383E}"/>
          </ac:spMkLst>
        </pc:spChg>
        <pc:spChg chg="add del">
          <ac:chgData name="Alexis Villamayor" userId="1ae08d78-cf63-4b1c-b2de-e4f0479c9050" providerId="ADAL" clId="{50EF3922-C46A-412B-BD1C-408BA565136B}" dt="2020-05-08T14:13:08.870" v="3146" actId="26606"/>
          <ac:spMkLst>
            <pc:docMk/>
            <pc:sldMk cId="838864429" sldId="292"/>
            <ac:spMk id="24" creationId="{14280C55-570C-4284-9850-B2BA33DB6726}"/>
          </ac:spMkLst>
        </pc:spChg>
        <pc:picChg chg="del">
          <ac:chgData name="Alexis Villamayor" userId="1ae08d78-cf63-4b1c-b2de-e4f0479c9050" providerId="ADAL" clId="{50EF3922-C46A-412B-BD1C-408BA565136B}" dt="2020-05-08T12:03:10.838" v="2133" actId="478"/>
          <ac:picMkLst>
            <pc:docMk/>
            <pc:sldMk cId="838864429" sldId="292"/>
            <ac:picMk id="3" creationId="{78929898-F099-45CE-8BAB-AE06A2B9DF9D}"/>
          </ac:picMkLst>
        </pc:picChg>
        <pc:picChg chg="add mod ord">
          <ac:chgData name="Alexis Villamayor" userId="1ae08d78-cf63-4b1c-b2de-e4f0479c9050" providerId="ADAL" clId="{50EF3922-C46A-412B-BD1C-408BA565136B}" dt="2020-05-08T14:14:19.552" v="3154" actId="1076"/>
          <ac:picMkLst>
            <pc:docMk/>
            <pc:sldMk cId="838864429" sldId="292"/>
            <ac:picMk id="4" creationId="{A2ADC253-2B9B-4525-A2F9-8E5CA454EA9B}"/>
          </ac:picMkLst>
        </pc:picChg>
        <pc:picChg chg="add mod">
          <ac:chgData name="Alexis Villamayor" userId="1ae08d78-cf63-4b1c-b2de-e4f0479c9050" providerId="ADAL" clId="{50EF3922-C46A-412B-BD1C-408BA565136B}" dt="2020-05-08T23:03:16.738" v="8281" actId="14100"/>
          <ac:picMkLst>
            <pc:docMk/>
            <pc:sldMk cId="838864429" sldId="292"/>
            <ac:picMk id="5" creationId="{DE8D83A7-C91A-4C2C-9C9A-AD5BD3D99AB2}"/>
          </ac:picMkLst>
        </pc:picChg>
      </pc:sldChg>
      <pc:sldChg chg="addSp delSp modSp add">
        <pc:chgData name="Alexis Villamayor" userId="1ae08d78-cf63-4b1c-b2de-e4f0479c9050" providerId="ADAL" clId="{50EF3922-C46A-412B-BD1C-408BA565136B}" dt="2020-05-08T16:59:13.754" v="4330" actId="255"/>
        <pc:sldMkLst>
          <pc:docMk/>
          <pc:sldMk cId="3354798304" sldId="293"/>
        </pc:sldMkLst>
        <pc:spChg chg="add mod">
          <ac:chgData name="Alexis Villamayor" userId="1ae08d78-cf63-4b1c-b2de-e4f0479c9050" providerId="ADAL" clId="{50EF3922-C46A-412B-BD1C-408BA565136B}" dt="2020-05-08T16:37:29.456" v="3875" actId="1076"/>
          <ac:spMkLst>
            <pc:docMk/>
            <pc:sldMk cId="3354798304" sldId="293"/>
            <ac:spMk id="3" creationId="{DE896EE6-9A8F-4805-8868-65996D9F5C69}"/>
          </ac:spMkLst>
        </pc:spChg>
        <pc:spChg chg="add mod">
          <ac:chgData name="Alexis Villamayor" userId="1ae08d78-cf63-4b1c-b2de-e4f0479c9050" providerId="ADAL" clId="{50EF3922-C46A-412B-BD1C-408BA565136B}" dt="2020-05-08T16:59:13.754" v="4330" actId="255"/>
          <ac:spMkLst>
            <pc:docMk/>
            <pc:sldMk cId="3354798304" sldId="293"/>
            <ac:spMk id="5" creationId="{F86732AD-EA03-49A6-89C6-086056D1B065}"/>
          </ac:spMkLst>
        </pc:spChg>
        <pc:spChg chg="del">
          <ac:chgData name="Alexis Villamayor" userId="1ae08d78-cf63-4b1c-b2de-e4f0479c9050" providerId="ADAL" clId="{50EF3922-C46A-412B-BD1C-408BA565136B}" dt="2020-05-08T16:10:17.250" v="3614" actId="478"/>
          <ac:spMkLst>
            <pc:docMk/>
            <pc:sldMk cId="3354798304" sldId="293"/>
            <ac:spMk id="18" creationId="{849FD977-D622-49BC-B839-D6750ECAE971}"/>
          </ac:spMkLst>
        </pc:spChg>
      </pc:sldChg>
      <pc:sldChg chg="addSp modSp add">
        <pc:chgData name="Alexis Villamayor" userId="1ae08d78-cf63-4b1c-b2de-e4f0479c9050" providerId="ADAL" clId="{50EF3922-C46A-412B-BD1C-408BA565136B}" dt="2020-05-08T17:12:56.627" v="5036" actId="20577"/>
        <pc:sldMkLst>
          <pc:docMk/>
          <pc:sldMk cId="3030836891" sldId="294"/>
        </pc:sldMkLst>
        <pc:spChg chg="mod">
          <ac:chgData name="Alexis Villamayor" userId="1ae08d78-cf63-4b1c-b2de-e4f0479c9050" providerId="ADAL" clId="{50EF3922-C46A-412B-BD1C-408BA565136B}" dt="2020-05-08T16:59:42.593" v="4355" actId="20577"/>
          <ac:spMkLst>
            <pc:docMk/>
            <pc:sldMk cId="3030836891" sldId="294"/>
            <ac:spMk id="2" creationId="{3297D3C9-A1B3-4879-BBEE-2371766E718C}"/>
          </ac:spMkLst>
        </pc:spChg>
        <pc:spChg chg="mod">
          <ac:chgData name="Alexis Villamayor" userId="1ae08d78-cf63-4b1c-b2de-e4f0479c9050" providerId="ADAL" clId="{50EF3922-C46A-412B-BD1C-408BA565136B}" dt="2020-05-08T17:07:08.349" v="4935" actId="1076"/>
          <ac:spMkLst>
            <pc:docMk/>
            <pc:sldMk cId="3030836891" sldId="294"/>
            <ac:spMk id="3" creationId="{DE896EE6-9A8F-4805-8868-65996D9F5C69}"/>
          </ac:spMkLst>
        </pc:spChg>
        <pc:spChg chg="add mod">
          <ac:chgData name="Alexis Villamayor" userId="1ae08d78-cf63-4b1c-b2de-e4f0479c9050" providerId="ADAL" clId="{50EF3922-C46A-412B-BD1C-408BA565136B}" dt="2020-05-08T17:12:56.627" v="5036" actId="20577"/>
          <ac:spMkLst>
            <pc:docMk/>
            <pc:sldMk cId="3030836891" sldId="294"/>
            <ac:spMk id="4" creationId="{E9675AEB-D2F4-4D4B-A2FC-ED2ABF2BE705}"/>
          </ac:spMkLst>
        </pc:spChg>
        <pc:spChg chg="mod">
          <ac:chgData name="Alexis Villamayor" userId="1ae08d78-cf63-4b1c-b2de-e4f0479c9050" providerId="ADAL" clId="{50EF3922-C46A-412B-BD1C-408BA565136B}" dt="2020-05-08T17:06:10.546" v="4884" actId="1076"/>
          <ac:spMkLst>
            <pc:docMk/>
            <pc:sldMk cId="3030836891" sldId="294"/>
            <ac:spMk id="5" creationId="{F86732AD-EA03-49A6-89C6-086056D1B065}"/>
          </ac:spMkLst>
        </pc:spChg>
        <pc:spChg chg="add mod">
          <ac:chgData name="Alexis Villamayor" userId="1ae08d78-cf63-4b1c-b2de-e4f0479c9050" providerId="ADAL" clId="{50EF3922-C46A-412B-BD1C-408BA565136B}" dt="2020-05-08T17:11:41.966" v="4997" actId="255"/>
          <ac:spMkLst>
            <pc:docMk/>
            <pc:sldMk cId="3030836891" sldId="294"/>
            <ac:spMk id="8" creationId="{02D7F528-0AA7-4C09-AF5B-243B52D915F2}"/>
          </ac:spMkLst>
        </pc:spChg>
        <pc:spChg chg="add mod">
          <ac:chgData name="Alexis Villamayor" userId="1ae08d78-cf63-4b1c-b2de-e4f0479c9050" providerId="ADAL" clId="{50EF3922-C46A-412B-BD1C-408BA565136B}" dt="2020-05-08T17:11:35.914" v="4996" actId="255"/>
          <ac:spMkLst>
            <pc:docMk/>
            <pc:sldMk cId="3030836891" sldId="294"/>
            <ac:spMk id="9" creationId="{CE07DC73-8A9D-4FDB-917E-B6D10F0B626B}"/>
          </ac:spMkLst>
        </pc:spChg>
        <pc:picChg chg="add mod">
          <ac:chgData name="Alexis Villamayor" userId="1ae08d78-cf63-4b1c-b2de-e4f0479c9050" providerId="ADAL" clId="{50EF3922-C46A-412B-BD1C-408BA565136B}" dt="2020-05-08T17:09:27.543" v="4984" actId="14100"/>
          <ac:picMkLst>
            <pc:docMk/>
            <pc:sldMk cId="3030836891" sldId="294"/>
            <ac:picMk id="6" creationId="{C7711EB5-FAC9-4338-B802-E056EA6D69EF}"/>
          </ac:picMkLst>
        </pc:picChg>
        <pc:picChg chg="add mod">
          <ac:chgData name="Alexis Villamayor" userId="1ae08d78-cf63-4b1c-b2de-e4f0479c9050" providerId="ADAL" clId="{50EF3922-C46A-412B-BD1C-408BA565136B}" dt="2020-05-08T17:09:39.702" v="4986" actId="14100"/>
          <ac:picMkLst>
            <pc:docMk/>
            <pc:sldMk cId="3030836891" sldId="294"/>
            <ac:picMk id="7" creationId="{AF2928DA-2051-4243-9C05-BDFAAD54D9BC}"/>
          </ac:picMkLst>
        </pc:picChg>
      </pc:sldChg>
      <pc:sldChg chg="addSp delSp modSp add">
        <pc:chgData name="Alexis Villamayor" userId="1ae08d78-cf63-4b1c-b2de-e4f0479c9050" providerId="ADAL" clId="{50EF3922-C46A-412B-BD1C-408BA565136B}" dt="2020-05-08T17:24:08.672" v="5215" actId="108"/>
        <pc:sldMkLst>
          <pc:docMk/>
          <pc:sldMk cId="1282923057" sldId="295"/>
        </pc:sldMkLst>
        <pc:spChg chg="mod">
          <ac:chgData name="Alexis Villamayor" userId="1ae08d78-cf63-4b1c-b2de-e4f0479c9050" providerId="ADAL" clId="{50EF3922-C46A-412B-BD1C-408BA565136B}" dt="2020-05-08T17:18:55.832" v="5050" actId="20577"/>
          <ac:spMkLst>
            <pc:docMk/>
            <pc:sldMk cId="1282923057" sldId="295"/>
            <ac:spMk id="2" creationId="{3297D3C9-A1B3-4879-BBEE-2371766E718C}"/>
          </ac:spMkLst>
        </pc:spChg>
        <pc:spChg chg="del">
          <ac:chgData name="Alexis Villamayor" userId="1ae08d78-cf63-4b1c-b2de-e4f0479c9050" providerId="ADAL" clId="{50EF3922-C46A-412B-BD1C-408BA565136B}" dt="2020-05-08T17:19:47.102" v="5098" actId="478"/>
          <ac:spMkLst>
            <pc:docMk/>
            <pc:sldMk cId="1282923057" sldId="295"/>
            <ac:spMk id="3" creationId="{DE896EE6-9A8F-4805-8868-65996D9F5C69}"/>
          </ac:spMkLst>
        </pc:spChg>
        <pc:spChg chg="mod">
          <ac:chgData name="Alexis Villamayor" userId="1ae08d78-cf63-4b1c-b2de-e4f0479c9050" providerId="ADAL" clId="{50EF3922-C46A-412B-BD1C-408BA565136B}" dt="2020-05-08T17:20:31.224" v="5104" actId="1076"/>
          <ac:spMkLst>
            <pc:docMk/>
            <pc:sldMk cId="1282923057" sldId="295"/>
            <ac:spMk id="4" creationId="{E9675AEB-D2F4-4D4B-A2FC-ED2ABF2BE705}"/>
          </ac:spMkLst>
        </pc:spChg>
        <pc:spChg chg="mod">
          <ac:chgData name="Alexis Villamayor" userId="1ae08d78-cf63-4b1c-b2de-e4f0479c9050" providerId="ADAL" clId="{50EF3922-C46A-412B-BD1C-408BA565136B}" dt="2020-05-08T17:24:08.672" v="5215" actId="108"/>
          <ac:spMkLst>
            <pc:docMk/>
            <pc:sldMk cId="1282923057" sldId="295"/>
            <ac:spMk id="5" creationId="{F86732AD-EA03-49A6-89C6-086056D1B065}"/>
          </ac:spMkLst>
        </pc:spChg>
        <pc:spChg chg="mod">
          <ac:chgData name="Alexis Villamayor" userId="1ae08d78-cf63-4b1c-b2de-e4f0479c9050" providerId="ADAL" clId="{50EF3922-C46A-412B-BD1C-408BA565136B}" dt="2020-05-08T17:22:31.847" v="5164" actId="20577"/>
          <ac:spMkLst>
            <pc:docMk/>
            <pc:sldMk cId="1282923057" sldId="295"/>
            <ac:spMk id="8" creationId="{02D7F528-0AA7-4C09-AF5B-243B52D915F2}"/>
          </ac:spMkLst>
        </pc:spChg>
        <pc:spChg chg="del mod">
          <ac:chgData name="Alexis Villamayor" userId="1ae08d78-cf63-4b1c-b2de-e4f0479c9050" providerId="ADAL" clId="{50EF3922-C46A-412B-BD1C-408BA565136B}" dt="2020-05-08T17:23:01.681" v="5166" actId="478"/>
          <ac:spMkLst>
            <pc:docMk/>
            <pc:sldMk cId="1282923057" sldId="295"/>
            <ac:spMk id="9" creationId="{CE07DC73-8A9D-4FDB-917E-B6D10F0B626B}"/>
          </ac:spMkLst>
        </pc:spChg>
        <pc:picChg chg="del">
          <ac:chgData name="Alexis Villamayor" userId="1ae08d78-cf63-4b1c-b2de-e4f0479c9050" providerId="ADAL" clId="{50EF3922-C46A-412B-BD1C-408BA565136B}" dt="2020-05-08T17:19:51.672" v="5099" actId="478"/>
          <ac:picMkLst>
            <pc:docMk/>
            <pc:sldMk cId="1282923057" sldId="295"/>
            <ac:picMk id="6" creationId="{C7711EB5-FAC9-4338-B802-E056EA6D69EF}"/>
          </ac:picMkLst>
        </pc:picChg>
        <pc:picChg chg="del">
          <ac:chgData name="Alexis Villamayor" userId="1ae08d78-cf63-4b1c-b2de-e4f0479c9050" providerId="ADAL" clId="{50EF3922-C46A-412B-BD1C-408BA565136B}" dt="2020-05-08T17:19:59.792" v="5100" actId="478"/>
          <ac:picMkLst>
            <pc:docMk/>
            <pc:sldMk cId="1282923057" sldId="295"/>
            <ac:picMk id="7" creationId="{AF2928DA-2051-4243-9C05-BDFAAD54D9BC}"/>
          </ac:picMkLst>
        </pc:picChg>
        <pc:picChg chg="add mod">
          <ac:chgData name="Alexis Villamayor" userId="1ae08d78-cf63-4b1c-b2de-e4f0479c9050" providerId="ADAL" clId="{50EF3922-C46A-412B-BD1C-408BA565136B}" dt="2020-05-08T17:20:34.881" v="5105" actId="1076"/>
          <ac:picMkLst>
            <pc:docMk/>
            <pc:sldMk cId="1282923057" sldId="295"/>
            <ac:picMk id="10" creationId="{E13E30E0-5CF9-414B-B41D-7E6C2E3DC26F}"/>
          </ac:picMkLst>
        </pc:picChg>
      </pc:sldChg>
      <pc:sldChg chg="addSp delSp modSp add">
        <pc:chgData name="Alexis Villamayor" userId="1ae08d78-cf63-4b1c-b2de-e4f0479c9050" providerId="ADAL" clId="{50EF3922-C46A-412B-BD1C-408BA565136B}" dt="2020-05-08T17:27:23.454" v="5417" actId="20577"/>
        <pc:sldMkLst>
          <pc:docMk/>
          <pc:sldMk cId="2130786023" sldId="296"/>
        </pc:sldMkLst>
        <pc:spChg chg="mod">
          <ac:chgData name="Alexis Villamayor" userId="1ae08d78-cf63-4b1c-b2de-e4f0479c9050" providerId="ADAL" clId="{50EF3922-C46A-412B-BD1C-408BA565136B}" dt="2020-05-08T17:23:40.152" v="5212"/>
          <ac:spMkLst>
            <pc:docMk/>
            <pc:sldMk cId="2130786023" sldId="296"/>
            <ac:spMk id="5" creationId="{F86732AD-EA03-49A6-89C6-086056D1B065}"/>
          </ac:spMkLst>
        </pc:spChg>
        <pc:spChg chg="mod">
          <ac:chgData name="Alexis Villamayor" userId="1ae08d78-cf63-4b1c-b2de-e4f0479c9050" providerId="ADAL" clId="{50EF3922-C46A-412B-BD1C-408BA565136B}" dt="2020-05-08T17:27:23.454" v="5417" actId="20577"/>
          <ac:spMkLst>
            <pc:docMk/>
            <pc:sldMk cId="2130786023" sldId="296"/>
            <ac:spMk id="8" creationId="{02D7F528-0AA7-4C09-AF5B-243B52D915F2}"/>
          </ac:spMkLst>
        </pc:spChg>
        <pc:picChg chg="add mod">
          <ac:chgData name="Alexis Villamayor" userId="1ae08d78-cf63-4b1c-b2de-e4f0479c9050" providerId="ADAL" clId="{50EF3922-C46A-412B-BD1C-408BA565136B}" dt="2020-05-08T17:27:00.992" v="5399" actId="1076"/>
          <ac:picMkLst>
            <pc:docMk/>
            <pc:sldMk cId="2130786023" sldId="296"/>
            <ac:picMk id="3" creationId="{04DDA711-E38A-4272-AA3E-BE47945B9132}"/>
          </ac:picMkLst>
        </pc:picChg>
        <pc:picChg chg="del">
          <ac:chgData name="Alexis Villamayor" userId="1ae08d78-cf63-4b1c-b2de-e4f0479c9050" providerId="ADAL" clId="{50EF3922-C46A-412B-BD1C-408BA565136B}" dt="2020-05-08T17:24:38.172" v="5217" actId="478"/>
          <ac:picMkLst>
            <pc:docMk/>
            <pc:sldMk cId="2130786023" sldId="296"/>
            <ac:picMk id="10" creationId="{E13E30E0-5CF9-414B-B41D-7E6C2E3DC26F}"/>
          </ac:picMkLst>
        </pc:picChg>
      </pc:sldChg>
      <pc:sldChg chg="addSp delSp modSp add">
        <pc:chgData name="Alexis Villamayor" userId="1ae08d78-cf63-4b1c-b2de-e4f0479c9050" providerId="ADAL" clId="{50EF3922-C46A-412B-BD1C-408BA565136B}" dt="2020-05-08T18:34:40.962" v="7291" actId="207"/>
        <pc:sldMkLst>
          <pc:docMk/>
          <pc:sldMk cId="770021736" sldId="297"/>
        </pc:sldMkLst>
        <pc:spChg chg="mod">
          <ac:chgData name="Alexis Villamayor" userId="1ae08d78-cf63-4b1c-b2de-e4f0479c9050" providerId="ADAL" clId="{50EF3922-C46A-412B-BD1C-408BA565136B}" dt="2020-05-08T18:27:42.292" v="7216" actId="1076"/>
          <ac:spMkLst>
            <pc:docMk/>
            <pc:sldMk cId="770021736" sldId="297"/>
            <ac:spMk id="2" creationId="{3297D3C9-A1B3-4879-BBEE-2371766E718C}"/>
          </ac:spMkLst>
        </pc:spChg>
        <pc:spChg chg="mod">
          <ac:chgData name="Alexis Villamayor" userId="1ae08d78-cf63-4b1c-b2de-e4f0479c9050" providerId="ADAL" clId="{50EF3922-C46A-412B-BD1C-408BA565136B}" dt="2020-05-08T18:26:28.958" v="7208" actId="1076"/>
          <ac:spMkLst>
            <pc:docMk/>
            <pc:sldMk cId="770021736" sldId="297"/>
            <ac:spMk id="4" creationId="{E9675AEB-D2F4-4D4B-A2FC-ED2ABF2BE705}"/>
          </ac:spMkLst>
        </pc:spChg>
        <pc:spChg chg="mod">
          <ac:chgData name="Alexis Villamayor" userId="1ae08d78-cf63-4b1c-b2de-e4f0479c9050" providerId="ADAL" clId="{50EF3922-C46A-412B-BD1C-408BA565136B}" dt="2020-05-08T18:34:26.938" v="7290" actId="207"/>
          <ac:spMkLst>
            <pc:docMk/>
            <pc:sldMk cId="770021736" sldId="297"/>
            <ac:spMk id="5" creationId="{F86732AD-EA03-49A6-89C6-086056D1B065}"/>
          </ac:spMkLst>
        </pc:spChg>
        <pc:spChg chg="mod">
          <ac:chgData name="Alexis Villamayor" userId="1ae08d78-cf63-4b1c-b2de-e4f0479c9050" providerId="ADAL" clId="{50EF3922-C46A-412B-BD1C-408BA565136B}" dt="2020-05-08T18:26:36.812" v="7209" actId="1076"/>
          <ac:spMkLst>
            <pc:docMk/>
            <pc:sldMk cId="770021736" sldId="297"/>
            <ac:spMk id="8" creationId="{02D7F528-0AA7-4C09-AF5B-243B52D915F2}"/>
          </ac:spMkLst>
        </pc:spChg>
        <pc:spChg chg="add mod">
          <ac:chgData name="Alexis Villamayor" userId="1ae08d78-cf63-4b1c-b2de-e4f0479c9050" providerId="ADAL" clId="{50EF3922-C46A-412B-BD1C-408BA565136B}" dt="2020-05-08T18:34:40.962" v="7291" actId="207"/>
          <ac:spMkLst>
            <pc:docMk/>
            <pc:sldMk cId="770021736" sldId="297"/>
            <ac:spMk id="9" creationId="{CF6570AA-CA5F-476E-9B26-8724A7617EB5}"/>
          </ac:spMkLst>
        </pc:spChg>
        <pc:spChg chg="add del mod">
          <ac:chgData name="Alexis Villamayor" userId="1ae08d78-cf63-4b1c-b2de-e4f0479c9050" providerId="ADAL" clId="{50EF3922-C46A-412B-BD1C-408BA565136B}" dt="2020-05-08T18:29:27.091" v="7222" actId="11529"/>
          <ac:spMkLst>
            <pc:docMk/>
            <pc:sldMk cId="770021736" sldId="297"/>
            <ac:spMk id="12" creationId="{7274A761-6DC8-4921-8AF8-B097FAB34292}"/>
          </ac:spMkLst>
        </pc:spChg>
        <pc:spChg chg="add del mod ord">
          <ac:chgData name="Alexis Villamayor" userId="1ae08d78-cf63-4b1c-b2de-e4f0479c9050" providerId="ADAL" clId="{50EF3922-C46A-412B-BD1C-408BA565136B}" dt="2020-05-08T18:33:26.013" v="7285" actId="11529"/>
          <ac:spMkLst>
            <pc:docMk/>
            <pc:sldMk cId="770021736" sldId="297"/>
            <ac:spMk id="13" creationId="{517FFCB8-88CA-4923-A66D-21569D468610}"/>
          </ac:spMkLst>
        </pc:spChg>
        <pc:spChg chg="add mod ord">
          <ac:chgData name="Alexis Villamayor" userId="1ae08d78-cf63-4b1c-b2de-e4f0479c9050" providerId="ADAL" clId="{50EF3922-C46A-412B-BD1C-408BA565136B}" dt="2020-05-08T18:34:09.445" v="7288" actId="207"/>
          <ac:spMkLst>
            <pc:docMk/>
            <pc:sldMk cId="770021736" sldId="297"/>
            <ac:spMk id="14" creationId="{53E239CF-17C3-4AE7-A6FF-610DD37908FE}"/>
          </ac:spMkLst>
        </pc:spChg>
        <pc:picChg chg="del">
          <ac:chgData name="Alexis Villamayor" userId="1ae08d78-cf63-4b1c-b2de-e4f0479c9050" providerId="ADAL" clId="{50EF3922-C46A-412B-BD1C-408BA565136B}" dt="2020-05-08T17:30:25.549" v="5614" actId="478"/>
          <ac:picMkLst>
            <pc:docMk/>
            <pc:sldMk cId="770021736" sldId="297"/>
            <ac:picMk id="3" creationId="{04DDA711-E38A-4272-AA3E-BE47945B9132}"/>
          </ac:picMkLst>
        </pc:picChg>
        <pc:picChg chg="add mod">
          <ac:chgData name="Alexis Villamayor" userId="1ae08d78-cf63-4b1c-b2de-e4f0479c9050" providerId="ADAL" clId="{50EF3922-C46A-412B-BD1C-408BA565136B}" dt="2020-05-08T18:34:19.442" v="7289" actId="14100"/>
          <ac:picMkLst>
            <pc:docMk/>
            <pc:sldMk cId="770021736" sldId="297"/>
            <ac:picMk id="6" creationId="{588046AC-2299-4FB8-BADB-844483AA9128}"/>
          </ac:picMkLst>
        </pc:picChg>
        <pc:cxnChg chg="add del mod">
          <ac:chgData name="Alexis Villamayor" userId="1ae08d78-cf63-4b1c-b2de-e4f0479c9050" providerId="ADAL" clId="{50EF3922-C46A-412B-BD1C-408BA565136B}" dt="2020-05-08T18:28:57.643" v="7220" actId="11529"/>
          <ac:cxnSpMkLst>
            <pc:docMk/>
            <pc:sldMk cId="770021736" sldId="297"/>
            <ac:cxnSpMk id="10" creationId="{65B82E10-5E58-4595-8792-17277921350D}"/>
          </ac:cxnSpMkLst>
        </pc:cxnChg>
      </pc:sldChg>
      <pc:sldChg chg="addSp delSp modSp add">
        <pc:chgData name="Alexis Villamayor" userId="1ae08d78-cf63-4b1c-b2de-e4f0479c9050" providerId="ADAL" clId="{50EF3922-C46A-412B-BD1C-408BA565136B}" dt="2020-05-08T18:36:06.859" v="7301" actId="1076"/>
        <pc:sldMkLst>
          <pc:docMk/>
          <pc:sldMk cId="159605582" sldId="298"/>
        </pc:sldMkLst>
        <pc:spChg chg="del mod">
          <ac:chgData name="Alexis Villamayor" userId="1ae08d78-cf63-4b1c-b2de-e4f0479c9050" providerId="ADAL" clId="{50EF3922-C46A-412B-BD1C-408BA565136B}" dt="2020-05-08T17:33:23.687" v="5724" actId="478"/>
          <ac:spMkLst>
            <pc:docMk/>
            <pc:sldMk cId="159605582" sldId="298"/>
            <ac:spMk id="4" creationId="{E9675AEB-D2F4-4D4B-A2FC-ED2ABF2BE705}"/>
          </ac:spMkLst>
        </pc:spChg>
        <pc:spChg chg="mod">
          <ac:chgData name="Alexis Villamayor" userId="1ae08d78-cf63-4b1c-b2de-e4f0479c9050" providerId="ADAL" clId="{50EF3922-C46A-412B-BD1C-408BA565136B}" dt="2020-05-08T18:04:56.533" v="6598" actId="1076"/>
          <ac:spMkLst>
            <pc:docMk/>
            <pc:sldMk cId="159605582" sldId="298"/>
            <ac:spMk id="5" creationId="{F86732AD-EA03-49A6-89C6-086056D1B065}"/>
          </ac:spMkLst>
        </pc:spChg>
        <pc:spChg chg="add mod">
          <ac:chgData name="Alexis Villamayor" userId="1ae08d78-cf63-4b1c-b2de-e4f0479c9050" providerId="ADAL" clId="{50EF3922-C46A-412B-BD1C-408BA565136B}" dt="2020-05-08T18:35:43.210" v="7299" actId="207"/>
          <ac:spMkLst>
            <pc:docMk/>
            <pc:sldMk cId="159605582" sldId="298"/>
            <ac:spMk id="7" creationId="{16FA4F02-AB18-4D06-9B42-147391197837}"/>
          </ac:spMkLst>
        </pc:spChg>
        <pc:spChg chg="del mod">
          <ac:chgData name="Alexis Villamayor" userId="1ae08d78-cf63-4b1c-b2de-e4f0479c9050" providerId="ADAL" clId="{50EF3922-C46A-412B-BD1C-408BA565136B}" dt="2020-05-08T18:26:10.097" v="7204"/>
          <ac:spMkLst>
            <pc:docMk/>
            <pc:sldMk cId="159605582" sldId="298"/>
            <ac:spMk id="8" creationId="{02D7F528-0AA7-4C09-AF5B-243B52D915F2}"/>
          </ac:spMkLst>
        </pc:spChg>
        <pc:spChg chg="add mod">
          <ac:chgData name="Alexis Villamayor" userId="1ae08d78-cf63-4b1c-b2de-e4f0479c9050" providerId="ADAL" clId="{50EF3922-C46A-412B-BD1C-408BA565136B}" dt="2020-05-08T18:36:06.859" v="7301" actId="1076"/>
          <ac:spMkLst>
            <pc:docMk/>
            <pc:sldMk cId="159605582" sldId="298"/>
            <ac:spMk id="9" creationId="{9A9026B2-A882-4609-B783-91BA27B17D6D}"/>
          </ac:spMkLst>
        </pc:spChg>
        <pc:spChg chg="add mod">
          <ac:chgData name="Alexis Villamayor" userId="1ae08d78-cf63-4b1c-b2de-e4f0479c9050" providerId="ADAL" clId="{50EF3922-C46A-412B-BD1C-408BA565136B}" dt="2020-05-08T18:35:35.109" v="7298" actId="207"/>
          <ac:spMkLst>
            <pc:docMk/>
            <pc:sldMk cId="159605582" sldId="298"/>
            <ac:spMk id="10" creationId="{FD06F8FC-28D5-4E38-A39C-51F0E5BCEE98}"/>
          </ac:spMkLst>
        </pc:spChg>
        <pc:spChg chg="add mod">
          <ac:chgData name="Alexis Villamayor" userId="1ae08d78-cf63-4b1c-b2de-e4f0479c9050" providerId="ADAL" clId="{50EF3922-C46A-412B-BD1C-408BA565136B}" dt="2020-05-08T18:35:29.962" v="7297" actId="207"/>
          <ac:spMkLst>
            <pc:docMk/>
            <pc:sldMk cId="159605582" sldId="298"/>
            <ac:spMk id="11" creationId="{4F98275F-D584-4739-9F4C-C1F40B1CC69B}"/>
          </ac:spMkLst>
        </pc:spChg>
        <pc:picChg chg="del">
          <ac:chgData name="Alexis Villamayor" userId="1ae08d78-cf63-4b1c-b2de-e4f0479c9050" providerId="ADAL" clId="{50EF3922-C46A-412B-BD1C-408BA565136B}" dt="2020-05-08T17:33:26.422" v="5725" actId="478"/>
          <ac:picMkLst>
            <pc:docMk/>
            <pc:sldMk cId="159605582" sldId="298"/>
            <ac:picMk id="6" creationId="{588046AC-2299-4FB8-BADB-844483AA9128}"/>
          </ac:picMkLst>
        </pc:picChg>
      </pc:sldChg>
      <pc:sldChg chg="addSp delSp modSp add ord">
        <pc:chgData name="Alexis Villamayor" userId="1ae08d78-cf63-4b1c-b2de-e4f0479c9050" providerId="ADAL" clId="{50EF3922-C46A-412B-BD1C-408BA565136B}" dt="2020-05-08T19:30:12.168" v="7954" actId="20577"/>
        <pc:sldMkLst>
          <pc:docMk/>
          <pc:sldMk cId="3091679881" sldId="299"/>
        </pc:sldMkLst>
        <pc:spChg chg="mod">
          <ac:chgData name="Alexis Villamayor" userId="1ae08d78-cf63-4b1c-b2de-e4f0479c9050" providerId="ADAL" clId="{50EF3922-C46A-412B-BD1C-408BA565136B}" dt="2020-05-08T18:56:40.575" v="7370" actId="20577"/>
          <ac:spMkLst>
            <pc:docMk/>
            <pc:sldMk cId="3091679881" sldId="299"/>
            <ac:spMk id="2" creationId="{3297D3C9-A1B3-4879-BBEE-2371766E718C}"/>
          </ac:spMkLst>
        </pc:spChg>
        <pc:spChg chg="add del mod">
          <ac:chgData name="Alexis Villamayor" userId="1ae08d78-cf63-4b1c-b2de-e4f0479c9050" providerId="ADAL" clId="{50EF3922-C46A-412B-BD1C-408BA565136B}" dt="2020-05-08T19:29:00.782" v="7945" actId="12084"/>
          <ac:spMkLst>
            <pc:docMk/>
            <pc:sldMk cId="3091679881" sldId="299"/>
            <ac:spMk id="3" creationId="{7398183F-3898-4B0D-9CB0-6067E9E5DA73}"/>
          </ac:spMkLst>
        </pc:spChg>
        <pc:spChg chg="add mod">
          <ac:chgData name="Alexis Villamayor" userId="1ae08d78-cf63-4b1c-b2de-e4f0479c9050" providerId="ADAL" clId="{50EF3922-C46A-412B-BD1C-408BA565136B}" dt="2020-05-08T19:29:29.947" v="7948" actId="1076"/>
          <ac:spMkLst>
            <pc:docMk/>
            <pc:sldMk cId="3091679881" sldId="299"/>
            <ac:spMk id="6" creationId="{B239D7C0-F3D7-4152-873A-F64831C9554D}"/>
          </ac:spMkLst>
        </pc:spChg>
        <pc:spChg chg="mod">
          <ac:chgData name="Alexis Villamayor" userId="1ae08d78-cf63-4b1c-b2de-e4f0479c9050" providerId="ADAL" clId="{50EF3922-C46A-412B-BD1C-408BA565136B}" dt="2020-05-08T19:29:25.284" v="7947" actId="1076"/>
          <ac:spMkLst>
            <pc:docMk/>
            <pc:sldMk cId="3091679881" sldId="299"/>
            <ac:spMk id="9" creationId="{0F93E500-1841-4778-9700-4B7A25A09291}"/>
          </ac:spMkLst>
        </pc:spChg>
        <pc:graphicFrameChg chg="add mod">
          <ac:chgData name="Alexis Villamayor" userId="1ae08d78-cf63-4b1c-b2de-e4f0479c9050" providerId="ADAL" clId="{50EF3922-C46A-412B-BD1C-408BA565136B}" dt="2020-05-08T19:30:12.168" v="7954" actId="20577"/>
          <ac:graphicFrameMkLst>
            <pc:docMk/>
            <pc:sldMk cId="3091679881" sldId="299"/>
            <ac:graphicFrameMk id="7" creationId="{514FB9E2-B0DF-4C9A-B388-514DBA38654A}"/>
          </ac:graphicFrameMkLst>
        </pc:graphicFrameChg>
        <pc:picChg chg="del">
          <ac:chgData name="Alexis Villamayor" userId="1ae08d78-cf63-4b1c-b2de-e4f0479c9050" providerId="ADAL" clId="{50EF3922-C46A-412B-BD1C-408BA565136B}" dt="2020-05-08T18:54:37.741" v="7343" actId="478"/>
          <ac:picMkLst>
            <pc:docMk/>
            <pc:sldMk cId="3091679881" sldId="299"/>
            <ac:picMk id="4" creationId="{A2ADC253-2B9B-4525-A2F9-8E5CA454EA9B}"/>
          </ac:picMkLst>
        </pc:picChg>
        <pc:picChg chg="del">
          <ac:chgData name="Alexis Villamayor" userId="1ae08d78-cf63-4b1c-b2de-e4f0479c9050" providerId="ADAL" clId="{50EF3922-C46A-412B-BD1C-408BA565136B}" dt="2020-05-08T18:54:40.174" v="7344" actId="478"/>
          <ac:picMkLst>
            <pc:docMk/>
            <pc:sldMk cId="3091679881" sldId="299"/>
            <ac:picMk id="5" creationId="{DE8D83A7-C91A-4C2C-9C9A-AD5BD3D99AB2}"/>
          </ac:picMkLst>
        </pc:picChg>
      </pc:sldChg>
      <pc:sldChg chg="addSp delSp modSp add">
        <pc:chgData name="Alexis Villamayor" userId="1ae08d78-cf63-4b1c-b2de-e4f0479c9050" providerId="ADAL" clId="{50EF3922-C46A-412B-BD1C-408BA565136B}" dt="2020-05-08T23:46:10.555" v="9143" actId="1076"/>
        <pc:sldMkLst>
          <pc:docMk/>
          <pc:sldMk cId="8312451" sldId="300"/>
        </pc:sldMkLst>
        <pc:spChg chg="mod">
          <ac:chgData name="Alexis Villamayor" userId="1ae08d78-cf63-4b1c-b2de-e4f0479c9050" providerId="ADAL" clId="{50EF3922-C46A-412B-BD1C-408BA565136B}" dt="2020-05-08T23:14:59.915" v="8495" actId="20577"/>
          <ac:spMkLst>
            <pc:docMk/>
            <pc:sldMk cId="8312451" sldId="300"/>
            <ac:spMk id="2" creationId="{3297D3C9-A1B3-4879-BBEE-2371766E718C}"/>
          </ac:spMkLst>
        </pc:spChg>
        <pc:spChg chg="add mod">
          <ac:chgData name="Alexis Villamayor" userId="1ae08d78-cf63-4b1c-b2de-e4f0479c9050" providerId="ADAL" clId="{50EF3922-C46A-412B-BD1C-408BA565136B}" dt="2020-05-08T23:40:00.260" v="9001" actId="1076"/>
          <ac:spMkLst>
            <pc:docMk/>
            <pc:sldMk cId="8312451" sldId="300"/>
            <ac:spMk id="4" creationId="{C29B6335-AF90-4C2D-94F6-EEA43A95C81E}"/>
          </ac:spMkLst>
        </pc:spChg>
        <pc:spChg chg="del">
          <ac:chgData name="Alexis Villamayor" userId="1ae08d78-cf63-4b1c-b2de-e4f0479c9050" providerId="ADAL" clId="{50EF3922-C46A-412B-BD1C-408BA565136B}" dt="2020-05-08T23:23:57.605" v="8922" actId="478"/>
          <ac:spMkLst>
            <pc:docMk/>
            <pc:sldMk cId="8312451" sldId="300"/>
            <ac:spMk id="6" creationId="{B239D7C0-F3D7-4152-873A-F64831C9554D}"/>
          </ac:spMkLst>
        </pc:spChg>
        <pc:spChg chg="add mod">
          <ac:chgData name="Alexis Villamayor" userId="1ae08d78-cf63-4b1c-b2de-e4f0479c9050" providerId="ADAL" clId="{50EF3922-C46A-412B-BD1C-408BA565136B}" dt="2020-05-08T23:45:53.146" v="9141" actId="20577"/>
          <ac:spMkLst>
            <pc:docMk/>
            <pc:sldMk cId="8312451" sldId="300"/>
            <ac:spMk id="8" creationId="{9B7378DA-7AE9-43AF-8A0C-0BF87928A451}"/>
          </ac:spMkLst>
        </pc:spChg>
        <pc:spChg chg="mod">
          <ac:chgData name="Alexis Villamayor" userId="1ae08d78-cf63-4b1c-b2de-e4f0479c9050" providerId="ADAL" clId="{50EF3922-C46A-412B-BD1C-408BA565136B}" dt="2020-05-08T23:27:29.556" v="8942" actId="113"/>
          <ac:spMkLst>
            <pc:docMk/>
            <pc:sldMk cId="8312451" sldId="300"/>
            <ac:spMk id="9" creationId="{0F93E500-1841-4778-9700-4B7A25A09291}"/>
          </ac:spMkLst>
        </pc:spChg>
        <pc:graphicFrameChg chg="del mod">
          <ac:chgData name="Alexis Villamayor" userId="1ae08d78-cf63-4b1c-b2de-e4f0479c9050" providerId="ADAL" clId="{50EF3922-C46A-412B-BD1C-408BA565136B}" dt="2020-05-08T23:32:09.383" v="8946" actId="478"/>
          <ac:graphicFrameMkLst>
            <pc:docMk/>
            <pc:sldMk cId="8312451" sldId="300"/>
            <ac:graphicFrameMk id="7" creationId="{514FB9E2-B0DF-4C9A-B388-514DBA38654A}"/>
          </ac:graphicFrameMkLst>
        </pc:graphicFrameChg>
        <pc:picChg chg="add mod">
          <ac:chgData name="Alexis Villamayor" userId="1ae08d78-cf63-4b1c-b2de-e4f0479c9050" providerId="ADAL" clId="{50EF3922-C46A-412B-BD1C-408BA565136B}" dt="2020-05-08T23:46:10.555" v="9143" actId="1076"/>
          <ac:picMkLst>
            <pc:docMk/>
            <pc:sldMk cId="8312451" sldId="300"/>
            <ac:picMk id="3" creationId="{2A6C3D26-9A9E-4558-B5EB-612696DC2E12}"/>
          </ac:picMkLst>
        </pc:picChg>
      </pc:sldChg>
      <pc:sldChg chg="modSp add ord">
        <pc:chgData name="Alexis Villamayor" userId="1ae08d78-cf63-4b1c-b2de-e4f0479c9050" providerId="ADAL" clId="{50EF3922-C46A-412B-BD1C-408BA565136B}" dt="2020-05-09T00:56:26.569" v="9233" actId="20577"/>
        <pc:sldMkLst>
          <pc:docMk/>
          <pc:sldMk cId="2883970878" sldId="301"/>
        </pc:sldMkLst>
        <pc:spChg chg="mod">
          <ac:chgData name="Alexis Villamayor" userId="1ae08d78-cf63-4b1c-b2de-e4f0479c9050" providerId="ADAL" clId="{50EF3922-C46A-412B-BD1C-408BA565136B}" dt="2020-05-09T00:56:26.569" v="9233" actId="20577"/>
          <ac:spMkLst>
            <pc:docMk/>
            <pc:sldMk cId="2883970878" sldId="301"/>
            <ac:spMk id="2" creationId="{00000000-0000-0000-0000-000000000000}"/>
          </ac:spMkLst>
        </pc:spChg>
      </pc:sldChg>
      <pc:sldChg chg="addSp delSp modSp add ord">
        <pc:chgData name="Alexis Villamayor" userId="1ae08d78-cf63-4b1c-b2de-e4f0479c9050" providerId="ADAL" clId="{50EF3922-C46A-412B-BD1C-408BA565136B}" dt="2020-05-09T01:15:05.257" v="9359" actId="13822"/>
        <pc:sldMkLst>
          <pc:docMk/>
          <pc:sldMk cId="2102410755" sldId="302"/>
        </pc:sldMkLst>
        <pc:spChg chg="mod">
          <ac:chgData name="Alexis Villamayor" userId="1ae08d78-cf63-4b1c-b2de-e4f0479c9050" providerId="ADAL" clId="{50EF3922-C46A-412B-BD1C-408BA565136B}" dt="2020-05-09T00:57:39.838" v="9277" actId="27636"/>
          <ac:spMkLst>
            <pc:docMk/>
            <pc:sldMk cId="2102410755" sldId="302"/>
            <ac:spMk id="2" creationId="{3297D3C9-A1B3-4879-BBEE-2371766E718C}"/>
          </ac:spMkLst>
        </pc:spChg>
        <pc:spChg chg="del">
          <ac:chgData name="Alexis Villamayor" userId="1ae08d78-cf63-4b1c-b2de-e4f0479c9050" providerId="ADAL" clId="{50EF3922-C46A-412B-BD1C-408BA565136B}" dt="2020-05-09T01:00:39.882" v="9297" actId="478"/>
          <ac:spMkLst>
            <pc:docMk/>
            <pc:sldMk cId="2102410755" sldId="302"/>
            <ac:spMk id="3" creationId="{DE896EE6-9A8F-4805-8868-65996D9F5C69}"/>
          </ac:spMkLst>
        </pc:spChg>
        <pc:spChg chg="del">
          <ac:chgData name="Alexis Villamayor" userId="1ae08d78-cf63-4b1c-b2de-e4f0479c9050" providerId="ADAL" clId="{50EF3922-C46A-412B-BD1C-408BA565136B}" dt="2020-05-09T01:03:30.175" v="9304" actId="478"/>
          <ac:spMkLst>
            <pc:docMk/>
            <pc:sldMk cId="2102410755" sldId="302"/>
            <ac:spMk id="4" creationId="{E9675AEB-D2F4-4D4B-A2FC-ED2ABF2BE705}"/>
          </ac:spMkLst>
        </pc:spChg>
        <pc:spChg chg="mod">
          <ac:chgData name="Alexis Villamayor" userId="1ae08d78-cf63-4b1c-b2de-e4f0479c9050" providerId="ADAL" clId="{50EF3922-C46A-412B-BD1C-408BA565136B}" dt="2020-05-09T01:04:40.492" v="9316" actId="6549"/>
          <ac:spMkLst>
            <pc:docMk/>
            <pc:sldMk cId="2102410755" sldId="302"/>
            <ac:spMk id="5" creationId="{F86732AD-EA03-49A6-89C6-086056D1B065}"/>
          </ac:spMkLst>
        </pc:spChg>
        <pc:spChg chg="del mod">
          <ac:chgData name="Alexis Villamayor" userId="1ae08d78-cf63-4b1c-b2de-e4f0479c9050" providerId="ADAL" clId="{50EF3922-C46A-412B-BD1C-408BA565136B}" dt="2020-05-09T01:03:47.978" v="9309" actId="478"/>
          <ac:spMkLst>
            <pc:docMk/>
            <pc:sldMk cId="2102410755" sldId="302"/>
            <ac:spMk id="8" creationId="{02D7F528-0AA7-4C09-AF5B-243B52D915F2}"/>
          </ac:spMkLst>
        </pc:spChg>
        <pc:spChg chg="del">
          <ac:chgData name="Alexis Villamayor" userId="1ae08d78-cf63-4b1c-b2de-e4f0479c9050" providerId="ADAL" clId="{50EF3922-C46A-412B-BD1C-408BA565136B}" dt="2020-05-09T01:03:42.428" v="9308" actId="478"/>
          <ac:spMkLst>
            <pc:docMk/>
            <pc:sldMk cId="2102410755" sldId="302"/>
            <ac:spMk id="9" creationId="{CE07DC73-8A9D-4FDB-917E-B6D10F0B626B}"/>
          </ac:spMkLst>
        </pc:spChg>
        <pc:spChg chg="add mod">
          <ac:chgData name="Alexis Villamayor" userId="1ae08d78-cf63-4b1c-b2de-e4f0479c9050" providerId="ADAL" clId="{50EF3922-C46A-412B-BD1C-408BA565136B}" dt="2020-05-09T01:12:42.997" v="9335" actId="1076"/>
          <ac:spMkLst>
            <pc:docMk/>
            <pc:sldMk cId="2102410755" sldId="302"/>
            <ac:spMk id="14" creationId="{1F62F667-2AD2-4CC6-94FB-D4B4D1793DF9}"/>
          </ac:spMkLst>
        </pc:spChg>
        <pc:spChg chg="add mod">
          <ac:chgData name="Alexis Villamayor" userId="1ae08d78-cf63-4b1c-b2de-e4f0479c9050" providerId="ADAL" clId="{50EF3922-C46A-412B-BD1C-408BA565136B}" dt="2020-05-09T01:15:05.257" v="9359" actId="13822"/>
          <ac:spMkLst>
            <pc:docMk/>
            <pc:sldMk cId="2102410755" sldId="302"/>
            <ac:spMk id="15" creationId="{89AFD402-829B-495F-9984-A2C176AE5B71}"/>
          </ac:spMkLst>
        </pc:spChg>
        <pc:picChg chg="del">
          <ac:chgData name="Alexis Villamayor" userId="1ae08d78-cf63-4b1c-b2de-e4f0479c9050" providerId="ADAL" clId="{50EF3922-C46A-412B-BD1C-408BA565136B}" dt="2020-05-09T01:03:32.384" v="9305" actId="478"/>
          <ac:picMkLst>
            <pc:docMk/>
            <pc:sldMk cId="2102410755" sldId="302"/>
            <ac:picMk id="6" creationId="{C7711EB5-FAC9-4338-B802-E056EA6D69EF}"/>
          </ac:picMkLst>
        </pc:picChg>
        <pc:picChg chg="del">
          <ac:chgData name="Alexis Villamayor" userId="1ae08d78-cf63-4b1c-b2de-e4f0479c9050" providerId="ADAL" clId="{50EF3922-C46A-412B-BD1C-408BA565136B}" dt="2020-05-09T01:03:34.499" v="9306" actId="478"/>
          <ac:picMkLst>
            <pc:docMk/>
            <pc:sldMk cId="2102410755" sldId="302"/>
            <ac:picMk id="7" creationId="{AF2928DA-2051-4243-9C05-BDFAAD54D9BC}"/>
          </ac:picMkLst>
        </pc:picChg>
        <pc:picChg chg="add del mod">
          <ac:chgData name="Alexis Villamayor" userId="1ae08d78-cf63-4b1c-b2de-e4f0479c9050" providerId="ADAL" clId="{50EF3922-C46A-412B-BD1C-408BA565136B}" dt="2020-05-09T01:04:18.953" v="9311" actId="478"/>
          <ac:picMkLst>
            <pc:docMk/>
            <pc:sldMk cId="2102410755" sldId="302"/>
            <ac:picMk id="10" creationId="{51DACE0A-54A1-4E1E-9E16-E3A983224C96}"/>
          </ac:picMkLst>
        </pc:picChg>
        <pc:picChg chg="add mod">
          <ac:chgData name="Alexis Villamayor" userId="1ae08d78-cf63-4b1c-b2de-e4f0479c9050" providerId="ADAL" clId="{50EF3922-C46A-412B-BD1C-408BA565136B}" dt="2020-05-09T01:04:31.855" v="9314" actId="1076"/>
          <ac:picMkLst>
            <pc:docMk/>
            <pc:sldMk cId="2102410755" sldId="302"/>
            <ac:picMk id="11" creationId="{293DD230-3E59-4DC3-8E62-32410555DEB6}"/>
          </ac:picMkLst>
        </pc:picChg>
        <pc:picChg chg="add del">
          <ac:chgData name="Alexis Villamayor" userId="1ae08d78-cf63-4b1c-b2de-e4f0479c9050" providerId="ADAL" clId="{50EF3922-C46A-412B-BD1C-408BA565136B}" dt="2020-05-09T01:05:45.498" v="9318"/>
          <ac:picMkLst>
            <pc:docMk/>
            <pc:sldMk cId="2102410755" sldId="302"/>
            <ac:picMk id="12" creationId="{A91CE672-E60C-408F-ABE7-086B9E6C623D}"/>
          </ac:picMkLst>
        </pc:picChg>
        <pc:picChg chg="add mod">
          <ac:chgData name="Alexis Villamayor" userId="1ae08d78-cf63-4b1c-b2de-e4f0479c9050" providerId="ADAL" clId="{50EF3922-C46A-412B-BD1C-408BA565136B}" dt="2020-05-09T01:12:54.959" v="9337" actId="1076"/>
          <ac:picMkLst>
            <pc:docMk/>
            <pc:sldMk cId="2102410755" sldId="302"/>
            <ac:picMk id="13" creationId="{2B66795D-FABA-467F-851A-8135C487644C}"/>
          </ac:picMkLst>
        </pc:picChg>
      </pc:sldChg>
    </pc:docChg>
  </pc:docChgLst>
  <pc:docChgLst>
    <pc:chgData name="Alexis Villamayor" userId="1ae08d78-cf63-4b1c-b2de-e4f0479c9050" providerId="ADAL" clId="{04419A77-AAD9-4EDA-942A-63A478EB0303}"/>
    <pc:docChg chg="modSld">
      <pc:chgData name="Alexis Villamayor" userId="1ae08d78-cf63-4b1c-b2de-e4f0479c9050" providerId="ADAL" clId="{04419A77-AAD9-4EDA-942A-63A478EB0303}" dt="2020-10-26T00:26:18.614" v="16" actId="20577"/>
      <pc:docMkLst>
        <pc:docMk/>
      </pc:docMkLst>
      <pc:sldChg chg="addSp modSp">
        <pc:chgData name="Alexis Villamayor" userId="1ae08d78-cf63-4b1c-b2de-e4f0479c9050" providerId="ADAL" clId="{04419A77-AAD9-4EDA-942A-63A478EB0303}" dt="2020-10-21T14:06:10.047" v="5"/>
        <pc:sldMkLst>
          <pc:docMk/>
          <pc:sldMk cId="4284779182" sldId="260"/>
        </pc:sldMkLst>
        <pc:spChg chg="mod">
          <ac:chgData name="Alexis Villamayor" userId="1ae08d78-cf63-4b1c-b2de-e4f0479c9050" providerId="ADAL" clId="{04419A77-AAD9-4EDA-942A-63A478EB0303}" dt="2020-10-20T17:00:06.817" v="2" actId="20577"/>
          <ac:spMkLst>
            <pc:docMk/>
            <pc:sldMk cId="4284779182" sldId="260"/>
            <ac:spMk id="5" creationId="{DE2CFAE6-F6C6-4265-96CA-6D8BEEF4B734}"/>
          </ac:spMkLst>
        </pc:spChg>
        <pc:inkChg chg="add">
          <ac:chgData name="Alexis Villamayor" userId="1ae08d78-cf63-4b1c-b2de-e4f0479c9050" providerId="ADAL" clId="{04419A77-AAD9-4EDA-942A-63A478EB0303}" dt="2020-10-21T14:06:10.047" v="5"/>
          <ac:inkMkLst>
            <pc:docMk/>
            <pc:sldMk cId="4284779182" sldId="260"/>
            <ac:inkMk id="3" creationId="{19B065C0-E24C-400A-8BBE-B2066FFA6F1C}"/>
          </ac:inkMkLst>
        </pc:inkChg>
      </pc:sldChg>
      <pc:sldChg chg="addSp modSp">
        <pc:chgData name="Alexis Villamayor" userId="1ae08d78-cf63-4b1c-b2de-e4f0479c9050" providerId="ADAL" clId="{04419A77-AAD9-4EDA-942A-63A478EB0303}" dt="2020-10-21T14:06:10.047" v="5"/>
        <pc:sldMkLst>
          <pc:docMk/>
          <pc:sldMk cId="2509155080" sldId="261"/>
        </pc:sldMkLst>
        <pc:spChg chg="mod">
          <ac:chgData name="Alexis Villamayor" userId="1ae08d78-cf63-4b1c-b2de-e4f0479c9050" providerId="ADAL" clId="{04419A77-AAD9-4EDA-942A-63A478EB0303}" dt="2020-10-20T17:01:10.709" v="4" actId="20577"/>
          <ac:spMkLst>
            <pc:docMk/>
            <pc:sldMk cId="2509155080" sldId="261"/>
            <ac:spMk id="5" creationId="{DE2CFAE6-F6C6-4265-96CA-6D8BEEF4B734}"/>
          </ac:spMkLst>
        </pc:spChg>
        <pc:inkChg chg="add">
          <ac:chgData name="Alexis Villamayor" userId="1ae08d78-cf63-4b1c-b2de-e4f0479c9050" providerId="ADAL" clId="{04419A77-AAD9-4EDA-942A-63A478EB0303}" dt="2020-10-21T14:06:10.047" v="5"/>
          <ac:inkMkLst>
            <pc:docMk/>
            <pc:sldMk cId="2509155080" sldId="261"/>
            <ac:inkMk id="4" creationId="{AD2E68B8-95EA-479E-8EB7-4EC10CBCCE4F}"/>
          </ac:inkMkLst>
        </pc:inkChg>
      </pc:sldChg>
      <pc:sldChg chg="modSp">
        <pc:chgData name="Alexis Villamayor" userId="1ae08d78-cf63-4b1c-b2de-e4f0479c9050" providerId="ADAL" clId="{04419A77-AAD9-4EDA-942A-63A478EB0303}" dt="2020-10-26T00:26:18.614" v="16" actId="20577"/>
        <pc:sldMkLst>
          <pc:docMk/>
          <pc:sldMk cId="838864429" sldId="292"/>
        </pc:sldMkLst>
        <pc:spChg chg="mod">
          <ac:chgData name="Alexis Villamayor" userId="1ae08d78-cf63-4b1c-b2de-e4f0479c9050" providerId="ADAL" clId="{04419A77-AAD9-4EDA-942A-63A478EB0303}" dt="2020-10-26T00:26:18.614" v="16" actId="20577"/>
          <ac:spMkLst>
            <pc:docMk/>
            <pc:sldMk cId="838864429" sldId="292"/>
            <ac:spMk id="9" creationId="{0F93E500-1841-4778-9700-4B7A25A09291}"/>
          </ac:spMkLst>
        </pc:spChg>
      </pc:sldChg>
    </pc:docChg>
  </pc:docChgLst>
  <pc:docChgLst>
    <pc:chgData name="Alexis Villamayor" userId="S::avillamayor@unlam.edu.ar::1ae08d78-cf63-4b1c-b2de-e4f0479c9050" providerId="AD" clId="Web-{1C4C013E-BF62-702B-B111-E6CAE3D9005F}"/>
    <pc:docChg chg="modSld">
      <pc:chgData name="Alexis Villamayor" userId="S::avillamayor@unlam.edu.ar::1ae08d78-cf63-4b1c-b2de-e4f0479c9050" providerId="AD" clId="Web-{1C4C013E-BF62-702B-B111-E6CAE3D9005F}" dt="2020-04-21T12:02:26.309" v="5" actId="1076"/>
      <pc:docMkLst>
        <pc:docMk/>
      </pc:docMkLst>
      <pc:sldChg chg="modSp">
        <pc:chgData name="Alexis Villamayor" userId="S::avillamayor@unlam.edu.ar::1ae08d78-cf63-4b1c-b2de-e4f0479c9050" providerId="AD" clId="Web-{1C4C013E-BF62-702B-B111-E6CAE3D9005F}" dt="2020-04-21T12:02:26.309" v="5" actId="1076"/>
        <pc:sldMkLst>
          <pc:docMk/>
          <pc:sldMk cId="1644594250" sldId="269"/>
        </pc:sldMkLst>
        <pc:picChg chg="mod">
          <ac:chgData name="Alexis Villamayor" userId="S::avillamayor@unlam.edu.ar::1ae08d78-cf63-4b1c-b2de-e4f0479c9050" providerId="AD" clId="Web-{1C4C013E-BF62-702B-B111-E6CAE3D9005F}" dt="2020-04-21T12:02:00.903" v="2" actId="14100"/>
          <ac:picMkLst>
            <pc:docMk/>
            <pc:sldMk cId="1644594250" sldId="269"/>
            <ac:picMk id="4" creationId="{B71C0252-12BE-481D-87A1-BC81B895A1F9}"/>
          </ac:picMkLst>
        </pc:picChg>
        <pc:picChg chg="mod">
          <ac:chgData name="Alexis Villamayor" userId="S::avillamayor@unlam.edu.ar::1ae08d78-cf63-4b1c-b2de-e4f0479c9050" providerId="AD" clId="Web-{1C4C013E-BF62-702B-B111-E6CAE3D9005F}" dt="2020-04-21T12:02:26.309" v="5" actId="1076"/>
          <ac:picMkLst>
            <pc:docMk/>
            <pc:sldMk cId="1644594250" sldId="269"/>
            <ac:picMk id="6" creationId="{4F43EF7F-1665-4040-9955-1E6D59EFAF07}"/>
          </ac:picMkLst>
        </pc:picChg>
      </pc:sldChg>
    </pc:docChg>
  </pc:docChgLst>
  <pc:docChgLst>
    <pc:chgData name="Alexis Villamayor" userId="S::avillamayor@unlam.edu.ar::1ae08d78-cf63-4b1c-b2de-e4f0479c9050" providerId="AD" clId="Web-{8933CA0F-C415-98CC-F708-5F455FB094CE}"/>
    <pc:docChg chg="modSld">
      <pc:chgData name="Alexis Villamayor" userId="S::avillamayor@unlam.edu.ar::1ae08d78-cf63-4b1c-b2de-e4f0479c9050" providerId="AD" clId="Web-{8933CA0F-C415-98CC-F708-5F455FB094CE}" dt="2020-05-15T12:33:17.829" v="5" actId="20577"/>
      <pc:docMkLst>
        <pc:docMk/>
      </pc:docMkLst>
      <pc:sldChg chg="addCm">
        <pc:chgData name="Alexis Villamayor" userId="S::avillamayor@unlam.edu.ar::1ae08d78-cf63-4b1c-b2de-e4f0479c9050" providerId="AD" clId="Web-{8933CA0F-C415-98CC-F708-5F455FB094CE}" dt="2020-05-15T12:23:57.087" v="0"/>
        <pc:sldMkLst>
          <pc:docMk/>
          <pc:sldMk cId="1740837791" sldId="274"/>
        </pc:sldMkLst>
      </pc:sldChg>
      <pc:sldChg chg="modSp">
        <pc:chgData name="Alexis Villamayor" userId="S::avillamayor@unlam.edu.ar::1ae08d78-cf63-4b1c-b2de-e4f0479c9050" providerId="AD" clId="Web-{8933CA0F-C415-98CC-F708-5F455FB094CE}" dt="2020-05-15T12:33:09.373" v="3" actId="20577"/>
        <pc:sldMkLst>
          <pc:docMk/>
          <pc:sldMk cId="3253908383" sldId="289"/>
        </pc:sldMkLst>
        <pc:spChg chg="mod">
          <ac:chgData name="Alexis Villamayor" userId="S::avillamayor@unlam.edu.ar::1ae08d78-cf63-4b1c-b2de-e4f0479c9050" providerId="AD" clId="Web-{8933CA0F-C415-98CC-F708-5F455FB094CE}" dt="2020-05-15T12:33:09.373" v="3" actId="20577"/>
          <ac:spMkLst>
            <pc:docMk/>
            <pc:sldMk cId="3253908383" sldId="289"/>
            <ac:spMk id="6" creationId="{D1DDDAE3-92F9-49BC-BE70-B0D506A76B72}"/>
          </ac:spMkLst>
        </pc:spChg>
      </pc:sldChg>
    </pc:docChg>
  </pc:docChgLst>
  <pc:docChgLst>
    <pc:chgData name="Catalano Leonardo Omar" userId="S::locatalano@unlam.edu.ar::07f9aaf9-e21b-4df4-91b2-3b8066d40e21" providerId="AD" clId="Web-{9CA75802-2F9E-F5CE-DA85-E75C3CAB1318}"/>
    <pc:docChg chg="">
      <pc:chgData name="Catalano Leonardo Omar" userId="S::locatalano@unlam.edu.ar::07f9aaf9-e21b-4df4-91b2-3b8066d40e21" providerId="AD" clId="Web-{9CA75802-2F9E-F5CE-DA85-E75C3CAB1318}" dt="2020-05-14T00:35:00.816" v="0"/>
      <pc:docMkLst>
        <pc:docMk/>
      </pc:docMkLst>
      <pc:sldChg chg="addCm">
        <pc:chgData name="Catalano Leonardo Omar" userId="S::locatalano@unlam.edu.ar::07f9aaf9-e21b-4df4-91b2-3b8066d40e21" providerId="AD" clId="Web-{9CA75802-2F9E-F5CE-DA85-E75C3CAB1318}" dt="2020-05-14T00:35:00.816" v="0"/>
        <pc:sldMkLst>
          <pc:docMk/>
          <pc:sldMk cId="1740837791" sldId="274"/>
        </pc:sldMkLst>
      </pc:sldChg>
    </pc:docChg>
  </pc:docChgLst>
  <pc:docChgLst>
    <pc:chgData name="Alexis Villamayor" userId="S::avillamayor@unlam.edu.ar::1ae08d78-cf63-4b1c-b2de-e4f0479c9050" providerId="AD" clId="Web-{C19F66F5-5720-3414-4D7C-A7D4A9889C40}"/>
    <pc:docChg chg="modSld addMainMaster delMainMaster">
      <pc:chgData name="Alexis Villamayor" userId="S::avillamayor@unlam.edu.ar::1ae08d78-cf63-4b1c-b2de-e4f0479c9050" providerId="AD" clId="Web-{C19F66F5-5720-3414-4D7C-A7D4A9889C40}" dt="2020-04-30T15:07:08.834" v="86"/>
      <pc:docMkLst>
        <pc:docMk/>
      </pc:docMkLst>
      <pc:sldChg chg="addSp delSp modSp mod setBg modClrScheme delDesignElem chgLayout">
        <pc:chgData name="Alexis Villamayor" userId="S::avillamayor@unlam.edu.ar::1ae08d78-cf63-4b1c-b2de-e4f0479c9050" providerId="AD" clId="Web-{C19F66F5-5720-3414-4D7C-A7D4A9889C40}" dt="2020-04-30T14:45:24.246" v="25"/>
        <pc:sldMkLst>
          <pc:docMk/>
          <pc:sldMk cId="2406273178" sldId="256"/>
        </pc:sldMkLst>
        <pc:spChg chg="mod ord">
          <ac:chgData name="Alexis Villamayor" userId="S::avillamayor@unlam.edu.ar::1ae08d78-cf63-4b1c-b2de-e4f0479c9050" providerId="AD" clId="Web-{C19F66F5-5720-3414-4D7C-A7D4A9889C40}" dt="2020-04-30T14:45:10.433" v="23"/>
          <ac:spMkLst>
            <pc:docMk/>
            <pc:sldMk cId="2406273178" sldId="256"/>
            <ac:spMk id="2" creationId="{00000000-0000-0000-0000-000000000000}"/>
          </ac:spMkLst>
        </pc:spChg>
        <pc:spChg chg="add del">
          <ac:chgData name="Alexis Villamayor" userId="S::avillamayor@unlam.edu.ar::1ae08d78-cf63-4b1c-b2de-e4f0479c9050" providerId="AD" clId="Web-{C19F66F5-5720-3414-4D7C-A7D4A9889C40}" dt="2020-04-30T14:44:47.838" v="20"/>
          <ac:spMkLst>
            <pc:docMk/>
            <pc:sldMk cId="2406273178" sldId="256"/>
            <ac:spMk id="4" creationId="{2A8AA5BC-4F7A-4226-8F99-6D824B226A97}"/>
          </ac:spMkLst>
        </pc:spChg>
        <pc:spChg chg="add del">
          <ac:chgData name="Alexis Villamayor" userId="S::avillamayor@unlam.edu.ar::1ae08d78-cf63-4b1c-b2de-e4f0479c9050" providerId="AD" clId="Web-{C19F66F5-5720-3414-4D7C-A7D4A9889C40}" dt="2020-04-30T14:44:47.838" v="20"/>
          <ac:spMkLst>
            <pc:docMk/>
            <pc:sldMk cId="2406273178" sldId="256"/>
            <ac:spMk id="5" creationId="{3E5445C6-DD42-4979-86FF-03730E8C6DB0}"/>
          </ac:spMkLst>
        </pc:spChg>
        <pc:spChg chg="add">
          <ac:chgData name="Alexis Villamayor" userId="S::avillamayor@unlam.edu.ar::1ae08d78-cf63-4b1c-b2de-e4f0479c9050" providerId="AD" clId="Web-{C19F66F5-5720-3414-4D7C-A7D4A9889C40}" dt="2020-04-30T14:45:24.246" v="25"/>
          <ac:spMkLst>
            <pc:docMk/>
            <pc:sldMk cId="2406273178" sldId="256"/>
            <ac:spMk id="6" creationId="{2A8AA5BC-4F7A-4226-8F99-6D824B226A97}"/>
          </ac:spMkLst>
        </pc:spChg>
        <pc:spChg chg="add">
          <ac:chgData name="Alexis Villamayor" userId="S::avillamayor@unlam.edu.ar::1ae08d78-cf63-4b1c-b2de-e4f0479c9050" providerId="AD" clId="Web-{C19F66F5-5720-3414-4D7C-A7D4A9889C40}" dt="2020-04-30T14:45:24.246" v="25"/>
          <ac:spMkLst>
            <pc:docMk/>
            <pc:sldMk cId="2406273178" sldId="256"/>
            <ac:spMk id="12" creationId="{3E5445C6-DD42-4979-86FF-03730E8C6DB0}"/>
          </ac:spMkLst>
        </pc:spChg>
        <pc:cxnChg chg="add del">
          <ac:chgData name="Alexis Villamayor" userId="S::avillamayor@unlam.edu.ar::1ae08d78-cf63-4b1c-b2de-e4f0479c9050" providerId="AD" clId="Web-{C19F66F5-5720-3414-4D7C-A7D4A9889C40}" dt="2020-04-30T14:44:47.838" v="20"/>
          <ac:cxnSpMkLst>
            <pc:docMk/>
            <pc:sldMk cId="2406273178" sldId="256"/>
            <ac:cxnSpMk id="11" creationId="{45000665-DFC7-417E-8FD7-516A0F15C975}"/>
          </ac:cxnSpMkLst>
        </pc:cxnChg>
        <pc:cxnChg chg="add">
          <ac:chgData name="Alexis Villamayor" userId="S::avillamayor@unlam.edu.ar::1ae08d78-cf63-4b1c-b2de-e4f0479c9050" providerId="AD" clId="Web-{C19F66F5-5720-3414-4D7C-A7D4A9889C40}" dt="2020-04-30T14:45:24.246" v="25"/>
          <ac:cxnSpMkLst>
            <pc:docMk/>
            <pc:sldMk cId="2406273178" sldId="256"/>
            <ac:cxnSpMk id="13" creationId="{45000665-DFC7-417E-8FD7-516A0F15C975}"/>
          </ac:cxnSpMkLst>
        </pc:cxnChg>
      </pc:sldChg>
      <pc:sldChg chg="addSp delSp modSp mod setBg modClrScheme delDesignElem chgLayout">
        <pc:chgData name="Alexis Villamayor" userId="S::avillamayor@unlam.edu.ar::1ae08d78-cf63-4b1c-b2de-e4f0479c9050" providerId="AD" clId="Web-{C19F66F5-5720-3414-4D7C-A7D4A9889C40}" dt="2020-04-30T14:45:19.246" v="24"/>
        <pc:sldMkLst>
          <pc:docMk/>
          <pc:sldMk cId="1237333194" sldId="257"/>
        </pc:sldMkLst>
        <pc:spChg chg="add del">
          <ac:chgData name="Alexis Villamayor" userId="S::avillamayor@unlam.edu.ar::1ae08d78-cf63-4b1c-b2de-e4f0479c9050" providerId="AD" clId="Web-{C19F66F5-5720-3414-4D7C-A7D4A9889C40}" dt="2020-04-30T14:44:47.838" v="20"/>
          <ac:spMkLst>
            <pc:docMk/>
            <pc:sldMk cId="1237333194" sldId="257"/>
            <ac:spMk id="141" creationId="{2A8AA5BC-4F7A-4226-8F99-6D824B226A97}"/>
          </ac:spMkLst>
        </pc:spChg>
        <pc:spChg chg="add del">
          <ac:chgData name="Alexis Villamayor" userId="S::avillamayor@unlam.edu.ar::1ae08d78-cf63-4b1c-b2de-e4f0479c9050" providerId="AD" clId="Web-{C19F66F5-5720-3414-4D7C-A7D4A9889C40}" dt="2020-04-30T14:44:47.838" v="20"/>
          <ac:spMkLst>
            <pc:docMk/>
            <pc:sldMk cId="1237333194" sldId="257"/>
            <ac:spMk id="143" creationId="{3E5445C6-DD42-4979-86FF-03730E8C6DB0}"/>
          </ac:spMkLst>
        </pc:spChg>
        <pc:spChg chg="mod">
          <ac:chgData name="Alexis Villamayor" userId="S::avillamayor@unlam.edu.ar::1ae08d78-cf63-4b1c-b2de-e4f0479c9050" providerId="AD" clId="Web-{C19F66F5-5720-3414-4D7C-A7D4A9889C40}" dt="2020-04-30T14:44:35.557" v="19"/>
          <ac:spMkLst>
            <pc:docMk/>
            <pc:sldMk cId="1237333194" sldId="257"/>
            <ac:spMk id="3073" creationId="{3424980D-4116-4E52-9B3A-EC5EDD7E54FE}"/>
          </ac:spMkLst>
        </pc:spChg>
        <pc:spChg chg="add">
          <ac:chgData name="Alexis Villamayor" userId="S::avillamayor@unlam.edu.ar::1ae08d78-cf63-4b1c-b2de-e4f0479c9050" providerId="AD" clId="Web-{C19F66F5-5720-3414-4D7C-A7D4A9889C40}" dt="2020-04-30T14:45:19.246" v="24"/>
          <ac:spMkLst>
            <pc:docMk/>
            <pc:sldMk cId="1237333194" sldId="257"/>
            <ac:spMk id="3078" creationId="{2A8AA5BC-4F7A-4226-8F99-6D824B226A97}"/>
          </ac:spMkLst>
        </pc:spChg>
        <pc:spChg chg="add">
          <ac:chgData name="Alexis Villamayor" userId="S::avillamayor@unlam.edu.ar::1ae08d78-cf63-4b1c-b2de-e4f0479c9050" providerId="AD" clId="Web-{C19F66F5-5720-3414-4D7C-A7D4A9889C40}" dt="2020-04-30T14:45:19.246" v="24"/>
          <ac:spMkLst>
            <pc:docMk/>
            <pc:sldMk cId="1237333194" sldId="257"/>
            <ac:spMk id="3079" creationId="{3E5445C6-DD42-4979-86FF-03730E8C6DB0}"/>
          </ac:spMkLst>
        </pc:spChg>
        <pc:spChg chg="add del">
          <ac:chgData name="Alexis Villamayor" userId="S::avillamayor@unlam.edu.ar::1ae08d78-cf63-4b1c-b2de-e4f0479c9050" providerId="AD" clId="Web-{C19F66F5-5720-3414-4D7C-A7D4A9889C40}" dt="2020-04-30T14:44:35.557" v="19"/>
          <ac:spMkLst>
            <pc:docMk/>
            <pc:sldMk cId="1237333194" sldId="257"/>
            <ac:spMk id="3080" creationId="{053FB2EE-284F-4C87-AB3D-BBF87A9FAB97}"/>
          </ac:spMkLst>
        </pc:spChg>
        <pc:grpChg chg="add del">
          <ac:chgData name="Alexis Villamayor" userId="S::avillamayor@unlam.edu.ar::1ae08d78-cf63-4b1c-b2de-e4f0479c9050" providerId="AD" clId="Web-{C19F66F5-5720-3414-4D7C-A7D4A9889C40}" dt="2020-04-30T14:44:35.557" v="19"/>
          <ac:grpSpMkLst>
            <pc:docMk/>
            <pc:sldMk cId="1237333194" sldId="257"/>
            <ac:grpSpMk id="3077" creationId="{D2C4BFA1-2075-4901-9E24-E41D1FDD51FD}"/>
          </ac:grpSpMkLst>
        </pc:grpChg>
        <pc:cxnChg chg="add">
          <ac:chgData name="Alexis Villamayor" userId="S::avillamayor@unlam.edu.ar::1ae08d78-cf63-4b1c-b2de-e4f0479c9050" providerId="AD" clId="Web-{C19F66F5-5720-3414-4D7C-A7D4A9889C40}" dt="2020-04-30T14:45:19.246" v="24"/>
          <ac:cxnSpMkLst>
            <pc:docMk/>
            <pc:sldMk cId="1237333194" sldId="257"/>
            <ac:cxnSpMk id="74" creationId="{45000665-DFC7-417E-8FD7-516A0F15C975}"/>
          </ac:cxnSpMkLst>
        </pc:cxnChg>
        <pc:cxnChg chg="add del">
          <ac:chgData name="Alexis Villamayor" userId="S::avillamayor@unlam.edu.ar::1ae08d78-cf63-4b1c-b2de-e4f0479c9050" providerId="AD" clId="Web-{C19F66F5-5720-3414-4D7C-A7D4A9889C40}" dt="2020-04-30T14:44:47.838" v="20"/>
          <ac:cxnSpMkLst>
            <pc:docMk/>
            <pc:sldMk cId="1237333194" sldId="257"/>
            <ac:cxnSpMk id="145" creationId="{45000665-DFC7-417E-8FD7-516A0F15C975}"/>
          </ac:cxnSpMkLst>
        </pc:cxnChg>
      </pc:sldChg>
      <pc:sldChg chg="delSp modSp mod modClrScheme delDesignElem chgLayout">
        <pc:chgData name="Alexis Villamayor" userId="S::avillamayor@unlam.edu.ar::1ae08d78-cf63-4b1c-b2de-e4f0479c9050" providerId="AD" clId="Web-{C19F66F5-5720-3414-4D7C-A7D4A9889C40}" dt="2020-04-30T14:55:13.140" v="71"/>
        <pc:sldMkLst>
          <pc:docMk/>
          <pc:sldMk cId="1068738800" sldId="259"/>
        </pc:sldMkLst>
        <pc:spChg chg="mod ord">
          <ac:chgData name="Alexis Villamayor" userId="S::avillamayor@unlam.edu.ar::1ae08d78-cf63-4b1c-b2de-e4f0479c9050" providerId="AD" clId="Web-{C19F66F5-5720-3414-4D7C-A7D4A9889C40}" dt="2020-04-30T14:55:05.967" v="68" actId="20577"/>
          <ac:spMkLst>
            <pc:docMk/>
            <pc:sldMk cId="1068738800" sldId="259"/>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1068738800" sldId="259"/>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1068738800" sldId="259"/>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1068738800" sldId="259"/>
            <ac:spMk id="14" creationId="{967D8EB6-EAE1-4F9C-B398-83321E287204}"/>
          </ac:spMkLst>
        </pc:spChg>
        <pc:picChg chg="del">
          <ac:chgData name="Alexis Villamayor" userId="S::avillamayor@unlam.edu.ar::1ae08d78-cf63-4b1c-b2de-e4f0479c9050" providerId="AD" clId="Web-{C19F66F5-5720-3414-4D7C-A7D4A9889C40}" dt="2020-04-30T14:55:13.140" v="71"/>
          <ac:picMkLst>
            <pc:docMk/>
            <pc:sldMk cId="1068738800" sldId="259"/>
            <ac:picMk id="7" creationId="{EE0518C8-8504-4F33-880E-B04EE167797B}"/>
          </ac:picMkLst>
        </pc:picChg>
      </pc:sldChg>
      <pc:sldChg chg="delSp modSp mod modClrScheme delDesignElem chgLayout">
        <pc:chgData name="Alexis Villamayor" userId="S::avillamayor@unlam.edu.ar::1ae08d78-cf63-4b1c-b2de-e4f0479c9050" providerId="AD" clId="Web-{C19F66F5-5720-3414-4D7C-A7D4A9889C40}" dt="2020-04-30T14:56:14.360" v="77"/>
        <pc:sldMkLst>
          <pc:docMk/>
          <pc:sldMk cId="4284779182" sldId="260"/>
        </pc:sldMkLst>
        <pc:spChg chg="mod ord">
          <ac:chgData name="Alexis Villamayor" userId="S::avillamayor@unlam.edu.ar::1ae08d78-cf63-4b1c-b2de-e4f0479c9050" providerId="AD" clId="Web-{C19F66F5-5720-3414-4D7C-A7D4A9889C40}" dt="2020-04-30T14:55:46.484" v="74" actId="20577"/>
          <ac:spMkLst>
            <pc:docMk/>
            <pc:sldMk cId="4284779182" sldId="260"/>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4284779182" sldId="260"/>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4284779182" sldId="260"/>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4284779182" sldId="260"/>
            <ac:spMk id="14" creationId="{967D8EB6-EAE1-4F9C-B398-83321E287204}"/>
          </ac:spMkLst>
        </pc:spChg>
        <pc:picChg chg="del">
          <ac:chgData name="Alexis Villamayor" userId="S::avillamayor@unlam.edu.ar::1ae08d78-cf63-4b1c-b2de-e4f0479c9050" providerId="AD" clId="Web-{C19F66F5-5720-3414-4D7C-A7D4A9889C40}" dt="2020-04-30T14:56:14.360" v="77"/>
          <ac:picMkLst>
            <pc:docMk/>
            <pc:sldMk cId="4284779182" sldId="260"/>
            <ac:picMk id="7" creationId="{EE0518C8-8504-4F33-880E-B04EE167797B}"/>
          </ac:picMkLst>
        </pc:picChg>
      </pc:sldChg>
      <pc:sldChg chg="delSp modSp mod modClrScheme delDesignElem chgLayout">
        <pc:chgData name="Alexis Villamayor" userId="S::avillamayor@unlam.edu.ar::1ae08d78-cf63-4b1c-b2de-e4f0479c9050" providerId="AD" clId="Web-{C19F66F5-5720-3414-4D7C-A7D4A9889C40}" dt="2020-04-30T14:54:50.107" v="65"/>
        <pc:sldMkLst>
          <pc:docMk/>
          <pc:sldMk cId="2509155080" sldId="261"/>
        </pc:sldMkLst>
        <pc:spChg chg="mod ord">
          <ac:chgData name="Alexis Villamayor" userId="S::avillamayor@unlam.edu.ar::1ae08d78-cf63-4b1c-b2de-e4f0479c9050" providerId="AD" clId="Web-{C19F66F5-5720-3414-4D7C-A7D4A9889C40}" dt="2020-04-30T14:54:43.779" v="63" actId="20577"/>
          <ac:spMkLst>
            <pc:docMk/>
            <pc:sldMk cId="2509155080" sldId="261"/>
            <ac:spMk id="2" creationId="{1C7B0412-AFAA-4547-90C8-DEB554138715}"/>
          </ac:spMkLst>
        </pc:spChg>
        <pc:spChg chg="mod ord">
          <ac:chgData name="Alexis Villamayor" userId="S::avillamayor@unlam.edu.ar::1ae08d78-cf63-4b1c-b2de-e4f0479c9050" providerId="AD" clId="Web-{C19F66F5-5720-3414-4D7C-A7D4A9889C40}" dt="2020-04-30T14:46:45.436" v="45" actId="20577"/>
          <ac:spMkLst>
            <pc:docMk/>
            <pc:sldMk cId="2509155080" sldId="261"/>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2509155080" sldId="261"/>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2509155080" sldId="261"/>
            <ac:spMk id="14" creationId="{967D8EB6-EAE1-4F9C-B398-83321E287204}"/>
          </ac:spMkLst>
        </pc:spChg>
        <pc:picChg chg="del">
          <ac:chgData name="Alexis Villamayor" userId="S::avillamayor@unlam.edu.ar::1ae08d78-cf63-4b1c-b2de-e4f0479c9050" providerId="AD" clId="Web-{C19F66F5-5720-3414-4D7C-A7D4A9889C40}" dt="2020-04-30T14:54:50.107" v="65"/>
          <ac:picMkLst>
            <pc:docMk/>
            <pc:sldMk cId="2509155080" sldId="261"/>
            <ac:picMk id="7" creationId="{EE0518C8-8504-4F33-880E-B04EE167797B}"/>
          </ac:picMkLst>
        </pc:picChg>
      </pc:sldChg>
      <pc:sldChg chg="delSp modSp mod modClrScheme delDesignElem chgLayout">
        <pc:chgData name="Alexis Villamayor" userId="S::avillamayor@unlam.edu.ar::1ae08d78-cf63-4b1c-b2de-e4f0479c9050" providerId="AD" clId="Web-{C19F66F5-5720-3414-4D7C-A7D4A9889C40}" dt="2020-04-30T14:53:08.089" v="49" actId="20577"/>
        <pc:sldMkLst>
          <pc:docMk/>
          <pc:sldMk cId="1656246830" sldId="262"/>
        </pc:sldMkLst>
        <pc:spChg chg="mod ord">
          <ac:chgData name="Alexis Villamayor" userId="S::avillamayor@unlam.edu.ar::1ae08d78-cf63-4b1c-b2de-e4f0479c9050" providerId="AD" clId="Web-{C19F66F5-5720-3414-4D7C-A7D4A9889C40}" dt="2020-04-30T14:53:08.089" v="49" actId="20577"/>
          <ac:spMkLst>
            <pc:docMk/>
            <pc:sldMk cId="1656246830" sldId="262"/>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1656246830" sldId="262"/>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1656246830" sldId="262"/>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1656246830" sldId="262"/>
            <ac:spMk id="14" creationId="{967D8EB6-EAE1-4F9C-B398-83321E287204}"/>
          </ac:spMkLst>
        </pc:spChg>
      </pc:sldChg>
      <pc:sldChg chg="delSp modSp mod modClrScheme delDesignElem chgLayout">
        <pc:chgData name="Alexis Villamayor" userId="S::avillamayor@unlam.edu.ar::1ae08d78-cf63-4b1c-b2de-e4f0479c9050" providerId="AD" clId="Web-{C19F66F5-5720-3414-4D7C-A7D4A9889C40}" dt="2020-04-30T14:54:25.435" v="58"/>
        <pc:sldMkLst>
          <pc:docMk/>
          <pc:sldMk cId="3769138890" sldId="263"/>
        </pc:sldMkLst>
        <pc:spChg chg="mod ord">
          <ac:chgData name="Alexis Villamayor" userId="S::avillamayor@unlam.edu.ar::1ae08d78-cf63-4b1c-b2de-e4f0479c9050" providerId="AD" clId="Web-{C19F66F5-5720-3414-4D7C-A7D4A9889C40}" dt="2020-04-30T14:54:05.841" v="56" actId="20577"/>
          <ac:spMkLst>
            <pc:docMk/>
            <pc:sldMk cId="3769138890" sldId="263"/>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3769138890" sldId="263"/>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3769138890" sldId="263"/>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3769138890" sldId="263"/>
            <ac:spMk id="14" creationId="{967D8EB6-EAE1-4F9C-B398-83321E287204}"/>
          </ac:spMkLst>
        </pc:spChg>
        <pc:picChg chg="del">
          <ac:chgData name="Alexis Villamayor" userId="S::avillamayor@unlam.edu.ar::1ae08d78-cf63-4b1c-b2de-e4f0479c9050" providerId="AD" clId="Web-{C19F66F5-5720-3414-4D7C-A7D4A9889C40}" dt="2020-04-30T14:54:25.435" v="58"/>
          <ac:picMkLst>
            <pc:docMk/>
            <pc:sldMk cId="3769138890" sldId="263"/>
            <ac:picMk id="7" creationId="{EE0518C8-8504-4F33-880E-B04EE167797B}"/>
          </ac:picMkLst>
        </pc:picChg>
      </pc:sldChg>
      <pc:sldChg chg="delSp modSp mod modClrScheme delDesignElem chgLayout">
        <pc:chgData name="Alexis Villamayor" userId="S::avillamayor@unlam.edu.ar::1ae08d78-cf63-4b1c-b2de-e4f0479c9050" providerId="AD" clId="Web-{C19F66F5-5720-3414-4D7C-A7D4A9889C40}" dt="2020-04-30T14:59:07.412" v="80" actId="20577"/>
        <pc:sldMkLst>
          <pc:docMk/>
          <pc:sldMk cId="1725667445" sldId="264"/>
        </pc:sldMkLst>
        <pc:spChg chg="mod ord">
          <ac:chgData name="Alexis Villamayor" userId="S::avillamayor@unlam.edu.ar::1ae08d78-cf63-4b1c-b2de-e4f0479c9050" providerId="AD" clId="Web-{C19F66F5-5720-3414-4D7C-A7D4A9889C40}" dt="2020-04-30T14:59:07.412" v="80" actId="20577"/>
          <ac:spMkLst>
            <pc:docMk/>
            <pc:sldMk cId="1725667445" sldId="264"/>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1725667445" sldId="264"/>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1725667445" sldId="264"/>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1725667445" sldId="264"/>
            <ac:spMk id="14" creationId="{967D8EB6-EAE1-4F9C-B398-83321E287204}"/>
          </ac:spMkLst>
        </pc:spChg>
      </pc:sldChg>
      <pc:sldChg chg="delSp modSp mod modClrScheme delDesignElem chgLayout">
        <pc:chgData name="Alexis Villamayor" userId="S::avillamayor@unlam.edu.ar::1ae08d78-cf63-4b1c-b2de-e4f0479c9050" providerId="AD" clId="Web-{C19F66F5-5720-3414-4D7C-A7D4A9889C40}" dt="2020-04-30T14:45:10.433" v="23"/>
        <pc:sldMkLst>
          <pc:docMk/>
          <pc:sldMk cId="652479806" sldId="265"/>
        </pc:sldMkLst>
        <pc:spChg chg="mod ord">
          <ac:chgData name="Alexis Villamayor" userId="S::avillamayor@unlam.edu.ar::1ae08d78-cf63-4b1c-b2de-e4f0479c9050" providerId="AD" clId="Web-{C19F66F5-5720-3414-4D7C-A7D4A9889C40}" dt="2020-04-30T14:45:10.433" v="23"/>
          <ac:spMkLst>
            <pc:docMk/>
            <pc:sldMk cId="652479806" sldId="265"/>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652479806" sldId="265"/>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652479806" sldId="265"/>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652479806" sldId="265"/>
            <ac:spMk id="14" creationId="{967D8EB6-EAE1-4F9C-B398-83321E287204}"/>
          </ac:spMkLst>
        </pc:spChg>
      </pc:sldChg>
      <pc:sldChg chg="delSp modSp mod modClrScheme delDesignElem chgLayout">
        <pc:chgData name="Alexis Villamayor" userId="S::avillamayor@unlam.edu.ar::1ae08d78-cf63-4b1c-b2de-e4f0479c9050" providerId="AD" clId="Web-{C19F66F5-5720-3414-4D7C-A7D4A9889C40}" dt="2020-04-30T15:07:08.834" v="86"/>
        <pc:sldMkLst>
          <pc:docMk/>
          <pc:sldMk cId="2532523901" sldId="266"/>
        </pc:sldMkLst>
        <pc:spChg chg="mod ord">
          <ac:chgData name="Alexis Villamayor" userId="S::avillamayor@unlam.edu.ar::1ae08d78-cf63-4b1c-b2de-e4f0479c9050" providerId="AD" clId="Web-{C19F66F5-5720-3414-4D7C-A7D4A9889C40}" dt="2020-04-30T14:59:51.570" v="83" actId="20577"/>
          <ac:spMkLst>
            <pc:docMk/>
            <pc:sldMk cId="2532523901" sldId="266"/>
            <ac:spMk id="2" creationId="{1C7B0412-AFAA-4547-90C8-DEB554138715}"/>
          </ac:spMkLst>
        </pc:spChg>
        <pc:spChg chg="mod ord">
          <ac:chgData name="Alexis Villamayor" userId="S::avillamayor@unlam.edu.ar::1ae08d78-cf63-4b1c-b2de-e4f0479c9050" providerId="AD" clId="Web-{C19F66F5-5720-3414-4D7C-A7D4A9889C40}" dt="2020-04-30T14:45:10.433" v="23"/>
          <ac:spMkLst>
            <pc:docMk/>
            <pc:sldMk cId="2532523901" sldId="266"/>
            <ac:spMk id="5" creationId="{DE2CFAE6-F6C6-4265-96CA-6D8BEEF4B734}"/>
          </ac:spMkLst>
        </pc:spChg>
        <pc:spChg chg="del">
          <ac:chgData name="Alexis Villamayor" userId="S::avillamayor@unlam.edu.ar::1ae08d78-cf63-4b1c-b2de-e4f0479c9050" providerId="AD" clId="Web-{C19F66F5-5720-3414-4D7C-A7D4A9889C40}" dt="2020-04-30T14:41:07.050" v="16"/>
          <ac:spMkLst>
            <pc:docMk/>
            <pc:sldMk cId="2532523901" sldId="266"/>
            <ac:spMk id="10" creationId="{59A309A7-1751-4ABE-A3C1-EEC40366AD89}"/>
          </ac:spMkLst>
        </pc:spChg>
        <pc:spChg chg="del">
          <ac:chgData name="Alexis Villamayor" userId="S::avillamayor@unlam.edu.ar::1ae08d78-cf63-4b1c-b2de-e4f0479c9050" providerId="AD" clId="Web-{C19F66F5-5720-3414-4D7C-A7D4A9889C40}" dt="2020-04-30T14:41:07.050" v="16"/>
          <ac:spMkLst>
            <pc:docMk/>
            <pc:sldMk cId="2532523901" sldId="266"/>
            <ac:spMk id="14" creationId="{967D8EB6-EAE1-4F9C-B398-83321E287204}"/>
          </ac:spMkLst>
        </pc:spChg>
        <pc:picChg chg="del">
          <ac:chgData name="Alexis Villamayor" userId="S::avillamayor@unlam.edu.ar::1ae08d78-cf63-4b1c-b2de-e4f0479c9050" providerId="AD" clId="Web-{C19F66F5-5720-3414-4D7C-A7D4A9889C40}" dt="2020-04-30T15:07:08.834" v="86"/>
          <ac:picMkLst>
            <pc:docMk/>
            <pc:sldMk cId="2532523901" sldId="266"/>
            <ac:picMk id="7" creationId="{EE0518C8-8504-4F33-880E-B04EE167797B}"/>
          </ac:picMkLst>
        </pc:picChg>
      </pc:sldChg>
      <pc:sldChg chg="modSp mod modClrScheme chgLayout">
        <pc:chgData name="Alexis Villamayor" userId="S::avillamayor@unlam.edu.ar::1ae08d78-cf63-4b1c-b2de-e4f0479c9050" providerId="AD" clId="Web-{C19F66F5-5720-3414-4D7C-A7D4A9889C40}" dt="2020-04-30T14:45:10.433" v="23"/>
        <pc:sldMkLst>
          <pc:docMk/>
          <pc:sldMk cId="2726651942" sldId="267"/>
        </pc:sldMkLst>
        <pc:spChg chg="mod ord">
          <ac:chgData name="Alexis Villamayor" userId="S::avillamayor@unlam.edu.ar::1ae08d78-cf63-4b1c-b2de-e4f0479c9050" providerId="AD" clId="Web-{C19F66F5-5720-3414-4D7C-A7D4A9889C40}" dt="2020-04-30T14:45:10.433" v="23"/>
          <ac:spMkLst>
            <pc:docMk/>
            <pc:sldMk cId="2726651942" sldId="267"/>
            <ac:spMk id="2" creationId="{3F201D7B-9527-44C6-AB5D-5340F3A9C299}"/>
          </ac:spMkLst>
        </pc:spChg>
        <pc:picChg chg="mod ord">
          <ac:chgData name="Alexis Villamayor" userId="S::avillamayor@unlam.edu.ar::1ae08d78-cf63-4b1c-b2de-e4f0479c9050" providerId="AD" clId="Web-{C19F66F5-5720-3414-4D7C-A7D4A9889C40}" dt="2020-04-30T14:45:10.433" v="23"/>
          <ac:picMkLst>
            <pc:docMk/>
            <pc:sldMk cId="2726651942" sldId="267"/>
            <ac:picMk id="4" creationId="{5BF82DDA-9394-44CD-B6D7-518E0D3DC5EA}"/>
          </ac:picMkLst>
        </pc:picChg>
      </pc:sldChg>
      <pc:sldChg chg="modSp mod modClrScheme chgLayout">
        <pc:chgData name="Alexis Villamayor" userId="S::avillamayor@unlam.edu.ar::1ae08d78-cf63-4b1c-b2de-e4f0479c9050" providerId="AD" clId="Web-{C19F66F5-5720-3414-4D7C-A7D4A9889C40}" dt="2020-04-30T14:45:10.433" v="23"/>
        <pc:sldMkLst>
          <pc:docMk/>
          <pc:sldMk cId="736688847" sldId="268"/>
        </pc:sldMkLst>
        <pc:spChg chg="mod ord">
          <ac:chgData name="Alexis Villamayor" userId="S::avillamayor@unlam.edu.ar::1ae08d78-cf63-4b1c-b2de-e4f0479c9050" providerId="AD" clId="Web-{C19F66F5-5720-3414-4D7C-A7D4A9889C40}" dt="2020-04-30T14:45:10.433" v="23"/>
          <ac:spMkLst>
            <pc:docMk/>
            <pc:sldMk cId="736688847" sldId="268"/>
            <ac:spMk id="2" creationId="{F9D65E78-0C7C-43E0-986D-6FA34C0124BC}"/>
          </ac:spMkLst>
        </pc:spChg>
        <pc:picChg chg="mod ord">
          <ac:chgData name="Alexis Villamayor" userId="S::avillamayor@unlam.edu.ar::1ae08d78-cf63-4b1c-b2de-e4f0479c9050" providerId="AD" clId="Web-{C19F66F5-5720-3414-4D7C-A7D4A9889C40}" dt="2020-04-30T14:45:10.433" v="23"/>
          <ac:picMkLst>
            <pc:docMk/>
            <pc:sldMk cId="736688847" sldId="268"/>
            <ac:picMk id="4" creationId="{FDA5CAA1-E7FC-4558-A254-B1F951A8A5A2}"/>
          </ac:picMkLst>
        </pc:picChg>
      </pc:sldChg>
      <pc:sldChg chg="modSp mod modClrScheme chgLayout">
        <pc:chgData name="Alexis Villamayor" userId="S::avillamayor@unlam.edu.ar::1ae08d78-cf63-4b1c-b2de-e4f0479c9050" providerId="AD" clId="Web-{C19F66F5-5720-3414-4D7C-A7D4A9889C40}" dt="2020-04-30T14:45:10.433" v="23"/>
        <pc:sldMkLst>
          <pc:docMk/>
          <pc:sldMk cId="1644594250" sldId="269"/>
        </pc:sldMkLst>
        <pc:spChg chg="mod ord">
          <ac:chgData name="Alexis Villamayor" userId="S::avillamayor@unlam.edu.ar::1ae08d78-cf63-4b1c-b2de-e4f0479c9050" providerId="AD" clId="Web-{C19F66F5-5720-3414-4D7C-A7D4A9889C40}" dt="2020-04-30T14:45:10.433" v="23"/>
          <ac:spMkLst>
            <pc:docMk/>
            <pc:sldMk cId="1644594250" sldId="269"/>
            <ac:spMk id="2" creationId="{3297D3C9-A1B3-4879-BBEE-2371766E718C}"/>
          </ac:spMkLst>
        </pc:spChg>
        <pc:picChg chg="mod ord">
          <ac:chgData name="Alexis Villamayor" userId="S::avillamayor@unlam.edu.ar::1ae08d78-cf63-4b1c-b2de-e4f0479c9050" providerId="AD" clId="Web-{C19F66F5-5720-3414-4D7C-A7D4A9889C40}" dt="2020-04-30T14:45:10.433" v="23"/>
          <ac:picMkLst>
            <pc:docMk/>
            <pc:sldMk cId="1644594250" sldId="269"/>
            <ac:picMk id="4" creationId="{B71C0252-12BE-481D-87A1-BC81B895A1F9}"/>
          </ac:picMkLst>
        </pc:picChg>
      </pc:sldChg>
      <pc:sldChg chg="modSp mod modClrScheme chgLayout">
        <pc:chgData name="Alexis Villamayor" userId="S::avillamayor@unlam.edu.ar::1ae08d78-cf63-4b1c-b2de-e4f0479c9050" providerId="AD" clId="Web-{C19F66F5-5720-3414-4D7C-A7D4A9889C40}" dt="2020-04-30T14:45:10.433" v="23"/>
        <pc:sldMkLst>
          <pc:docMk/>
          <pc:sldMk cId="4252483291" sldId="270"/>
        </pc:sldMkLst>
        <pc:spChg chg="mod ord">
          <ac:chgData name="Alexis Villamayor" userId="S::avillamayor@unlam.edu.ar::1ae08d78-cf63-4b1c-b2de-e4f0479c9050" providerId="AD" clId="Web-{C19F66F5-5720-3414-4D7C-A7D4A9889C40}" dt="2020-04-30T14:45:10.433" v="23"/>
          <ac:spMkLst>
            <pc:docMk/>
            <pc:sldMk cId="4252483291" sldId="270"/>
            <ac:spMk id="2" creationId="{F470854E-A44B-4E6B-AD3C-0E72348280C2}"/>
          </ac:spMkLst>
        </pc:spChg>
        <pc:picChg chg="mod ord">
          <ac:chgData name="Alexis Villamayor" userId="S::avillamayor@unlam.edu.ar::1ae08d78-cf63-4b1c-b2de-e4f0479c9050" providerId="AD" clId="Web-{C19F66F5-5720-3414-4D7C-A7D4A9889C40}" dt="2020-04-30T14:45:10.433" v="23"/>
          <ac:picMkLst>
            <pc:docMk/>
            <pc:sldMk cId="4252483291" sldId="270"/>
            <ac:picMk id="4" creationId="{092F7306-D357-4F66-BA8C-F8086099172B}"/>
          </ac:picMkLst>
        </pc:picChg>
      </pc:sldChg>
      <pc:sldMasterChg chg="del delSldLayout">
        <pc:chgData name="Alexis Villamayor" userId="S::avillamayor@unlam.edu.ar::1ae08d78-cf63-4b1c-b2de-e4f0479c9050" providerId="AD" clId="Web-{C19F66F5-5720-3414-4D7C-A7D4A9889C40}" dt="2020-04-30T14:41:07.050" v="16"/>
        <pc:sldMasterMkLst>
          <pc:docMk/>
          <pc:sldMasterMk cId="2119369205" sldId="2147483726"/>
        </pc:sldMasterMkLst>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1219746579" sldId="2147483727"/>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1703640339" sldId="2147483728"/>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2228052844" sldId="2147483729"/>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355384329" sldId="2147483730"/>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1102019753" sldId="2147483731"/>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4256054589" sldId="2147483732"/>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768818632" sldId="2147483733"/>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3006286454" sldId="2147483734"/>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1953892183" sldId="2147483735"/>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2942503713" sldId="2147483736"/>
          </pc:sldLayoutMkLst>
        </pc:sldLayoutChg>
        <pc:sldLayoutChg chg="del">
          <pc:chgData name="Alexis Villamayor" userId="S::avillamayor@unlam.edu.ar::1ae08d78-cf63-4b1c-b2de-e4f0479c9050" providerId="AD" clId="Web-{C19F66F5-5720-3414-4D7C-A7D4A9889C40}" dt="2020-04-30T14:41:07.050" v="16"/>
          <pc:sldLayoutMkLst>
            <pc:docMk/>
            <pc:sldMasterMk cId="2119369205" sldId="2147483726"/>
            <pc:sldLayoutMk cId="1252846265" sldId="2147483737"/>
          </pc:sldLayoutMkLst>
        </pc:sldLayoutChg>
      </pc:sldMasterChg>
      <pc:sldMasterChg chg="add del addSldLayout delSldLayout modSldLayout">
        <pc:chgData name="Alexis Villamayor" userId="S::avillamayor@unlam.edu.ar::1ae08d78-cf63-4b1c-b2de-e4f0479c9050" providerId="AD" clId="Web-{C19F66F5-5720-3414-4D7C-A7D4A9889C40}" dt="2020-04-30T14:44:47.838" v="20"/>
        <pc:sldMasterMkLst>
          <pc:docMk/>
          <pc:sldMasterMk cId="412019007" sldId="2147483738"/>
        </pc:sldMasterMkLst>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3031082178" sldId="2147483739"/>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3439980318" sldId="2147483740"/>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2716345322" sldId="2147483741"/>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1602124989" sldId="2147483742"/>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3393832956" sldId="2147483743"/>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1253139069" sldId="2147483744"/>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2409324239" sldId="2147483745"/>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874475933" sldId="2147483746"/>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974067513" sldId="2147483747"/>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1956921044" sldId="2147483748"/>
          </pc:sldLayoutMkLst>
        </pc:sldLayoutChg>
        <pc:sldLayoutChg chg="add del mod replId">
          <pc:chgData name="Alexis Villamayor" userId="S::avillamayor@unlam.edu.ar::1ae08d78-cf63-4b1c-b2de-e4f0479c9050" providerId="AD" clId="Web-{C19F66F5-5720-3414-4D7C-A7D4A9889C40}" dt="2020-04-30T14:44:47.838" v="20"/>
          <pc:sldLayoutMkLst>
            <pc:docMk/>
            <pc:sldMasterMk cId="412019007" sldId="2147483738"/>
            <pc:sldLayoutMk cId="3134398366" sldId="2147483749"/>
          </pc:sldLayoutMkLst>
        </pc:sldLayoutChg>
      </pc:sldMasterChg>
      <pc:sldMasterChg chg="add del addSldLayout delSldLayout modSldLayout">
        <pc:chgData name="Alexis Villamayor" userId="S::avillamayor@unlam.edu.ar::1ae08d78-cf63-4b1c-b2de-e4f0479c9050" providerId="AD" clId="Web-{C19F66F5-5720-3414-4D7C-A7D4A9889C40}" dt="2020-04-30T14:44:54.526" v="21"/>
        <pc:sldMasterMkLst>
          <pc:docMk/>
          <pc:sldMasterMk cId="3632887750" sldId="2147483750"/>
        </pc:sldMasterMkLst>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3980821498" sldId="2147483751"/>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980278650" sldId="2147483752"/>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216088018" sldId="2147483753"/>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2602379050" sldId="2147483754"/>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3014395140" sldId="2147483755"/>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3858936976" sldId="2147483756"/>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4034421120" sldId="2147483757"/>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3782187549" sldId="2147483758"/>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1199901177" sldId="2147483759"/>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4236638410" sldId="2147483760"/>
          </pc:sldLayoutMkLst>
        </pc:sldLayoutChg>
        <pc:sldLayoutChg chg="add del mod replId">
          <pc:chgData name="Alexis Villamayor" userId="S::avillamayor@unlam.edu.ar::1ae08d78-cf63-4b1c-b2de-e4f0479c9050" providerId="AD" clId="Web-{C19F66F5-5720-3414-4D7C-A7D4A9889C40}" dt="2020-04-30T14:44:54.526" v="21"/>
          <pc:sldLayoutMkLst>
            <pc:docMk/>
            <pc:sldMasterMk cId="3632887750" sldId="2147483750"/>
            <pc:sldLayoutMk cId="958863980" sldId="2147483761"/>
          </pc:sldLayoutMkLst>
        </pc:sldLayoutChg>
      </pc:sldMasterChg>
      <pc:sldMasterChg chg="add del addSldLayout delSldLayout modSldLayout">
        <pc:chgData name="Alexis Villamayor" userId="S::avillamayor@unlam.edu.ar::1ae08d78-cf63-4b1c-b2de-e4f0479c9050" providerId="AD" clId="Web-{C19F66F5-5720-3414-4D7C-A7D4A9889C40}" dt="2020-04-30T14:45:01.401" v="22"/>
        <pc:sldMasterMkLst>
          <pc:docMk/>
          <pc:sldMasterMk cId="2716345165" sldId="2147483762"/>
        </pc:sldMasterMkLst>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3623973585" sldId="2147483763"/>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4121329243" sldId="2147483764"/>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2336285639" sldId="2147483765"/>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2806728850" sldId="2147483766"/>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1246512518" sldId="2147483767"/>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1346581955" sldId="2147483768"/>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2030473880" sldId="2147483769"/>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3531615333" sldId="2147483770"/>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625084677" sldId="2147483771"/>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4261823073" sldId="2147483772"/>
          </pc:sldLayoutMkLst>
        </pc:sldLayoutChg>
        <pc:sldLayoutChg chg="add del mod replId">
          <pc:chgData name="Alexis Villamayor" userId="S::avillamayor@unlam.edu.ar::1ae08d78-cf63-4b1c-b2de-e4f0479c9050" providerId="AD" clId="Web-{C19F66F5-5720-3414-4D7C-A7D4A9889C40}" dt="2020-04-30T14:45:01.401" v="22"/>
          <pc:sldLayoutMkLst>
            <pc:docMk/>
            <pc:sldMasterMk cId="2716345165" sldId="2147483762"/>
            <pc:sldLayoutMk cId="301995025" sldId="2147483773"/>
          </pc:sldLayoutMkLst>
        </pc:sldLayoutChg>
      </pc:sldMasterChg>
      <pc:sldMasterChg chg="add del addSldLayout delSldLayout modSldLayout">
        <pc:chgData name="Alexis Villamayor" userId="S::avillamayor@unlam.edu.ar::1ae08d78-cf63-4b1c-b2de-e4f0479c9050" providerId="AD" clId="Web-{C19F66F5-5720-3414-4D7C-A7D4A9889C40}" dt="2020-04-30T14:45:10.433" v="23"/>
        <pc:sldMasterMkLst>
          <pc:docMk/>
          <pc:sldMasterMk cId="4262281550" sldId="2147483774"/>
        </pc:sldMasterMkLst>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3043832609" sldId="2147483775"/>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1523166578" sldId="2147483776"/>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4249165899" sldId="2147483777"/>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3004627380" sldId="2147483778"/>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2534377842" sldId="2147483779"/>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17926222" sldId="2147483780"/>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2763039226" sldId="2147483781"/>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3233673542" sldId="2147483782"/>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2851903031" sldId="2147483783"/>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3264560996" sldId="2147483784"/>
          </pc:sldLayoutMkLst>
        </pc:sldLayoutChg>
        <pc:sldLayoutChg chg="add del mod replId">
          <pc:chgData name="Alexis Villamayor" userId="S::avillamayor@unlam.edu.ar::1ae08d78-cf63-4b1c-b2de-e4f0479c9050" providerId="AD" clId="Web-{C19F66F5-5720-3414-4D7C-A7D4A9889C40}" dt="2020-04-30T14:45:10.433" v="23"/>
          <pc:sldLayoutMkLst>
            <pc:docMk/>
            <pc:sldMasterMk cId="4262281550" sldId="2147483774"/>
            <pc:sldLayoutMk cId="2722839971" sldId="2147483785"/>
          </pc:sldLayoutMkLst>
        </pc:sldLayoutChg>
      </pc:sldMasterChg>
      <pc:sldMasterChg chg="add addSldLayout modSldLayout">
        <pc:chgData name="Alexis Villamayor" userId="S::avillamayor@unlam.edu.ar::1ae08d78-cf63-4b1c-b2de-e4f0479c9050" providerId="AD" clId="Web-{C19F66F5-5720-3414-4D7C-A7D4A9889C40}" dt="2020-04-30T14:45:10.433" v="23"/>
        <pc:sldMasterMkLst>
          <pc:docMk/>
          <pc:sldMasterMk cId="1953128340" sldId="2147483786"/>
        </pc:sldMasterMkLst>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3472782717" sldId="2147483787"/>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296384768" sldId="2147483788"/>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3142194483" sldId="2147483789"/>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2943506127" sldId="2147483790"/>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2118480803" sldId="2147483791"/>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2561308893" sldId="2147483792"/>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2420347306" sldId="2147483793"/>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3052088652" sldId="2147483794"/>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468009500" sldId="2147483795"/>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4031516590" sldId="2147483796"/>
          </pc:sldLayoutMkLst>
        </pc:sldLayoutChg>
        <pc:sldLayoutChg chg="add mod replId">
          <pc:chgData name="Alexis Villamayor" userId="S::avillamayor@unlam.edu.ar::1ae08d78-cf63-4b1c-b2de-e4f0479c9050" providerId="AD" clId="Web-{C19F66F5-5720-3414-4D7C-A7D4A9889C40}" dt="2020-04-30T14:45:10.433" v="23"/>
          <pc:sldLayoutMkLst>
            <pc:docMk/>
            <pc:sldMasterMk cId="1953128340" sldId="2147483786"/>
            <pc:sldLayoutMk cId="3120939121" sldId="2147483797"/>
          </pc:sldLayoutMkLst>
        </pc:sldLayoutChg>
      </pc:sldMasterChg>
    </pc:docChg>
  </pc:docChgLst>
  <pc:docChgLst>
    <pc:chgData name="Alexis Villamayor" userId="1ae08d78-cf63-4b1c-b2de-e4f0479c9050" providerId="ADAL" clId="{8BECF68B-397C-4F5D-AC54-3CC30872019F}"/>
    <pc:docChg chg="undo custSel modSld">
      <pc:chgData name="Alexis Villamayor" userId="1ae08d78-cf63-4b1c-b2de-e4f0479c9050" providerId="ADAL" clId="{8BECF68B-397C-4F5D-AC54-3CC30872019F}" dt="2021-09-22T10:37:35.643" v="124" actId="27107"/>
      <pc:docMkLst>
        <pc:docMk/>
      </pc:docMkLst>
      <pc:sldChg chg="delSp">
        <pc:chgData name="Alexis Villamayor" userId="1ae08d78-cf63-4b1c-b2de-e4f0479c9050" providerId="ADAL" clId="{8BECF68B-397C-4F5D-AC54-3CC30872019F}" dt="2021-09-21T23:50:34.176" v="0" actId="478"/>
        <pc:sldMkLst>
          <pc:docMk/>
          <pc:sldMk cId="4284779182" sldId="260"/>
        </pc:sldMkLst>
        <pc:inkChg chg="del">
          <ac:chgData name="Alexis Villamayor" userId="1ae08d78-cf63-4b1c-b2de-e4f0479c9050" providerId="ADAL" clId="{8BECF68B-397C-4F5D-AC54-3CC30872019F}" dt="2021-09-21T23:50:34.176" v="0" actId="478"/>
          <ac:inkMkLst>
            <pc:docMk/>
            <pc:sldMk cId="4284779182" sldId="260"/>
            <ac:inkMk id="3" creationId="{19B065C0-E24C-400A-8BBE-B2066FFA6F1C}"/>
          </ac:inkMkLst>
        </pc:inkChg>
      </pc:sldChg>
      <pc:sldChg chg="modSp">
        <pc:chgData name="Alexis Villamayor" userId="1ae08d78-cf63-4b1c-b2de-e4f0479c9050" providerId="ADAL" clId="{8BECF68B-397C-4F5D-AC54-3CC30872019F}" dt="2021-09-22T00:14:09.938" v="123" actId="20577"/>
        <pc:sldMkLst>
          <pc:docMk/>
          <pc:sldMk cId="2944578207" sldId="284"/>
        </pc:sldMkLst>
        <pc:spChg chg="mod">
          <ac:chgData name="Alexis Villamayor" userId="1ae08d78-cf63-4b1c-b2de-e4f0479c9050" providerId="ADAL" clId="{8BECF68B-397C-4F5D-AC54-3CC30872019F}" dt="2021-09-22T00:14:09.938" v="123" actId="20577"/>
          <ac:spMkLst>
            <pc:docMk/>
            <pc:sldMk cId="2944578207" sldId="284"/>
            <ac:spMk id="8" creationId="{DA3E5D94-58EA-45C7-BEC8-2BA36EFE03C3}"/>
          </ac:spMkLst>
        </pc:spChg>
      </pc:sldChg>
      <pc:sldChg chg="modSp">
        <pc:chgData name="Alexis Villamayor" userId="1ae08d78-cf63-4b1c-b2de-e4f0479c9050" providerId="ADAL" clId="{8BECF68B-397C-4F5D-AC54-3CC30872019F}" dt="2021-09-22T10:37:35.643" v="124" actId="27107"/>
        <pc:sldMkLst>
          <pc:docMk/>
          <pc:sldMk cId="838864429" sldId="292"/>
        </pc:sldMkLst>
        <pc:spChg chg="mod">
          <ac:chgData name="Alexis Villamayor" userId="1ae08d78-cf63-4b1c-b2de-e4f0479c9050" providerId="ADAL" clId="{8BECF68B-397C-4F5D-AC54-3CC30872019F}" dt="2021-09-22T10:37:35.643" v="124" actId="27107"/>
          <ac:spMkLst>
            <pc:docMk/>
            <pc:sldMk cId="838864429" sldId="292"/>
            <ac:spMk id="9" creationId="{0F93E500-1841-4778-9700-4B7A25A09291}"/>
          </ac:spMkLst>
        </pc:spChg>
      </pc:sldChg>
    </pc:docChg>
  </pc:docChgLst>
  <pc:docChgLst>
    <pc:chgData name="FERNANDO BOETTNER" userId="51c65860-38bd-4843-af85-cbcf96abdc27" providerId="ADAL" clId="{9215D47D-EB0E-413E-BE50-6D67B3E7335E}"/>
    <pc:docChg chg="custSel modSld">
      <pc:chgData name="FERNANDO BOETTNER" userId="51c65860-38bd-4843-af85-cbcf96abdc27" providerId="ADAL" clId="{9215D47D-EB0E-413E-BE50-6D67B3E7335E}" dt="2020-05-18T00:02:51.302" v="6" actId="1592"/>
      <pc:docMkLst>
        <pc:docMk/>
      </pc:docMkLst>
      <pc:sldChg chg="delCm modCm">
        <pc:chgData name="FERNANDO BOETTNER" userId="51c65860-38bd-4843-af85-cbcf96abdc27" providerId="ADAL" clId="{9215D47D-EB0E-413E-BE50-6D67B3E7335E}" dt="2020-05-18T00:02:42.942" v="3" actId="1592"/>
        <pc:sldMkLst>
          <pc:docMk/>
          <pc:sldMk cId="1740837791" sldId="274"/>
        </pc:sldMkLst>
      </pc:sldChg>
      <pc:sldChg chg="delCm">
        <pc:chgData name="FERNANDO BOETTNER" userId="51c65860-38bd-4843-af85-cbcf96abdc27" providerId="ADAL" clId="{9215D47D-EB0E-413E-BE50-6D67B3E7335E}" dt="2020-05-18T00:02:46.271" v="4" actId="1592"/>
        <pc:sldMkLst>
          <pc:docMk/>
          <pc:sldMk cId="2830231515" sldId="276"/>
        </pc:sldMkLst>
      </pc:sldChg>
      <pc:sldChg chg="delCm">
        <pc:chgData name="FERNANDO BOETTNER" userId="51c65860-38bd-4843-af85-cbcf96abdc27" providerId="ADAL" clId="{9215D47D-EB0E-413E-BE50-6D67B3E7335E}" dt="2020-05-18T00:02:51.302" v="6" actId="1592"/>
        <pc:sldMkLst>
          <pc:docMk/>
          <pc:sldMk cId="2944578207"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1526E9-A051-4BA7-93E1-5E0E9582445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DADCE30-871B-41E4-B9EF-D043582CA42E}">
      <dgm:prSet/>
      <dgm:spPr/>
      <dgm:t>
        <a:bodyPr/>
        <a:lstStyle/>
        <a:p>
          <a:r>
            <a:rPr lang="es-ES"/>
            <a:t>En general, memoria virtual es la utilización de una memoria secundaria (por ejemplo, parte de un disco). De esta forma, los procesos trabajan con una “idealización de la memoria”, en el cual pueden ocupar hasta el 100% de la capacidad de direccionamiento, independiente de la memoria física con la que cuenta el sistema.</a:t>
          </a:r>
          <a:endParaRPr lang="en-US"/>
        </a:p>
      </dgm:t>
    </dgm:pt>
    <dgm:pt modelId="{51DC2CC5-03B8-4926-92E3-3D8BC6517B8E}" type="parTrans" cxnId="{87B124FF-4E67-41E8-B42F-FD7FC4668285}">
      <dgm:prSet/>
      <dgm:spPr/>
      <dgm:t>
        <a:bodyPr/>
        <a:lstStyle/>
        <a:p>
          <a:endParaRPr lang="en-US"/>
        </a:p>
      </dgm:t>
    </dgm:pt>
    <dgm:pt modelId="{1C0AEF7D-DD07-4074-88C9-B4850BC558DE}" type="sibTrans" cxnId="{87B124FF-4E67-41E8-B42F-FD7FC4668285}">
      <dgm:prSet/>
      <dgm:spPr/>
      <dgm:t>
        <a:bodyPr/>
        <a:lstStyle/>
        <a:p>
          <a:endParaRPr lang="en-US"/>
        </a:p>
      </dgm:t>
    </dgm:pt>
    <dgm:pt modelId="{42591708-C128-4BEC-927B-16BCFE62B64F}">
      <dgm:prSet/>
      <dgm:spPr/>
      <dgm:t>
        <a:bodyPr/>
        <a:lstStyle/>
        <a:p>
          <a:r>
            <a:rPr lang="es-BO"/>
            <a:t>La memoria virtual es gestionada de forma automática y transparente por el sistema operativo. No se considera  memoria virtual, por ejemplo, si un proceso pide explícitamente intercambiar determinadas </a:t>
          </a:r>
          <a:r>
            <a:rPr lang="es-AR"/>
            <a:t>páginas</a:t>
          </a:r>
          <a:endParaRPr lang="en-US"/>
        </a:p>
      </dgm:t>
    </dgm:pt>
    <dgm:pt modelId="{00B0A0F1-B43E-42F4-991E-8C0D211CAF67}" type="parTrans" cxnId="{4C591930-E933-44C0-A33B-16A69B36CAD4}">
      <dgm:prSet/>
      <dgm:spPr/>
      <dgm:t>
        <a:bodyPr/>
        <a:lstStyle/>
        <a:p>
          <a:endParaRPr lang="es-AR"/>
        </a:p>
      </dgm:t>
    </dgm:pt>
    <dgm:pt modelId="{596552BA-4EBC-4A2E-BA35-713AD1EA4D87}" type="sibTrans" cxnId="{4C591930-E933-44C0-A33B-16A69B36CAD4}">
      <dgm:prSet/>
      <dgm:spPr/>
      <dgm:t>
        <a:bodyPr/>
        <a:lstStyle/>
        <a:p>
          <a:endParaRPr lang="es-AR"/>
        </a:p>
      </dgm:t>
    </dgm:pt>
    <dgm:pt modelId="{823DE6B4-53E2-4E2A-A802-A53FB1A4F105}">
      <dgm:prSet/>
      <dgm:spPr/>
      <dgm:t>
        <a:bodyPr/>
        <a:lstStyle/>
        <a:p>
          <a:r>
            <a:rPr lang="en-US"/>
            <a:t>Swapping :  Es el </a:t>
          </a:r>
          <a:r>
            <a:rPr lang="en-US" err="1"/>
            <a:t>intercambio</a:t>
          </a:r>
          <a:r>
            <a:rPr lang="en-US"/>
            <a:t> entre la </a:t>
          </a:r>
          <a:r>
            <a:rPr lang="en-US" err="1"/>
            <a:t>memoria</a:t>
          </a:r>
          <a:r>
            <a:rPr lang="en-US"/>
            <a:t> entre </a:t>
          </a:r>
          <a:r>
            <a:rPr lang="en-US" err="1"/>
            <a:t>distintos</a:t>
          </a:r>
          <a:r>
            <a:rPr lang="en-US"/>
            <a:t> </a:t>
          </a:r>
          <a:r>
            <a:rPr lang="en-US" err="1"/>
            <a:t>niveles</a:t>
          </a:r>
          <a:r>
            <a:rPr lang="en-US"/>
            <a:t> de </a:t>
          </a:r>
          <a:r>
            <a:rPr lang="en-US" err="1"/>
            <a:t>memoria</a:t>
          </a:r>
          <a:endParaRPr lang="en-US"/>
        </a:p>
      </dgm:t>
    </dgm:pt>
    <dgm:pt modelId="{53B6638F-9DA0-426E-84A9-EE7688D5E453}" type="parTrans" cxnId="{1F5A7EAE-5210-4E94-8AE4-2790C3BCFA40}">
      <dgm:prSet/>
      <dgm:spPr/>
      <dgm:t>
        <a:bodyPr/>
        <a:lstStyle/>
        <a:p>
          <a:endParaRPr lang="es-AR"/>
        </a:p>
      </dgm:t>
    </dgm:pt>
    <dgm:pt modelId="{5BFB9667-69F6-4B26-A640-B155E414B7C3}" type="sibTrans" cxnId="{1F5A7EAE-5210-4E94-8AE4-2790C3BCFA40}">
      <dgm:prSet/>
      <dgm:spPr/>
      <dgm:t>
        <a:bodyPr/>
        <a:lstStyle/>
        <a:p>
          <a:endParaRPr lang="es-AR"/>
        </a:p>
      </dgm:t>
    </dgm:pt>
    <dgm:pt modelId="{53E071BE-B4B7-4A55-8C64-C3E6A2156303}" type="pres">
      <dgm:prSet presAssocID="{5D1526E9-A051-4BA7-93E1-5E0E95824450}" presName="linear" presStyleCnt="0">
        <dgm:presLayoutVars>
          <dgm:animLvl val="lvl"/>
          <dgm:resizeHandles val="exact"/>
        </dgm:presLayoutVars>
      </dgm:prSet>
      <dgm:spPr/>
    </dgm:pt>
    <dgm:pt modelId="{847AC49D-AF86-45D3-A25A-3C640643ACFB}" type="pres">
      <dgm:prSet presAssocID="{3DADCE30-871B-41E4-B9EF-D043582CA42E}" presName="parentText" presStyleLbl="node1" presStyleIdx="0" presStyleCnt="3">
        <dgm:presLayoutVars>
          <dgm:chMax val="0"/>
          <dgm:bulletEnabled val="1"/>
        </dgm:presLayoutVars>
      </dgm:prSet>
      <dgm:spPr/>
    </dgm:pt>
    <dgm:pt modelId="{3B920A92-2BFC-4DBC-88AB-450521A1DE52}" type="pres">
      <dgm:prSet presAssocID="{1C0AEF7D-DD07-4074-88C9-B4850BC558DE}" presName="spacer" presStyleCnt="0"/>
      <dgm:spPr/>
    </dgm:pt>
    <dgm:pt modelId="{3F85480D-80C9-42D1-AACC-5CB627661464}" type="pres">
      <dgm:prSet presAssocID="{42591708-C128-4BEC-927B-16BCFE62B64F}" presName="parentText" presStyleLbl="node1" presStyleIdx="1" presStyleCnt="3" custLinFactY="496" custLinFactNeighborX="-1034" custLinFactNeighborY="100000">
        <dgm:presLayoutVars>
          <dgm:chMax val="0"/>
          <dgm:bulletEnabled val="1"/>
        </dgm:presLayoutVars>
      </dgm:prSet>
      <dgm:spPr/>
    </dgm:pt>
    <dgm:pt modelId="{6F1E61C3-1E22-4C16-B60D-E37D6E9D3EEE}" type="pres">
      <dgm:prSet presAssocID="{596552BA-4EBC-4A2E-BA35-713AD1EA4D87}" presName="spacer" presStyleCnt="0"/>
      <dgm:spPr/>
    </dgm:pt>
    <dgm:pt modelId="{31CA5819-CE35-4063-A28C-264F7C42BB90}" type="pres">
      <dgm:prSet presAssocID="{823DE6B4-53E2-4E2A-A802-A53FB1A4F105}" presName="parentText" presStyleLbl="node1" presStyleIdx="2" presStyleCnt="3">
        <dgm:presLayoutVars>
          <dgm:chMax val="0"/>
          <dgm:bulletEnabled val="1"/>
        </dgm:presLayoutVars>
      </dgm:prSet>
      <dgm:spPr/>
    </dgm:pt>
  </dgm:ptLst>
  <dgm:cxnLst>
    <dgm:cxn modelId="{4C591930-E933-44C0-A33B-16A69B36CAD4}" srcId="{5D1526E9-A051-4BA7-93E1-5E0E95824450}" destId="{42591708-C128-4BEC-927B-16BCFE62B64F}" srcOrd="1" destOrd="0" parTransId="{00B0A0F1-B43E-42F4-991E-8C0D211CAF67}" sibTransId="{596552BA-4EBC-4A2E-BA35-713AD1EA4D87}"/>
    <dgm:cxn modelId="{2CDC2B6A-03D7-4A3D-8F70-37C3219A6BD5}" type="presOf" srcId="{823DE6B4-53E2-4E2A-A802-A53FB1A4F105}" destId="{31CA5819-CE35-4063-A28C-264F7C42BB90}" srcOrd="0" destOrd="0" presId="urn:microsoft.com/office/officeart/2005/8/layout/vList2"/>
    <dgm:cxn modelId="{4EED2756-90AE-41B0-9D55-425167E8459C}" type="presOf" srcId="{42591708-C128-4BEC-927B-16BCFE62B64F}" destId="{3F85480D-80C9-42D1-AACC-5CB627661464}" srcOrd="0" destOrd="0" presId="urn:microsoft.com/office/officeart/2005/8/layout/vList2"/>
    <dgm:cxn modelId="{1F5A7EAE-5210-4E94-8AE4-2790C3BCFA40}" srcId="{5D1526E9-A051-4BA7-93E1-5E0E95824450}" destId="{823DE6B4-53E2-4E2A-A802-A53FB1A4F105}" srcOrd="2" destOrd="0" parTransId="{53B6638F-9DA0-426E-84A9-EE7688D5E453}" sibTransId="{5BFB9667-69F6-4B26-A640-B155E414B7C3}"/>
    <dgm:cxn modelId="{A5DDD1D3-6D56-4E9E-9A0E-8A40CB5EA63A}" type="presOf" srcId="{5D1526E9-A051-4BA7-93E1-5E0E95824450}" destId="{53E071BE-B4B7-4A55-8C64-C3E6A2156303}" srcOrd="0" destOrd="0" presId="urn:microsoft.com/office/officeart/2005/8/layout/vList2"/>
    <dgm:cxn modelId="{0BDAC4F3-9B37-4D8B-90D2-6CE94A5C3DBA}" type="presOf" srcId="{3DADCE30-871B-41E4-B9EF-D043582CA42E}" destId="{847AC49D-AF86-45D3-A25A-3C640643ACFB}" srcOrd="0" destOrd="0" presId="urn:microsoft.com/office/officeart/2005/8/layout/vList2"/>
    <dgm:cxn modelId="{87B124FF-4E67-41E8-B42F-FD7FC4668285}" srcId="{5D1526E9-A051-4BA7-93E1-5E0E95824450}" destId="{3DADCE30-871B-41E4-B9EF-D043582CA42E}" srcOrd="0" destOrd="0" parTransId="{51DC2CC5-03B8-4926-92E3-3D8BC6517B8E}" sibTransId="{1C0AEF7D-DD07-4074-88C9-B4850BC558DE}"/>
    <dgm:cxn modelId="{835E0B08-6026-4A3E-BE45-264BEA647C00}" type="presParOf" srcId="{53E071BE-B4B7-4A55-8C64-C3E6A2156303}" destId="{847AC49D-AF86-45D3-A25A-3C640643ACFB}" srcOrd="0" destOrd="0" presId="urn:microsoft.com/office/officeart/2005/8/layout/vList2"/>
    <dgm:cxn modelId="{659F2E34-8393-45B9-BE99-D9BA5CC056AB}" type="presParOf" srcId="{53E071BE-B4B7-4A55-8C64-C3E6A2156303}" destId="{3B920A92-2BFC-4DBC-88AB-450521A1DE52}" srcOrd="1" destOrd="0" presId="urn:microsoft.com/office/officeart/2005/8/layout/vList2"/>
    <dgm:cxn modelId="{DE384D2D-BCFE-48A6-B67B-60A5C150D1F0}" type="presParOf" srcId="{53E071BE-B4B7-4A55-8C64-C3E6A2156303}" destId="{3F85480D-80C9-42D1-AACC-5CB627661464}" srcOrd="2" destOrd="0" presId="urn:microsoft.com/office/officeart/2005/8/layout/vList2"/>
    <dgm:cxn modelId="{67F4A866-0241-49C7-8928-B6A191C81C55}" type="presParOf" srcId="{53E071BE-B4B7-4A55-8C64-C3E6A2156303}" destId="{6F1E61C3-1E22-4C16-B60D-E37D6E9D3EEE}" srcOrd="3" destOrd="0" presId="urn:microsoft.com/office/officeart/2005/8/layout/vList2"/>
    <dgm:cxn modelId="{0368DFFF-0426-4F56-BD5A-C47C23B4C771}" type="presParOf" srcId="{53E071BE-B4B7-4A55-8C64-C3E6A2156303}" destId="{31CA5819-CE35-4063-A28C-264F7C42BB9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72A7C-A657-4C07-B009-8FD92FD4C9A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5E82DCD8-DA0C-4C86-BF16-B5EDF0EE932B}">
      <dgm:prSet/>
      <dgm:spPr/>
      <dgm:t>
        <a:bodyPr/>
        <a:lstStyle/>
        <a:p>
          <a:r>
            <a:rPr lang="es-BO" b="1"/>
            <a:t>Ámbitos del algoritmo de reemplazo de páginas</a:t>
          </a:r>
          <a:endParaRPr lang="es-AR"/>
        </a:p>
      </dgm:t>
    </dgm:pt>
    <dgm:pt modelId="{CEA5C149-1DEE-4D77-987B-F34DFA3E1F2B}" type="parTrans" cxnId="{EE23A4A7-F81F-4520-B284-AB2A43B40EDC}">
      <dgm:prSet/>
      <dgm:spPr/>
      <dgm:t>
        <a:bodyPr/>
        <a:lstStyle/>
        <a:p>
          <a:endParaRPr lang="es-AR"/>
        </a:p>
      </dgm:t>
    </dgm:pt>
    <dgm:pt modelId="{B0E95792-F54E-4D95-BC95-F9B1E1E966CE}" type="sibTrans" cxnId="{EE23A4A7-F81F-4520-B284-AB2A43B40EDC}">
      <dgm:prSet/>
      <dgm:spPr/>
      <dgm:t>
        <a:bodyPr/>
        <a:lstStyle/>
        <a:p>
          <a:endParaRPr lang="es-AR"/>
        </a:p>
      </dgm:t>
    </dgm:pt>
    <dgm:pt modelId="{E30EA407-7864-449B-BA59-9D40F4D00D27}">
      <dgm:prSet/>
      <dgm:spPr/>
      <dgm:t>
        <a:bodyPr/>
        <a:lstStyle/>
        <a:p>
          <a:r>
            <a:rPr lang="es-BO" b="1">
              <a:solidFill>
                <a:schemeClr val="accent1"/>
              </a:solidFill>
            </a:rPr>
            <a:t>Reemplazo local:  </a:t>
          </a:r>
          <a:r>
            <a:rPr lang="es-BO"/>
            <a:t>EL objetivo: es mantener tan estable como sea posible el cálculo hecho por el esquema de asignación empleado. Las únicas páginas que se considerarán para su intercambio serán aquellas pertenecientes al mismo proceso que el que causó </a:t>
          </a:r>
          <a:r>
            <a:rPr lang="es-AR"/>
            <a:t>el fallo.</a:t>
          </a:r>
        </a:p>
      </dgm:t>
    </dgm:pt>
    <dgm:pt modelId="{CD0D0F5A-0F27-4DB6-A6B1-524B6EFE2CB4}" type="parTrans" cxnId="{043CB3BD-B4B7-4F65-BF9B-460E2B59BF49}">
      <dgm:prSet/>
      <dgm:spPr/>
      <dgm:t>
        <a:bodyPr/>
        <a:lstStyle/>
        <a:p>
          <a:endParaRPr lang="es-AR"/>
        </a:p>
      </dgm:t>
    </dgm:pt>
    <dgm:pt modelId="{B579DDB7-BC07-4A38-9537-95130BDBE560}" type="sibTrans" cxnId="{043CB3BD-B4B7-4F65-BF9B-460E2B59BF49}">
      <dgm:prSet/>
      <dgm:spPr/>
      <dgm:t>
        <a:bodyPr/>
        <a:lstStyle/>
        <a:p>
          <a:endParaRPr lang="es-AR"/>
        </a:p>
      </dgm:t>
    </dgm:pt>
    <dgm:pt modelId="{B473B558-9966-4696-A4E4-4C06D2F58097}">
      <dgm:prSet/>
      <dgm:spPr/>
      <dgm:t>
        <a:bodyPr/>
        <a:lstStyle/>
        <a:p>
          <a:r>
            <a:rPr lang="es-BO" b="1">
              <a:solidFill>
                <a:schemeClr val="accent1"/>
              </a:solidFill>
            </a:rPr>
            <a:t>Reemplazo global: </a:t>
          </a:r>
          <a:r>
            <a:rPr lang="es-BO"/>
            <a:t>Los algoritmos de asignación determinan el espacio asignado a los procesos al ser inicializados</a:t>
          </a:r>
          <a:r>
            <a:rPr lang="es-AR"/>
            <a:t>.  </a:t>
          </a:r>
          <a:r>
            <a:rPr lang="es-BO"/>
            <a:t>Los algoritmos de reemplazo de páginas operan sobre el espacio completo de memoria, y la asignación física de cada proceso puede variar según el estado del sistema momento a momento.</a:t>
          </a:r>
          <a:endParaRPr lang="es-AR"/>
        </a:p>
      </dgm:t>
    </dgm:pt>
    <dgm:pt modelId="{0FE40CC5-C97F-49E3-90AD-2381E45E4256}" type="parTrans" cxnId="{362F1A9C-3FCD-461C-BDB1-53552A16D51F}">
      <dgm:prSet/>
      <dgm:spPr/>
      <dgm:t>
        <a:bodyPr/>
        <a:lstStyle/>
        <a:p>
          <a:endParaRPr lang="es-AR"/>
        </a:p>
      </dgm:t>
    </dgm:pt>
    <dgm:pt modelId="{1EC2247F-BE65-47E5-BDE8-00FCE9E86BB9}" type="sibTrans" cxnId="{362F1A9C-3FCD-461C-BDB1-53552A16D51F}">
      <dgm:prSet/>
      <dgm:spPr/>
      <dgm:t>
        <a:bodyPr/>
        <a:lstStyle/>
        <a:p>
          <a:endParaRPr lang="es-AR"/>
        </a:p>
      </dgm:t>
    </dgm:pt>
    <dgm:pt modelId="{ED49EE9C-1E1B-444D-A09B-8EA68BA78E22}">
      <dgm:prSet/>
      <dgm:spPr/>
      <dgm:t>
        <a:bodyPr/>
        <a:lstStyle/>
        <a:p>
          <a:r>
            <a:rPr lang="es-BO" b="1">
              <a:solidFill>
                <a:schemeClr val="accent1"/>
              </a:solidFill>
            </a:rPr>
            <a:t>Reemplazo global con prioridad: </a:t>
          </a:r>
          <a:r>
            <a:rPr lang="es-BO"/>
            <a:t>Es un esquema mixto, en el que un proceso puede sobrepasar su límite siempre que le robe espacio en memoria física exclusivamente a procesos de prioridad inferior a él. Esto es consistente con el comportamiento de los algoritmos planificadores, que siempre dan preferencia a un proceso de mayor prioridad por sobre de uno de </a:t>
          </a:r>
          <a:r>
            <a:rPr lang="es-AR"/>
            <a:t>prioridad más baja.</a:t>
          </a:r>
        </a:p>
      </dgm:t>
    </dgm:pt>
    <dgm:pt modelId="{58CA48A8-5463-4AD0-BA74-C21C0C480272}" type="parTrans" cxnId="{15EE4892-FCA0-4751-B1DF-CB24459D8AF4}">
      <dgm:prSet/>
      <dgm:spPr/>
      <dgm:t>
        <a:bodyPr/>
        <a:lstStyle/>
        <a:p>
          <a:endParaRPr lang="es-AR"/>
        </a:p>
      </dgm:t>
    </dgm:pt>
    <dgm:pt modelId="{C0751688-DEDF-419E-9802-89B01AFE2F70}" type="sibTrans" cxnId="{15EE4892-FCA0-4751-B1DF-CB24459D8AF4}">
      <dgm:prSet/>
      <dgm:spPr/>
      <dgm:t>
        <a:bodyPr/>
        <a:lstStyle/>
        <a:p>
          <a:endParaRPr lang="es-AR"/>
        </a:p>
      </dgm:t>
    </dgm:pt>
    <dgm:pt modelId="{70E55481-5608-4D35-884F-F24E76C0560B}" type="pres">
      <dgm:prSet presAssocID="{57572A7C-A657-4C07-B009-8FD92FD4C9A7}" presName="linear" presStyleCnt="0">
        <dgm:presLayoutVars>
          <dgm:animLvl val="lvl"/>
          <dgm:resizeHandles val="exact"/>
        </dgm:presLayoutVars>
      </dgm:prSet>
      <dgm:spPr/>
    </dgm:pt>
    <dgm:pt modelId="{967D3183-CD76-4540-94A8-00F777868CD2}" type="pres">
      <dgm:prSet presAssocID="{5E82DCD8-DA0C-4C86-BF16-B5EDF0EE932B}" presName="parentText" presStyleLbl="node1" presStyleIdx="0" presStyleCnt="1" custLinFactNeighborX="-584" custLinFactNeighborY="-6593">
        <dgm:presLayoutVars>
          <dgm:chMax val="0"/>
          <dgm:bulletEnabled val="1"/>
        </dgm:presLayoutVars>
      </dgm:prSet>
      <dgm:spPr/>
    </dgm:pt>
    <dgm:pt modelId="{ACB0129C-95F4-4CC6-B49E-469F3EF7C4D3}" type="pres">
      <dgm:prSet presAssocID="{5E82DCD8-DA0C-4C86-BF16-B5EDF0EE932B}" presName="childText" presStyleLbl="revTx" presStyleIdx="0" presStyleCnt="1">
        <dgm:presLayoutVars>
          <dgm:bulletEnabled val="1"/>
        </dgm:presLayoutVars>
      </dgm:prSet>
      <dgm:spPr/>
    </dgm:pt>
  </dgm:ptLst>
  <dgm:cxnLst>
    <dgm:cxn modelId="{4419013C-5820-4CBA-9820-1D724BE6ABA3}" type="presOf" srcId="{ED49EE9C-1E1B-444D-A09B-8EA68BA78E22}" destId="{ACB0129C-95F4-4CC6-B49E-469F3EF7C4D3}" srcOrd="0" destOrd="2" presId="urn:microsoft.com/office/officeart/2005/8/layout/vList2"/>
    <dgm:cxn modelId="{87349A40-01E1-4A98-B5CA-AC9F964D4C1A}" type="presOf" srcId="{5E82DCD8-DA0C-4C86-BF16-B5EDF0EE932B}" destId="{967D3183-CD76-4540-94A8-00F777868CD2}" srcOrd="0" destOrd="0" presId="urn:microsoft.com/office/officeart/2005/8/layout/vList2"/>
    <dgm:cxn modelId="{61AC0950-70DC-4A5F-AF2C-1BCC1BF3917D}" type="presOf" srcId="{57572A7C-A657-4C07-B009-8FD92FD4C9A7}" destId="{70E55481-5608-4D35-884F-F24E76C0560B}" srcOrd="0" destOrd="0" presId="urn:microsoft.com/office/officeart/2005/8/layout/vList2"/>
    <dgm:cxn modelId="{15EE4892-FCA0-4751-B1DF-CB24459D8AF4}" srcId="{5E82DCD8-DA0C-4C86-BF16-B5EDF0EE932B}" destId="{ED49EE9C-1E1B-444D-A09B-8EA68BA78E22}" srcOrd="2" destOrd="0" parTransId="{58CA48A8-5463-4AD0-BA74-C21C0C480272}" sibTransId="{C0751688-DEDF-419E-9802-89B01AFE2F70}"/>
    <dgm:cxn modelId="{362F1A9C-3FCD-461C-BDB1-53552A16D51F}" srcId="{5E82DCD8-DA0C-4C86-BF16-B5EDF0EE932B}" destId="{B473B558-9966-4696-A4E4-4C06D2F58097}" srcOrd="1" destOrd="0" parTransId="{0FE40CC5-C97F-49E3-90AD-2381E45E4256}" sibTransId="{1EC2247F-BE65-47E5-BDE8-00FCE9E86BB9}"/>
    <dgm:cxn modelId="{EE23A4A7-F81F-4520-B284-AB2A43B40EDC}" srcId="{57572A7C-A657-4C07-B009-8FD92FD4C9A7}" destId="{5E82DCD8-DA0C-4C86-BF16-B5EDF0EE932B}" srcOrd="0" destOrd="0" parTransId="{CEA5C149-1DEE-4D77-987B-F34DFA3E1F2B}" sibTransId="{B0E95792-F54E-4D95-BC95-F9B1E1E966CE}"/>
    <dgm:cxn modelId="{EC9FB4B9-7291-486B-86C1-3B2D66140CBE}" type="presOf" srcId="{B473B558-9966-4696-A4E4-4C06D2F58097}" destId="{ACB0129C-95F4-4CC6-B49E-469F3EF7C4D3}" srcOrd="0" destOrd="1" presId="urn:microsoft.com/office/officeart/2005/8/layout/vList2"/>
    <dgm:cxn modelId="{043CB3BD-B4B7-4F65-BF9B-460E2B59BF49}" srcId="{5E82DCD8-DA0C-4C86-BF16-B5EDF0EE932B}" destId="{E30EA407-7864-449B-BA59-9D40F4D00D27}" srcOrd="0" destOrd="0" parTransId="{CD0D0F5A-0F27-4DB6-A6B1-524B6EFE2CB4}" sibTransId="{B579DDB7-BC07-4A38-9537-95130BDBE560}"/>
    <dgm:cxn modelId="{694505D1-D482-4BFF-8A72-18C61F77A58F}" type="presOf" srcId="{E30EA407-7864-449B-BA59-9D40F4D00D27}" destId="{ACB0129C-95F4-4CC6-B49E-469F3EF7C4D3}" srcOrd="0" destOrd="0" presId="urn:microsoft.com/office/officeart/2005/8/layout/vList2"/>
    <dgm:cxn modelId="{5E08B717-CA1E-4DF4-BFF9-B6E26D4B6090}" type="presParOf" srcId="{70E55481-5608-4D35-884F-F24E76C0560B}" destId="{967D3183-CD76-4540-94A8-00F777868CD2}" srcOrd="0" destOrd="0" presId="urn:microsoft.com/office/officeart/2005/8/layout/vList2"/>
    <dgm:cxn modelId="{FFD05090-42E2-4FD7-8469-61D489B540A5}" type="presParOf" srcId="{70E55481-5608-4D35-884F-F24E76C0560B}" destId="{ACB0129C-95F4-4CC6-B49E-469F3EF7C4D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7AC49D-AF86-45D3-A25A-3C640643ACFB}">
      <dsp:nvSpPr>
        <dsp:cNvPr id="0" name=""/>
        <dsp:cNvSpPr/>
      </dsp:nvSpPr>
      <dsp:spPr>
        <a:xfrm>
          <a:off x="0" y="495593"/>
          <a:ext cx="6263640" cy="1471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S" sz="1700" kern="1200"/>
            <a:t>En general, memoria virtual es la utilización de una memoria secundaria (por ejemplo, parte de un disco). De esta forma, los procesos trabajan con una “idealización de la memoria”, en el cual pueden ocupar hasta el 100% de la capacidad de direccionamiento, independiente de la memoria física con la que cuenta el sistema.</a:t>
          </a:r>
          <a:endParaRPr lang="en-US" sz="1700" kern="1200"/>
        </a:p>
      </dsp:txBody>
      <dsp:txXfrm>
        <a:off x="71850" y="567443"/>
        <a:ext cx="6119940" cy="1328160"/>
      </dsp:txXfrm>
    </dsp:sp>
    <dsp:sp modelId="{3F85480D-80C9-42D1-AACC-5CB627661464}">
      <dsp:nvSpPr>
        <dsp:cNvPr id="0" name=""/>
        <dsp:cNvSpPr/>
      </dsp:nvSpPr>
      <dsp:spPr>
        <a:xfrm>
          <a:off x="0" y="2072674"/>
          <a:ext cx="6263640" cy="147186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BO" sz="1700" kern="1200"/>
            <a:t>La memoria virtual es gestionada de forma automática y transparente por el sistema operativo. No se considera  memoria virtual, por ejemplo, si un proceso pide explícitamente intercambiar determinadas </a:t>
          </a:r>
          <a:r>
            <a:rPr lang="es-AR" sz="1700" kern="1200"/>
            <a:t>páginas</a:t>
          </a:r>
          <a:endParaRPr lang="en-US" sz="1700" kern="1200"/>
        </a:p>
      </dsp:txBody>
      <dsp:txXfrm>
        <a:off x="71850" y="2144524"/>
        <a:ext cx="6119940" cy="1328160"/>
      </dsp:txXfrm>
    </dsp:sp>
    <dsp:sp modelId="{31CA5819-CE35-4063-A28C-264F7C42BB90}">
      <dsp:nvSpPr>
        <dsp:cNvPr id="0" name=""/>
        <dsp:cNvSpPr/>
      </dsp:nvSpPr>
      <dsp:spPr>
        <a:xfrm>
          <a:off x="0" y="3537233"/>
          <a:ext cx="6263640" cy="147186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Swapping :  Es el </a:t>
          </a:r>
          <a:r>
            <a:rPr lang="en-US" sz="1700" kern="1200" err="1"/>
            <a:t>intercambio</a:t>
          </a:r>
          <a:r>
            <a:rPr lang="en-US" sz="1700" kern="1200"/>
            <a:t> entre la </a:t>
          </a:r>
          <a:r>
            <a:rPr lang="en-US" sz="1700" kern="1200" err="1"/>
            <a:t>memoria</a:t>
          </a:r>
          <a:r>
            <a:rPr lang="en-US" sz="1700" kern="1200"/>
            <a:t> entre </a:t>
          </a:r>
          <a:r>
            <a:rPr lang="en-US" sz="1700" kern="1200" err="1"/>
            <a:t>distintos</a:t>
          </a:r>
          <a:r>
            <a:rPr lang="en-US" sz="1700" kern="1200"/>
            <a:t> </a:t>
          </a:r>
          <a:r>
            <a:rPr lang="en-US" sz="1700" kern="1200" err="1"/>
            <a:t>niveles</a:t>
          </a:r>
          <a:r>
            <a:rPr lang="en-US" sz="1700" kern="1200"/>
            <a:t> de </a:t>
          </a:r>
          <a:r>
            <a:rPr lang="en-US" sz="1700" kern="1200" err="1"/>
            <a:t>memoria</a:t>
          </a:r>
          <a:endParaRPr lang="en-US" sz="1700" kern="1200"/>
        </a:p>
      </dsp:txBody>
      <dsp:txXfrm>
        <a:off x="71850" y="3609083"/>
        <a:ext cx="6119940" cy="1328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D3183-CD76-4540-94A8-00F777868CD2}">
      <dsp:nvSpPr>
        <dsp:cNvPr id="0" name=""/>
        <dsp:cNvSpPr/>
      </dsp:nvSpPr>
      <dsp:spPr>
        <a:xfrm>
          <a:off x="0" y="0"/>
          <a:ext cx="11415983"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BO" sz="2400" b="1" kern="1200"/>
            <a:t>Ámbitos del algoritmo de reemplazo de páginas</a:t>
          </a:r>
          <a:endParaRPr lang="es-AR" sz="2400" kern="1200"/>
        </a:p>
      </dsp:txBody>
      <dsp:txXfrm>
        <a:off x="28100" y="28100"/>
        <a:ext cx="11359783" cy="519439"/>
      </dsp:txXfrm>
    </dsp:sp>
    <dsp:sp modelId="{ACB0129C-95F4-4CC6-B49E-469F3EF7C4D3}">
      <dsp:nvSpPr>
        <dsp:cNvPr id="0" name=""/>
        <dsp:cNvSpPr/>
      </dsp:nvSpPr>
      <dsp:spPr>
        <a:xfrm>
          <a:off x="0" y="580099"/>
          <a:ext cx="11415983" cy="283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457"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s-BO" sz="1900" b="1" kern="1200">
              <a:solidFill>
                <a:schemeClr val="accent1"/>
              </a:solidFill>
            </a:rPr>
            <a:t>Reemplazo local:  </a:t>
          </a:r>
          <a:r>
            <a:rPr lang="es-BO" sz="1900" kern="1200"/>
            <a:t>EL objetivo: es mantener tan estable como sea posible el cálculo hecho por el esquema de asignación empleado. Las únicas páginas que se considerarán para su intercambio serán aquellas pertenecientes al mismo proceso que el que causó </a:t>
          </a:r>
          <a:r>
            <a:rPr lang="es-AR" sz="1900" kern="1200"/>
            <a:t>el fallo.</a:t>
          </a:r>
        </a:p>
        <a:p>
          <a:pPr marL="171450" lvl="1" indent="-171450" algn="l" defTabSz="844550">
            <a:lnSpc>
              <a:spcPct val="90000"/>
            </a:lnSpc>
            <a:spcBef>
              <a:spcPct val="0"/>
            </a:spcBef>
            <a:spcAft>
              <a:spcPct val="20000"/>
            </a:spcAft>
            <a:buChar char="•"/>
          </a:pPr>
          <a:r>
            <a:rPr lang="es-BO" sz="1900" b="1" kern="1200">
              <a:solidFill>
                <a:schemeClr val="accent1"/>
              </a:solidFill>
            </a:rPr>
            <a:t>Reemplazo global: </a:t>
          </a:r>
          <a:r>
            <a:rPr lang="es-BO" sz="1900" kern="1200"/>
            <a:t>Los algoritmos de asignación determinan el espacio asignado a los procesos al ser inicializados</a:t>
          </a:r>
          <a:r>
            <a:rPr lang="es-AR" sz="1900" kern="1200"/>
            <a:t>.  </a:t>
          </a:r>
          <a:r>
            <a:rPr lang="es-BO" sz="1900" kern="1200"/>
            <a:t>Los algoritmos de reemplazo de páginas operan sobre el espacio completo de memoria, y la asignación física de cada proceso puede variar según el estado del sistema momento a momento.</a:t>
          </a:r>
          <a:endParaRPr lang="es-AR" sz="1900" kern="1200"/>
        </a:p>
        <a:p>
          <a:pPr marL="171450" lvl="1" indent="-171450" algn="l" defTabSz="844550">
            <a:lnSpc>
              <a:spcPct val="90000"/>
            </a:lnSpc>
            <a:spcBef>
              <a:spcPct val="0"/>
            </a:spcBef>
            <a:spcAft>
              <a:spcPct val="20000"/>
            </a:spcAft>
            <a:buChar char="•"/>
          </a:pPr>
          <a:r>
            <a:rPr lang="es-BO" sz="1900" b="1" kern="1200">
              <a:solidFill>
                <a:schemeClr val="accent1"/>
              </a:solidFill>
            </a:rPr>
            <a:t>Reemplazo global con prioridad: </a:t>
          </a:r>
          <a:r>
            <a:rPr lang="es-BO" sz="1900" kern="1200"/>
            <a:t>Es un esquema mixto, en el que un proceso puede sobrepasar su límite siempre que le robe espacio en memoria física exclusivamente a procesos de prioridad inferior a él. Esto es consistente con el comportamiento de los algoritmos planificadores, que siempre dan preferencia a un proceso de mayor prioridad por sobre de uno de </a:t>
          </a:r>
          <a:r>
            <a:rPr lang="es-AR" sz="1900" kern="1200"/>
            <a:t>prioridad más baja.</a:t>
          </a:r>
        </a:p>
      </dsp:txBody>
      <dsp:txXfrm>
        <a:off x="0" y="580099"/>
        <a:ext cx="11415983" cy="28317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840" units="cm"/>
          <inkml:channel name="Y" type="integer" max="1080" units="cm"/>
          <inkml:channel name="T" type="integer" max="2.14748E9" units="dev"/>
        </inkml:traceFormat>
        <inkml:channelProperties>
          <inkml:channelProperty channel="X" name="resolution" value="56.72083" units="1/cm"/>
          <inkml:channelProperty channel="Y" name="resolution" value="28.34646" units="1/cm"/>
          <inkml:channelProperty channel="T" name="resolution" value="1" units="1/dev"/>
        </inkml:channelProperties>
      </inkml:inkSource>
      <inkml:timestamp xml:id="ts0" timeString="2020-10-21T12:06:21.0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26599 15416 0,'0'-17'62,"-17"17"-30,-1-18 61,1 18-77,-19-18-1,-34 18 1,-19-35-16,37 35 16,-1-17-1,0-19 1,0 19-1,-18-1-15,1 0 16,-18-17-16,-36-18 31,-17-35-15,88 35-16,-35 0 15,17 0-15,18-17 16,0 34 0,36 1-1,-18 35 1,35-18-1,0 1-15,-18 17 16,0-18 0,1 1-16,-1 17 15,0 0 1,18 0 15,-17 0 0,-36-36-31,0 1 31,18 17-15,-71-17-16,106 17 31,-18 18-15,0 0-16,1 0 15,-18-17 1,17 17 0,0-18-16,-17 18 15,17 0-15,18 0 31,-17 0-31,-1 0 16,0 0 46,1 0-30,-18 0-17,-1 0-15,1 0 31,0 0-31,17 0 0,-17 18 16,17-18 15,18 17-15,-17 1 15,-54 35-15,36-35-1,-1-18 1,1 17-16,17-17 31,-17 0-31,18 0 16,-1 0-16,18 0 31,0 0 94,0 0-125,18 0 15,105-35 1,18 17-16,53 1 15,-53 17 17,53 0-32,53 0 46,247 0-46,-300 0 0,-123 0 16,-1 0 0,-17 0-1,-18 0-15,1 0 16,-19 0-1,1 0-15,0 17 16,-1-17 15,19 0-15,-19 0 15,-17 18-15,35-18 124,-17 0-124,-18 0 77,-88 0-77,0 0 15,-53 0-31,70 0 16,-17 0-1,-18 18 1,-88 17-16,-18 0 15,18-17 1,53-18 0,53 0-16,17 0 15,1 17-15,-1 1 16,1 0 15,-1 17-31,1-35 16,34 0-1,19 0-15,17 0 109,53 35-77,0 1-17,0-19 1,-1 18-16,19 18 15,17-35 1,18 0 0,53 17-16,17-35 15,36 0-15,17 0 31,-17 18-31,-18-18 16,-18 0 0,-70 0-16,-18 0 15,-52 0 16,-36 17 16,0-17-31,-18 0 15,0 0 0,1 0-31,-54 0 16,0 0-16,-87 0 15,17 0 1,0 0 0,-53 0-16,-18-35 15,18 35 1,53 0-16,0 18 31,-18-1-31,0 36 16,-35-18-1,88-35-15,53 18 16,36-18-1,-1 0 173,-53 0-173,19 18-15,16-18 31,19 0-31,-1 0 16,18 0 109,18 0-110,35 0 1,-53 0 0,52-18-1,72 18 1,-53 0-16,70 0 15,-18-18-15,-52 18 16,17 0 0,-35 0-1,0 0 1,70 0-1,-52 0-15,35 0 16,-18 0 0,-18 0-1,-34 0-15,-1 0 16,-18 0 15,1 18-31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ED595-0115-4368-B369-F68B198C3DE5}" type="datetimeFigureOut">
              <a:rPr lang="es-ES"/>
              <a:t>21/09/2021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4D29-DA80-4695-AC9D-48C771D6CE25}" type="slidenum">
              <a:rPr lang="es-ES"/>
              <a:t>‹Nº›</a:t>
            </a:fld>
            <a:endParaRPr lang="es-ES"/>
          </a:p>
        </p:txBody>
      </p:sp>
    </p:spTree>
    <p:extLst>
      <p:ext uri="{BB962C8B-B14F-4D97-AF65-F5344CB8AC3E}">
        <p14:creationId xmlns:p14="http://schemas.microsoft.com/office/powerpoint/2010/main" val="93638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55AE4D0E-FCD7-4DDE-B4D7-A9A822EF4E34}"/>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87393005-DF4E-42FF-80D6-DAC541D50C4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6DC54D29-DA80-4695-AC9D-48C771D6CE25}" type="slidenum">
              <a:rPr lang="es-ES" smtClean="0"/>
              <a:t>13</a:t>
            </a:fld>
            <a:endParaRPr lang="es-ES"/>
          </a:p>
        </p:txBody>
      </p:sp>
    </p:spTree>
    <p:extLst>
      <p:ext uri="{BB962C8B-B14F-4D97-AF65-F5344CB8AC3E}">
        <p14:creationId xmlns:p14="http://schemas.microsoft.com/office/powerpoint/2010/main" val="2060788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472782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03151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209391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s-ES" dirty="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CE7770E-9D9A-4904-88ED-61549C70C533}" type="slidenum">
              <a:rPr lang="es-ES" altLang="es-ES"/>
              <a:pPr/>
              <a:t>‹Nº›</a:t>
            </a:fld>
            <a:endParaRPr lang="es-ES" altLang="es-ES"/>
          </a:p>
        </p:txBody>
      </p:sp>
    </p:spTree>
    <p:extLst>
      <p:ext uri="{BB962C8B-B14F-4D97-AF65-F5344CB8AC3E}">
        <p14:creationId xmlns:p14="http://schemas.microsoft.com/office/powerpoint/2010/main" val="577201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AE26CE4-5517-447E-94B6-81330D7EFCE2}" type="slidenum">
              <a:rPr lang="es-ES" altLang="es-ES"/>
              <a:pPr/>
              <a:t>‹Nº›</a:t>
            </a:fld>
            <a:endParaRPr lang="es-ES" altLang="es-ES"/>
          </a:p>
        </p:txBody>
      </p:sp>
    </p:spTree>
    <p:extLst>
      <p:ext uri="{BB962C8B-B14F-4D97-AF65-F5344CB8AC3E}">
        <p14:creationId xmlns:p14="http://schemas.microsoft.com/office/powerpoint/2010/main" val="3747025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dirty="0"/>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60AD5D8-5070-479A-AF07-D1B294C620E9}" type="slidenum">
              <a:rPr lang="es-ES" altLang="es-ES"/>
              <a:pPr/>
              <a:t>‹Nº›</a:t>
            </a:fld>
            <a:endParaRPr lang="es-ES" altLang="es-ES"/>
          </a:p>
        </p:txBody>
      </p:sp>
    </p:spTree>
    <p:extLst>
      <p:ext uri="{BB962C8B-B14F-4D97-AF65-F5344CB8AC3E}">
        <p14:creationId xmlns:p14="http://schemas.microsoft.com/office/powerpoint/2010/main" val="18545432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9A48FD1-B33E-4745-BE96-701CDC5E6686}" type="slidenum">
              <a:rPr lang="es-ES" altLang="es-ES"/>
              <a:pPr/>
              <a:t>‹Nº›</a:t>
            </a:fld>
            <a:endParaRPr lang="es-ES" altLang="es-ES"/>
          </a:p>
        </p:txBody>
      </p:sp>
    </p:spTree>
    <p:extLst>
      <p:ext uri="{BB962C8B-B14F-4D97-AF65-F5344CB8AC3E}">
        <p14:creationId xmlns:p14="http://schemas.microsoft.com/office/powerpoint/2010/main" val="4014205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Content Placeholder 3"/>
          <p:cNvSpPr>
            <a:spLocks noGrp="1"/>
          </p:cNvSpPr>
          <p:nvPr>
            <p:ph sz="half" idx="2"/>
          </p:nvPr>
        </p:nvSpPr>
        <p:spPr>
          <a:xfrm>
            <a:off x="839789" y="2505075"/>
            <a:ext cx="5157787"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Content Placeholder 5"/>
          <p:cNvSpPr>
            <a:spLocks noGrp="1"/>
          </p:cNvSpPr>
          <p:nvPr>
            <p:ph sz="quarter" idx="4"/>
          </p:nvPr>
        </p:nvSpPr>
        <p:spPr>
          <a:xfrm>
            <a:off x="6172201" y="2505075"/>
            <a:ext cx="5183188" cy="3684588"/>
          </a:xfrm>
        </p:spPr>
        <p:txBody>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50F5C4D-B63A-4C03-8E01-A4047A9E99F5}" type="slidenum">
              <a:rPr lang="es-ES" altLang="es-ES"/>
              <a:pPr/>
              <a:t>‹Nº›</a:t>
            </a:fld>
            <a:endParaRPr lang="es-ES" altLang="es-ES"/>
          </a:p>
        </p:txBody>
      </p:sp>
    </p:spTree>
    <p:extLst>
      <p:ext uri="{BB962C8B-B14F-4D97-AF65-F5344CB8AC3E}">
        <p14:creationId xmlns:p14="http://schemas.microsoft.com/office/powerpoint/2010/main" val="26750809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267400A-B5C4-4A72-86BD-B5687AD4B243}" type="slidenum">
              <a:rPr lang="es-ES" altLang="es-ES"/>
              <a:pPr/>
              <a:t>‹Nº›</a:t>
            </a:fld>
            <a:endParaRPr lang="es-ES" altLang="es-ES"/>
          </a:p>
        </p:txBody>
      </p:sp>
    </p:spTree>
    <p:extLst>
      <p:ext uri="{BB962C8B-B14F-4D97-AF65-F5344CB8AC3E}">
        <p14:creationId xmlns:p14="http://schemas.microsoft.com/office/powerpoint/2010/main" val="26529972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7CA2B0E-DDD5-4C1C-BE6E-D909326ED600}" type="slidenum">
              <a:rPr lang="es-ES" altLang="es-ES"/>
              <a:pPr/>
              <a:t>‹Nº›</a:t>
            </a:fld>
            <a:endParaRPr lang="es-ES" altLang="es-ES"/>
          </a:p>
        </p:txBody>
      </p:sp>
    </p:spTree>
    <p:extLst>
      <p:ext uri="{BB962C8B-B14F-4D97-AF65-F5344CB8AC3E}">
        <p14:creationId xmlns:p14="http://schemas.microsoft.com/office/powerpoint/2010/main" val="10921965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59475E-8246-4070-A867-70119B8AE4CF}" type="slidenum">
              <a:rPr lang="es-ES" altLang="es-ES"/>
              <a:pPr/>
              <a:t>‹Nº›</a:t>
            </a:fld>
            <a:endParaRPr lang="es-ES" altLang="es-ES"/>
          </a:p>
        </p:txBody>
      </p:sp>
    </p:spTree>
    <p:extLst>
      <p:ext uri="{BB962C8B-B14F-4D97-AF65-F5344CB8AC3E}">
        <p14:creationId xmlns:p14="http://schemas.microsoft.com/office/powerpoint/2010/main" val="138247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96384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dirty="0"/>
              <a:t>Haga clic para modificar el estilo de título del patrón</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ADAE1F7-28EB-41F9-8B33-A5C9EC250020}" type="slidenum">
              <a:rPr lang="es-ES" altLang="es-ES"/>
              <a:pPr/>
              <a:t>‹Nº›</a:t>
            </a:fld>
            <a:endParaRPr lang="es-ES" altLang="es-ES"/>
          </a:p>
        </p:txBody>
      </p:sp>
    </p:spTree>
    <p:extLst>
      <p:ext uri="{BB962C8B-B14F-4D97-AF65-F5344CB8AC3E}">
        <p14:creationId xmlns:p14="http://schemas.microsoft.com/office/powerpoint/2010/main" val="40975213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1419F37-2B65-48D5-B4FE-52C21619370E}" type="slidenum">
              <a:rPr lang="es-ES" altLang="es-ES"/>
              <a:pPr/>
              <a:t>‹Nº›</a:t>
            </a:fld>
            <a:endParaRPr lang="es-ES" altLang="es-ES"/>
          </a:p>
        </p:txBody>
      </p:sp>
    </p:spTree>
    <p:extLst>
      <p:ext uri="{BB962C8B-B14F-4D97-AF65-F5344CB8AC3E}">
        <p14:creationId xmlns:p14="http://schemas.microsoft.com/office/powerpoint/2010/main" val="1912241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s-ES" dirty="0"/>
              <a:t>Haga clic para modificar el estilo de título del patrón</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5F6D79-EC34-4840-BBCB-B39C0CF00CFB}" type="slidenum">
              <a:rPr lang="es-ES" altLang="es-ES"/>
              <a:pPr/>
              <a:t>‹Nº›</a:t>
            </a:fld>
            <a:endParaRPr lang="es-ES" altLang="es-ES"/>
          </a:p>
        </p:txBody>
      </p:sp>
    </p:spTree>
    <p:extLst>
      <p:ext uri="{BB962C8B-B14F-4D97-AF65-F5344CB8AC3E}">
        <p14:creationId xmlns:p14="http://schemas.microsoft.com/office/powerpoint/2010/main" val="1680969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42194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943506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118480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6130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420347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52088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468009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1953128340"/>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9/21/2021</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6710-41F0-4F7B-A973-A7C2FEE7F757}" type="slidenum">
              <a:rPr lang="es-ES" altLang="es-ES"/>
              <a:pPr/>
              <a:t>‹Nº›</a:t>
            </a:fld>
            <a:endParaRPr lang="es-ES" altLang="es-ES"/>
          </a:p>
        </p:txBody>
      </p:sp>
    </p:spTree>
    <p:extLst>
      <p:ext uri="{BB962C8B-B14F-4D97-AF65-F5344CB8AC3E}">
        <p14:creationId xmlns:p14="http://schemas.microsoft.com/office/powerpoint/2010/main" val="3361450422"/>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3324"/>
            <a:ext cx="9144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49263" fontAlgn="base">
              <a:spcBef>
                <a:spcPct val="0"/>
              </a:spcBef>
              <a:spcAft>
                <a:spcPct val="0"/>
              </a:spcAft>
              <a:buClr>
                <a:srgbClr val="000000"/>
              </a:buClr>
              <a:buSzPct val="100000"/>
              <a:defRPr/>
            </a:pPr>
            <a:endParaRPr lang="en-US">
              <a:solidFill>
                <a:prstClr val="white"/>
              </a:solidFill>
              <a:latin typeface="Calibri" panose="020F0502020204030204"/>
            </a:endParaRPr>
          </a:p>
        </p:txBody>
      </p:sp>
      <p:sp>
        <p:nvSpPr>
          <p:cNvPr id="72"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59193" y="-479"/>
            <a:ext cx="7101526"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49263" fontAlgn="base">
              <a:spcBef>
                <a:spcPct val="0"/>
              </a:spcBef>
              <a:spcAft>
                <a:spcPct val="0"/>
              </a:spcAft>
              <a:buClr>
                <a:srgbClr val="000000"/>
              </a:buClr>
              <a:buSzPct val="100000"/>
              <a:defRPr/>
            </a:pPr>
            <a:endParaRPr lang="en-US">
              <a:solidFill>
                <a:prstClr val="white"/>
              </a:solidFill>
              <a:latin typeface="Calibri" panose="020F0502020204030204"/>
            </a:endParaRPr>
          </a:p>
        </p:txBody>
      </p:sp>
      <p:sp>
        <p:nvSpPr>
          <p:cNvPr id="74"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479"/>
            <a:ext cx="6993732"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49263" fontAlgn="base">
              <a:spcBef>
                <a:spcPct val="0"/>
              </a:spcBef>
              <a:spcAft>
                <a:spcPct val="0"/>
              </a:spcAft>
              <a:buClr>
                <a:srgbClr val="000000"/>
              </a:buClr>
              <a:buSzPct val="100000"/>
              <a:defRPr/>
            </a:pPr>
            <a:endParaRPr lang="en-US">
              <a:solidFill>
                <a:prstClr val="white"/>
              </a:solidFill>
              <a:latin typeface="Calibri" panose="020F0502020204030204"/>
            </a:endParaRPr>
          </a:p>
        </p:txBody>
      </p:sp>
      <p:sp>
        <p:nvSpPr>
          <p:cNvPr id="3073" name="Text Box 1">
            <a:extLst>
              <a:ext uri="{FF2B5EF4-FFF2-40B4-BE49-F238E27FC236}">
                <a16:creationId xmlns:a16="http://schemas.microsoft.com/office/drawing/2014/main" id="{3424980D-4116-4E52-9B3A-EC5EDD7E54FE}"/>
              </a:ext>
            </a:extLst>
          </p:cNvPr>
          <p:cNvSpPr txBox="1">
            <a:spLocks noChangeArrowheads="1"/>
          </p:cNvSpPr>
          <p:nvPr/>
        </p:nvSpPr>
        <p:spPr bwMode="auto">
          <a:xfrm>
            <a:off x="2127503" y="2600325"/>
            <a:ext cx="5013036" cy="327796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fontAlgn="base">
              <a:lnSpc>
                <a:spcPct val="90000"/>
              </a:lnSpc>
              <a:spcBef>
                <a:spcPct val="0"/>
              </a:spcBef>
              <a:spcAft>
                <a:spcPts val="600"/>
              </a:spcAft>
              <a:buSzPct val="100000"/>
              <a:defRPr/>
            </a:pPr>
            <a:r>
              <a:rPr lang="en-US" altLang="es-ES" sz="4000" b="1" dirty="0" err="1">
                <a:solidFill>
                  <a:prstClr val="white"/>
                </a:solidFill>
                <a:latin typeface="Calibri Light" panose="020F0302020204030204"/>
                <a:cs typeface="Arial" panose="020B0604020202020204" pitchFamily="34" charset="0"/>
              </a:rPr>
              <a:t>Módulo</a:t>
            </a:r>
            <a:r>
              <a:rPr lang="en-US" altLang="es-ES" sz="4000" b="1" dirty="0">
                <a:solidFill>
                  <a:prstClr val="white"/>
                </a:solidFill>
                <a:latin typeface="Calibri Light" panose="020F0302020204030204"/>
                <a:cs typeface="Arial" panose="020B0604020202020204" pitchFamily="34" charset="0"/>
              </a:rPr>
              <a:t> 5</a:t>
            </a:r>
            <a:br>
              <a:rPr lang="en-US" altLang="es-ES" sz="4000" b="1" dirty="0">
                <a:latin typeface="Calibri Light" panose="020F0302020204030204"/>
                <a:cs typeface="Arial" panose="020B0604020202020204" pitchFamily="34" charset="0"/>
              </a:rPr>
            </a:br>
            <a:br>
              <a:rPr lang="en-US" altLang="es-ES" sz="4000" b="1" dirty="0">
                <a:latin typeface="Calibri Light" panose="020F0302020204030204"/>
                <a:cs typeface="Arial" panose="020B0604020202020204" pitchFamily="34" charset="0"/>
              </a:rPr>
            </a:br>
            <a:endParaRPr lang="en-US" altLang="es-ES" sz="4000" b="1" dirty="0">
              <a:solidFill>
                <a:prstClr val="white"/>
              </a:solidFill>
              <a:latin typeface="Calibri Light" panose="020F0302020204030204"/>
              <a:cs typeface="Arial" panose="020B0604020202020204" pitchFamily="34" charset="0"/>
            </a:endParaRPr>
          </a:p>
          <a:p>
            <a:pPr fontAlgn="base">
              <a:lnSpc>
                <a:spcPct val="90000"/>
              </a:lnSpc>
              <a:spcBef>
                <a:spcPct val="0"/>
              </a:spcBef>
              <a:spcAft>
                <a:spcPts val="600"/>
              </a:spcAft>
              <a:buSzPct val="100000"/>
              <a:defRPr/>
            </a:pPr>
            <a:r>
              <a:rPr lang="en-US" altLang="es-ES" sz="4000" b="1" dirty="0">
                <a:solidFill>
                  <a:prstClr val="white"/>
                </a:solidFill>
                <a:latin typeface="Calibri Light" panose="020F0302020204030204"/>
                <a:cs typeface="Arial" panose="020B0604020202020204" pitchFamily="34" charset="0"/>
              </a:rPr>
              <a:t>ADMINISTRACIÓN DE MEMORIA CENTRAL</a:t>
            </a:r>
            <a:endParaRPr lang="en-US" dirty="0">
              <a:solidFill>
                <a:prstClr val="white"/>
              </a:solidFill>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594360" y="640263"/>
            <a:ext cx="5239512" cy="1344975"/>
          </a:xfrm>
        </p:spPr>
        <p:txBody>
          <a:bodyPr>
            <a:normAutofit/>
          </a:bodyPr>
          <a:lstStyle/>
          <a:p>
            <a:pPr algn="ctr"/>
            <a:r>
              <a:rPr lang="es-ES" sz="4000" b="1">
                <a:cs typeface="Calibri Light"/>
              </a:rPr>
              <a:t>Asignación de Memoria contigua </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603770" y="2121763"/>
            <a:ext cx="5225330" cy="1619090"/>
          </a:xfrm>
        </p:spPr>
        <p:txBody>
          <a:bodyPr vert="horz" lIns="91440" tIns="45720" rIns="91440" bIns="45720" rtlCol="0" anchor="t">
            <a:normAutofit/>
          </a:bodyPr>
          <a:lstStyle/>
          <a:p>
            <a:pPr marL="0" indent="0">
              <a:buNone/>
            </a:pPr>
            <a:r>
              <a:rPr lang="es-AR" sz="1600">
                <a:ea typeface="+mn-lt"/>
                <a:cs typeface="+mn-lt"/>
              </a:rPr>
              <a:t>Monoprogramados/por lotes-&gt; El SO casi no necesitaba gestionar la memoria. </a:t>
            </a:r>
          </a:p>
          <a:p>
            <a:r>
              <a:rPr lang="es-AR" sz="1600">
                <a:cs typeface="Calibri"/>
              </a:rPr>
              <a:t>Por qué???</a:t>
            </a:r>
          </a:p>
        </p:txBody>
      </p:sp>
      <p:pic>
        <p:nvPicPr>
          <p:cNvPr id="4" name="Imagen 5" descr="Captura de pantalla de un celular con letras&#10;&#10;Descripción generada con confianza alta">
            <a:extLst>
              <a:ext uri="{FF2B5EF4-FFF2-40B4-BE49-F238E27FC236}">
                <a16:creationId xmlns:a16="http://schemas.microsoft.com/office/drawing/2014/main" id="{1169A690-E0A1-4B69-B001-5235B2661787}"/>
              </a:ext>
            </a:extLst>
          </p:cNvPr>
          <p:cNvPicPr>
            <a:picLocks noChangeAspect="1"/>
          </p:cNvPicPr>
          <p:nvPr/>
        </p:nvPicPr>
        <p:blipFill>
          <a:blip r:embed="rId2"/>
          <a:stretch>
            <a:fillRect/>
          </a:stretch>
        </p:blipFill>
        <p:spPr>
          <a:xfrm>
            <a:off x="6309360" y="1714081"/>
            <a:ext cx="4927600" cy="3307917"/>
          </a:xfrm>
          <a:prstGeom prst="rect">
            <a:avLst/>
          </a:prstGeom>
        </p:spPr>
      </p:pic>
    </p:spTree>
    <p:extLst>
      <p:ext uri="{BB962C8B-B14F-4D97-AF65-F5344CB8AC3E}">
        <p14:creationId xmlns:p14="http://schemas.microsoft.com/office/powerpoint/2010/main" val="224000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573559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594360" y="640263"/>
            <a:ext cx="5239512" cy="1344975"/>
          </a:xfrm>
        </p:spPr>
        <p:txBody>
          <a:bodyPr>
            <a:normAutofit/>
          </a:bodyPr>
          <a:lstStyle/>
          <a:p>
            <a:pPr algn="ctr"/>
            <a:r>
              <a:rPr lang="es-ES" sz="4000" b="1">
                <a:cs typeface="Calibri Light"/>
              </a:rPr>
              <a:t>Asignación de Memoria contigua </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593610" y="2121763"/>
            <a:ext cx="5235490" cy="3773010"/>
          </a:xfrm>
        </p:spPr>
        <p:txBody>
          <a:bodyPr vert="horz" lIns="91440" tIns="45720" rIns="91440" bIns="45720" rtlCol="0" anchor="t">
            <a:normAutofit fontScale="92500" lnSpcReduction="10000"/>
          </a:bodyPr>
          <a:lstStyle/>
          <a:p>
            <a:r>
              <a:rPr lang="es-AR" sz="2000"/>
              <a:t>Particiones fijas : Se parte la memoria en espacios fijos predeterminados. </a:t>
            </a:r>
            <a:endParaRPr lang="es-AR" sz="2000">
              <a:cs typeface="Calibri"/>
            </a:endParaRPr>
          </a:p>
          <a:p>
            <a:pPr lvl="1"/>
            <a:r>
              <a:rPr lang="es-AR" sz="2000">
                <a:cs typeface="Calibri"/>
              </a:rPr>
              <a:t>Algunas cuestiones</a:t>
            </a:r>
          </a:p>
          <a:p>
            <a:pPr lvl="2"/>
            <a:r>
              <a:rPr lang="es-AR" sz="1800">
                <a:cs typeface="Calibri"/>
              </a:rPr>
              <a:t>¿¿Cuántos programas puedo ejecutar??</a:t>
            </a:r>
          </a:p>
          <a:p>
            <a:pPr lvl="2"/>
            <a:r>
              <a:rPr lang="es-AR" sz="1800"/>
              <a:t>Si el programa necesita X bytes y tengo Y bytes...</a:t>
            </a:r>
            <a:endParaRPr lang="es-AR" sz="1800">
              <a:cs typeface="Calibri"/>
            </a:endParaRPr>
          </a:p>
          <a:p>
            <a:pPr lvl="3"/>
            <a:r>
              <a:rPr lang="es-AR" sz="1600">
                <a:cs typeface="Calibri"/>
              </a:rPr>
              <a:t>Si X &gt; Y?? </a:t>
            </a:r>
          </a:p>
          <a:p>
            <a:pPr lvl="3"/>
            <a:r>
              <a:rPr lang="es-AR" sz="1600">
                <a:cs typeface="Calibri"/>
              </a:rPr>
              <a:t>Si X = Y ??</a:t>
            </a:r>
          </a:p>
          <a:p>
            <a:pPr lvl="3"/>
            <a:r>
              <a:rPr lang="es-AR" sz="1600">
                <a:cs typeface="Calibri"/>
              </a:rPr>
              <a:t>Si X &lt; Y ??                     </a:t>
            </a:r>
          </a:p>
          <a:p>
            <a:pPr lvl="2"/>
            <a:r>
              <a:rPr lang="es-AR" sz="1800">
                <a:cs typeface="Calibri"/>
              </a:rPr>
              <a:t>¿¿Cuál es el tamaño máximo de los programas??</a:t>
            </a:r>
          </a:p>
          <a:p>
            <a:pPr lvl="1"/>
            <a:r>
              <a:rPr lang="es-AR" sz="2100">
                <a:cs typeface="Calibri"/>
              </a:rPr>
              <a:t>Pueden usar Memoria virtual</a:t>
            </a:r>
          </a:p>
          <a:p>
            <a:pPr lvl="2"/>
            <a:r>
              <a:rPr lang="es-AR" sz="1700">
                <a:cs typeface="Calibri"/>
              </a:rPr>
              <a:t>… Y las I/O pendientes??</a:t>
            </a:r>
            <a:endParaRPr lang="en-US" sz="1700">
              <a:cs typeface="Calibri"/>
            </a:endParaRPr>
          </a:p>
          <a:p>
            <a:pPr lvl="2"/>
            <a:r>
              <a:rPr lang="es-AR" sz="1700">
                <a:cs typeface="Calibri"/>
              </a:rPr>
              <a:t>Es costoso en tiempo/recursos?? </a:t>
            </a:r>
            <a:endParaRPr lang="en-US" sz="1700">
              <a:cs typeface="Calibri"/>
            </a:endParaRPr>
          </a:p>
          <a:p>
            <a:pPr lvl="1"/>
            <a:endParaRPr lang="es-AR" sz="2100">
              <a:cs typeface="Calibri"/>
            </a:endParaRPr>
          </a:p>
        </p:txBody>
      </p:sp>
      <p:pic>
        <p:nvPicPr>
          <p:cNvPr id="3" name="Imagen 5" descr="Captura de pantalla de un celular&#10;&#10;Descripción generada con confianza alta">
            <a:extLst>
              <a:ext uri="{FF2B5EF4-FFF2-40B4-BE49-F238E27FC236}">
                <a16:creationId xmlns:a16="http://schemas.microsoft.com/office/drawing/2014/main" id="{B6B1D4BA-2B2A-41AA-BC27-311DA46231D7}"/>
              </a:ext>
            </a:extLst>
          </p:cNvPr>
          <p:cNvPicPr>
            <a:picLocks noChangeAspect="1"/>
          </p:cNvPicPr>
          <p:nvPr/>
        </p:nvPicPr>
        <p:blipFill>
          <a:blip r:embed="rId2"/>
          <a:stretch>
            <a:fillRect/>
          </a:stretch>
        </p:blipFill>
        <p:spPr>
          <a:xfrm>
            <a:off x="6426303" y="213620"/>
            <a:ext cx="5126736" cy="2663239"/>
          </a:xfrm>
          <a:prstGeom prst="rect">
            <a:avLst/>
          </a:prstGeom>
        </p:spPr>
      </p:pic>
      <p:pic>
        <p:nvPicPr>
          <p:cNvPr id="4" name="Imagen 5" descr="Imagen que contiene captura de pantalla, reloj&#10;&#10;Descripción generada con confianza muy alta">
            <a:extLst>
              <a:ext uri="{FF2B5EF4-FFF2-40B4-BE49-F238E27FC236}">
                <a16:creationId xmlns:a16="http://schemas.microsoft.com/office/drawing/2014/main" id="{083FA50B-9F24-4588-A5D8-FDB8D9446D54}"/>
              </a:ext>
            </a:extLst>
          </p:cNvPr>
          <p:cNvPicPr>
            <a:picLocks noChangeAspect="1"/>
          </p:cNvPicPr>
          <p:nvPr/>
        </p:nvPicPr>
        <p:blipFill>
          <a:blip r:embed="rId3"/>
          <a:stretch>
            <a:fillRect/>
          </a:stretch>
        </p:blipFill>
        <p:spPr>
          <a:xfrm>
            <a:off x="7179938" y="2985111"/>
            <a:ext cx="2259440" cy="3789680"/>
          </a:xfrm>
          <a:prstGeom prst="rect">
            <a:avLst/>
          </a:prstGeom>
        </p:spPr>
      </p:pic>
    </p:spTree>
    <p:extLst>
      <p:ext uri="{BB962C8B-B14F-4D97-AF65-F5344CB8AC3E}">
        <p14:creationId xmlns:p14="http://schemas.microsoft.com/office/powerpoint/2010/main" val="1740837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821516" y="640263"/>
            <a:ext cx="6204984" cy="1344975"/>
          </a:xfrm>
        </p:spPr>
        <p:txBody>
          <a:bodyPr>
            <a:normAutofit/>
          </a:bodyPr>
          <a:lstStyle/>
          <a:p>
            <a:r>
              <a:rPr lang="es-ES" sz="4000" b="1">
                <a:cs typeface="Calibri Light"/>
              </a:rPr>
              <a:t>Asignación de Memoria contigua </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821515" y="2121762"/>
            <a:ext cx="6204984" cy="3626917"/>
          </a:xfrm>
        </p:spPr>
        <p:txBody>
          <a:bodyPr vert="horz" lIns="91440" tIns="45720" rIns="91440" bIns="45720" rtlCol="0" anchor="t">
            <a:normAutofit fontScale="92500" lnSpcReduction="20000"/>
          </a:bodyPr>
          <a:lstStyle/>
          <a:p>
            <a:r>
              <a:rPr lang="es-AR" sz="1700"/>
              <a:t>Particiones variables: asignación dinámica de acuerdo al tamaño a ubicar </a:t>
            </a:r>
            <a:endParaRPr lang="es-AR" sz="1700">
              <a:cs typeface="Calibri"/>
            </a:endParaRPr>
          </a:p>
          <a:p>
            <a:pPr lvl="2"/>
            <a:r>
              <a:rPr lang="es-AR" sz="1700"/>
              <a:t>Algunas cuestiones:</a:t>
            </a:r>
            <a:endParaRPr lang="es-AR" sz="1700">
              <a:cs typeface="Calibri"/>
            </a:endParaRPr>
          </a:p>
          <a:p>
            <a:pPr lvl="3"/>
            <a:r>
              <a:rPr lang="es-AR" sz="1700" dirty="0">
                <a:cs typeface="Calibri"/>
              </a:rPr>
              <a:t>¿Qué </a:t>
            </a:r>
            <a:r>
              <a:rPr lang="es-AR" sz="1700">
                <a:cs typeface="Calibri"/>
              </a:rPr>
              <a:t>pasa cuando los procesos terminan y los bloques se </a:t>
            </a:r>
            <a:r>
              <a:rPr lang="es-AR" sz="1700" err="1">
                <a:cs typeface="Calibri"/>
              </a:rPr>
              <a:t>reusan</a:t>
            </a:r>
            <a:r>
              <a:rPr lang="es-AR" sz="1700">
                <a:cs typeface="Calibri"/>
              </a:rPr>
              <a:t>??</a:t>
            </a:r>
          </a:p>
          <a:p>
            <a:pPr lvl="3"/>
            <a:r>
              <a:rPr lang="es-AR" sz="1700">
                <a:cs typeface="Calibri"/>
              </a:rPr>
              <a:t>Si tengo varios </a:t>
            </a:r>
            <a:r>
              <a:rPr lang="es-AR" sz="1700" dirty="0" err="1">
                <a:cs typeface="Calibri"/>
              </a:rPr>
              <a:t>frames</a:t>
            </a:r>
            <a:r>
              <a:rPr lang="es-AR" sz="1700">
                <a:cs typeface="Calibri"/>
              </a:rPr>
              <a:t> libres de diversos tamaños en cuál ubico el proceso?</a:t>
            </a:r>
          </a:p>
          <a:p>
            <a:pPr lvl="3"/>
            <a:r>
              <a:rPr lang="es-AR" sz="1700" dirty="0">
                <a:ea typeface="+mn-lt"/>
                <a:cs typeface="+mn-lt"/>
              </a:rPr>
              <a:t>¿</a:t>
            </a:r>
            <a:r>
              <a:rPr lang="es-AR" sz="1700">
                <a:ea typeface="+mn-lt"/>
                <a:cs typeface="+mn-lt"/>
              </a:rPr>
              <a:t>Cuál es el tamaño máximo de los programas</a:t>
            </a:r>
            <a:r>
              <a:rPr lang="es-AR" sz="1700" dirty="0">
                <a:ea typeface="+mn-lt"/>
                <a:cs typeface="+mn-lt"/>
              </a:rPr>
              <a:t>?</a:t>
            </a:r>
            <a:endParaRPr lang="es-AR" sz="1700">
              <a:ea typeface="+mn-lt"/>
              <a:cs typeface="+mn-lt"/>
            </a:endParaRPr>
          </a:p>
          <a:p>
            <a:pPr lvl="2"/>
            <a:r>
              <a:rPr lang="es-AR" sz="1700"/>
              <a:t>Fragmentación externa -&gt; </a:t>
            </a:r>
            <a:r>
              <a:rPr lang="es-AR" sz="1700" err="1"/>
              <a:t>defragmentación</a:t>
            </a:r>
            <a:r>
              <a:rPr lang="es-AR" sz="1700"/>
              <a:t>/compactación (Muy costoso!)</a:t>
            </a:r>
            <a:endParaRPr lang="es-AR" sz="1700">
              <a:cs typeface="Calibri" panose="020F0502020204030204"/>
            </a:endParaRPr>
          </a:p>
          <a:p>
            <a:pPr lvl="3"/>
            <a:r>
              <a:rPr lang="es-AR" sz="1700"/>
              <a:t>Tamaño máximo determinado de los programas</a:t>
            </a:r>
          </a:p>
          <a:p>
            <a:pPr lvl="2"/>
            <a:r>
              <a:rPr lang="es-AR" sz="1700"/>
              <a:t>Algoritmos: </a:t>
            </a:r>
          </a:p>
          <a:p>
            <a:pPr lvl="3"/>
            <a:r>
              <a:rPr lang="es-AR" sz="1500" dirty="0" err="1"/>
              <a:t>First</a:t>
            </a:r>
            <a:r>
              <a:rPr lang="es-AR" sz="1500"/>
              <a:t> </a:t>
            </a:r>
            <a:r>
              <a:rPr lang="es-AR" sz="1500" dirty="0" err="1"/>
              <a:t>Fit</a:t>
            </a:r>
            <a:endParaRPr lang="es-AR" sz="1500"/>
          </a:p>
          <a:p>
            <a:pPr lvl="3"/>
            <a:r>
              <a:rPr lang="es-AR" sz="1500" dirty="0" err="1"/>
              <a:t>Best</a:t>
            </a:r>
            <a:r>
              <a:rPr lang="es-AR" sz="1500"/>
              <a:t> </a:t>
            </a:r>
            <a:r>
              <a:rPr lang="es-AR" sz="1500" dirty="0" err="1"/>
              <a:t>Fit</a:t>
            </a:r>
            <a:endParaRPr lang="es-AR" sz="1500"/>
          </a:p>
          <a:p>
            <a:pPr lvl="3"/>
            <a:r>
              <a:rPr lang="es-AR" sz="1500" dirty="0" err="1"/>
              <a:t>Worst</a:t>
            </a:r>
            <a:r>
              <a:rPr lang="es-AR" sz="1500"/>
              <a:t> </a:t>
            </a:r>
            <a:r>
              <a:rPr lang="es-AR" sz="1500" err="1"/>
              <a:t>Fit</a:t>
            </a:r>
            <a:endParaRPr lang="es-AR" sz="1500">
              <a:cs typeface="Calibri"/>
            </a:endParaRPr>
          </a:p>
          <a:p>
            <a:pPr lvl="2"/>
            <a:r>
              <a:rPr lang="es-AR" sz="1700">
                <a:cs typeface="Calibri"/>
              </a:rPr>
              <a:t>Pueden usar Memoria virtual</a:t>
            </a:r>
            <a:endParaRPr lang="es-AR" sz="1500">
              <a:cs typeface="Calibri"/>
            </a:endParaRPr>
          </a:p>
        </p:txBody>
      </p:sp>
      <p:pic>
        <p:nvPicPr>
          <p:cNvPr id="3" name="Imagen 5" descr="Captura de pantalla de un celular&#10;&#10;Descripción generada con confianza alta">
            <a:extLst>
              <a:ext uri="{FF2B5EF4-FFF2-40B4-BE49-F238E27FC236}">
                <a16:creationId xmlns:a16="http://schemas.microsoft.com/office/drawing/2014/main" id="{C446FF7E-F6F9-47D9-97FB-75FD58A7DA5A}"/>
              </a:ext>
            </a:extLst>
          </p:cNvPr>
          <p:cNvPicPr>
            <a:picLocks noChangeAspect="1"/>
          </p:cNvPicPr>
          <p:nvPr/>
        </p:nvPicPr>
        <p:blipFill>
          <a:blip r:embed="rId2"/>
          <a:stretch>
            <a:fillRect/>
          </a:stretch>
        </p:blipFill>
        <p:spPr>
          <a:xfrm>
            <a:off x="7829551" y="205627"/>
            <a:ext cx="4042409" cy="2021204"/>
          </a:xfrm>
          <a:prstGeom prst="rect">
            <a:avLst/>
          </a:prstGeom>
        </p:spPr>
      </p:pic>
      <p:pic>
        <p:nvPicPr>
          <p:cNvPr id="9" name="Imagen 10" descr="Captura de pantalla de un celular&#10;&#10;Descripción generada con confianza alta">
            <a:extLst>
              <a:ext uri="{FF2B5EF4-FFF2-40B4-BE49-F238E27FC236}">
                <a16:creationId xmlns:a16="http://schemas.microsoft.com/office/drawing/2014/main" id="{8532B1CF-6D71-44D4-B29C-385DA6C677A5}"/>
              </a:ext>
            </a:extLst>
          </p:cNvPr>
          <p:cNvPicPr>
            <a:picLocks noChangeAspect="1"/>
          </p:cNvPicPr>
          <p:nvPr/>
        </p:nvPicPr>
        <p:blipFill>
          <a:blip r:embed="rId3"/>
          <a:stretch>
            <a:fillRect/>
          </a:stretch>
        </p:blipFill>
        <p:spPr>
          <a:xfrm>
            <a:off x="7900671" y="2633740"/>
            <a:ext cx="3900170" cy="3037684"/>
          </a:xfrm>
          <a:prstGeom prst="rect">
            <a:avLst/>
          </a:prstGeom>
        </p:spPr>
      </p:pic>
      <p:cxnSp>
        <p:nvCxnSpPr>
          <p:cNvPr id="13" name="Conector: curvado 12">
            <a:extLst>
              <a:ext uri="{FF2B5EF4-FFF2-40B4-BE49-F238E27FC236}">
                <a16:creationId xmlns:a16="http://schemas.microsoft.com/office/drawing/2014/main" id="{77905BEF-B501-4E12-9BC5-4E4E00C06BFD}"/>
              </a:ext>
            </a:extLst>
          </p:cNvPr>
          <p:cNvCxnSpPr/>
          <p:nvPr/>
        </p:nvCxnSpPr>
        <p:spPr>
          <a:xfrm flipV="1">
            <a:off x="6696075" y="1224915"/>
            <a:ext cx="1097280" cy="18796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7C947751-4A89-445C-939B-131723F8BD0B}"/>
              </a:ext>
            </a:extLst>
          </p:cNvPr>
          <p:cNvSpPr txBox="1"/>
          <p:nvPr/>
        </p:nvSpPr>
        <p:spPr>
          <a:xfrm>
            <a:off x="9288145" y="2277745"/>
            <a:ext cx="159512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1400"/>
              <a:t>Compactación</a:t>
            </a:r>
          </a:p>
        </p:txBody>
      </p:sp>
      <p:sp>
        <p:nvSpPr>
          <p:cNvPr id="17" name="Flecha: hacia abajo 16">
            <a:extLst>
              <a:ext uri="{FF2B5EF4-FFF2-40B4-BE49-F238E27FC236}">
                <a16:creationId xmlns:a16="http://schemas.microsoft.com/office/drawing/2014/main" id="{BF7D69C3-CAF4-4F72-8C05-A9ABB4556469}"/>
              </a:ext>
            </a:extLst>
          </p:cNvPr>
          <p:cNvSpPr/>
          <p:nvPr/>
        </p:nvSpPr>
        <p:spPr>
          <a:xfrm>
            <a:off x="10458704" y="2231135"/>
            <a:ext cx="13208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Marcador de contenido 4">
            <a:extLst>
              <a:ext uri="{FF2B5EF4-FFF2-40B4-BE49-F238E27FC236}">
                <a16:creationId xmlns:a16="http://schemas.microsoft.com/office/drawing/2014/main" id="{B2863281-3CF3-4B6F-8BF8-DABA818C6AB3}"/>
              </a:ext>
            </a:extLst>
          </p:cNvPr>
          <p:cNvSpPr>
            <a:spLocks noGrp="1"/>
          </p:cNvSpPr>
          <p:nvPr/>
        </p:nvSpPr>
        <p:spPr>
          <a:xfrm>
            <a:off x="7706995" y="5941568"/>
            <a:ext cx="4085717" cy="1043433"/>
          </a:xfrm>
          <a:prstGeom prst="rect">
            <a:avLst/>
          </a:prstGeom>
        </p:spPr>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AR" sz="1600" b="1">
                <a:solidFill>
                  <a:schemeClr val="accent1">
                    <a:lumMod val="75000"/>
                  </a:schemeClr>
                </a:solidFill>
              </a:rPr>
              <a:t>Compactación:  Para minimizar la fragmentación, el sistema puede realizar una “compactación”, que implica reubicar la memoria de los procesos juntando el espacio libre</a:t>
            </a:r>
            <a:endParaRPr lang="es-AR" sz="1600" b="1">
              <a:solidFill>
                <a:schemeClr val="accent1">
                  <a:lumMod val="75000"/>
                </a:schemeClr>
              </a:solidFill>
              <a:cs typeface="Calibri"/>
            </a:endParaRPr>
          </a:p>
          <a:p>
            <a:pPr marL="0" indent="0">
              <a:buNone/>
            </a:pPr>
            <a:endParaRPr lang="es-AR" sz="1600">
              <a:cs typeface="Calibri"/>
            </a:endParaRPr>
          </a:p>
        </p:txBody>
      </p:sp>
    </p:spTree>
    <p:extLst>
      <p:ext uri="{BB962C8B-B14F-4D97-AF65-F5344CB8AC3E}">
        <p14:creationId xmlns:p14="http://schemas.microsoft.com/office/powerpoint/2010/main" val="414113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Segmentación</a:t>
            </a:r>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8825703"/>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821516" y="640263"/>
            <a:ext cx="6204984" cy="1344975"/>
          </a:xfrm>
        </p:spPr>
        <p:txBody>
          <a:bodyPr>
            <a:normAutofit/>
          </a:bodyPr>
          <a:lstStyle/>
          <a:p>
            <a:r>
              <a:rPr lang="es-ES" sz="4000" b="1">
                <a:cs typeface="Calibri Light"/>
              </a:rPr>
              <a:t>Segmentación</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821515" y="2121762"/>
            <a:ext cx="6204984" cy="3626917"/>
          </a:xfrm>
        </p:spPr>
        <p:txBody>
          <a:bodyPr vert="horz" lIns="91440" tIns="45720" rIns="91440" bIns="45720" rtlCol="0" anchor="t">
            <a:normAutofit/>
          </a:bodyPr>
          <a:lstStyle/>
          <a:p>
            <a:r>
              <a:rPr lang="es-AR" sz="1700">
                <a:cs typeface="Calibri"/>
              </a:rPr>
              <a:t>Divide la memoria en "segmentos de tamaño variables"</a:t>
            </a:r>
          </a:p>
          <a:p>
            <a:r>
              <a:rPr lang="es-AR" sz="1700">
                <a:cs typeface="Calibri"/>
              </a:rPr>
              <a:t>Los segmentos se corresponden con las distintas partes de un programa (código, tabla de símbolos, stack, heap)</a:t>
            </a:r>
          </a:p>
          <a:p>
            <a:r>
              <a:rPr lang="es-AR" sz="1700">
                <a:cs typeface="Calibri"/>
              </a:rPr>
              <a:t>Los segmentos pueden tener distintos tipos de acceso (read only, write, execution).</a:t>
            </a:r>
          </a:p>
          <a:p>
            <a:r>
              <a:rPr lang="es-AR" sz="1700">
                <a:cs typeface="Calibri"/>
              </a:rPr>
              <a:t>Se pueden compartir segmentos entre distintos procesos.</a:t>
            </a:r>
          </a:p>
          <a:p>
            <a:r>
              <a:rPr lang="es-AR" sz="1700">
                <a:cs typeface="Calibri"/>
              </a:rPr>
              <a:t>Las bibliotecas ligadas dinámicamente (link edited) se representan en segmentos independientes</a:t>
            </a:r>
          </a:p>
          <a:p>
            <a:r>
              <a:rPr lang="es-AR" sz="1700">
                <a:cs typeface="Calibri"/>
              </a:rPr>
              <a:t>Se puede utilizar memoria virtual</a:t>
            </a:r>
          </a:p>
          <a:p>
            <a:r>
              <a:rPr lang="es-AR" sz="1700">
                <a:cs typeface="Calibri"/>
              </a:rPr>
              <a:t>El espacio libre se gestiona en forma similar a particiones variables</a:t>
            </a:r>
          </a:p>
          <a:p>
            <a:endParaRPr lang="es-AR" sz="1700">
              <a:cs typeface="Calibri"/>
            </a:endParaRPr>
          </a:p>
        </p:txBody>
      </p:sp>
      <p:pic>
        <p:nvPicPr>
          <p:cNvPr id="4" name="Marcador de contenido 3" descr="Imagen que contiene texto, mapa&#10;&#10;Descripción generada con confianza muy alta">
            <a:extLst>
              <a:ext uri="{FF2B5EF4-FFF2-40B4-BE49-F238E27FC236}">
                <a16:creationId xmlns:a16="http://schemas.microsoft.com/office/drawing/2014/main" id="{5C41EE1D-B085-40D3-ABD3-AAD87A724FBE}"/>
              </a:ext>
            </a:extLst>
          </p:cNvPr>
          <p:cNvPicPr>
            <a:picLocks noChangeAspect="1"/>
          </p:cNvPicPr>
          <p:nvPr/>
        </p:nvPicPr>
        <p:blipFill>
          <a:blip r:embed="rId2"/>
          <a:stretch>
            <a:fillRect/>
          </a:stretch>
        </p:blipFill>
        <p:spPr>
          <a:xfrm>
            <a:off x="7621750" y="3969385"/>
            <a:ext cx="4568499" cy="2359978"/>
          </a:xfrm>
          <a:prstGeom prst="rect">
            <a:avLst/>
          </a:prstGeom>
        </p:spPr>
      </p:pic>
      <p:pic>
        <p:nvPicPr>
          <p:cNvPr id="3" name="Imagen 5" descr="Captura de pantalla con letras y números&#10;&#10;Descripción generada con confianza alta">
            <a:extLst>
              <a:ext uri="{FF2B5EF4-FFF2-40B4-BE49-F238E27FC236}">
                <a16:creationId xmlns:a16="http://schemas.microsoft.com/office/drawing/2014/main" id="{B2E40633-C054-4C8B-87D2-6D54E4C8610A}"/>
              </a:ext>
            </a:extLst>
          </p:cNvPr>
          <p:cNvPicPr>
            <a:picLocks noChangeAspect="1"/>
          </p:cNvPicPr>
          <p:nvPr/>
        </p:nvPicPr>
        <p:blipFill>
          <a:blip r:embed="rId3"/>
          <a:stretch>
            <a:fillRect/>
          </a:stretch>
        </p:blipFill>
        <p:spPr>
          <a:xfrm>
            <a:off x="7680960" y="386787"/>
            <a:ext cx="4460240" cy="2965305"/>
          </a:xfrm>
          <a:prstGeom prst="rect">
            <a:avLst/>
          </a:prstGeom>
        </p:spPr>
      </p:pic>
    </p:spTree>
    <p:extLst>
      <p:ext uri="{BB962C8B-B14F-4D97-AF65-F5344CB8AC3E}">
        <p14:creationId xmlns:p14="http://schemas.microsoft.com/office/powerpoint/2010/main" val="387344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186373" y="3752849"/>
            <a:ext cx="3920807" cy="898207"/>
          </a:xfrm>
        </p:spPr>
        <p:txBody>
          <a:bodyPr anchor="ctr">
            <a:normAutofit/>
          </a:bodyPr>
          <a:lstStyle/>
          <a:p>
            <a:r>
              <a:rPr lang="es-ES" sz="3300" b="1">
                <a:cs typeface="Calibri Light"/>
              </a:rPr>
              <a:t>¿Cómo se administra?</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4223982" y="3427730"/>
            <a:ext cx="7780053" cy="2249487"/>
          </a:xfrm>
        </p:spPr>
        <p:txBody>
          <a:bodyPr vert="horz" lIns="91440" tIns="45720" rIns="91440" bIns="45720" rtlCol="0" anchor="ctr">
            <a:normAutofit/>
          </a:bodyPr>
          <a:lstStyle/>
          <a:p>
            <a:r>
              <a:rPr lang="es-AR" sz="1800">
                <a:ea typeface="+mn-lt"/>
                <a:cs typeface="+mn-lt"/>
              </a:rPr>
              <a:t>Las direcciones están compuestas por Nro de segmento + Desplazamiento (</a:t>
            </a:r>
            <a:r>
              <a:rPr lang="es-AR" sz="1800" b="1">
                <a:ea typeface="+mn-lt"/>
                <a:cs typeface="+mn-lt"/>
              </a:rPr>
              <a:t>s:d</a:t>
            </a:r>
            <a:r>
              <a:rPr lang="es-AR" sz="1800">
                <a:ea typeface="+mn-lt"/>
                <a:cs typeface="+mn-lt"/>
              </a:rPr>
              <a:t>)</a:t>
            </a:r>
            <a:endParaRPr lang="es-AR" sz="1800" b="1">
              <a:cs typeface="Calibri"/>
            </a:endParaRPr>
          </a:p>
          <a:p>
            <a:r>
              <a:rPr lang="es-AR" sz="1800">
                <a:cs typeface="Calibri"/>
              </a:rPr>
              <a:t>El sistema operativo mantiene </a:t>
            </a:r>
            <a:r>
              <a:rPr lang="es-AR" sz="1800" b="1">
                <a:cs typeface="Calibri"/>
              </a:rPr>
              <a:t>una</a:t>
            </a:r>
            <a:r>
              <a:rPr lang="es-AR" sz="1800">
                <a:cs typeface="Calibri"/>
              </a:rPr>
              <a:t> </a:t>
            </a:r>
            <a:r>
              <a:rPr lang="es-AR" sz="1800" b="1">
                <a:cs typeface="Calibri"/>
              </a:rPr>
              <a:t>SMT (Segment Memory Table) por proceso </a:t>
            </a:r>
            <a:r>
              <a:rPr lang="es-AR" sz="1800">
                <a:cs typeface="Calibri"/>
              </a:rPr>
              <a:t>que tiene el Nro de segmento, el tamaño y la dirección de inicio. </a:t>
            </a:r>
            <a:r>
              <a:rPr lang="es-AR" sz="1800" b="1">
                <a:cs typeface="Calibri"/>
              </a:rPr>
              <a:t>El espacio libre se gestiona con el criterio de particiones variables</a:t>
            </a:r>
          </a:p>
          <a:p>
            <a:r>
              <a:rPr lang="es-AR" sz="1800">
                <a:cs typeface="Calibri"/>
              </a:rPr>
              <a:t>Cuando se requiere una dirección, se recupera el inicio del segmento en la SMT y se le suma el desplazamiento (Offset) y se obtiene la dirección en la MC (memoria central) </a:t>
            </a:r>
          </a:p>
        </p:txBody>
      </p:sp>
      <p:pic>
        <p:nvPicPr>
          <p:cNvPr id="7" name="Imagen 7">
            <a:extLst>
              <a:ext uri="{FF2B5EF4-FFF2-40B4-BE49-F238E27FC236}">
                <a16:creationId xmlns:a16="http://schemas.microsoft.com/office/drawing/2014/main" id="{003BB21D-2E6F-4C75-9547-6BE203FF3450}"/>
              </a:ext>
            </a:extLst>
          </p:cNvPr>
          <p:cNvPicPr>
            <a:picLocks noChangeAspect="1"/>
          </p:cNvPicPr>
          <p:nvPr/>
        </p:nvPicPr>
        <p:blipFill>
          <a:blip r:embed="rId2"/>
          <a:stretch>
            <a:fillRect/>
          </a:stretch>
        </p:blipFill>
        <p:spPr>
          <a:xfrm>
            <a:off x="4104640" y="389585"/>
            <a:ext cx="6248400" cy="2990190"/>
          </a:xfrm>
          <a:prstGeom prst="rect">
            <a:avLst/>
          </a:prstGeom>
        </p:spPr>
      </p:pic>
      <p:sp>
        <p:nvSpPr>
          <p:cNvPr id="9" name="CuadroTexto 8">
            <a:extLst>
              <a:ext uri="{FF2B5EF4-FFF2-40B4-BE49-F238E27FC236}">
                <a16:creationId xmlns:a16="http://schemas.microsoft.com/office/drawing/2014/main" id="{D8BD07C3-596D-412B-8BF2-7B93EC286BA4}"/>
              </a:ext>
            </a:extLst>
          </p:cNvPr>
          <p:cNvSpPr txBox="1"/>
          <p:nvPr/>
        </p:nvSpPr>
        <p:spPr>
          <a:xfrm>
            <a:off x="599440" y="233680"/>
            <a:ext cx="371856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4000"/>
              <a:t>Segmentación</a:t>
            </a:r>
            <a:endParaRPr lang="es-ES" sz="4000">
              <a:cs typeface="Calibri"/>
            </a:endParaRPr>
          </a:p>
        </p:txBody>
      </p:sp>
      <p:sp>
        <p:nvSpPr>
          <p:cNvPr id="10" name="Título 1">
            <a:extLst>
              <a:ext uri="{FF2B5EF4-FFF2-40B4-BE49-F238E27FC236}">
                <a16:creationId xmlns:a16="http://schemas.microsoft.com/office/drawing/2014/main" id="{61A4E678-7C08-4AF4-88B2-3D3B45C17064}"/>
              </a:ext>
            </a:extLst>
          </p:cNvPr>
          <p:cNvSpPr txBox="1">
            <a:spLocks/>
          </p:cNvSpPr>
          <p:nvPr/>
        </p:nvSpPr>
        <p:spPr>
          <a:xfrm>
            <a:off x="186373" y="5693409"/>
            <a:ext cx="3920807" cy="898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300" b="1">
                <a:cs typeface="Calibri Light"/>
              </a:rPr>
              <a:t>Cuestiones: ???</a:t>
            </a:r>
          </a:p>
        </p:txBody>
      </p:sp>
      <p:sp>
        <p:nvSpPr>
          <p:cNvPr id="14" name="Marcador de contenido 4">
            <a:extLst>
              <a:ext uri="{FF2B5EF4-FFF2-40B4-BE49-F238E27FC236}">
                <a16:creationId xmlns:a16="http://schemas.microsoft.com/office/drawing/2014/main" id="{7A84C995-5412-49F0-ACF7-6A8013612A8B}"/>
              </a:ext>
            </a:extLst>
          </p:cNvPr>
          <p:cNvSpPr txBox="1">
            <a:spLocks/>
          </p:cNvSpPr>
          <p:nvPr/>
        </p:nvSpPr>
        <p:spPr>
          <a:xfrm>
            <a:off x="4264622" y="5866130"/>
            <a:ext cx="7393973" cy="89820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1800">
                <a:cs typeface="Calibri"/>
              </a:rPr>
              <a:t>¿Qué pasa con la fragmentación?</a:t>
            </a:r>
          </a:p>
          <a:p>
            <a:r>
              <a:rPr lang="es-AR" sz="1800">
                <a:cs typeface="Calibri"/>
              </a:rPr>
              <a:t>¿Se necesita soporte de Hardware?</a:t>
            </a:r>
          </a:p>
        </p:txBody>
      </p:sp>
    </p:spTree>
    <p:extLst>
      <p:ext uri="{BB962C8B-B14F-4D97-AF65-F5344CB8AC3E}">
        <p14:creationId xmlns:p14="http://schemas.microsoft.com/office/powerpoint/2010/main" val="2830231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Paginación</a:t>
            </a:r>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323697"/>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02F3C71-C981-4614-98EA-D6C494F809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3" y="321176"/>
            <a:ext cx="717424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821516" y="640263"/>
            <a:ext cx="6204984" cy="1344975"/>
          </a:xfrm>
        </p:spPr>
        <p:txBody>
          <a:bodyPr>
            <a:normAutofit/>
          </a:bodyPr>
          <a:lstStyle/>
          <a:p>
            <a:r>
              <a:rPr lang="es-ES" sz="4000" b="1">
                <a:cs typeface="Calibri Light"/>
              </a:rPr>
              <a:t>Paginación pura o simple</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821515" y="2121762"/>
            <a:ext cx="6204984" cy="3626917"/>
          </a:xfrm>
        </p:spPr>
        <p:txBody>
          <a:bodyPr vert="horz" lIns="91440" tIns="45720" rIns="91440" bIns="45720" rtlCol="0" anchor="t">
            <a:normAutofit/>
          </a:bodyPr>
          <a:lstStyle/>
          <a:p>
            <a:r>
              <a:rPr lang="es-AR" sz="1700">
                <a:cs typeface="Calibri"/>
              </a:rPr>
              <a:t>El proceso se divide en bloques de tamaño fijo llamados </a:t>
            </a:r>
            <a:r>
              <a:rPr lang="es-AR" sz="1700" b="1">
                <a:cs typeface="Calibri"/>
              </a:rPr>
              <a:t>"páginas" (</a:t>
            </a:r>
            <a:r>
              <a:rPr lang="es-AR" sz="1700" b="1" dirty="0" err="1">
                <a:cs typeface="Calibri"/>
              </a:rPr>
              <a:t>pages</a:t>
            </a:r>
            <a:r>
              <a:rPr lang="es-AR" sz="1700" b="1">
                <a:cs typeface="Calibri"/>
              </a:rPr>
              <a:t>)</a:t>
            </a:r>
          </a:p>
          <a:p>
            <a:r>
              <a:rPr lang="es-AR" sz="1700">
                <a:cs typeface="Calibri"/>
              </a:rPr>
              <a:t>La memoria física se divide en una serie de</a:t>
            </a:r>
            <a:r>
              <a:rPr lang="es-AR" sz="1700" b="1">
                <a:cs typeface="Calibri"/>
              </a:rPr>
              <a:t> marcos (</a:t>
            </a:r>
            <a:r>
              <a:rPr lang="es-AR" sz="1700" b="1" dirty="0" err="1">
                <a:cs typeface="Calibri"/>
              </a:rPr>
              <a:t>frames</a:t>
            </a:r>
            <a:r>
              <a:rPr lang="es-AR" sz="1700" b="1">
                <a:cs typeface="Calibri"/>
              </a:rPr>
              <a:t>) del mismo tamaño que las páginas</a:t>
            </a:r>
          </a:p>
          <a:p>
            <a:r>
              <a:rPr lang="es-AR" sz="1700">
                <a:cs typeface="Calibri"/>
              </a:rPr>
              <a:t>Por lo general, los </a:t>
            </a:r>
            <a:r>
              <a:rPr lang="es-AR" sz="1700" dirty="0" err="1">
                <a:cs typeface="Calibri"/>
              </a:rPr>
              <a:t>frames</a:t>
            </a:r>
            <a:r>
              <a:rPr lang="es-AR" sz="1700">
                <a:cs typeface="Calibri"/>
              </a:rPr>
              <a:t>/</a:t>
            </a:r>
            <a:r>
              <a:rPr lang="es-AR" sz="1700" dirty="0" err="1">
                <a:cs typeface="Calibri"/>
              </a:rPr>
              <a:t>pages</a:t>
            </a:r>
            <a:r>
              <a:rPr lang="es-AR" sz="1700">
                <a:cs typeface="Calibri"/>
              </a:rPr>
              <a:t> se dividen en porciones de entre 512B (</a:t>
            </a:r>
            <a:r>
              <a:rPr lang="es-AR" sz="1700" dirty="0">
                <a:cs typeface="Calibri"/>
              </a:rPr>
              <a:t>2</a:t>
            </a:r>
            <a:r>
              <a:rPr lang="es-AR" sz="1700" baseline="30000" dirty="0">
                <a:cs typeface="Calibri"/>
              </a:rPr>
              <a:t>9</a:t>
            </a:r>
            <a:r>
              <a:rPr lang="es-AR" sz="1700">
                <a:cs typeface="Calibri"/>
              </a:rPr>
              <a:t>) y 16MB (</a:t>
            </a:r>
            <a:r>
              <a:rPr lang="es-AR" sz="1700" dirty="0">
                <a:cs typeface="Calibri"/>
              </a:rPr>
              <a:t>2</a:t>
            </a:r>
            <a:r>
              <a:rPr lang="es-AR" sz="1700" baseline="30000" dirty="0">
                <a:cs typeface="Calibri"/>
              </a:rPr>
              <a:t>24</a:t>
            </a:r>
            <a:r>
              <a:rPr lang="es-AR" sz="1700">
                <a:cs typeface="Calibri"/>
              </a:rPr>
              <a:t>) - Siempre son potencias de 2</a:t>
            </a:r>
          </a:p>
          <a:p>
            <a:r>
              <a:rPr lang="es-AR" sz="1700">
                <a:cs typeface="Calibri"/>
              </a:rPr>
              <a:t>Para el direccionamiento se divide el bus de direcciones considerando N bits para la página y M bits para el desplazamiento (Offset)   </a:t>
            </a:r>
          </a:p>
          <a:p>
            <a:pPr marL="0" indent="0">
              <a:buNone/>
            </a:pPr>
            <a:endParaRPr lang="es-AR" sz="1700">
              <a:cs typeface="Calibri"/>
            </a:endParaRPr>
          </a:p>
          <a:p>
            <a:endParaRPr lang="es-AR" sz="1700">
              <a:cs typeface="Calibri"/>
            </a:endParaRPr>
          </a:p>
        </p:txBody>
      </p:sp>
      <p:pic>
        <p:nvPicPr>
          <p:cNvPr id="6" name="Imagen 6">
            <a:extLst>
              <a:ext uri="{FF2B5EF4-FFF2-40B4-BE49-F238E27FC236}">
                <a16:creationId xmlns:a16="http://schemas.microsoft.com/office/drawing/2014/main" id="{F2F4A697-1E6B-40E9-912B-0E674AF5584C}"/>
              </a:ext>
            </a:extLst>
          </p:cNvPr>
          <p:cNvPicPr>
            <a:picLocks noChangeAspect="1"/>
          </p:cNvPicPr>
          <p:nvPr/>
        </p:nvPicPr>
        <p:blipFill>
          <a:blip r:embed="rId2"/>
          <a:stretch>
            <a:fillRect/>
          </a:stretch>
        </p:blipFill>
        <p:spPr>
          <a:xfrm>
            <a:off x="7701280" y="309880"/>
            <a:ext cx="4429760" cy="2936240"/>
          </a:xfrm>
          <a:prstGeom prst="rect">
            <a:avLst/>
          </a:prstGeom>
        </p:spPr>
      </p:pic>
      <p:pic>
        <p:nvPicPr>
          <p:cNvPr id="10" name="Imagen 10" descr="Captura de pantalla de un celular con texto&#10;&#10;Descripción generada con confianza alta">
            <a:extLst>
              <a:ext uri="{FF2B5EF4-FFF2-40B4-BE49-F238E27FC236}">
                <a16:creationId xmlns:a16="http://schemas.microsoft.com/office/drawing/2014/main" id="{0AA0A523-4552-4A72-8226-422F814CAA0F}"/>
              </a:ext>
            </a:extLst>
          </p:cNvPr>
          <p:cNvPicPr>
            <a:picLocks noChangeAspect="1"/>
          </p:cNvPicPr>
          <p:nvPr/>
        </p:nvPicPr>
        <p:blipFill>
          <a:blip r:embed="rId3"/>
          <a:stretch>
            <a:fillRect/>
          </a:stretch>
        </p:blipFill>
        <p:spPr>
          <a:xfrm>
            <a:off x="8138160" y="3473414"/>
            <a:ext cx="3464560" cy="2938851"/>
          </a:xfrm>
          <a:prstGeom prst="rect">
            <a:avLst/>
          </a:prstGeom>
        </p:spPr>
      </p:pic>
      <p:pic>
        <p:nvPicPr>
          <p:cNvPr id="12" name="Imagen 12" descr="Captura de pantalla de un celular&#10;&#10;Descripción generada con confianza alta">
            <a:extLst>
              <a:ext uri="{FF2B5EF4-FFF2-40B4-BE49-F238E27FC236}">
                <a16:creationId xmlns:a16="http://schemas.microsoft.com/office/drawing/2014/main" id="{E8BEE57F-94A4-45B0-8F10-4246A2043F8F}"/>
              </a:ext>
            </a:extLst>
          </p:cNvPr>
          <p:cNvPicPr>
            <a:picLocks noChangeAspect="1"/>
          </p:cNvPicPr>
          <p:nvPr/>
        </p:nvPicPr>
        <p:blipFill>
          <a:blip r:embed="rId4"/>
          <a:stretch>
            <a:fillRect/>
          </a:stretch>
        </p:blipFill>
        <p:spPr>
          <a:xfrm>
            <a:off x="4368800" y="4527721"/>
            <a:ext cx="2743200" cy="1439839"/>
          </a:xfrm>
          <a:prstGeom prst="rect">
            <a:avLst/>
          </a:prstGeom>
        </p:spPr>
      </p:pic>
    </p:spTree>
    <p:extLst>
      <p:ext uri="{BB962C8B-B14F-4D97-AF65-F5344CB8AC3E}">
        <p14:creationId xmlns:p14="http://schemas.microsoft.com/office/powerpoint/2010/main" val="3025362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186373" y="3752849"/>
            <a:ext cx="3920807" cy="898207"/>
          </a:xfrm>
        </p:spPr>
        <p:txBody>
          <a:bodyPr anchor="ctr">
            <a:normAutofit/>
          </a:bodyPr>
          <a:lstStyle/>
          <a:p>
            <a:r>
              <a:rPr lang="es-ES" sz="3300" b="1">
                <a:solidFill>
                  <a:schemeClr val="accent2"/>
                </a:solidFill>
                <a:cs typeface="Calibri Light"/>
              </a:rPr>
              <a:t>¿Cómo se administra?</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4194795" y="3385441"/>
            <a:ext cx="7780053" cy="2249487"/>
          </a:xfrm>
        </p:spPr>
        <p:txBody>
          <a:bodyPr vert="horz" lIns="91440" tIns="45720" rIns="91440" bIns="45720" rtlCol="0" anchor="ctr">
            <a:normAutofit lnSpcReduction="10000"/>
          </a:bodyPr>
          <a:lstStyle/>
          <a:p>
            <a:r>
              <a:rPr lang="es-AR" sz="1800" dirty="0">
                <a:solidFill>
                  <a:schemeClr val="accent2"/>
                </a:solidFill>
                <a:ea typeface="+mn-lt"/>
                <a:cs typeface="+mn-lt"/>
              </a:rPr>
              <a:t>Las direcciones están compuestas por </a:t>
            </a:r>
            <a:r>
              <a:rPr lang="es-AR" sz="1800" dirty="0" err="1">
                <a:solidFill>
                  <a:schemeClr val="accent2"/>
                </a:solidFill>
                <a:ea typeface="+mn-lt"/>
                <a:cs typeface="+mn-lt"/>
              </a:rPr>
              <a:t>Nro</a:t>
            </a:r>
            <a:r>
              <a:rPr lang="es-AR" sz="1800" dirty="0">
                <a:solidFill>
                  <a:schemeClr val="accent2"/>
                </a:solidFill>
                <a:ea typeface="+mn-lt"/>
                <a:cs typeface="+mn-lt"/>
              </a:rPr>
              <a:t> de Página+ Desplazamiento (</a:t>
            </a:r>
            <a:r>
              <a:rPr lang="es-AR" sz="1800" b="1" dirty="0" err="1">
                <a:solidFill>
                  <a:schemeClr val="accent2"/>
                </a:solidFill>
                <a:ea typeface="+mn-lt"/>
                <a:cs typeface="+mn-lt"/>
              </a:rPr>
              <a:t>p:d</a:t>
            </a:r>
            <a:r>
              <a:rPr lang="es-AR" sz="1800" dirty="0">
                <a:solidFill>
                  <a:schemeClr val="accent2"/>
                </a:solidFill>
                <a:ea typeface="+mn-lt"/>
                <a:cs typeface="+mn-lt"/>
              </a:rPr>
              <a:t>)</a:t>
            </a:r>
            <a:endParaRPr lang="es-AR" sz="1800" b="1" dirty="0">
              <a:solidFill>
                <a:schemeClr val="accent2"/>
              </a:solidFill>
              <a:cs typeface="Calibri"/>
            </a:endParaRPr>
          </a:p>
          <a:p>
            <a:r>
              <a:rPr lang="es-AR" sz="1800" dirty="0">
                <a:solidFill>
                  <a:schemeClr val="accent2"/>
                </a:solidFill>
                <a:cs typeface="Calibri"/>
              </a:rPr>
              <a:t>El sistema operativo mantiene </a:t>
            </a:r>
            <a:r>
              <a:rPr lang="es-AR" sz="1800" b="1" dirty="0">
                <a:solidFill>
                  <a:schemeClr val="accent2"/>
                </a:solidFill>
                <a:cs typeface="Calibri"/>
              </a:rPr>
              <a:t>una</a:t>
            </a:r>
            <a:r>
              <a:rPr lang="es-AR" sz="1800" dirty="0">
                <a:solidFill>
                  <a:schemeClr val="accent2"/>
                </a:solidFill>
                <a:cs typeface="Calibri"/>
              </a:rPr>
              <a:t> </a:t>
            </a:r>
            <a:r>
              <a:rPr lang="es-AR" sz="1800" b="1" dirty="0">
                <a:solidFill>
                  <a:schemeClr val="accent2"/>
                </a:solidFill>
                <a:cs typeface="Calibri"/>
              </a:rPr>
              <a:t>MPT (</a:t>
            </a:r>
            <a:r>
              <a:rPr lang="es-AR" sz="1800" b="1" dirty="0" err="1">
                <a:solidFill>
                  <a:schemeClr val="accent2"/>
                </a:solidFill>
                <a:cs typeface="Calibri"/>
              </a:rPr>
              <a:t>Memory</a:t>
            </a:r>
            <a:r>
              <a:rPr lang="es-AR" sz="1800" b="1" dirty="0">
                <a:solidFill>
                  <a:schemeClr val="accent2"/>
                </a:solidFill>
                <a:cs typeface="Calibri"/>
              </a:rPr>
              <a:t> Page Table) por proceso </a:t>
            </a:r>
            <a:r>
              <a:rPr lang="es-AR" sz="1800" dirty="0">
                <a:solidFill>
                  <a:schemeClr val="accent2"/>
                </a:solidFill>
                <a:cs typeface="Calibri"/>
              </a:rPr>
              <a:t>que tiene el </a:t>
            </a:r>
            <a:r>
              <a:rPr lang="es-AR" sz="1800" dirty="0" err="1">
                <a:solidFill>
                  <a:schemeClr val="accent2"/>
                </a:solidFill>
                <a:cs typeface="Calibri"/>
              </a:rPr>
              <a:t>Nro</a:t>
            </a:r>
            <a:r>
              <a:rPr lang="es-AR" sz="1800" dirty="0">
                <a:solidFill>
                  <a:schemeClr val="accent2"/>
                </a:solidFill>
                <a:cs typeface="Calibri"/>
              </a:rPr>
              <a:t> de página, el tamaño y la dirección de inicio. El espacio ocupado/libre se administra con una tabla de bits por </a:t>
            </a:r>
            <a:r>
              <a:rPr lang="es-AR" sz="1800" dirty="0" err="1">
                <a:solidFill>
                  <a:schemeClr val="accent2"/>
                </a:solidFill>
                <a:cs typeface="Calibri"/>
              </a:rPr>
              <a:t>frame</a:t>
            </a:r>
            <a:r>
              <a:rPr lang="es-AR" sz="1800" dirty="0">
                <a:solidFill>
                  <a:schemeClr val="accent2"/>
                </a:solidFill>
                <a:cs typeface="Calibri"/>
              </a:rPr>
              <a:t> </a:t>
            </a:r>
            <a:r>
              <a:rPr lang="es-AR" sz="1800" b="1" dirty="0">
                <a:solidFill>
                  <a:schemeClr val="accent2"/>
                </a:solidFill>
                <a:cs typeface="Calibri"/>
              </a:rPr>
              <a:t>MFT (</a:t>
            </a:r>
            <a:r>
              <a:rPr lang="es-AR" sz="1800" b="1" dirty="0" err="1">
                <a:solidFill>
                  <a:schemeClr val="accent2"/>
                </a:solidFill>
                <a:cs typeface="Calibri"/>
              </a:rPr>
              <a:t>Memory</a:t>
            </a:r>
            <a:r>
              <a:rPr lang="es-AR" sz="1800" b="1" dirty="0">
                <a:solidFill>
                  <a:schemeClr val="accent2"/>
                </a:solidFill>
                <a:cs typeface="Calibri"/>
              </a:rPr>
              <a:t> </a:t>
            </a:r>
            <a:r>
              <a:rPr lang="es-AR" sz="1800" b="1" dirty="0" err="1">
                <a:solidFill>
                  <a:schemeClr val="accent2"/>
                </a:solidFill>
                <a:cs typeface="Calibri"/>
              </a:rPr>
              <a:t>Frame</a:t>
            </a:r>
            <a:r>
              <a:rPr lang="es-AR" sz="1800" b="1" dirty="0">
                <a:solidFill>
                  <a:schemeClr val="accent2"/>
                </a:solidFill>
                <a:cs typeface="Calibri"/>
              </a:rPr>
              <a:t> Table)</a:t>
            </a:r>
          </a:p>
          <a:p>
            <a:r>
              <a:rPr lang="es-AR" sz="1800" dirty="0">
                <a:solidFill>
                  <a:schemeClr val="accent2"/>
                </a:solidFill>
                <a:cs typeface="Calibri"/>
              </a:rPr>
              <a:t>Cuando se requiere una dirección, se recupera el inicio del </a:t>
            </a:r>
            <a:r>
              <a:rPr lang="es-AR" sz="1800" dirty="0" err="1">
                <a:solidFill>
                  <a:schemeClr val="accent2"/>
                </a:solidFill>
                <a:cs typeface="Calibri"/>
              </a:rPr>
              <a:t>frame</a:t>
            </a:r>
            <a:r>
              <a:rPr lang="es-AR" sz="1800">
                <a:solidFill>
                  <a:schemeClr val="accent2"/>
                </a:solidFill>
                <a:cs typeface="Calibri"/>
              </a:rPr>
              <a:t> en la MPT y se le suma el desplazamiento (Offset) y se obtiene la dirección en la MC (memoria central) </a:t>
            </a:r>
          </a:p>
        </p:txBody>
      </p:sp>
      <p:sp>
        <p:nvSpPr>
          <p:cNvPr id="9" name="CuadroTexto 8">
            <a:extLst>
              <a:ext uri="{FF2B5EF4-FFF2-40B4-BE49-F238E27FC236}">
                <a16:creationId xmlns:a16="http://schemas.microsoft.com/office/drawing/2014/main" id="{D8BD07C3-596D-412B-8BF2-7B93EC286BA4}"/>
              </a:ext>
            </a:extLst>
          </p:cNvPr>
          <p:cNvSpPr txBox="1"/>
          <p:nvPr/>
        </p:nvSpPr>
        <p:spPr>
          <a:xfrm>
            <a:off x="343408" y="355193"/>
            <a:ext cx="36551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000" b="1">
                <a:ea typeface="+mn-lt"/>
                <a:cs typeface="+mn-lt"/>
              </a:rPr>
              <a:t>Paginación pura o simple</a:t>
            </a:r>
            <a:endParaRPr lang="es-ES"/>
          </a:p>
        </p:txBody>
      </p:sp>
      <p:sp>
        <p:nvSpPr>
          <p:cNvPr id="10" name="Título 1">
            <a:extLst>
              <a:ext uri="{FF2B5EF4-FFF2-40B4-BE49-F238E27FC236}">
                <a16:creationId xmlns:a16="http://schemas.microsoft.com/office/drawing/2014/main" id="{61A4E678-7C08-4AF4-88B2-3D3B45C17064}"/>
              </a:ext>
            </a:extLst>
          </p:cNvPr>
          <p:cNvSpPr txBox="1">
            <a:spLocks/>
          </p:cNvSpPr>
          <p:nvPr/>
        </p:nvSpPr>
        <p:spPr>
          <a:xfrm>
            <a:off x="186373" y="5693409"/>
            <a:ext cx="3920807" cy="8982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3300" b="1">
                <a:solidFill>
                  <a:schemeClr val="tx1">
                    <a:lumMod val="50000"/>
                    <a:lumOff val="50000"/>
                  </a:schemeClr>
                </a:solidFill>
                <a:cs typeface="Calibri Light"/>
              </a:rPr>
              <a:t>Cuestiones: ???</a:t>
            </a:r>
          </a:p>
        </p:txBody>
      </p:sp>
      <p:sp>
        <p:nvSpPr>
          <p:cNvPr id="14" name="Marcador de contenido 4">
            <a:extLst>
              <a:ext uri="{FF2B5EF4-FFF2-40B4-BE49-F238E27FC236}">
                <a16:creationId xmlns:a16="http://schemas.microsoft.com/office/drawing/2014/main" id="{7A84C995-5412-49F0-ACF7-6A8013612A8B}"/>
              </a:ext>
            </a:extLst>
          </p:cNvPr>
          <p:cNvSpPr txBox="1">
            <a:spLocks/>
          </p:cNvSpPr>
          <p:nvPr/>
        </p:nvSpPr>
        <p:spPr>
          <a:xfrm>
            <a:off x="4264622" y="5547828"/>
            <a:ext cx="7393973" cy="1216509"/>
          </a:xfrm>
          <a:prstGeom prst="rect">
            <a:avLst/>
          </a:prstGeom>
        </p:spPr>
        <p:txBody>
          <a:bodyPr vert="horz" lIns="91440" tIns="45720" rIns="91440" bIns="45720" rtlCol="0" anchor="ct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AR" sz="1800">
                <a:solidFill>
                  <a:schemeClr val="tx2"/>
                </a:solidFill>
                <a:ea typeface="+mn-lt"/>
                <a:cs typeface="+mn-lt"/>
              </a:rPr>
              <a:t>¿Necesita Soporte de HW?</a:t>
            </a:r>
          </a:p>
          <a:p>
            <a:r>
              <a:rPr lang="es-AR" sz="1800">
                <a:solidFill>
                  <a:schemeClr val="tx2"/>
                </a:solidFill>
                <a:ea typeface="+mn-lt"/>
                <a:cs typeface="+mn-lt"/>
              </a:rPr>
              <a:t>¿Qué pasa con la fragmentación?</a:t>
            </a:r>
          </a:p>
          <a:p>
            <a:r>
              <a:rPr lang="es-AR" sz="1800">
                <a:solidFill>
                  <a:schemeClr val="tx2"/>
                </a:solidFill>
                <a:ea typeface="+mn-lt"/>
                <a:cs typeface="+mn-lt"/>
              </a:rPr>
              <a:t>¿Cuál es el tamaño de página óptimo?</a:t>
            </a:r>
            <a:endParaRPr lang="es-ES">
              <a:solidFill>
                <a:schemeClr val="tx2"/>
              </a:solidFill>
              <a:cs typeface="Calibri"/>
            </a:endParaRPr>
          </a:p>
          <a:p>
            <a:r>
              <a:rPr lang="es-AR" sz="1800">
                <a:solidFill>
                  <a:schemeClr val="tx2"/>
                </a:solidFill>
                <a:ea typeface="+mn-lt"/>
                <a:cs typeface="+mn-lt"/>
              </a:rPr>
              <a:t>¿Cuánto ocupa la tabla de páginas?</a:t>
            </a:r>
          </a:p>
          <a:p>
            <a:r>
              <a:rPr lang="es-AR" sz="1800">
                <a:solidFill>
                  <a:schemeClr val="tx2"/>
                </a:solidFill>
                <a:cs typeface="Calibri"/>
              </a:rPr>
              <a:t>¿Puedo compartir memoria entre procesos?</a:t>
            </a:r>
          </a:p>
        </p:txBody>
      </p:sp>
      <p:pic>
        <p:nvPicPr>
          <p:cNvPr id="4" name="Imagen 3" descr="Captura de pantalla de un celular&#10;&#10;Descripción generada con confianza alta">
            <a:extLst>
              <a:ext uri="{FF2B5EF4-FFF2-40B4-BE49-F238E27FC236}">
                <a16:creationId xmlns:a16="http://schemas.microsoft.com/office/drawing/2014/main" id="{EB638D83-6C66-4749-959A-95B2AF28827C}"/>
              </a:ext>
            </a:extLst>
          </p:cNvPr>
          <p:cNvPicPr>
            <a:picLocks noChangeAspect="1"/>
          </p:cNvPicPr>
          <p:nvPr/>
        </p:nvPicPr>
        <p:blipFill>
          <a:blip r:embed="rId2"/>
          <a:stretch>
            <a:fillRect/>
          </a:stretch>
        </p:blipFill>
        <p:spPr>
          <a:xfrm>
            <a:off x="3998567" y="308265"/>
            <a:ext cx="8003059" cy="3061936"/>
          </a:xfrm>
          <a:prstGeom prst="rect">
            <a:avLst/>
          </a:prstGeom>
        </p:spPr>
      </p:pic>
    </p:spTree>
    <p:extLst>
      <p:ext uri="{BB962C8B-B14F-4D97-AF65-F5344CB8AC3E}">
        <p14:creationId xmlns:p14="http://schemas.microsoft.com/office/powerpoint/2010/main" val="51982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CuadroTexto 8">
            <a:extLst>
              <a:ext uri="{FF2B5EF4-FFF2-40B4-BE49-F238E27FC236}">
                <a16:creationId xmlns:a16="http://schemas.microsoft.com/office/drawing/2014/main" id="{D8BD07C3-596D-412B-8BF2-7B93EC286BA4}"/>
              </a:ext>
            </a:extLst>
          </p:cNvPr>
          <p:cNvSpPr txBox="1"/>
          <p:nvPr/>
        </p:nvSpPr>
        <p:spPr>
          <a:xfrm>
            <a:off x="599440" y="233680"/>
            <a:ext cx="67665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4000" b="1">
                <a:ea typeface="+mn-lt"/>
                <a:cs typeface="+mn-lt"/>
              </a:rPr>
              <a:t>Paginación pura o simple</a:t>
            </a:r>
            <a:endParaRPr lang="es-ES"/>
          </a:p>
        </p:txBody>
      </p:sp>
      <p:sp>
        <p:nvSpPr>
          <p:cNvPr id="14" name="Marcador de contenido 4">
            <a:extLst>
              <a:ext uri="{FF2B5EF4-FFF2-40B4-BE49-F238E27FC236}">
                <a16:creationId xmlns:a16="http://schemas.microsoft.com/office/drawing/2014/main" id="{7A84C995-5412-49F0-ACF7-6A8013612A8B}"/>
              </a:ext>
            </a:extLst>
          </p:cNvPr>
          <p:cNvSpPr txBox="1">
            <a:spLocks/>
          </p:cNvSpPr>
          <p:nvPr/>
        </p:nvSpPr>
        <p:spPr>
          <a:xfrm>
            <a:off x="4264622" y="5731093"/>
            <a:ext cx="7393973" cy="1033244"/>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s-AR" sz="1800">
              <a:solidFill>
                <a:schemeClr val="tx2"/>
              </a:solidFill>
              <a:cs typeface="Calibri"/>
            </a:endParaRPr>
          </a:p>
        </p:txBody>
      </p:sp>
      <p:sp>
        <p:nvSpPr>
          <p:cNvPr id="8" name="Marcador de contenido 7">
            <a:extLst>
              <a:ext uri="{FF2B5EF4-FFF2-40B4-BE49-F238E27FC236}">
                <a16:creationId xmlns:a16="http://schemas.microsoft.com/office/drawing/2014/main" id="{DA3E5D94-58EA-45C7-BEC8-2BA36EFE03C3}"/>
              </a:ext>
            </a:extLst>
          </p:cNvPr>
          <p:cNvSpPr>
            <a:spLocks noGrp="1"/>
          </p:cNvSpPr>
          <p:nvPr>
            <p:ph idx="1"/>
          </p:nvPr>
        </p:nvSpPr>
        <p:spPr>
          <a:xfrm>
            <a:off x="326136" y="1130759"/>
            <a:ext cx="11451336" cy="5229084"/>
          </a:xfrm>
        </p:spPr>
        <p:txBody>
          <a:bodyPr vert="horz" lIns="91440" tIns="45720" rIns="91440" bIns="45720" rtlCol="0" anchor="t">
            <a:normAutofit fontScale="70000" lnSpcReduction="20000"/>
          </a:bodyPr>
          <a:lstStyle/>
          <a:p>
            <a:r>
              <a:rPr lang="es-AR" dirty="0">
                <a:solidFill>
                  <a:schemeClr val="tx2"/>
                </a:solidFill>
                <a:cs typeface="Calibri"/>
              </a:rPr>
              <a:t>¿Necesita Soporte de HW?</a:t>
            </a:r>
            <a:endParaRPr lang="es-AR" dirty="0">
              <a:ea typeface="+mn-lt"/>
              <a:cs typeface="+mn-lt"/>
            </a:endParaRPr>
          </a:p>
          <a:p>
            <a:pPr lvl="1"/>
            <a:r>
              <a:rPr lang="es-AR" dirty="0">
                <a:solidFill>
                  <a:schemeClr val="tx2"/>
                </a:solidFill>
                <a:cs typeface="Calibri"/>
              </a:rPr>
              <a:t>¡Obvio!  Leer/cargar las tablas para calcular las direcciones es sumamente costoso, el </a:t>
            </a:r>
            <a:r>
              <a:rPr lang="es-AR" dirty="0" err="1">
                <a:solidFill>
                  <a:schemeClr val="tx2"/>
                </a:solidFill>
                <a:cs typeface="Calibri"/>
              </a:rPr>
              <a:t>overhead</a:t>
            </a:r>
            <a:r>
              <a:rPr lang="es-AR" dirty="0">
                <a:solidFill>
                  <a:schemeClr val="tx2"/>
                </a:solidFill>
                <a:cs typeface="Calibri"/>
              </a:rPr>
              <a:t> es muy grande </a:t>
            </a:r>
          </a:p>
          <a:p>
            <a:pPr lvl="1"/>
            <a:r>
              <a:rPr lang="es-AR" dirty="0">
                <a:solidFill>
                  <a:schemeClr val="tx2"/>
                </a:solidFill>
                <a:cs typeface="Calibri"/>
              </a:rPr>
              <a:t>Soluciones:  Además del MMU, se pueden implementar </a:t>
            </a:r>
            <a:r>
              <a:rPr lang="es-AR" dirty="0" err="1">
                <a:solidFill>
                  <a:schemeClr val="tx2"/>
                </a:solidFill>
                <a:cs typeface="Calibri"/>
              </a:rPr>
              <a:t>TLBs</a:t>
            </a:r>
            <a:r>
              <a:rPr lang="es-AR" dirty="0">
                <a:solidFill>
                  <a:schemeClr val="tx2"/>
                </a:solidFill>
                <a:cs typeface="Calibri"/>
              </a:rPr>
              <a:t> y caches </a:t>
            </a:r>
          </a:p>
          <a:p>
            <a:r>
              <a:rPr lang="es-AR" dirty="0">
                <a:solidFill>
                  <a:schemeClr val="tx2"/>
                </a:solidFill>
                <a:cs typeface="Calibri"/>
              </a:rPr>
              <a:t>¿Qué pasa con la fragmentación?</a:t>
            </a:r>
          </a:p>
          <a:p>
            <a:pPr lvl="1"/>
            <a:r>
              <a:rPr lang="es-AR" dirty="0">
                <a:solidFill>
                  <a:schemeClr val="tx2"/>
                </a:solidFill>
                <a:cs typeface="Calibri"/>
              </a:rPr>
              <a:t>Se reduce mucho respecto de la asignación contigua, solo se fragmentan porciones de páginas.</a:t>
            </a:r>
          </a:p>
          <a:p>
            <a:pPr lvl="1"/>
            <a:r>
              <a:rPr lang="es-AR" dirty="0">
                <a:solidFill>
                  <a:schemeClr val="tx2"/>
                </a:solidFill>
                <a:cs typeface="Calibri"/>
              </a:rPr>
              <a:t>No tiene el problema de la segmentación. Cuando un </a:t>
            </a:r>
            <a:r>
              <a:rPr lang="es-AR" dirty="0" err="1">
                <a:solidFill>
                  <a:schemeClr val="tx2"/>
                </a:solidFill>
                <a:cs typeface="Calibri"/>
              </a:rPr>
              <a:t>frame</a:t>
            </a:r>
            <a:r>
              <a:rPr lang="es-AR" dirty="0">
                <a:solidFill>
                  <a:schemeClr val="tx2"/>
                </a:solidFill>
                <a:cs typeface="Calibri"/>
              </a:rPr>
              <a:t> se libera, se puede volver a reasignar</a:t>
            </a:r>
          </a:p>
          <a:p>
            <a:r>
              <a:rPr lang="es-AR" dirty="0">
                <a:solidFill>
                  <a:schemeClr val="tx2"/>
                </a:solidFill>
                <a:cs typeface="Calibri"/>
              </a:rPr>
              <a:t>¿Cuál es el tamaño de página óptimo?</a:t>
            </a:r>
            <a:endParaRPr lang="es-ES" dirty="0">
              <a:ea typeface="+mn-lt"/>
              <a:cs typeface="+mn-lt"/>
            </a:endParaRPr>
          </a:p>
          <a:p>
            <a:pPr lvl="1"/>
            <a:r>
              <a:rPr lang="es-AR" dirty="0" err="1">
                <a:solidFill>
                  <a:schemeClr val="tx2"/>
                </a:solidFill>
                <a:ea typeface="+mn-lt"/>
                <a:cs typeface="+mn-lt"/>
              </a:rPr>
              <a:t>Uhhhmmm</a:t>
            </a:r>
            <a:r>
              <a:rPr lang="es-AR" dirty="0">
                <a:solidFill>
                  <a:schemeClr val="tx2"/>
                </a:solidFill>
                <a:ea typeface="+mn-lt"/>
                <a:cs typeface="+mn-lt"/>
              </a:rPr>
              <a:t>... Páginas grandes -&gt; mucha fragmentación interna, páginas chicas -&gt; tabla de páginas muy grande, PCB también más grande, transferencias entre MC y Disco más costosas</a:t>
            </a:r>
          </a:p>
          <a:p>
            <a:r>
              <a:rPr lang="es-AR" dirty="0">
                <a:solidFill>
                  <a:schemeClr val="tx2"/>
                </a:solidFill>
                <a:cs typeface="Calibri"/>
              </a:rPr>
              <a:t>¿Cuánto ocupa la tabla de páginas?</a:t>
            </a:r>
            <a:endParaRPr lang="es-ES" dirty="0">
              <a:solidFill>
                <a:schemeClr val="tx2"/>
              </a:solidFill>
              <a:cs typeface="Calibri"/>
            </a:endParaRPr>
          </a:p>
          <a:p>
            <a:pPr lvl="1"/>
            <a:r>
              <a:rPr lang="es-AR" dirty="0">
                <a:cs typeface="Calibri"/>
              </a:rPr>
              <a:t>Ejemplos: 	Procesador 16 bits y páginas de 13bits (8KB) =&gt; 2^3 = 8 entradas. </a:t>
            </a:r>
            <a:r>
              <a:rPr lang="es-AR" dirty="0">
                <a:solidFill>
                  <a:schemeClr val="accent1"/>
                </a:solidFill>
                <a:cs typeface="Calibri"/>
              </a:rPr>
              <a:t>¡Insignificante!</a:t>
            </a:r>
            <a:br>
              <a:rPr lang="es-AR" dirty="0">
                <a:solidFill>
                  <a:schemeClr val="accent1"/>
                </a:solidFill>
                <a:cs typeface="Calibri"/>
              </a:rPr>
            </a:br>
            <a:r>
              <a:rPr lang="es-AR" dirty="0">
                <a:cs typeface="Calibri"/>
              </a:rPr>
              <a:t>                  </a:t>
            </a:r>
            <a:r>
              <a:rPr lang="es-AR" dirty="0">
                <a:ea typeface="+mn-lt"/>
                <a:cs typeface="+mn-lt"/>
              </a:rPr>
              <a:t> 	Procesador 32 bits y páginas de 12bits(4KB) =&gt; 2^20 = </a:t>
            </a:r>
            <a:r>
              <a:rPr lang="es-AR" dirty="0"/>
              <a:t>1.048.576</a:t>
            </a:r>
            <a:r>
              <a:rPr lang="es-AR" dirty="0">
                <a:ea typeface="+mn-lt"/>
                <a:cs typeface="+mn-lt"/>
              </a:rPr>
              <a:t> entradas . x (20b </a:t>
            </a:r>
            <a:r>
              <a:rPr lang="es-AR" dirty="0" err="1">
                <a:ea typeface="+mn-lt"/>
                <a:cs typeface="+mn-lt"/>
              </a:rPr>
              <a:t>frame</a:t>
            </a:r>
            <a:r>
              <a:rPr lang="es-AR" dirty="0">
                <a:ea typeface="+mn-lt"/>
                <a:cs typeface="+mn-lt"/>
              </a:rPr>
              <a:t> + 20b </a:t>
            </a:r>
            <a:r>
              <a:rPr lang="es-AR" dirty="0" err="1">
                <a:ea typeface="+mn-lt"/>
                <a:cs typeface="+mn-lt"/>
              </a:rPr>
              <a:t>pág</a:t>
            </a:r>
            <a:r>
              <a:rPr lang="es-AR" dirty="0">
                <a:ea typeface="+mn-lt"/>
                <a:cs typeface="+mn-lt"/>
              </a:rPr>
              <a:t> )  </a:t>
            </a:r>
            <a:r>
              <a:rPr lang="es-AR" dirty="0">
                <a:solidFill>
                  <a:srgbClr val="C00000"/>
                </a:solidFill>
                <a:ea typeface="+mn-lt"/>
                <a:cs typeface="+mn-lt"/>
              </a:rPr>
              <a:t>¡Unos 											             5MB! </a:t>
            </a:r>
          </a:p>
          <a:p>
            <a:pPr marL="457200" lvl="1" indent="0">
              <a:buNone/>
            </a:pPr>
            <a:r>
              <a:rPr lang="es-AR" dirty="0">
                <a:solidFill>
                  <a:srgbClr val="C00000"/>
                </a:solidFill>
                <a:ea typeface="+mn-lt"/>
                <a:cs typeface="+mn-lt"/>
              </a:rPr>
              <a:t>		</a:t>
            </a:r>
            <a:r>
              <a:rPr lang="es-AR" dirty="0">
                <a:ea typeface="+mn-lt"/>
                <a:cs typeface="+mn-lt"/>
              </a:rPr>
              <a:t>¿¿¿Procesador de 64bits ???</a:t>
            </a:r>
            <a:r>
              <a:rPr lang="es-AR" dirty="0">
                <a:solidFill>
                  <a:srgbClr val="FF0000"/>
                </a:solidFill>
                <a:ea typeface="+mn-lt"/>
                <a:cs typeface="+mn-lt"/>
              </a:rPr>
              <a:t> ¡Inmanejable!</a:t>
            </a:r>
            <a:endParaRPr lang="es-ES" dirty="0">
              <a:solidFill>
                <a:srgbClr val="000000"/>
              </a:solidFill>
              <a:ea typeface="+mn-lt"/>
              <a:cs typeface="+mn-lt"/>
            </a:endParaRPr>
          </a:p>
          <a:p>
            <a:pPr lvl="1"/>
            <a:r>
              <a:rPr lang="es-AR" dirty="0">
                <a:cs typeface="Calibri"/>
              </a:rPr>
              <a:t>Solución: Paginación multinivel</a:t>
            </a:r>
            <a:endParaRPr lang="es-ES" dirty="0">
              <a:cs typeface="Calibri"/>
            </a:endParaRPr>
          </a:p>
          <a:p>
            <a:r>
              <a:rPr lang="es-AR" dirty="0">
                <a:cs typeface="Calibri"/>
              </a:rPr>
              <a:t>¿Puedo compartir memoria entre procesos como en segmentación?</a:t>
            </a:r>
            <a:endParaRPr lang="es-ES" dirty="0">
              <a:cs typeface="Calibri"/>
            </a:endParaRPr>
          </a:p>
          <a:p>
            <a:pPr lvl="1"/>
            <a:r>
              <a:rPr lang="es-AR" dirty="0">
                <a:cs typeface="Calibri"/>
              </a:rPr>
              <a:t>Si... Por ejemplo, cuando se crea un proceso hijo se copia el espacio de memoria del padre, apuntado a las páginas del padre, cuando se modifican se reescriben en un </a:t>
            </a:r>
            <a:r>
              <a:rPr lang="es-AR" dirty="0" err="1">
                <a:cs typeface="Calibri"/>
              </a:rPr>
              <a:t>frame</a:t>
            </a:r>
            <a:r>
              <a:rPr lang="es-AR" dirty="0">
                <a:cs typeface="Calibri"/>
              </a:rPr>
              <a:t> nuevo, de esta forma, las páginas de solo lectura y/o ejecución son compartidas por ambos procesos </a:t>
            </a:r>
            <a:br>
              <a:rPr lang="es-AR" dirty="0">
                <a:cs typeface="Calibri"/>
              </a:rPr>
            </a:br>
            <a:endParaRPr lang="es-ES" dirty="0">
              <a:cs typeface="Calibri"/>
            </a:endParaRPr>
          </a:p>
        </p:txBody>
      </p:sp>
    </p:spTree>
    <p:extLst>
      <p:ext uri="{BB962C8B-B14F-4D97-AF65-F5344CB8AC3E}">
        <p14:creationId xmlns:p14="http://schemas.microsoft.com/office/powerpoint/2010/main" val="294457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Funciones y Operaciones</a:t>
            </a:r>
            <a:endParaRPr lang="es-ES" sz="5800"/>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627317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3" descr="Imagen que contiene texto, mapa&#10;&#10;Descripción generada con confianza muy alta">
            <a:extLst>
              <a:ext uri="{FF2B5EF4-FFF2-40B4-BE49-F238E27FC236}">
                <a16:creationId xmlns:a16="http://schemas.microsoft.com/office/drawing/2014/main" id="{850D932F-9756-47C1-8B83-16F9BE567C12}"/>
              </a:ext>
            </a:extLst>
          </p:cNvPr>
          <p:cNvPicPr>
            <a:picLocks noGrp="1" noChangeAspect="1"/>
          </p:cNvPicPr>
          <p:nvPr>
            <p:ph idx="1"/>
          </p:nvPr>
        </p:nvPicPr>
        <p:blipFill>
          <a:blip r:embed="rId2"/>
          <a:stretch>
            <a:fillRect/>
          </a:stretch>
        </p:blipFill>
        <p:spPr>
          <a:xfrm>
            <a:off x="4858067" y="711359"/>
            <a:ext cx="7210425" cy="2800350"/>
          </a:xfrm>
        </p:spPr>
      </p:pic>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Direccionamiento con TLB </a:t>
            </a:r>
          </a:p>
        </p:txBody>
      </p:sp>
      <p:sp>
        <p:nvSpPr>
          <p:cNvPr id="9" name="CuadroTexto 8">
            <a:extLst>
              <a:ext uri="{FF2B5EF4-FFF2-40B4-BE49-F238E27FC236}">
                <a16:creationId xmlns:a16="http://schemas.microsoft.com/office/drawing/2014/main" id="{0F93E500-1841-4778-9700-4B7A25A09291}"/>
              </a:ext>
            </a:extLst>
          </p:cNvPr>
          <p:cNvSpPr txBox="1"/>
          <p:nvPr/>
        </p:nvSpPr>
        <p:spPr>
          <a:xfrm>
            <a:off x="417195" y="833755"/>
            <a:ext cx="455168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cs typeface="Calibri"/>
              </a:rPr>
              <a:t>Translation Lookaside Buffer (TLB)/Buffer de traducción anticipada</a:t>
            </a:r>
            <a:r>
              <a:rPr lang="es-ES">
                <a:cs typeface="Calibri"/>
              </a:rPr>
              <a:t>:  </a:t>
            </a:r>
            <a:r>
              <a:rPr lang="es-ES">
                <a:ea typeface="+mn-lt"/>
                <a:cs typeface="+mn-lt"/>
              </a:rPr>
              <a:t>El TLB es una tabla asociativa (un hash) en memoria de alta velocidad, una suerte de registros residentes dentro de la MMU, donde las llaves son las páginas y los valores son los marcos correspondientes. De este modo, las búsquedas se efectúan en tiempo constante</a:t>
            </a:r>
            <a:endParaRPr lang="es-ES">
              <a:cs typeface="Calibri"/>
            </a:endParaRPr>
          </a:p>
        </p:txBody>
      </p:sp>
      <p:pic>
        <p:nvPicPr>
          <p:cNvPr id="10" name="Imagen 10" descr="Captura de pantalla de un celular con letras&#10;&#10;Descripción generada con confianza alta">
            <a:extLst>
              <a:ext uri="{FF2B5EF4-FFF2-40B4-BE49-F238E27FC236}">
                <a16:creationId xmlns:a16="http://schemas.microsoft.com/office/drawing/2014/main" id="{C466799A-B631-4B85-AE7C-78E6BEE5805B}"/>
              </a:ext>
            </a:extLst>
          </p:cNvPr>
          <p:cNvPicPr>
            <a:picLocks noChangeAspect="1"/>
          </p:cNvPicPr>
          <p:nvPr/>
        </p:nvPicPr>
        <p:blipFill>
          <a:blip r:embed="rId3"/>
          <a:stretch>
            <a:fillRect/>
          </a:stretch>
        </p:blipFill>
        <p:spPr>
          <a:xfrm>
            <a:off x="233680" y="3760984"/>
            <a:ext cx="4917440" cy="3003792"/>
          </a:xfrm>
          <a:prstGeom prst="rect">
            <a:avLst/>
          </a:prstGeom>
        </p:spPr>
      </p:pic>
      <p:sp>
        <p:nvSpPr>
          <p:cNvPr id="13" name="Título 1">
            <a:extLst>
              <a:ext uri="{FF2B5EF4-FFF2-40B4-BE49-F238E27FC236}">
                <a16:creationId xmlns:a16="http://schemas.microsoft.com/office/drawing/2014/main" id="{D207AFE9-DED5-4C5F-9AFD-4A16A7D64AAE}"/>
              </a:ext>
            </a:extLst>
          </p:cNvPr>
          <p:cNvSpPr txBox="1">
            <a:spLocks/>
          </p:cNvSpPr>
          <p:nvPr/>
        </p:nvSpPr>
        <p:spPr>
          <a:xfrm>
            <a:off x="5278120" y="3758565"/>
            <a:ext cx="5405120" cy="1833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a:cs typeface="Calibri Light"/>
              </a:rPr>
              <a:t>Direccionamiento con </a:t>
            </a:r>
          </a:p>
          <a:p>
            <a:r>
              <a:rPr lang="es-AR">
                <a:cs typeface="Calibri Light"/>
              </a:rPr>
              <a:t>TLB y Cache </a:t>
            </a:r>
          </a:p>
        </p:txBody>
      </p:sp>
    </p:spTree>
    <p:extLst>
      <p:ext uri="{BB962C8B-B14F-4D97-AF65-F5344CB8AC3E}">
        <p14:creationId xmlns:p14="http://schemas.microsoft.com/office/powerpoint/2010/main" val="1644594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Paginación Multinivel</a:t>
            </a:r>
          </a:p>
        </p:txBody>
      </p:sp>
      <p:sp>
        <p:nvSpPr>
          <p:cNvPr id="9" name="CuadroTexto 8">
            <a:extLst>
              <a:ext uri="{FF2B5EF4-FFF2-40B4-BE49-F238E27FC236}">
                <a16:creationId xmlns:a16="http://schemas.microsoft.com/office/drawing/2014/main" id="{0F93E500-1841-4778-9700-4B7A25A09291}"/>
              </a:ext>
            </a:extLst>
          </p:cNvPr>
          <p:cNvSpPr txBox="1"/>
          <p:nvPr/>
        </p:nvSpPr>
        <p:spPr>
          <a:xfrm>
            <a:off x="417195" y="833755"/>
            <a:ext cx="455168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cs typeface="Calibri"/>
              </a:rPr>
              <a:t>Se</a:t>
            </a:r>
            <a:r>
              <a:rPr lang="es-ES" b="1">
                <a:ea typeface="+mn-lt"/>
                <a:cs typeface="+mn-lt"/>
              </a:rPr>
              <a:t> definen tablas de directorios, que a su vez apuntan a tablas de páginas</a:t>
            </a:r>
            <a:endParaRPr lang="es-ES" b="1">
              <a:cs typeface="Calibri"/>
            </a:endParaRPr>
          </a:p>
        </p:txBody>
      </p:sp>
      <p:pic>
        <p:nvPicPr>
          <p:cNvPr id="4" name="Imagen 4" descr="Imagen que contiene texto&#10;&#10;Descripción generada con confianza muy alta">
            <a:extLst>
              <a:ext uri="{FF2B5EF4-FFF2-40B4-BE49-F238E27FC236}">
                <a16:creationId xmlns:a16="http://schemas.microsoft.com/office/drawing/2014/main" id="{14B488BD-078B-48AA-A343-511EC14C2AE7}"/>
              </a:ext>
            </a:extLst>
          </p:cNvPr>
          <p:cNvPicPr>
            <a:picLocks noChangeAspect="1"/>
          </p:cNvPicPr>
          <p:nvPr/>
        </p:nvPicPr>
        <p:blipFill>
          <a:blip r:embed="rId2"/>
          <a:stretch>
            <a:fillRect/>
          </a:stretch>
        </p:blipFill>
        <p:spPr>
          <a:xfrm>
            <a:off x="5882640" y="319432"/>
            <a:ext cx="4165600" cy="2876496"/>
          </a:xfrm>
          <a:prstGeom prst="rect">
            <a:avLst/>
          </a:prstGeom>
        </p:spPr>
      </p:pic>
      <p:pic>
        <p:nvPicPr>
          <p:cNvPr id="12" name="Imagen 13" descr="Captura de pantalla de un celular&#10;&#10;Descripción generada con confianza alta">
            <a:extLst>
              <a:ext uri="{FF2B5EF4-FFF2-40B4-BE49-F238E27FC236}">
                <a16:creationId xmlns:a16="http://schemas.microsoft.com/office/drawing/2014/main" id="{705CA2BF-CCFC-42E6-A9F8-20667ECDE328}"/>
              </a:ext>
            </a:extLst>
          </p:cNvPr>
          <p:cNvPicPr>
            <a:picLocks noChangeAspect="1"/>
          </p:cNvPicPr>
          <p:nvPr/>
        </p:nvPicPr>
        <p:blipFill>
          <a:blip r:embed="rId3"/>
          <a:stretch>
            <a:fillRect/>
          </a:stretch>
        </p:blipFill>
        <p:spPr>
          <a:xfrm>
            <a:off x="416560" y="2896271"/>
            <a:ext cx="4429760" cy="3422578"/>
          </a:xfrm>
          <a:prstGeom prst="rect">
            <a:avLst/>
          </a:prstGeom>
        </p:spPr>
      </p:pic>
      <p:pic>
        <p:nvPicPr>
          <p:cNvPr id="15" name="Imagen 15" descr="Imagen que contiene tabla&#10;&#10;Descripción generada con confianza muy alta">
            <a:extLst>
              <a:ext uri="{FF2B5EF4-FFF2-40B4-BE49-F238E27FC236}">
                <a16:creationId xmlns:a16="http://schemas.microsoft.com/office/drawing/2014/main" id="{030FEE3F-ACAE-473D-A44C-A7150D9EC201}"/>
              </a:ext>
            </a:extLst>
          </p:cNvPr>
          <p:cNvPicPr>
            <a:picLocks noChangeAspect="1"/>
          </p:cNvPicPr>
          <p:nvPr/>
        </p:nvPicPr>
        <p:blipFill>
          <a:blip r:embed="rId4"/>
          <a:stretch>
            <a:fillRect/>
          </a:stretch>
        </p:blipFill>
        <p:spPr>
          <a:xfrm>
            <a:off x="7406640" y="3468873"/>
            <a:ext cx="2743200" cy="2582174"/>
          </a:xfrm>
          <a:prstGeom prst="rect">
            <a:avLst/>
          </a:prstGeom>
        </p:spPr>
      </p:pic>
      <p:sp>
        <p:nvSpPr>
          <p:cNvPr id="17" name="CuadroTexto 16">
            <a:extLst>
              <a:ext uri="{FF2B5EF4-FFF2-40B4-BE49-F238E27FC236}">
                <a16:creationId xmlns:a16="http://schemas.microsoft.com/office/drawing/2014/main" id="{0DB7C036-EAA4-4073-9508-FF8C0354E04F}"/>
              </a:ext>
            </a:extLst>
          </p:cNvPr>
          <p:cNvSpPr txBox="1"/>
          <p:nvPr/>
        </p:nvSpPr>
        <p:spPr>
          <a:xfrm>
            <a:off x="234315" y="1890394"/>
            <a:ext cx="455168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t>Ejemplo: Sistema de 32 bits, con 10 para la tabla externa, 10 para la interna y 12 para el desplazamiento</a:t>
            </a:r>
          </a:p>
          <a:p>
            <a:endParaRPr lang="es-ES">
              <a:cs typeface="Calibri"/>
            </a:endParaRPr>
          </a:p>
        </p:txBody>
      </p:sp>
      <p:sp>
        <p:nvSpPr>
          <p:cNvPr id="18" name="CuadroTexto 17">
            <a:extLst>
              <a:ext uri="{FF2B5EF4-FFF2-40B4-BE49-F238E27FC236}">
                <a16:creationId xmlns:a16="http://schemas.microsoft.com/office/drawing/2014/main" id="{849FD977-D622-49BC-B839-D6750ECAE971}"/>
              </a:ext>
            </a:extLst>
          </p:cNvPr>
          <p:cNvSpPr txBox="1"/>
          <p:nvPr/>
        </p:nvSpPr>
        <p:spPr>
          <a:xfrm>
            <a:off x="7966075" y="6320154"/>
            <a:ext cx="4551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Direccionamiento</a:t>
            </a:r>
          </a:p>
        </p:txBody>
      </p:sp>
    </p:spTree>
    <p:extLst>
      <p:ext uri="{BB962C8B-B14F-4D97-AF65-F5344CB8AC3E}">
        <p14:creationId xmlns:p14="http://schemas.microsoft.com/office/powerpoint/2010/main" val="284313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Memoria compartida</a:t>
            </a:r>
          </a:p>
        </p:txBody>
      </p:sp>
      <p:pic>
        <p:nvPicPr>
          <p:cNvPr id="6" name="Imagen 6">
            <a:extLst>
              <a:ext uri="{FF2B5EF4-FFF2-40B4-BE49-F238E27FC236}">
                <a16:creationId xmlns:a16="http://schemas.microsoft.com/office/drawing/2014/main" id="{2F25C2E5-3BC5-4479-AF58-119660D5BFCF}"/>
              </a:ext>
            </a:extLst>
          </p:cNvPr>
          <p:cNvPicPr>
            <a:picLocks noGrp="1" noChangeAspect="1"/>
          </p:cNvPicPr>
          <p:nvPr>
            <p:ph idx="1"/>
          </p:nvPr>
        </p:nvPicPr>
        <p:blipFill>
          <a:blip r:embed="rId2"/>
          <a:stretch>
            <a:fillRect/>
          </a:stretch>
        </p:blipFill>
        <p:spPr>
          <a:xfrm>
            <a:off x="5272722" y="122277"/>
            <a:ext cx="6524625" cy="3038475"/>
          </a:xfrm>
        </p:spPr>
      </p:pic>
      <p:pic>
        <p:nvPicPr>
          <p:cNvPr id="3" name="Imagen 2">
            <a:extLst>
              <a:ext uri="{FF2B5EF4-FFF2-40B4-BE49-F238E27FC236}">
                <a16:creationId xmlns:a16="http://schemas.microsoft.com/office/drawing/2014/main" id="{203E5509-4423-446D-8F35-DE46E70239ED}"/>
              </a:ext>
            </a:extLst>
          </p:cNvPr>
          <p:cNvPicPr>
            <a:picLocks noChangeAspect="1"/>
          </p:cNvPicPr>
          <p:nvPr/>
        </p:nvPicPr>
        <p:blipFill>
          <a:blip r:embed="rId3"/>
          <a:stretch>
            <a:fillRect/>
          </a:stretch>
        </p:blipFill>
        <p:spPr>
          <a:xfrm>
            <a:off x="385129" y="3497466"/>
            <a:ext cx="5397876" cy="1995197"/>
          </a:xfrm>
          <a:prstGeom prst="rect">
            <a:avLst/>
          </a:prstGeom>
        </p:spPr>
      </p:pic>
      <p:sp>
        <p:nvSpPr>
          <p:cNvPr id="4" name="CuadroTexto 3">
            <a:extLst>
              <a:ext uri="{FF2B5EF4-FFF2-40B4-BE49-F238E27FC236}">
                <a16:creationId xmlns:a16="http://schemas.microsoft.com/office/drawing/2014/main" id="{246AE1B7-E9B0-4508-B259-D65646F0A9D0}"/>
              </a:ext>
            </a:extLst>
          </p:cNvPr>
          <p:cNvSpPr txBox="1"/>
          <p:nvPr/>
        </p:nvSpPr>
        <p:spPr>
          <a:xfrm>
            <a:off x="495300" y="1095375"/>
            <a:ext cx="2924175" cy="923330"/>
          </a:xfrm>
          <a:prstGeom prst="rect">
            <a:avLst/>
          </a:prstGeom>
          <a:noFill/>
        </p:spPr>
        <p:txBody>
          <a:bodyPr wrap="square" rtlCol="0">
            <a:spAutoFit/>
          </a:bodyPr>
          <a:lstStyle/>
          <a:p>
            <a:r>
              <a:rPr lang="es-AR"/>
              <a:t>Se pueden compartir solo las páginas que son de solo lectura</a:t>
            </a:r>
          </a:p>
        </p:txBody>
      </p:sp>
      <p:sp>
        <p:nvSpPr>
          <p:cNvPr id="5" name="Rectángulo 4">
            <a:extLst>
              <a:ext uri="{FF2B5EF4-FFF2-40B4-BE49-F238E27FC236}">
                <a16:creationId xmlns:a16="http://schemas.microsoft.com/office/drawing/2014/main" id="{266F5904-E694-4F1D-82E9-6FEFCAF55304}"/>
              </a:ext>
            </a:extLst>
          </p:cNvPr>
          <p:cNvSpPr/>
          <p:nvPr/>
        </p:nvSpPr>
        <p:spPr>
          <a:xfrm>
            <a:off x="177800" y="5439459"/>
            <a:ext cx="5499100" cy="646331"/>
          </a:xfrm>
          <a:prstGeom prst="rect">
            <a:avLst/>
          </a:prstGeom>
        </p:spPr>
        <p:txBody>
          <a:bodyPr wrap="square">
            <a:spAutoFit/>
          </a:bodyPr>
          <a:lstStyle/>
          <a:p>
            <a:r>
              <a:rPr lang="es-BO">
                <a:latin typeface="URWPalladioL-Roma"/>
              </a:rPr>
              <a:t>(a) Inmediatamente después de la creación del proceso hijo por </a:t>
            </a:r>
            <a:r>
              <a:rPr lang="es-BO" err="1">
                <a:latin typeface="NimbusMonL-Regu"/>
              </a:rPr>
              <a:t>fork</a:t>
            </a:r>
            <a:r>
              <a:rPr lang="es-BO">
                <a:latin typeface="NimbusMonL-Regu"/>
              </a:rPr>
              <a:t>()</a:t>
            </a:r>
            <a:endParaRPr lang="es-AR"/>
          </a:p>
        </p:txBody>
      </p:sp>
      <p:pic>
        <p:nvPicPr>
          <p:cNvPr id="7" name="Imagen 6">
            <a:extLst>
              <a:ext uri="{FF2B5EF4-FFF2-40B4-BE49-F238E27FC236}">
                <a16:creationId xmlns:a16="http://schemas.microsoft.com/office/drawing/2014/main" id="{68E1006F-32AD-4496-A4C4-8D309EC4647E}"/>
              </a:ext>
            </a:extLst>
          </p:cNvPr>
          <p:cNvPicPr>
            <a:picLocks noChangeAspect="1"/>
          </p:cNvPicPr>
          <p:nvPr/>
        </p:nvPicPr>
        <p:blipFill>
          <a:blip r:embed="rId4"/>
          <a:stretch>
            <a:fillRect/>
          </a:stretch>
        </p:blipFill>
        <p:spPr>
          <a:xfrm>
            <a:off x="6181725" y="3510902"/>
            <a:ext cx="5397877" cy="1995197"/>
          </a:xfrm>
          <a:prstGeom prst="rect">
            <a:avLst/>
          </a:prstGeom>
        </p:spPr>
      </p:pic>
      <p:sp>
        <p:nvSpPr>
          <p:cNvPr id="8" name="Rectángulo 7">
            <a:extLst>
              <a:ext uri="{FF2B5EF4-FFF2-40B4-BE49-F238E27FC236}">
                <a16:creationId xmlns:a16="http://schemas.microsoft.com/office/drawing/2014/main" id="{E2EEFE3B-77CB-4B24-9866-9E8809F268B2}"/>
              </a:ext>
            </a:extLst>
          </p:cNvPr>
          <p:cNvSpPr/>
          <p:nvPr/>
        </p:nvSpPr>
        <p:spPr>
          <a:xfrm>
            <a:off x="5990334" y="5367635"/>
            <a:ext cx="6096000" cy="923330"/>
          </a:xfrm>
          <a:prstGeom prst="rect">
            <a:avLst/>
          </a:prstGeom>
        </p:spPr>
        <p:txBody>
          <a:bodyPr>
            <a:spAutoFit/>
          </a:bodyPr>
          <a:lstStyle/>
          <a:p>
            <a:r>
              <a:rPr lang="es-BO">
                <a:latin typeface="URWPalladioL-Roma"/>
              </a:rPr>
              <a:t>(b) Cuando el proceso hijo modifica información en la primer página de su memoria, se</a:t>
            </a:r>
          </a:p>
          <a:p>
            <a:r>
              <a:rPr lang="es-BO">
                <a:latin typeface="URWPalladioL-Roma"/>
              </a:rPr>
              <a:t>crea como una página nueva.</a:t>
            </a:r>
            <a:endParaRPr lang="es-AR"/>
          </a:p>
        </p:txBody>
      </p:sp>
      <p:sp>
        <p:nvSpPr>
          <p:cNvPr id="9" name="Rectángulo 8">
            <a:extLst>
              <a:ext uri="{FF2B5EF4-FFF2-40B4-BE49-F238E27FC236}">
                <a16:creationId xmlns:a16="http://schemas.microsoft.com/office/drawing/2014/main" id="{4B7BACAD-07DD-44C5-86DF-86B5B1D1A6BD}"/>
              </a:ext>
            </a:extLst>
          </p:cNvPr>
          <p:cNvSpPr/>
          <p:nvPr/>
        </p:nvSpPr>
        <p:spPr>
          <a:xfrm>
            <a:off x="202247" y="3059668"/>
            <a:ext cx="3851952" cy="369332"/>
          </a:xfrm>
          <a:prstGeom prst="rect">
            <a:avLst/>
          </a:prstGeom>
        </p:spPr>
        <p:txBody>
          <a:bodyPr wrap="none">
            <a:spAutoFit/>
          </a:bodyPr>
          <a:lstStyle/>
          <a:p>
            <a:r>
              <a:rPr lang="es-BO" b="1">
                <a:latin typeface="URWPalladioL-Bold"/>
              </a:rPr>
              <a:t>Copiar al escribir (</a:t>
            </a:r>
            <a:r>
              <a:rPr lang="es-BO" b="1" err="1">
                <a:latin typeface="URWPalladioL-BoldItal"/>
              </a:rPr>
              <a:t>copy</a:t>
            </a:r>
            <a:r>
              <a:rPr lang="es-BO" b="1">
                <a:latin typeface="URWPalladioL-BoldItal"/>
              </a:rPr>
              <a:t> </a:t>
            </a:r>
            <a:r>
              <a:rPr lang="es-BO" b="1" err="1">
                <a:latin typeface="URWPalladioL-BoldItal"/>
              </a:rPr>
              <a:t>on</a:t>
            </a:r>
            <a:r>
              <a:rPr lang="es-BO" b="1">
                <a:latin typeface="URWPalladioL-BoldItal"/>
              </a:rPr>
              <a:t> </a:t>
            </a:r>
            <a:r>
              <a:rPr lang="es-BO" b="1" err="1">
                <a:latin typeface="URWPalladioL-BoldItal"/>
              </a:rPr>
              <a:t>write</a:t>
            </a:r>
            <a:r>
              <a:rPr lang="es-BO" b="1">
                <a:latin typeface="URWPalladioL-Bold"/>
              </a:rPr>
              <a:t>, </a:t>
            </a:r>
            <a:r>
              <a:rPr lang="es-BO" b="1" err="1">
                <a:latin typeface="URWPalladioL-BoldItal"/>
              </a:rPr>
              <a:t>CoW</a:t>
            </a:r>
            <a:r>
              <a:rPr lang="es-BO" b="1">
                <a:latin typeface="URWPalladioL-Bold"/>
              </a:rPr>
              <a:t>)</a:t>
            </a:r>
            <a:endParaRPr lang="es-AR"/>
          </a:p>
        </p:txBody>
      </p:sp>
    </p:spTree>
    <p:extLst>
      <p:ext uri="{BB962C8B-B14F-4D97-AF65-F5344CB8AC3E}">
        <p14:creationId xmlns:p14="http://schemas.microsoft.com/office/powerpoint/2010/main" val="3375758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Memoria Virtual</a:t>
            </a:r>
            <a:br>
              <a:rPr lang="es-ES" sz="5800">
                <a:cs typeface="Calibri Light"/>
              </a:rPr>
            </a:br>
            <a:br>
              <a:rPr lang="es-ES" sz="5800">
                <a:cs typeface="Calibri Light"/>
              </a:rPr>
            </a:br>
            <a:r>
              <a:rPr lang="es-ES" sz="5800">
                <a:cs typeface="Calibri Light"/>
              </a:rPr>
              <a:t>Paginación sobre demanda</a:t>
            </a:r>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681068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18DA0D-F1DF-45CB-A8E7-401D930E2438}"/>
              </a:ext>
            </a:extLst>
          </p:cNvPr>
          <p:cNvSpPr>
            <a:spLocks noGrp="1"/>
          </p:cNvSpPr>
          <p:nvPr>
            <p:ph type="title"/>
          </p:nvPr>
        </p:nvSpPr>
        <p:spPr>
          <a:xfrm>
            <a:off x="524741" y="620392"/>
            <a:ext cx="3808268" cy="5504688"/>
          </a:xfrm>
        </p:spPr>
        <p:txBody>
          <a:bodyPr>
            <a:normAutofit/>
          </a:bodyPr>
          <a:lstStyle/>
          <a:p>
            <a:r>
              <a:rPr lang="es-ES" sz="6000">
                <a:solidFill>
                  <a:schemeClr val="bg1"/>
                </a:solidFill>
                <a:cs typeface="Calibri Light"/>
              </a:rPr>
              <a:t>Memoria Virtual</a:t>
            </a:r>
            <a:endParaRPr lang="es-ES" sz="6000">
              <a:solidFill>
                <a:schemeClr val="bg1"/>
              </a:solidFill>
            </a:endParaRPr>
          </a:p>
        </p:txBody>
      </p:sp>
      <p:sp>
        <p:nvSpPr>
          <p:cNvPr id="15" name="Rectángulo: esquinas redondeadas 14">
            <a:extLst>
              <a:ext uri="{FF2B5EF4-FFF2-40B4-BE49-F238E27FC236}">
                <a16:creationId xmlns:a16="http://schemas.microsoft.com/office/drawing/2014/main" id="{737874E9-9A8D-48F5-AB5E-840D4D3CF1BC}"/>
              </a:ext>
            </a:extLst>
          </p:cNvPr>
          <p:cNvSpPr/>
          <p:nvPr/>
        </p:nvSpPr>
        <p:spPr>
          <a:xfrm>
            <a:off x="5964718" y="4636093"/>
            <a:ext cx="5363367" cy="766601"/>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sp>
      <p:graphicFrame>
        <p:nvGraphicFramePr>
          <p:cNvPr id="9" name="Marcador de contenido 2">
            <a:extLst>
              <a:ext uri="{FF2B5EF4-FFF2-40B4-BE49-F238E27FC236}">
                <a16:creationId xmlns:a16="http://schemas.microsoft.com/office/drawing/2014/main" id="{F170C375-235D-4427-A823-5CA2FF25B030}"/>
              </a:ext>
            </a:extLst>
          </p:cNvPr>
          <p:cNvGraphicFramePr>
            <a:graphicFrameLocks noGrp="1"/>
          </p:cNvGraphicFramePr>
          <p:nvPr>
            <p:ph idx="1"/>
            <p:extLst>
              <p:ext uri="{D42A27DB-BD31-4B8C-83A1-F6EECF244321}">
                <p14:modId xmlns:p14="http://schemas.microsoft.com/office/powerpoint/2010/main" val="132291878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5770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err="1">
                <a:cs typeface="Calibri Light"/>
              </a:rPr>
              <a:t>Swapping</a:t>
            </a:r>
            <a:endParaRPr lang="es-AR">
              <a:cs typeface="Calibri Light"/>
            </a:endParaRPr>
          </a:p>
        </p:txBody>
      </p:sp>
      <p:sp>
        <p:nvSpPr>
          <p:cNvPr id="4" name="CuadroTexto 3">
            <a:extLst>
              <a:ext uri="{FF2B5EF4-FFF2-40B4-BE49-F238E27FC236}">
                <a16:creationId xmlns:a16="http://schemas.microsoft.com/office/drawing/2014/main" id="{246AE1B7-E9B0-4508-B259-D65646F0A9D0}"/>
              </a:ext>
            </a:extLst>
          </p:cNvPr>
          <p:cNvSpPr txBox="1"/>
          <p:nvPr/>
        </p:nvSpPr>
        <p:spPr>
          <a:xfrm>
            <a:off x="838200" y="819027"/>
            <a:ext cx="104775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2800"/>
              <a:t>Es el intercambio de información entre 2 niveles de memoria</a:t>
            </a:r>
          </a:p>
        </p:txBody>
      </p:sp>
      <p:sp>
        <p:nvSpPr>
          <p:cNvPr id="11" name="Marcador de contenido 10">
            <a:extLst>
              <a:ext uri="{FF2B5EF4-FFF2-40B4-BE49-F238E27FC236}">
                <a16:creationId xmlns:a16="http://schemas.microsoft.com/office/drawing/2014/main" id="{B685D18E-5EC0-422A-8692-D9E1CEA9C9F9}"/>
              </a:ext>
            </a:extLst>
          </p:cNvPr>
          <p:cNvSpPr>
            <a:spLocks noGrp="1"/>
          </p:cNvSpPr>
          <p:nvPr>
            <p:ph idx="1"/>
          </p:nvPr>
        </p:nvSpPr>
        <p:spPr>
          <a:xfrm>
            <a:off x="838200" y="1568450"/>
            <a:ext cx="10515600" cy="1189382"/>
          </a:xfrm>
        </p:spPr>
        <p:style>
          <a:lnRef idx="2">
            <a:schemeClr val="accent1"/>
          </a:lnRef>
          <a:fillRef idx="1">
            <a:schemeClr val="lt1"/>
          </a:fillRef>
          <a:effectRef idx="0">
            <a:schemeClr val="accent1"/>
          </a:effectRef>
          <a:fontRef idx="minor">
            <a:schemeClr val="dk1"/>
          </a:fontRef>
        </p:style>
        <p:txBody>
          <a:bodyPr>
            <a:normAutofit fontScale="77500" lnSpcReduction="20000"/>
          </a:bodyPr>
          <a:lstStyle/>
          <a:p>
            <a:pPr lvl="0"/>
            <a:r>
              <a:rPr lang="en-US"/>
              <a:t>Swap-in: Es </a:t>
            </a:r>
            <a:r>
              <a:rPr lang="en-US" err="1"/>
              <a:t>cuando</a:t>
            </a:r>
            <a:r>
              <a:rPr lang="en-US"/>
              <a:t> el </a:t>
            </a:r>
            <a:r>
              <a:rPr lang="en-US" err="1"/>
              <a:t>intercambio</a:t>
            </a:r>
            <a:r>
              <a:rPr lang="en-US"/>
              <a:t> se </a:t>
            </a:r>
            <a:r>
              <a:rPr lang="en-US" err="1"/>
              <a:t>hace</a:t>
            </a:r>
            <a:r>
              <a:rPr lang="en-US"/>
              <a:t> </a:t>
            </a:r>
            <a:r>
              <a:rPr lang="en-US" err="1"/>
              <a:t>desde</a:t>
            </a:r>
            <a:r>
              <a:rPr lang="en-US"/>
              <a:t> un </a:t>
            </a:r>
            <a:r>
              <a:rPr lang="en-US" err="1"/>
              <a:t>dispositivo</a:t>
            </a:r>
            <a:r>
              <a:rPr lang="en-US"/>
              <a:t> de </a:t>
            </a:r>
            <a:r>
              <a:rPr lang="en-US" err="1"/>
              <a:t>menor</a:t>
            </a:r>
            <a:r>
              <a:rPr lang="en-US"/>
              <a:t> </a:t>
            </a:r>
            <a:r>
              <a:rPr lang="en-US" err="1"/>
              <a:t>jerarquía</a:t>
            </a:r>
            <a:r>
              <a:rPr lang="en-US"/>
              <a:t> a uno de mayor </a:t>
            </a:r>
            <a:r>
              <a:rPr lang="en-US" err="1"/>
              <a:t>jerarquía</a:t>
            </a:r>
            <a:r>
              <a:rPr lang="en-US"/>
              <a:t> (</a:t>
            </a:r>
            <a:r>
              <a:rPr lang="en-US" err="1"/>
              <a:t>ej</a:t>
            </a:r>
            <a:r>
              <a:rPr lang="en-US"/>
              <a:t>. De Disco </a:t>
            </a:r>
            <a:r>
              <a:rPr lang="en-US" err="1"/>
              <a:t>duro</a:t>
            </a:r>
            <a:r>
              <a:rPr lang="en-US"/>
              <a:t> a MC)</a:t>
            </a:r>
          </a:p>
          <a:p>
            <a:pPr lvl="0"/>
            <a:r>
              <a:rPr lang="en-US"/>
              <a:t>Swap-out: Es </a:t>
            </a:r>
            <a:r>
              <a:rPr lang="en-US" err="1"/>
              <a:t>cuando</a:t>
            </a:r>
            <a:r>
              <a:rPr lang="en-US"/>
              <a:t> el </a:t>
            </a:r>
            <a:r>
              <a:rPr lang="en-US" err="1"/>
              <a:t>intercambio</a:t>
            </a:r>
            <a:r>
              <a:rPr lang="en-US"/>
              <a:t> se </a:t>
            </a:r>
            <a:r>
              <a:rPr lang="en-US" err="1"/>
              <a:t>hace</a:t>
            </a:r>
            <a:r>
              <a:rPr lang="en-US"/>
              <a:t> </a:t>
            </a:r>
            <a:r>
              <a:rPr lang="en-US" err="1"/>
              <a:t>desde</a:t>
            </a:r>
            <a:r>
              <a:rPr lang="en-US"/>
              <a:t> un </a:t>
            </a:r>
            <a:r>
              <a:rPr lang="en-US" err="1"/>
              <a:t>dispositivo</a:t>
            </a:r>
            <a:r>
              <a:rPr lang="en-US"/>
              <a:t> de mayor </a:t>
            </a:r>
            <a:r>
              <a:rPr lang="en-US" err="1"/>
              <a:t>jerarquía</a:t>
            </a:r>
            <a:r>
              <a:rPr lang="en-US"/>
              <a:t> a uno de </a:t>
            </a:r>
            <a:r>
              <a:rPr lang="en-US" err="1"/>
              <a:t>menor</a:t>
            </a:r>
            <a:r>
              <a:rPr lang="en-US"/>
              <a:t> </a:t>
            </a:r>
            <a:r>
              <a:rPr lang="en-US" err="1"/>
              <a:t>jerarquía</a:t>
            </a:r>
            <a:r>
              <a:rPr lang="en-US"/>
              <a:t> (</a:t>
            </a:r>
            <a:r>
              <a:rPr lang="en-US" err="1"/>
              <a:t>ej</a:t>
            </a:r>
            <a:r>
              <a:rPr lang="en-US"/>
              <a:t>. De Cache L1 a MC)</a:t>
            </a:r>
          </a:p>
        </p:txBody>
      </p:sp>
      <p:pic>
        <p:nvPicPr>
          <p:cNvPr id="12" name="Imagen 11">
            <a:extLst>
              <a:ext uri="{FF2B5EF4-FFF2-40B4-BE49-F238E27FC236}">
                <a16:creationId xmlns:a16="http://schemas.microsoft.com/office/drawing/2014/main" id="{3BA37398-2D11-40B1-8B75-A8D9B812B7E6}"/>
              </a:ext>
            </a:extLst>
          </p:cNvPr>
          <p:cNvPicPr>
            <a:picLocks noChangeAspect="1"/>
          </p:cNvPicPr>
          <p:nvPr/>
        </p:nvPicPr>
        <p:blipFill>
          <a:blip r:embed="rId2"/>
          <a:stretch>
            <a:fillRect/>
          </a:stretch>
        </p:blipFill>
        <p:spPr>
          <a:xfrm>
            <a:off x="5890939" y="3046103"/>
            <a:ext cx="5462861" cy="1677194"/>
          </a:xfrm>
          <a:prstGeom prst="rect">
            <a:avLst/>
          </a:prstGeom>
        </p:spPr>
      </p:pic>
      <p:sp>
        <p:nvSpPr>
          <p:cNvPr id="13" name="CuadroTexto 12">
            <a:extLst>
              <a:ext uri="{FF2B5EF4-FFF2-40B4-BE49-F238E27FC236}">
                <a16:creationId xmlns:a16="http://schemas.microsoft.com/office/drawing/2014/main" id="{69430CBD-AD66-48B6-87CF-28CE74DFE0AB}"/>
              </a:ext>
            </a:extLst>
          </p:cNvPr>
          <p:cNvSpPr txBox="1"/>
          <p:nvPr/>
        </p:nvSpPr>
        <p:spPr>
          <a:xfrm>
            <a:off x="838200" y="3015137"/>
            <a:ext cx="462915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a:t>Algunas consideraciones:</a:t>
            </a:r>
          </a:p>
          <a:p>
            <a:pPr marL="285750" indent="-285750">
              <a:buFont typeface="Arial" panose="020B0604020202020204" pitchFamily="34" charset="0"/>
              <a:buChar char="•"/>
            </a:pPr>
            <a:r>
              <a:rPr lang="es-AR" dirty="0"/>
              <a:t>¿Qué </a:t>
            </a:r>
            <a:r>
              <a:rPr lang="es-AR"/>
              <a:t>pasa si el proceso a suspender tiene </a:t>
            </a:r>
            <a:r>
              <a:rPr lang="es-AR" dirty="0"/>
              <a:t>I</a:t>
            </a:r>
            <a:r>
              <a:rPr lang="es-AR"/>
              <a:t>/</a:t>
            </a:r>
            <a:r>
              <a:rPr lang="es-AR" dirty="0"/>
              <a:t>O </a:t>
            </a:r>
            <a:r>
              <a:rPr lang="es-AR"/>
              <a:t>pendiente</a:t>
            </a:r>
            <a:r>
              <a:rPr lang="es-AR" dirty="0"/>
              <a:t>?</a:t>
            </a:r>
            <a:endParaRPr lang="es-AR"/>
          </a:p>
          <a:p>
            <a:pPr marL="742950" lvl="1" indent="-285750">
              <a:buFont typeface="Arial" panose="020B0604020202020204" pitchFamily="34" charset="0"/>
              <a:buChar char="•"/>
            </a:pPr>
            <a:r>
              <a:rPr lang="es-AR"/>
              <a:t>Solo se pueden pasar a suspendidos los procesos que no tengan pendientes operaciones de I/O, o</a:t>
            </a:r>
          </a:p>
          <a:p>
            <a:pPr marL="742950" lvl="1" indent="-285750">
              <a:buFont typeface="Arial" panose="020B0604020202020204" pitchFamily="34" charset="0"/>
              <a:buChar char="•"/>
            </a:pPr>
            <a:r>
              <a:rPr lang="es-AR"/>
              <a:t>Ejecutar operaciones de I/O sobre buffers del S.O</a:t>
            </a:r>
          </a:p>
          <a:p>
            <a:pPr marL="285750" indent="-285750">
              <a:buFont typeface="Arial" panose="020B0604020202020204" pitchFamily="34" charset="0"/>
              <a:buChar char="•"/>
            </a:pPr>
            <a:r>
              <a:rPr lang="es-AR" dirty="0"/>
              <a:t>¿</a:t>
            </a:r>
            <a:r>
              <a:rPr lang="es-AR"/>
              <a:t>Que pasa si el intercambio es excesivo</a:t>
            </a:r>
            <a:r>
              <a:rPr lang="es-AR" dirty="0"/>
              <a:t>?</a:t>
            </a:r>
            <a:endParaRPr lang="es-AR"/>
          </a:p>
          <a:p>
            <a:pPr marL="742950" lvl="1" indent="-285750">
              <a:buFont typeface="Arial" panose="020B0604020202020204" pitchFamily="34" charset="0"/>
              <a:buChar char="•"/>
            </a:pPr>
            <a:r>
              <a:rPr lang="es-AR"/>
              <a:t>Eso es HIPERPAGINACION O TRASHING!</a:t>
            </a:r>
          </a:p>
          <a:p>
            <a:pPr marL="285750" indent="-285750">
              <a:buFont typeface="Arial" panose="020B0604020202020204" pitchFamily="34" charset="0"/>
              <a:buChar char="•"/>
            </a:pPr>
            <a:r>
              <a:rPr lang="es-AR" dirty="0"/>
              <a:t>¿</a:t>
            </a:r>
            <a:r>
              <a:rPr lang="es-AR"/>
              <a:t>Y la performance?</a:t>
            </a:r>
          </a:p>
          <a:p>
            <a:pPr marL="285750" indent="-285750">
              <a:buFont typeface="Arial" panose="020B0604020202020204" pitchFamily="34" charset="0"/>
              <a:buChar char="•"/>
            </a:pPr>
            <a:r>
              <a:rPr lang="es-AR" dirty="0"/>
              <a:t>¿Dónde se guardan</a:t>
            </a:r>
            <a:r>
              <a:rPr lang="es-AR"/>
              <a:t> las páginas descargadas?</a:t>
            </a:r>
          </a:p>
        </p:txBody>
      </p:sp>
      <p:sp>
        <p:nvSpPr>
          <p:cNvPr id="16" name="CuadroTexto 15">
            <a:extLst>
              <a:ext uri="{FF2B5EF4-FFF2-40B4-BE49-F238E27FC236}">
                <a16:creationId xmlns:a16="http://schemas.microsoft.com/office/drawing/2014/main" id="{A0A28470-F6AB-40E9-90B0-7B8D74E1A879}"/>
              </a:ext>
            </a:extLst>
          </p:cNvPr>
          <p:cNvSpPr txBox="1"/>
          <p:nvPr/>
        </p:nvSpPr>
        <p:spPr>
          <a:xfrm>
            <a:off x="5890938" y="5011568"/>
            <a:ext cx="6129611"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AR" b="1"/>
              <a:t>Políticas de Administración de Memoria Virtual</a:t>
            </a:r>
            <a:endParaRPr lang="es-AR"/>
          </a:p>
          <a:p>
            <a:pPr marL="285750" indent="-285750">
              <a:buFont typeface="Arial" panose="020B0604020202020204" pitchFamily="34" charset="0"/>
              <a:buChar char="•"/>
            </a:pPr>
            <a:r>
              <a:rPr lang="es-AR" b="1" err="1"/>
              <a:t>Fetch</a:t>
            </a:r>
            <a:r>
              <a:rPr lang="es-AR" b="1"/>
              <a:t> (búsqueda) </a:t>
            </a:r>
            <a:r>
              <a:rPr lang="es-AR">
                <a:sym typeface="Wingdings" panose="05000000000000000000" pitchFamily="2" charset="2"/>
              </a:rPr>
              <a:t> Cuando debe llevarse una pagina a MC</a:t>
            </a:r>
            <a:endParaRPr lang="es-AR"/>
          </a:p>
          <a:p>
            <a:pPr marL="285750" indent="-285750">
              <a:buFont typeface="Arial" panose="020B0604020202020204" pitchFamily="34" charset="0"/>
              <a:buChar char="•"/>
            </a:pPr>
            <a:r>
              <a:rPr lang="es-AR" b="1" err="1"/>
              <a:t>Placement</a:t>
            </a:r>
            <a:r>
              <a:rPr lang="es-AR" b="1"/>
              <a:t> (colocación) </a:t>
            </a:r>
            <a:r>
              <a:rPr lang="es-AR">
                <a:sym typeface="Wingdings" panose="05000000000000000000" pitchFamily="2" charset="2"/>
              </a:rPr>
              <a:t> A donde debe ubicarse en la MC</a:t>
            </a:r>
            <a:endParaRPr lang="es-AR"/>
          </a:p>
          <a:p>
            <a:pPr marL="285750" indent="-285750">
              <a:buFont typeface="Arial" panose="020B0604020202020204" pitchFamily="34" charset="0"/>
              <a:buChar char="•"/>
            </a:pPr>
            <a:r>
              <a:rPr lang="es-AR" b="1" err="1"/>
              <a:t>Replacement</a:t>
            </a:r>
            <a:r>
              <a:rPr lang="es-AR" b="1"/>
              <a:t> (reemplazo)</a:t>
            </a:r>
            <a:r>
              <a:rPr lang="es-AR">
                <a:sym typeface="Wingdings" panose="05000000000000000000" pitchFamily="2" charset="2"/>
              </a:rPr>
              <a:t>Cual es la página que se va a reemplazar</a:t>
            </a:r>
            <a:endParaRPr lang="es-AR"/>
          </a:p>
        </p:txBody>
      </p:sp>
    </p:spTree>
    <p:extLst>
      <p:ext uri="{BB962C8B-B14F-4D97-AF65-F5344CB8AC3E}">
        <p14:creationId xmlns:p14="http://schemas.microsoft.com/office/powerpoint/2010/main" val="1051020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Paginación </a:t>
            </a:r>
            <a:r>
              <a:rPr lang="es-AR" dirty="0">
                <a:cs typeface="Calibri Light"/>
              </a:rPr>
              <a:t>bajo</a:t>
            </a:r>
            <a:r>
              <a:rPr lang="es-AR">
                <a:cs typeface="Calibri Light"/>
              </a:rPr>
              <a:t> demanda</a:t>
            </a:r>
          </a:p>
        </p:txBody>
      </p:sp>
      <p:sp>
        <p:nvSpPr>
          <p:cNvPr id="9" name="CuadroTexto 8">
            <a:extLst>
              <a:ext uri="{FF2B5EF4-FFF2-40B4-BE49-F238E27FC236}">
                <a16:creationId xmlns:a16="http://schemas.microsoft.com/office/drawing/2014/main" id="{0F93E500-1841-4778-9700-4B7A25A09291}"/>
              </a:ext>
            </a:extLst>
          </p:cNvPr>
          <p:cNvSpPr txBox="1"/>
          <p:nvPr/>
        </p:nvSpPr>
        <p:spPr>
          <a:xfrm>
            <a:off x="417194" y="833756"/>
            <a:ext cx="552022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lvl="0" indent="-285750">
              <a:buFont typeface="Arial" panose="020B0604020202020204" pitchFamily="34" charset="0"/>
              <a:buChar char="•"/>
            </a:pPr>
            <a:r>
              <a:rPr lang="es-BO"/>
              <a:t>En paginación sobre demanda, el sistema emplea espacio en almacenamiento secundario (típicamente, </a:t>
            </a:r>
            <a:r>
              <a:rPr lang="es-AR"/>
              <a:t>disco duro), mediante un esquema de intercambio (swap) guardando y trayendo páginas enteras.</a:t>
            </a:r>
            <a:r>
              <a:rPr lang="es-ES"/>
              <a:t> </a:t>
            </a:r>
          </a:p>
          <a:p>
            <a:pPr marL="285750" lvl="0" indent="-285750">
              <a:buFont typeface="Arial" panose="020B0604020202020204" pitchFamily="34" charset="0"/>
              <a:buChar char="•"/>
            </a:pPr>
            <a:r>
              <a:rPr lang="es-ES"/>
              <a:t>Utiliza un cargador (</a:t>
            </a:r>
            <a:r>
              <a:rPr lang="es-ES" err="1"/>
              <a:t>pager</a:t>
            </a:r>
            <a:r>
              <a:rPr lang="es-ES"/>
              <a:t>) </a:t>
            </a:r>
            <a:r>
              <a:rPr lang="es-ES" b="1"/>
              <a:t>“</a:t>
            </a:r>
            <a:r>
              <a:rPr lang="es-ES" b="1" err="1"/>
              <a:t>lazy</a:t>
            </a:r>
            <a:r>
              <a:rPr lang="es-ES" b="1"/>
              <a:t>” (flojo/perezoso). </a:t>
            </a:r>
            <a:r>
              <a:rPr lang="es-ES"/>
              <a:t>Al comenzar la ejecución de un proceso, solo se cargan a memoria las páginas necesarias a medida que se van requiriendo.   </a:t>
            </a:r>
          </a:p>
          <a:p>
            <a:pPr marL="285750" lvl="0" indent="-285750">
              <a:buFont typeface="Arial" panose="020B0604020202020204" pitchFamily="34" charset="0"/>
              <a:buChar char="•"/>
            </a:pPr>
            <a:r>
              <a:rPr lang="es-ES"/>
              <a:t>Si la página requerida no se encuentra en memoria, el </a:t>
            </a:r>
            <a:r>
              <a:rPr lang="es-ES" err="1"/>
              <a:t>pager</a:t>
            </a:r>
            <a:r>
              <a:rPr lang="es-ES"/>
              <a:t> deberá cargarla </a:t>
            </a:r>
            <a:endParaRPr lang="en-US"/>
          </a:p>
        </p:txBody>
      </p:sp>
      <p:sp>
        <p:nvSpPr>
          <p:cNvPr id="18" name="CuadroTexto 17">
            <a:extLst>
              <a:ext uri="{FF2B5EF4-FFF2-40B4-BE49-F238E27FC236}">
                <a16:creationId xmlns:a16="http://schemas.microsoft.com/office/drawing/2014/main" id="{849FD977-D622-49BC-B839-D6750ECAE971}"/>
              </a:ext>
            </a:extLst>
          </p:cNvPr>
          <p:cNvSpPr txBox="1"/>
          <p:nvPr/>
        </p:nvSpPr>
        <p:spPr>
          <a:xfrm>
            <a:off x="7966075" y="6320154"/>
            <a:ext cx="4551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cs typeface="Calibri"/>
              </a:rPr>
              <a:t>Direccionamiento</a:t>
            </a:r>
          </a:p>
        </p:txBody>
      </p:sp>
      <p:pic>
        <p:nvPicPr>
          <p:cNvPr id="3" name="Imagen 2">
            <a:extLst>
              <a:ext uri="{FF2B5EF4-FFF2-40B4-BE49-F238E27FC236}">
                <a16:creationId xmlns:a16="http://schemas.microsoft.com/office/drawing/2014/main" id="{78929898-F099-45CE-8BAB-AE06A2B9DF9D}"/>
              </a:ext>
            </a:extLst>
          </p:cNvPr>
          <p:cNvPicPr>
            <a:picLocks noChangeAspect="1"/>
          </p:cNvPicPr>
          <p:nvPr/>
        </p:nvPicPr>
        <p:blipFill>
          <a:blip r:embed="rId2"/>
          <a:stretch>
            <a:fillRect/>
          </a:stretch>
        </p:blipFill>
        <p:spPr>
          <a:xfrm>
            <a:off x="6325410" y="341154"/>
            <a:ext cx="5573221" cy="6403975"/>
          </a:xfrm>
          <a:prstGeom prst="rect">
            <a:avLst/>
          </a:prstGeom>
        </p:spPr>
      </p:pic>
      <p:sp>
        <p:nvSpPr>
          <p:cNvPr id="6" name="CuadroTexto 5">
            <a:extLst>
              <a:ext uri="{FF2B5EF4-FFF2-40B4-BE49-F238E27FC236}">
                <a16:creationId xmlns:a16="http://schemas.microsoft.com/office/drawing/2014/main" id="{D1DDDAE3-92F9-49BC-BE70-B0D506A76B72}"/>
              </a:ext>
            </a:extLst>
          </p:cNvPr>
          <p:cNvSpPr txBox="1"/>
          <p:nvPr/>
        </p:nvSpPr>
        <p:spPr>
          <a:xfrm>
            <a:off x="524190" y="5191125"/>
            <a:ext cx="5306236" cy="646331"/>
          </a:xfrm>
          <a:prstGeom prst="rect">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wrap="square" rtlCol="0" anchor="t">
            <a:spAutoFit/>
          </a:bodyPr>
          <a:lstStyle/>
          <a:p>
            <a:r>
              <a:rPr lang="es-AR"/>
              <a:t>La técnica opuesta a </a:t>
            </a:r>
            <a:r>
              <a:rPr lang="es-AR" b="1" err="1"/>
              <a:t>Lazy</a:t>
            </a:r>
            <a:r>
              <a:rPr lang="es-AR" b="1" dirty="0"/>
              <a:t> </a:t>
            </a:r>
            <a:r>
              <a:rPr lang="es-AR"/>
              <a:t>es </a:t>
            </a:r>
            <a:r>
              <a:rPr lang="es-AR" b="1" err="1"/>
              <a:t>Eager</a:t>
            </a:r>
            <a:r>
              <a:rPr lang="es-AR" b="1" dirty="0"/>
              <a:t> </a:t>
            </a:r>
            <a:r>
              <a:rPr lang="es-AR"/>
              <a:t>(ansioso/glotón) en el que se carga todo al momento inicial </a:t>
            </a:r>
          </a:p>
        </p:txBody>
      </p:sp>
      <p:cxnSp>
        <p:nvCxnSpPr>
          <p:cNvPr id="10" name="Conector: curvado 9">
            <a:extLst>
              <a:ext uri="{FF2B5EF4-FFF2-40B4-BE49-F238E27FC236}">
                <a16:creationId xmlns:a16="http://schemas.microsoft.com/office/drawing/2014/main" id="{01AAE671-A3E5-480C-A586-763A7AAA9992}"/>
              </a:ext>
            </a:extLst>
          </p:cNvPr>
          <p:cNvCxnSpPr>
            <a:cxnSpLocks/>
            <a:endCxn id="6" idx="0"/>
          </p:cNvCxnSpPr>
          <p:nvPr/>
        </p:nvCxnSpPr>
        <p:spPr>
          <a:xfrm rot="5400000">
            <a:off x="1905331" y="3600781"/>
            <a:ext cx="2862322" cy="318367"/>
          </a:xfrm>
          <a:prstGeom prst="curvedConnector3">
            <a:avLst>
              <a:gd name="adj1" fmla="val 4434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9083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Fallo de página</a:t>
            </a:r>
          </a:p>
        </p:txBody>
      </p:sp>
      <p:sp>
        <p:nvSpPr>
          <p:cNvPr id="9" name="CuadroTexto 8">
            <a:extLst>
              <a:ext uri="{FF2B5EF4-FFF2-40B4-BE49-F238E27FC236}">
                <a16:creationId xmlns:a16="http://schemas.microsoft.com/office/drawing/2014/main" id="{0F93E500-1841-4778-9700-4B7A25A09291}"/>
              </a:ext>
            </a:extLst>
          </p:cNvPr>
          <p:cNvSpPr txBox="1"/>
          <p:nvPr/>
        </p:nvSpPr>
        <p:spPr>
          <a:xfrm>
            <a:off x="417193" y="833757"/>
            <a:ext cx="752132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mj-lt"/>
              <a:buAutoNum type="arabicPeriod"/>
            </a:pPr>
            <a:r>
              <a:rPr lang="es-BO" dirty="0"/>
              <a:t>Verifica en el PCB si esta solicitud corresponde a una página que ya ha </a:t>
            </a:r>
            <a:r>
              <a:rPr lang="es-AR" dirty="0"/>
              <a:t>sido asignada a este proceso.</a:t>
            </a:r>
          </a:p>
          <a:p>
            <a:pPr marL="342900" indent="-342900">
              <a:buFont typeface="+mj-lt"/>
              <a:buAutoNum type="arabicPeriod"/>
            </a:pPr>
            <a:r>
              <a:rPr lang="es-BO" dirty="0"/>
              <a:t>En caso de que la referencia sea inválida, se termina (suspende) el proceso.</a:t>
            </a:r>
          </a:p>
          <a:p>
            <a:pPr marL="342900" indent="-342900">
              <a:buFont typeface="+mj-lt"/>
              <a:buAutoNum type="arabicPeriod"/>
            </a:pPr>
            <a:r>
              <a:rPr lang="es-BO" dirty="0"/>
              <a:t>Procede a traer la página del disco a la memoria. El primer paso es buscar un marco disponible (por ejemplo, por medio de una tabla de asignación </a:t>
            </a:r>
            <a:r>
              <a:rPr lang="es-AR" dirty="0"/>
              <a:t>de marcos).</a:t>
            </a:r>
          </a:p>
          <a:p>
            <a:pPr marL="342900" indent="-342900">
              <a:buFont typeface="+mj-lt"/>
              <a:buAutoNum type="arabicPeriod"/>
            </a:pPr>
            <a:r>
              <a:rPr lang="es-BO" dirty="0"/>
              <a:t>Solicita al disco la lectura de la página en cuestión hacia el marco especificado.</a:t>
            </a:r>
            <a:r>
              <a:rPr lang="es-ES" dirty="0"/>
              <a:t> </a:t>
            </a:r>
          </a:p>
          <a:p>
            <a:pPr marL="342900" indent="-342900">
              <a:buFont typeface="+mj-lt"/>
              <a:buAutoNum type="arabicPeriod"/>
            </a:pPr>
            <a:r>
              <a:rPr lang="es-BO" dirty="0"/>
              <a:t>Una vez que finaliza la lectura de disco, modifica tanto al PCB como al TLB para indicar que la página está en memoria.</a:t>
            </a:r>
          </a:p>
          <a:p>
            <a:pPr marL="342900" indent="-342900">
              <a:buFont typeface="+mj-lt"/>
              <a:buAutoNum type="arabicPeriod"/>
            </a:pPr>
            <a:r>
              <a:rPr lang="es-BO" dirty="0"/>
              <a:t>Termina la suspensión del proceso, continuando con la instrucción que desencadenó al fallo. El proceso puede continuar sin notar que la página </a:t>
            </a:r>
            <a:r>
              <a:rPr lang="es-AR" dirty="0"/>
              <a:t>había sido intercambiada.</a:t>
            </a:r>
            <a:endParaRPr lang="en-US" dirty="0"/>
          </a:p>
        </p:txBody>
      </p:sp>
      <p:pic>
        <p:nvPicPr>
          <p:cNvPr id="4" name="Imagen 3">
            <a:extLst>
              <a:ext uri="{FF2B5EF4-FFF2-40B4-BE49-F238E27FC236}">
                <a16:creationId xmlns:a16="http://schemas.microsoft.com/office/drawing/2014/main" id="{A2ADC253-2B9B-4525-A2F9-8E5CA454EA9B}"/>
              </a:ext>
            </a:extLst>
          </p:cNvPr>
          <p:cNvPicPr>
            <a:picLocks noChangeAspect="1"/>
          </p:cNvPicPr>
          <p:nvPr/>
        </p:nvPicPr>
        <p:blipFill>
          <a:blip r:embed="rId2"/>
          <a:stretch>
            <a:fillRect/>
          </a:stretch>
        </p:blipFill>
        <p:spPr>
          <a:xfrm>
            <a:off x="8393582" y="247074"/>
            <a:ext cx="3620618" cy="5491518"/>
          </a:xfrm>
          <a:prstGeom prst="rect">
            <a:avLst/>
          </a:prstGeom>
        </p:spPr>
      </p:pic>
      <p:pic>
        <p:nvPicPr>
          <p:cNvPr id="5" name="Imagen 4">
            <a:extLst>
              <a:ext uri="{FF2B5EF4-FFF2-40B4-BE49-F238E27FC236}">
                <a16:creationId xmlns:a16="http://schemas.microsoft.com/office/drawing/2014/main" id="{DE8D83A7-C91A-4C2C-9C9A-AD5BD3D99AB2}"/>
              </a:ext>
            </a:extLst>
          </p:cNvPr>
          <p:cNvPicPr>
            <a:picLocks noChangeAspect="1"/>
          </p:cNvPicPr>
          <p:nvPr/>
        </p:nvPicPr>
        <p:blipFill>
          <a:blip r:embed="rId3"/>
          <a:stretch>
            <a:fillRect/>
          </a:stretch>
        </p:blipFill>
        <p:spPr>
          <a:xfrm>
            <a:off x="4082652" y="4527076"/>
            <a:ext cx="3481487" cy="2108673"/>
          </a:xfrm>
          <a:prstGeom prst="rect">
            <a:avLst/>
          </a:prstGeom>
        </p:spPr>
      </p:pic>
    </p:spTree>
    <p:extLst>
      <p:ext uri="{BB962C8B-B14F-4D97-AF65-F5344CB8AC3E}">
        <p14:creationId xmlns:p14="http://schemas.microsoft.com/office/powerpoint/2010/main" val="8388644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Rendimiento</a:t>
            </a:r>
          </a:p>
        </p:txBody>
      </p:sp>
      <p:sp>
        <p:nvSpPr>
          <p:cNvPr id="4" name="CuadroTexto 3">
            <a:extLst>
              <a:ext uri="{FF2B5EF4-FFF2-40B4-BE49-F238E27FC236}">
                <a16:creationId xmlns:a16="http://schemas.microsoft.com/office/drawing/2014/main" id="{87D9068C-E6E8-44B2-B1CC-BB87BC0C585C}"/>
              </a:ext>
            </a:extLst>
          </p:cNvPr>
          <p:cNvSpPr txBox="1"/>
          <p:nvPr/>
        </p:nvSpPr>
        <p:spPr>
          <a:xfrm>
            <a:off x="658427" y="1009968"/>
            <a:ext cx="10875145" cy="424731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BO" i="1"/>
              <a:t>t</a:t>
            </a:r>
            <a:r>
              <a:rPr lang="es-BO" i="1" baseline="-25000"/>
              <a:t>e</a:t>
            </a:r>
            <a:r>
              <a:rPr lang="es-BO"/>
              <a:t>:  Tiempo efectivo  de acceso a memoria.</a:t>
            </a:r>
          </a:p>
          <a:p>
            <a:r>
              <a:rPr lang="es-BO" i="1"/>
              <a:t>p</a:t>
            </a:r>
            <a:r>
              <a:rPr lang="es-BO"/>
              <a:t>:   Probabilidad de fallo de página </a:t>
            </a:r>
          </a:p>
          <a:p>
            <a:r>
              <a:rPr lang="es-BO" i="1"/>
              <a:t>t</a:t>
            </a:r>
            <a:r>
              <a:rPr lang="es-BO" i="1" baseline="-25000"/>
              <a:t>a</a:t>
            </a:r>
            <a:r>
              <a:rPr lang="es-BO"/>
              <a:t>:  Tiempo de acceso a memoria (entre 10 y 200 </a:t>
            </a:r>
            <a:r>
              <a:rPr lang="es-BO" err="1"/>
              <a:t>ns</a:t>
            </a:r>
            <a:r>
              <a:rPr lang="es-BO"/>
              <a:t>)</a:t>
            </a:r>
          </a:p>
          <a:p>
            <a:r>
              <a:rPr lang="es-BO" i="1"/>
              <a:t>t</a:t>
            </a:r>
            <a:r>
              <a:rPr lang="es-BO" i="1" baseline="-25000"/>
              <a:t>f</a:t>
            </a:r>
            <a:r>
              <a:rPr lang="es-BO" baseline="-25000"/>
              <a:t> </a:t>
            </a:r>
            <a:r>
              <a:rPr lang="es-BO"/>
              <a:t>: Tiempo que toma atender a un fallo de página (</a:t>
            </a:r>
            <a:r>
              <a:rPr lang="es-BO" err="1"/>
              <a:t>aprox</a:t>
            </a:r>
            <a:r>
              <a:rPr lang="es-BO"/>
              <a:t> 8 ms – posicionado de cabeza + latencia, descartando </a:t>
            </a:r>
            <a:r>
              <a:rPr lang="es-BO" i="1"/>
              <a:t>t</a:t>
            </a:r>
            <a:r>
              <a:rPr lang="es-BO" i="1" baseline="-25000"/>
              <a:t>a</a:t>
            </a:r>
            <a:r>
              <a:rPr lang="es-BO"/>
              <a:t> )</a:t>
            </a:r>
          </a:p>
          <a:p>
            <a:endParaRPr lang="es-BO"/>
          </a:p>
          <a:p>
            <a:endParaRPr lang="es-BO"/>
          </a:p>
          <a:p>
            <a:endParaRPr lang="es-AR"/>
          </a:p>
          <a:p>
            <a:endParaRPr lang="es-BO"/>
          </a:p>
          <a:p>
            <a:endParaRPr lang="es-BO"/>
          </a:p>
          <a:p>
            <a:endParaRPr lang="es-BO"/>
          </a:p>
          <a:p>
            <a:r>
              <a:rPr lang="es-BO"/>
              <a:t>Si </a:t>
            </a:r>
            <a:r>
              <a:rPr lang="es-BO" i="1"/>
              <a:t>p</a:t>
            </a:r>
            <a:r>
              <a:rPr lang="es-BO"/>
              <a:t> = 1/1000 (Un fallo cada 1000 accesos) =&gt;</a:t>
            </a:r>
          </a:p>
          <a:p>
            <a:endParaRPr lang="es-BO"/>
          </a:p>
          <a:p>
            <a:endParaRPr lang="es-BO"/>
          </a:p>
          <a:p>
            <a:endParaRPr lang="es-BO"/>
          </a:p>
          <a:p>
            <a:r>
              <a:rPr lang="es-BO"/>
              <a:t>En promedio el </a:t>
            </a:r>
            <a:r>
              <a:rPr lang="es-BO" i="1"/>
              <a:t>t</a:t>
            </a:r>
            <a:r>
              <a:rPr lang="es-BO" i="1" baseline="-25000"/>
              <a:t>e  </a:t>
            </a:r>
            <a:r>
              <a:rPr lang="es-BO"/>
              <a:t>es 40 veces mayor que sin usar </a:t>
            </a:r>
            <a:r>
              <a:rPr lang="es-BO" err="1"/>
              <a:t>swapping</a:t>
            </a:r>
            <a:endParaRPr lang="es-BO"/>
          </a:p>
        </p:txBody>
      </p:sp>
      <p:pic>
        <p:nvPicPr>
          <p:cNvPr id="5" name="Imagen 4">
            <a:extLst>
              <a:ext uri="{FF2B5EF4-FFF2-40B4-BE49-F238E27FC236}">
                <a16:creationId xmlns:a16="http://schemas.microsoft.com/office/drawing/2014/main" id="{F4CB3889-B253-47FF-89DD-F539EB8BCAA3}"/>
              </a:ext>
            </a:extLst>
          </p:cNvPr>
          <p:cNvPicPr>
            <a:picLocks noChangeAspect="1"/>
          </p:cNvPicPr>
          <p:nvPr/>
        </p:nvPicPr>
        <p:blipFill>
          <a:blip r:embed="rId2"/>
          <a:stretch>
            <a:fillRect/>
          </a:stretch>
        </p:blipFill>
        <p:spPr>
          <a:xfrm>
            <a:off x="3725847" y="2344008"/>
            <a:ext cx="2824370" cy="590550"/>
          </a:xfrm>
          <a:prstGeom prst="rect">
            <a:avLst/>
          </a:prstGeom>
        </p:spPr>
      </p:pic>
      <p:pic>
        <p:nvPicPr>
          <p:cNvPr id="6" name="Imagen 5">
            <a:extLst>
              <a:ext uri="{FF2B5EF4-FFF2-40B4-BE49-F238E27FC236}">
                <a16:creationId xmlns:a16="http://schemas.microsoft.com/office/drawing/2014/main" id="{14DC893C-6EAE-450A-8EB9-D7FB13DBCE36}"/>
              </a:ext>
            </a:extLst>
          </p:cNvPr>
          <p:cNvPicPr>
            <a:picLocks noChangeAspect="1"/>
          </p:cNvPicPr>
          <p:nvPr/>
        </p:nvPicPr>
        <p:blipFill>
          <a:blip r:embed="rId3"/>
          <a:stretch>
            <a:fillRect/>
          </a:stretch>
        </p:blipFill>
        <p:spPr>
          <a:xfrm>
            <a:off x="5435600" y="3303454"/>
            <a:ext cx="5019675" cy="1247775"/>
          </a:xfrm>
          <a:prstGeom prst="rect">
            <a:avLst/>
          </a:prstGeom>
        </p:spPr>
      </p:pic>
    </p:spTree>
    <p:extLst>
      <p:ext uri="{BB962C8B-B14F-4D97-AF65-F5344CB8AC3E}">
        <p14:creationId xmlns:p14="http://schemas.microsoft.com/office/powerpoint/2010/main" val="360866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Reemplazo de páginas</a:t>
            </a:r>
          </a:p>
        </p:txBody>
      </p:sp>
      <p:sp>
        <p:nvSpPr>
          <p:cNvPr id="3" name="CuadroTexto 2">
            <a:extLst>
              <a:ext uri="{FF2B5EF4-FFF2-40B4-BE49-F238E27FC236}">
                <a16:creationId xmlns:a16="http://schemas.microsoft.com/office/drawing/2014/main" id="{DE896EE6-9A8F-4805-8868-65996D9F5C69}"/>
              </a:ext>
            </a:extLst>
          </p:cNvPr>
          <p:cNvSpPr txBox="1"/>
          <p:nvPr/>
        </p:nvSpPr>
        <p:spPr>
          <a:xfrm>
            <a:off x="1076325" y="946119"/>
            <a:ext cx="10363200" cy="184665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2400" u="sng"/>
              <a:t>Situación:</a:t>
            </a:r>
            <a:r>
              <a:rPr lang="es-AR"/>
              <a:t> </a:t>
            </a:r>
          </a:p>
          <a:p>
            <a:r>
              <a:rPr lang="es-AR"/>
              <a:t>          Profe:  El sistema está comprometido mas allá de la memoria física disponible, y necesita cargar una página que no está presente!</a:t>
            </a:r>
          </a:p>
          <a:p>
            <a:r>
              <a:rPr lang="es-AR">
                <a:sym typeface="Wingdings" panose="05000000000000000000" pitchFamily="2" charset="2"/>
              </a:rPr>
              <a:t>          Alumno:   Fácil!!!   Reemplazo una de las páginas que está en memoria, y listo! </a:t>
            </a:r>
          </a:p>
          <a:p>
            <a:r>
              <a:rPr lang="es-AR">
                <a:sym typeface="Wingdings" panose="05000000000000000000" pitchFamily="2" charset="2"/>
              </a:rPr>
              <a:t>          Profe:    </a:t>
            </a:r>
            <a:r>
              <a:rPr lang="es-AR" err="1">
                <a:sym typeface="Wingdings" panose="05000000000000000000" pitchFamily="2" charset="2"/>
              </a:rPr>
              <a:t>Ahhh</a:t>
            </a:r>
            <a:r>
              <a:rPr lang="es-AR">
                <a:sym typeface="Wingdings" panose="05000000000000000000" pitchFamily="2" charset="2"/>
              </a:rPr>
              <a:t>… ok!!! Cuál?? Porqué??</a:t>
            </a:r>
          </a:p>
          <a:p>
            <a:r>
              <a:rPr lang="es-AR">
                <a:sym typeface="Wingdings" panose="05000000000000000000" pitchFamily="2" charset="2"/>
              </a:rPr>
              <a:t>          Alumno:  </a:t>
            </a:r>
            <a:r>
              <a:rPr lang="es-AR" err="1">
                <a:sym typeface="Wingdings" panose="05000000000000000000" pitchFamily="2" charset="2"/>
              </a:rPr>
              <a:t>ehhhh</a:t>
            </a:r>
            <a:r>
              <a:rPr lang="es-AR">
                <a:sym typeface="Wingdings" panose="05000000000000000000" pitchFamily="2" charset="2"/>
              </a:rPr>
              <a:t>… </a:t>
            </a:r>
            <a:r>
              <a:rPr lang="es-AR" err="1">
                <a:sym typeface="Wingdings" panose="05000000000000000000" pitchFamily="2" charset="2"/>
              </a:rPr>
              <a:t>ehhhh</a:t>
            </a:r>
            <a:r>
              <a:rPr lang="es-AR">
                <a:sym typeface="Wingdings" panose="05000000000000000000" pitchFamily="2" charset="2"/>
              </a:rPr>
              <a:t>…</a:t>
            </a:r>
            <a:endParaRPr lang="es-AR"/>
          </a:p>
        </p:txBody>
      </p:sp>
      <p:sp>
        <p:nvSpPr>
          <p:cNvPr id="5" name="CuadroTexto 4">
            <a:extLst>
              <a:ext uri="{FF2B5EF4-FFF2-40B4-BE49-F238E27FC236}">
                <a16:creationId xmlns:a16="http://schemas.microsoft.com/office/drawing/2014/main" id="{F86732AD-EA03-49A6-89C6-086056D1B065}"/>
              </a:ext>
            </a:extLst>
          </p:cNvPr>
          <p:cNvSpPr txBox="1"/>
          <p:nvPr/>
        </p:nvSpPr>
        <p:spPr>
          <a:xfrm>
            <a:off x="1076325" y="2972769"/>
            <a:ext cx="10363200"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2400" u="sng"/>
              <a:t>Elección de la víctima</a:t>
            </a:r>
          </a:p>
          <a:p>
            <a:pPr marL="800100" lvl="1" indent="-342900">
              <a:buFont typeface="Arial" panose="020B0604020202020204" pitchFamily="34" charset="0"/>
              <a:buChar char="•"/>
            </a:pPr>
            <a:r>
              <a:rPr lang="es-AR" sz="2400"/>
              <a:t>La página ya se encuentra en MV (memoria virtual)??</a:t>
            </a:r>
          </a:p>
          <a:p>
            <a:pPr marL="800100" lvl="1" indent="-342900">
              <a:buFont typeface="Arial" panose="020B0604020202020204" pitchFamily="34" charset="0"/>
              <a:buChar char="•"/>
            </a:pPr>
            <a:r>
              <a:rPr lang="es-AR" sz="2400"/>
              <a:t>Fue modificada en MC ?</a:t>
            </a:r>
          </a:p>
          <a:p>
            <a:pPr marL="800100" lvl="1" indent="-342900">
              <a:buFont typeface="Arial" panose="020B0604020202020204" pitchFamily="34" charset="0"/>
              <a:buChar char="•"/>
            </a:pPr>
            <a:r>
              <a:rPr lang="es-AR" sz="2400"/>
              <a:t>Es del mismo proceso o de otro?</a:t>
            </a:r>
          </a:p>
          <a:p>
            <a:pPr marL="800100" lvl="1" indent="-342900">
              <a:buFont typeface="Arial" panose="020B0604020202020204" pitchFamily="34" charset="0"/>
              <a:buChar char="•"/>
            </a:pPr>
            <a:r>
              <a:rPr lang="es-AR" sz="2400"/>
              <a:t>Cuándo se la accedió por última vez?</a:t>
            </a:r>
          </a:p>
          <a:p>
            <a:pPr marL="800100" lvl="1" indent="-342900">
              <a:buFont typeface="Arial" panose="020B0604020202020204" pitchFamily="34" charset="0"/>
              <a:buChar char="•"/>
            </a:pPr>
            <a:r>
              <a:rPr lang="es-AR" sz="2400"/>
              <a:t>Cuándo se modificó?	</a:t>
            </a:r>
          </a:p>
          <a:p>
            <a:pPr lvl="1"/>
            <a:endParaRPr lang="es-AR" sz="2400"/>
          </a:p>
          <a:p>
            <a:pPr lvl="1"/>
            <a:r>
              <a:rPr lang="es-AR" sz="2400"/>
              <a:t>             Considerando esto, se pueden implementar diferentes algoritmos para la elección de la página víctima.</a:t>
            </a:r>
          </a:p>
        </p:txBody>
      </p:sp>
    </p:spTree>
    <p:extLst>
      <p:ext uri="{BB962C8B-B14F-4D97-AF65-F5344CB8AC3E}">
        <p14:creationId xmlns:p14="http://schemas.microsoft.com/office/powerpoint/2010/main" val="335479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2" y="246564"/>
            <a:ext cx="9483947" cy="1325563"/>
          </a:xfrm>
        </p:spPr>
        <p:txBody>
          <a:bodyPr>
            <a:normAutofit/>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Consideraciones </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371475" y="1572127"/>
            <a:ext cx="11360373" cy="4938401"/>
          </a:xfrm>
        </p:spPr>
        <p:txBody>
          <a:bodyPr anchor="ctr">
            <a:normAutofit/>
          </a:bodyPr>
          <a:lstStyle/>
          <a:p>
            <a:r>
              <a:rPr lang="es-BO"/>
              <a:t>Por cuestiones de diseño, el único espacio de memoria que el procesador puede utilizar es la Memoria central (MC)</a:t>
            </a:r>
          </a:p>
          <a:p>
            <a:pPr lvl="1"/>
            <a:r>
              <a:rPr lang="es-BO" sz="2000" err="1"/>
              <a:t>Uhhhmmmm</a:t>
            </a:r>
            <a:r>
              <a:rPr lang="es-BO" sz="2000"/>
              <a:t>... y los Caches?? </a:t>
            </a:r>
          </a:p>
          <a:p>
            <a:pPr lvl="2"/>
            <a:r>
              <a:rPr lang="es-BO" sz="1600"/>
              <a:t>Son para mejorar la performance y en general replican el contenido de la MC</a:t>
            </a:r>
          </a:p>
          <a:p>
            <a:pPr lvl="1"/>
            <a:r>
              <a:rPr lang="es-BO" sz="2000"/>
              <a:t> </a:t>
            </a:r>
            <a:r>
              <a:rPr lang="es-BO" sz="2000" dirty="0" err="1"/>
              <a:t>Uhhhmmmm</a:t>
            </a:r>
            <a:r>
              <a:rPr lang="es-BO" sz="2000"/>
              <a:t> (si... otro!) …. y los registros del procesador??</a:t>
            </a:r>
            <a:endParaRPr lang="es-BO" sz="2000">
              <a:cs typeface="Calibri"/>
            </a:endParaRPr>
          </a:p>
          <a:p>
            <a:pPr lvl="2"/>
            <a:r>
              <a:rPr lang="es-BO" sz="1600"/>
              <a:t>Sí!!!!   Esos sí, pero son muy pequeños y solo los utiliza para realizar sus operaciones</a:t>
            </a:r>
          </a:p>
          <a:p>
            <a:pPr lvl="1"/>
            <a:r>
              <a:rPr lang="es-BO" sz="2000"/>
              <a:t>...pero los discos....????</a:t>
            </a:r>
          </a:p>
          <a:p>
            <a:pPr lvl="2"/>
            <a:r>
              <a:rPr lang="es-BO" sz="1600"/>
              <a:t>No… no…. esos NO!!.  Es almacenamiento secundario. No es accesible directamente por el procesador. Están conectados al sistema mediante el módulo de I/O.   lo vemos mas adelante</a:t>
            </a:r>
          </a:p>
          <a:p>
            <a:r>
              <a:rPr lang="es-BO"/>
              <a:t>Los programas deben cargarse a la MC antes de ser ejecutados</a:t>
            </a:r>
          </a:p>
          <a:p>
            <a:pPr lvl="1"/>
            <a:r>
              <a:rPr lang="es-BO" sz="2000"/>
              <a:t>…Todo completo???</a:t>
            </a:r>
          </a:p>
          <a:p>
            <a:pPr lvl="2"/>
            <a:r>
              <a:rPr lang="es-BO" sz="1600"/>
              <a:t>Depende.... de como se gestione la memoria (de eso se trata el tema) </a:t>
            </a:r>
          </a:p>
          <a:p>
            <a:pPr lvl="2"/>
            <a:r>
              <a:rPr lang="es-BO" sz="1600"/>
              <a:t>También está relacionado con el HW que disponga el equipo, en especial con el MMU</a:t>
            </a:r>
          </a:p>
          <a:p>
            <a:endParaRPr lang="es-AR"/>
          </a:p>
        </p:txBody>
      </p:sp>
    </p:spTree>
    <p:extLst>
      <p:ext uri="{BB962C8B-B14F-4D97-AF65-F5344CB8AC3E}">
        <p14:creationId xmlns:p14="http://schemas.microsoft.com/office/powerpoint/2010/main" val="1068738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Reemplazo de páginas </a:t>
            </a:r>
          </a:p>
        </p:txBody>
      </p:sp>
      <p:sp>
        <p:nvSpPr>
          <p:cNvPr id="3" name="CuadroTexto 2">
            <a:extLst>
              <a:ext uri="{FF2B5EF4-FFF2-40B4-BE49-F238E27FC236}">
                <a16:creationId xmlns:a16="http://schemas.microsoft.com/office/drawing/2014/main" id="{DE896EE6-9A8F-4805-8868-65996D9F5C69}"/>
              </a:ext>
            </a:extLst>
          </p:cNvPr>
          <p:cNvSpPr txBox="1"/>
          <p:nvPr/>
        </p:nvSpPr>
        <p:spPr>
          <a:xfrm>
            <a:off x="914400" y="1736231"/>
            <a:ext cx="10363200" cy="129266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2400" u="sng"/>
              <a:t>Anomalía de </a:t>
            </a:r>
            <a:r>
              <a:rPr lang="es-AR" sz="2400" u="sng" err="1"/>
              <a:t>Belady</a:t>
            </a:r>
            <a:r>
              <a:rPr lang="es-AR" sz="2400" u="sng"/>
              <a:t>:</a:t>
            </a:r>
            <a:r>
              <a:rPr lang="es-AR"/>
              <a:t> </a:t>
            </a:r>
          </a:p>
          <a:p>
            <a:r>
              <a:rPr lang="es-AR"/>
              <a:t>          En general, si se le asignan más </a:t>
            </a:r>
            <a:r>
              <a:rPr lang="es-AR" err="1"/>
              <a:t>frames</a:t>
            </a:r>
            <a:r>
              <a:rPr lang="es-AR"/>
              <a:t> a un proceso, en consecuencia deberían producirse menos fallos de página, pero en algunos algoritmos, con determinada secuencias de llamadas,  se pueden presentar </a:t>
            </a:r>
            <a:r>
              <a:rPr lang="es-AR" b="1"/>
              <a:t>más </a:t>
            </a:r>
            <a:r>
              <a:rPr lang="es-AR"/>
              <a:t>fallos de página</a:t>
            </a:r>
          </a:p>
        </p:txBody>
      </p:sp>
      <p:sp>
        <p:nvSpPr>
          <p:cNvPr id="5" name="CuadroTexto 4">
            <a:extLst>
              <a:ext uri="{FF2B5EF4-FFF2-40B4-BE49-F238E27FC236}">
                <a16:creationId xmlns:a16="http://schemas.microsoft.com/office/drawing/2014/main" id="{F86732AD-EA03-49A6-89C6-086056D1B065}"/>
              </a:ext>
            </a:extLst>
          </p:cNvPr>
          <p:cNvSpPr txBox="1"/>
          <p:nvPr/>
        </p:nvSpPr>
        <p:spPr>
          <a:xfrm>
            <a:off x="914400" y="766128"/>
            <a:ext cx="10363200"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sz="2400"/>
              <a:t>¿Si se le otorgan más </a:t>
            </a:r>
            <a:r>
              <a:rPr lang="es-AR" sz="2400" err="1"/>
              <a:t>frames</a:t>
            </a:r>
            <a:r>
              <a:rPr lang="es-AR" sz="2400"/>
              <a:t> a un proceso, entonces deberían haber más o menos fallos??</a:t>
            </a:r>
            <a:endParaRPr lang="es-AR"/>
          </a:p>
        </p:txBody>
      </p:sp>
      <p:sp>
        <p:nvSpPr>
          <p:cNvPr id="4" name="Rectángulo 3">
            <a:extLst>
              <a:ext uri="{FF2B5EF4-FFF2-40B4-BE49-F238E27FC236}">
                <a16:creationId xmlns:a16="http://schemas.microsoft.com/office/drawing/2014/main" id="{E9675AEB-D2F4-4D4B-A2FC-ED2ABF2BE705}"/>
              </a:ext>
            </a:extLst>
          </p:cNvPr>
          <p:cNvSpPr/>
          <p:nvPr/>
        </p:nvSpPr>
        <p:spPr>
          <a:xfrm>
            <a:off x="914400" y="3146678"/>
            <a:ext cx="8987076" cy="369332"/>
          </a:xfrm>
          <a:prstGeom prst="rect">
            <a:avLst/>
          </a:prstGeom>
        </p:spPr>
        <p:txBody>
          <a:bodyPr wrap="none">
            <a:spAutoFit/>
          </a:bodyPr>
          <a:lstStyle/>
          <a:p>
            <a:r>
              <a:rPr lang="es-AR">
                <a:latin typeface="URWPalladioL-Roma"/>
              </a:rPr>
              <a:t>Ejemplo:   3 </a:t>
            </a:r>
            <a:r>
              <a:rPr lang="es-AR" err="1">
                <a:latin typeface="URWPalladioL-Roma"/>
              </a:rPr>
              <a:t>frames</a:t>
            </a:r>
            <a:r>
              <a:rPr lang="es-AR">
                <a:latin typeface="URWPalladioL-Roma"/>
              </a:rPr>
              <a:t> y la cadena de referencia:  7, 0, 1, 2, 0, 3, 0, 4, 2, 3, 0, 3, 2, 1, 2, 0, 1, 7, 0, 1</a:t>
            </a:r>
            <a:endParaRPr lang="es-AR"/>
          </a:p>
        </p:txBody>
      </p:sp>
      <p:pic>
        <p:nvPicPr>
          <p:cNvPr id="6" name="Imagen 5">
            <a:extLst>
              <a:ext uri="{FF2B5EF4-FFF2-40B4-BE49-F238E27FC236}">
                <a16:creationId xmlns:a16="http://schemas.microsoft.com/office/drawing/2014/main" id="{C7711EB5-FAC9-4338-B802-E056EA6D69EF}"/>
              </a:ext>
            </a:extLst>
          </p:cNvPr>
          <p:cNvPicPr>
            <a:picLocks noChangeAspect="1"/>
          </p:cNvPicPr>
          <p:nvPr/>
        </p:nvPicPr>
        <p:blipFill>
          <a:blip r:embed="rId2"/>
          <a:stretch>
            <a:fillRect/>
          </a:stretch>
        </p:blipFill>
        <p:spPr>
          <a:xfrm>
            <a:off x="1136342" y="3711322"/>
            <a:ext cx="4959658" cy="2481049"/>
          </a:xfrm>
          <a:prstGeom prst="rect">
            <a:avLst/>
          </a:prstGeom>
        </p:spPr>
      </p:pic>
      <p:pic>
        <p:nvPicPr>
          <p:cNvPr id="7" name="Imagen 6">
            <a:extLst>
              <a:ext uri="{FF2B5EF4-FFF2-40B4-BE49-F238E27FC236}">
                <a16:creationId xmlns:a16="http://schemas.microsoft.com/office/drawing/2014/main" id="{AF2928DA-2051-4243-9C05-BDFAAD54D9BC}"/>
              </a:ext>
            </a:extLst>
          </p:cNvPr>
          <p:cNvPicPr>
            <a:picLocks noChangeAspect="1"/>
          </p:cNvPicPr>
          <p:nvPr/>
        </p:nvPicPr>
        <p:blipFill>
          <a:blip r:embed="rId3"/>
          <a:stretch>
            <a:fillRect/>
          </a:stretch>
        </p:blipFill>
        <p:spPr>
          <a:xfrm>
            <a:off x="6782540" y="3711321"/>
            <a:ext cx="4776185" cy="2389268"/>
          </a:xfrm>
          <a:prstGeom prst="rect">
            <a:avLst/>
          </a:prstGeom>
        </p:spPr>
      </p:pic>
      <p:sp>
        <p:nvSpPr>
          <p:cNvPr id="8" name="Rectángulo 7">
            <a:extLst>
              <a:ext uri="{FF2B5EF4-FFF2-40B4-BE49-F238E27FC236}">
                <a16:creationId xmlns:a16="http://schemas.microsoft.com/office/drawing/2014/main" id="{02D7F528-0AA7-4C09-AF5B-243B52D915F2}"/>
              </a:ext>
            </a:extLst>
          </p:cNvPr>
          <p:cNvSpPr/>
          <p:nvPr/>
        </p:nvSpPr>
        <p:spPr>
          <a:xfrm>
            <a:off x="996620" y="6192371"/>
            <a:ext cx="3640484" cy="584775"/>
          </a:xfrm>
          <a:prstGeom prst="rect">
            <a:avLst/>
          </a:prstGeom>
        </p:spPr>
        <p:txBody>
          <a:bodyPr wrap="none">
            <a:spAutoFit/>
          </a:bodyPr>
          <a:lstStyle/>
          <a:p>
            <a:r>
              <a:rPr lang="es-BO" sz="1600">
                <a:latin typeface="URWPalladioL-Roma"/>
              </a:rPr>
              <a:t>Relación ideal entre el número de marcos</a:t>
            </a:r>
          </a:p>
          <a:p>
            <a:r>
              <a:rPr lang="es-BO" sz="1600">
                <a:latin typeface="URWPalladioL-Roma"/>
              </a:rPr>
              <a:t> y fallos de página.</a:t>
            </a:r>
            <a:endParaRPr lang="es-AR" sz="1600"/>
          </a:p>
        </p:txBody>
      </p:sp>
      <p:sp>
        <p:nvSpPr>
          <p:cNvPr id="9" name="Rectángulo 8">
            <a:extLst>
              <a:ext uri="{FF2B5EF4-FFF2-40B4-BE49-F238E27FC236}">
                <a16:creationId xmlns:a16="http://schemas.microsoft.com/office/drawing/2014/main" id="{CE07DC73-8A9D-4FDB-917E-B6D10F0B626B}"/>
              </a:ext>
            </a:extLst>
          </p:cNvPr>
          <p:cNvSpPr/>
          <p:nvPr/>
        </p:nvSpPr>
        <p:spPr>
          <a:xfrm>
            <a:off x="6782540" y="6144549"/>
            <a:ext cx="6096000" cy="584775"/>
          </a:xfrm>
          <a:prstGeom prst="rect">
            <a:avLst/>
          </a:prstGeom>
        </p:spPr>
        <p:txBody>
          <a:bodyPr>
            <a:spAutoFit/>
          </a:bodyPr>
          <a:lstStyle/>
          <a:p>
            <a:r>
              <a:rPr lang="es-BO" sz="1600">
                <a:latin typeface="URWPalladioL-Roma"/>
              </a:rPr>
              <a:t>Comportamiento del algoritmo *fifo* exhibiendo la</a:t>
            </a:r>
          </a:p>
          <a:p>
            <a:r>
              <a:rPr lang="es-BO" sz="1600">
                <a:latin typeface="URWPalladioL-Roma"/>
              </a:rPr>
              <a:t> anomalía de </a:t>
            </a:r>
            <a:r>
              <a:rPr lang="es-BO" sz="1600" err="1">
                <a:latin typeface="URWPalladioL-Roma"/>
              </a:rPr>
              <a:t>Belady</a:t>
            </a:r>
            <a:r>
              <a:rPr lang="es-BO" sz="1600">
                <a:latin typeface="URWPalladioL-Roma"/>
              </a:rPr>
              <a:t> al pasar de tres a cuatro marcos.</a:t>
            </a:r>
            <a:endParaRPr lang="es-AR" sz="1600"/>
          </a:p>
        </p:txBody>
      </p:sp>
    </p:spTree>
    <p:extLst>
      <p:ext uri="{BB962C8B-B14F-4D97-AF65-F5344CB8AC3E}">
        <p14:creationId xmlns:p14="http://schemas.microsoft.com/office/powerpoint/2010/main" val="3030836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Reemplazo de páginas . Algoritmos </a:t>
            </a:r>
          </a:p>
        </p:txBody>
      </p:sp>
      <p:sp>
        <p:nvSpPr>
          <p:cNvPr id="5" name="CuadroTexto 4">
            <a:extLst>
              <a:ext uri="{FF2B5EF4-FFF2-40B4-BE49-F238E27FC236}">
                <a16:creationId xmlns:a16="http://schemas.microsoft.com/office/drawing/2014/main" id="{F86732AD-EA03-49A6-89C6-086056D1B065}"/>
              </a:ext>
            </a:extLst>
          </p:cNvPr>
          <p:cNvSpPr txBox="1"/>
          <p:nvPr/>
        </p:nvSpPr>
        <p:spPr>
          <a:xfrm>
            <a:off x="914400" y="766128"/>
            <a:ext cx="10363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b="1"/>
              <a:t>Primero en entrar, primero en salir - FIFO  </a:t>
            </a:r>
          </a:p>
        </p:txBody>
      </p:sp>
      <p:sp>
        <p:nvSpPr>
          <p:cNvPr id="4" name="Rectángulo 3">
            <a:extLst>
              <a:ext uri="{FF2B5EF4-FFF2-40B4-BE49-F238E27FC236}">
                <a16:creationId xmlns:a16="http://schemas.microsoft.com/office/drawing/2014/main" id="{E9675AEB-D2F4-4D4B-A2FC-ED2ABF2BE705}"/>
              </a:ext>
            </a:extLst>
          </p:cNvPr>
          <p:cNvSpPr/>
          <p:nvPr/>
        </p:nvSpPr>
        <p:spPr>
          <a:xfrm>
            <a:off x="942062" y="1467899"/>
            <a:ext cx="8987076" cy="369332"/>
          </a:xfrm>
          <a:prstGeom prst="rect">
            <a:avLst/>
          </a:prstGeom>
        </p:spPr>
        <p:txBody>
          <a:bodyPr wrap="none">
            <a:spAutoFit/>
          </a:bodyPr>
          <a:lstStyle/>
          <a:p>
            <a:r>
              <a:rPr lang="es-AR">
                <a:latin typeface="URWPalladioL-Roma"/>
              </a:rPr>
              <a:t>Ejemplo:   3 </a:t>
            </a:r>
            <a:r>
              <a:rPr lang="es-AR" err="1">
                <a:latin typeface="URWPalladioL-Roma"/>
              </a:rPr>
              <a:t>frames</a:t>
            </a:r>
            <a:r>
              <a:rPr lang="es-AR">
                <a:latin typeface="URWPalladioL-Roma"/>
              </a:rPr>
              <a:t> y la cadena de referencia:  7, 0, 1, 2, 0, 3, 0, 4, 2, 3, 0, 3, 2, 1, 2, 0, 1, 7, 0, 1</a:t>
            </a:r>
            <a:endParaRPr lang="es-AR"/>
          </a:p>
        </p:txBody>
      </p:sp>
      <p:sp>
        <p:nvSpPr>
          <p:cNvPr id="8" name="Rectángulo 7">
            <a:extLst>
              <a:ext uri="{FF2B5EF4-FFF2-40B4-BE49-F238E27FC236}">
                <a16:creationId xmlns:a16="http://schemas.microsoft.com/office/drawing/2014/main" id="{02D7F528-0AA7-4C09-AF5B-243B52D915F2}"/>
              </a:ext>
            </a:extLst>
          </p:cNvPr>
          <p:cNvSpPr/>
          <p:nvPr/>
        </p:nvSpPr>
        <p:spPr>
          <a:xfrm>
            <a:off x="845700" y="2499261"/>
            <a:ext cx="3381439" cy="830997"/>
          </a:xfrm>
          <a:prstGeom prst="rect">
            <a:avLst/>
          </a:prstGeom>
        </p:spPr>
        <p:txBody>
          <a:bodyPr wrap="none">
            <a:spAutoFit/>
          </a:bodyPr>
          <a:lstStyle/>
          <a:p>
            <a:pPr marL="285750" indent="-285750">
              <a:buFont typeface="Arial" panose="020B0604020202020204" pitchFamily="34" charset="0"/>
              <a:buChar char="•"/>
            </a:pPr>
            <a:r>
              <a:rPr lang="es-BO" sz="1600">
                <a:latin typeface="URWPalladioL-Roma"/>
              </a:rPr>
              <a:t>Simple</a:t>
            </a:r>
            <a:endParaRPr lang="es-AR" sz="1600">
              <a:latin typeface="URWPalladioL-Roma"/>
            </a:endParaRPr>
          </a:p>
          <a:p>
            <a:pPr marL="285750" indent="-285750">
              <a:buFont typeface="Arial" panose="020B0604020202020204" pitchFamily="34" charset="0"/>
              <a:buChar char="•"/>
            </a:pPr>
            <a:r>
              <a:rPr lang="es-AR" sz="1600">
                <a:latin typeface="URWPalladioL-Roma"/>
              </a:rPr>
              <a:t>Vulnerable a la anomalía de </a:t>
            </a:r>
            <a:r>
              <a:rPr lang="es-AR" sz="1600" err="1">
                <a:latin typeface="URWPalladioL-Roma"/>
              </a:rPr>
              <a:t>Belady</a:t>
            </a:r>
            <a:endParaRPr lang="es-AR" sz="1600">
              <a:latin typeface="URWPalladioL-Roma"/>
            </a:endParaRPr>
          </a:p>
          <a:p>
            <a:pPr marL="285750" indent="-285750">
              <a:buFont typeface="Arial" panose="020B0604020202020204" pitchFamily="34" charset="0"/>
              <a:buChar char="•"/>
            </a:pPr>
            <a:endParaRPr lang="es-BO" sz="1600">
              <a:latin typeface="URWPalladioL-Roma"/>
            </a:endParaRPr>
          </a:p>
        </p:txBody>
      </p:sp>
      <p:pic>
        <p:nvPicPr>
          <p:cNvPr id="10" name="Imagen 9">
            <a:extLst>
              <a:ext uri="{FF2B5EF4-FFF2-40B4-BE49-F238E27FC236}">
                <a16:creationId xmlns:a16="http://schemas.microsoft.com/office/drawing/2014/main" id="{E13E30E0-5CF9-414B-B41D-7E6C2E3DC26F}"/>
              </a:ext>
            </a:extLst>
          </p:cNvPr>
          <p:cNvPicPr>
            <a:picLocks noChangeAspect="1"/>
          </p:cNvPicPr>
          <p:nvPr/>
        </p:nvPicPr>
        <p:blipFill>
          <a:blip r:embed="rId2"/>
          <a:stretch>
            <a:fillRect/>
          </a:stretch>
        </p:blipFill>
        <p:spPr>
          <a:xfrm>
            <a:off x="5435600" y="1952306"/>
            <a:ext cx="6096001" cy="3666885"/>
          </a:xfrm>
          <a:prstGeom prst="rect">
            <a:avLst/>
          </a:prstGeom>
        </p:spPr>
      </p:pic>
    </p:spTree>
    <p:extLst>
      <p:ext uri="{BB962C8B-B14F-4D97-AF65-F5344CB8AC3E}">
        <p14:creationId xmlns:p14="http://schemas.microsoft.com/office/powerpoint/2010/main" val="1282923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Reemplazo de páginas . Algoritmos </a:t>
            </a:r>
          </a:p>
        </p:txBody>
      </p:sp>
      <p:sp>
        <p:nvSpPr>
          <p:cNvPr id="5" name="CuadroTexto 4">
            <a:extLst>
              <a:ext uri="{FF2B5EF4-FFF2-40B4-BE49-F238E27FC236}">
                <a16:creationId xmlns:a16="http://schemas.microsoft.com/office/drawing/2014/main" id="{F86732AD-EA03-49A6-89C6-086056D1B065}"/>
              </a:ext>
            </a:extLst>
          </p:cNvPr>
          <p:cNvSpPr txBox="1"/>
          <p:nvPr/>
        </p:nvSpPr>
        <p:spPr>
          <a:xfrm>
            <a:off x="914400" y="766128"/>
            <a:ext cx="103632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b="1"/>
              <a:t>Reemplazo de páginas óptimo (OPT, MIN)</a:t>
            </a:r>
            <a:endParaRPr lang="es-AR"/>
          </a:p>
        </p:txBody>
      </p:sp>
      <p:sp>
        <p:nvSpPr>
          <p:cNvPr id="4" name="Rectángulo 3">
            <a:extLst>
              <a:ext uri="{FF2B5EF4-FFF2-40B4-BE49-F238E27FC236}">
                <a16:creationId xmlns:a16="http://schemas.microsoft.com/office/drawing/2014/main" id="{E9675AEB-D2F4-4D4B-A2FC-ED2ABF2BE705}"/>
              </a:ext>
            </a:extLst>
          </p:cNvPr>
          <p:cNvSpPr/>
          <p:nvPr/>
        </p:nvSpPr>
        <p:spPr>
          <a:xfrm>
            <a:off x="942062" y="1467899"/>
            <a:ext cx="8987076" cy="369332"/>
          </a:xfrm>
          <a:prstGeom prst="rect">
            <a:avLst/>
          </a:prstGeom>
        </p:spPr>
        <p:txBody>
          <a:bodyPr wrap="none">
            <a:spAutoFit/>
          </a:bodyPr>
          <a:lstStyle/>
          <a:p>
            <a:r>
              <a:rPr lang="es-AR">
                <a:latin typeface="URWPalladioL-Roma"/>
              </a:rPr>
              <a:t>Ejemplo:   3 </a:t>
            </a:r>
            <a:r>
              <a:rPr lang="es-AR" err="1">
                <a:latin typeface="URWPalladioL-Roma"/>
              </a:rPr>
              <a:t>frames</a:t>
            </a:r>
            <a:r>
              <a:rPr lang="es-AR">
                <a:latin typeface="URWPalladioL-Roma"/>
              </a:rPr>
              <a:t> y la cadena de referencia:  7, 0, 1, 2, 0, 3, 0, 4, 2, 3, 0, 3, 2, 1, 2, 0, 1, 7, 0, 1</a:t>
            </a:r>
            <a:endParaRPr lang="es-AR"/>
          </a:p>
        </p:txBody>
      </p:sp>
      <p:sp>
        <p:nvSpPr>
          <p:cNvPr id="8" name="Rectángulo 7">
            <a:extLst>
              <a:ext uri="{FF2B5EF4-FFF2-40B4-BE49-F238E27FC236}">
                <a16:creationId xmlns:a16="http://schemas.microsoft.com/office/drawing/2014/main" id="{02D7F528-0AA7-4C09-AF5B-243B52D915F2}"/>
              </a:ext>
            </a:extLst>
          </p:cNvPr>
          <p:cNvSpPr/>
          <p:nvPr/>
        </p:nvSpPr>
        <p:spPr>
          <a:xfrm>
            <a:off x="783556" y="2370035"/>
            <a:ext cx="5765104" cy="830997"/>
          </a:xfrm>
          <a:prstGeom prst="rect">
            <a:avLst/>
          </a:prstGeom>
        </p:spPr>
        <p:txBody>
          <a:bodyPr wrap="none">
            <a:spAutoFit/>
          </a:bodyPr>
          <a:lstStyle/>
          <a:p>
            <a:pPr marL="285750" indent="-285750">
              <a:buFont typeface="Arial" panose="020B0604020202020204" pitchFamily="34" charset="0"/>
              <a:buChar char="•"/>
            </a:pPr>
            <a:r>
              <a:rPr lang="es-BO" sz="1600">
                <a:latin typeface="URWPalladioL-Roma"/>
              </a:rPr>
              <a:t>Requiere conocer la cadena de referencias a priori (futurismo!!)</a:t>
            </a:r>
            <a:endParaRPr lang="es-AR" sz="1600">
              <a:latin typeface="URWPalladioL-Roma"/>
            </a:endParaRPr>
          </a:p>
          <a:p>
            <a:pPr marL="285750" indent="-285750">
              <a:buFont typeface="Arial" panose="020B0604020202020204" pitchFamily="34" charset="0"/>
              <a:buChar char="•"/>
            </a:pPr>
            <a:r>
              <a:rPr lang="es-AR" sz="1600">
                <a:latin typeface="URWPalladioL-Roma"/>
              </a:rPr>
              <a:t>Solo sirve para comparación con respecto a otros algoritmos</a:t>
            </a:r>
          </a:p>
          <a:p>
            <a:pPr marL="285750" indent="-285750">
              <a:buFont typeface="Arial" panose="020B0604020202020204" pitchFamily="34" charset="0"/>
              <a:buChar char="•"/>
            </a:pPr>
            <a:endParaRPr lang="es-BO" sz="1600">
              <a:latin typeface="URWPalladioL-Roma"/>
            </a:endParaRPr>
          </a:p>
        </p:txBody>
      </p:sp>
      <p:pic>
        <p:nvPicPr>
          <p:cNvPr id="3" name="Imagen 2">
            <a:extLst>
              <a:ext uri="{FF2B5EF4-FFF2-40B4-BE49-F238E27FC236}">
                <a16:creationId xmlns:a16="http://schemas.microsoft.com/office/drawing/2014/main" id="{04DDA711-E38A-4272-AA3E-BE47945B9132}"/>
              </a:ext>
            </a:extLst>
          </p:cNvPr>
          <p:cNvPicPr>
            <a:picLocks noChangeAspect="1"/>
          </p:cNvPicPr>
          <p:nvPr/>
        </p:nvPicPr>
        <p:blipFill>
          <a:blip r:embed="rId2"/>
          <a:stretch>
            <a:fillRect/>
          </a:stretch>
        </p:blipFill>
        <p:spPr>
          <a:xfrm>
            <a:off x="5435600" y="2955253"/>
            <a:ext cx="6377785" cy="3699371"/>
          </a:xfrm>
          <a:prstGeom prst="rect">
            <a:avLst/>
          </a:prstGeom>
        </p:spPr>
      </p:pic>
    </p:spTree>
    <p:extLst>
      <p:ext uri="{BB962C8B-B14F-4D97-AF65-F5344CB8AC3E}">
        <p14:creationId xmlns:p14="http://schemas.microsoft.com/office/powerpoint/2010/main" val="21307860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ángulo 13">
            <a:extLst>
              <a:ext uri="{FF2B5EF4-FFF2-40B4-BE49-F238E27FC236}">
                <a16:creationId xmlns:a16="http://schemas.microsoft.com/office/drawing/2014/main" id="{53E239CF-17C3-4AE7-A6FF-610DD37908FE}"/>
              </a:ext>
            </a:extLst>
          </p:cNvPr>
          <p:cNvSpPr/>
          <p:nvPr/>
        </p:nvSpPr>
        <p:spPr>
          <a:xfrm>
            <a:off x="762000" y="766128"/>
            <a:ext cx="11039475" cy="403447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293209" y="180501"/>
            <a:ext cx="10515600" cy="705803"/>
          </a:xfrm>
        </p:spPr>
        <p:txBody>
          <a:bodyPr/>
          <a:lstStyle/>
          <a:p>
            <a:r>
              <a:rPr lang="es-AR">
                <a:cs typeface="Calibri Light"/>
              </a:rPr>
              <a:t>Reemplazo de páginas . Algoritmos </a:t>
            </a:r>
          </a:p>
        </p:txBody>
      </p:sp>
      <p:sp>
        <p:nvSpPr>
          <p:cNvPr id="5" name="CuadroTexto 4">
            <a:extLst>
              <a:ext uri="{FF2B5EF4-FFF2-40B4-BE49-F238E27FC236}">
                <a16:creationId xmlns:a16="http://schemas.microsoft.com/office/drawing/2014/main" id="{F86732AD-EA03-49A6-89C6-086056D1B065}"/>
              </a:ext>
            </a:extLst>
          </p:cNvPr>
          <p:cNvSpPr txBox="1"/>
          <p:nvPr/>
        </p:nvSpPr>
        <p:spPr>
          <a:xfrm>
            <a:off x="914400" y="766128"/>
            <a:ext cx="10363200" cy="369332"/>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b="1"/>
              <a:t>Menos recientemente utilizado (LRU)</a:t>
            </a:r>
            <a:endParaRPr lang="es-AR"/>
          </a:p>
        </p:txBody>
      </p:sp>
      <p:sp>
        <p:nvSpPr>
          <p:cNvPr id="4" name="Rectángulo 3">
            <a:extLst>
              <a:ext uri="{FF2B5EF4-FFF2-40B4-BE49-F238E27FC236}">
                <a16:creationId xmlns:a16="http://schemas.microsoft.com/office/drawing/2014/main" id="{E9675AEB-D2F4-4D4B-A2FC-ED2ABF2BE705}"/>
              </a:ext>
            </a:extLst>
          </p:cNvPr>
          <p:cNvSpPr/>
          <p:nvPr/>
        </p:nvSpPr>
        <p:spPr>
          <a:xfrm>
            <a:off x="942062" y="1203203"/>
            <a:ext cx="8987076" cy="369332"/>
          </a:xfrm>
          <a:prstGeom prst="rect">
            <a:avLst/>
          </a:prstGeom>
        </p:spPr>
        <p:txBody>
          <a:bodyPr wrap="none">
            <a:spAutoFit/>
          </a:bodyPr>
          <a:lstStyle/>
          <a:p>
            <a:r>
              <a:rPr lang="es-AR">
                <a:latin typeface="URWPalladioL-Roma"/>
              </a:rPr>
              <a:t>Ejemplo:   3 </a:t>
            </a:r>
            <a:r>
              <a:rPr lang="es-AR" err="1">
                <a:latin typeface="URWPalladioL-Roma"/>
              </a:rPr>
              <a:t>frames</a:t>
            </a:r>
            <a:r>
              <a:rPr lang="es-AR">
                <a:latin typeface="URWPalladioL-Roma"/>
              </a:rPr>
              <a:t> y la cadena de referencia:  7, 0, 1, 2, 0, 3, 0, 4, 2, 3, 0, 3, 2, 1, 2, 0, 1, 7, 0, 1</a:t>
            </a:r>
            <a:endParaRPr lang="es-AR"/>
          </a:p>
        </p:txBody>
      </p:sp>
      <p:sp>
        <p:nvSpPr>
          <p:cNvPr id="8" name="Rectángulo 7">
            <a:extLst>
              <a:ext uri="{FF2B5EF4-FFF2-40B4-BE49-F238E27FC236}">
                <a16:creationId xmlns:a16="http://schemas.microsoft.com/office/drawing/2014/main" id="{02D7F528-0AA7-4C09-AF5B-243B52D915F2}"/>
              </a:ext>
            </a:extLst>
          </p:cNvPr>
          <p:cNvSpPr/>
          <p:nvPr/>
        </p:nvSpPr>
        <p:spPr>
          <a:xfrm>
            <a:off x="730289" y="1640278"/>
            <a:ext cx="4534168" cy="2831544"/>
          </a:xfrm>
          <a:prstGeom prst="rect">
            <a:avLst/>
          </a:prstGeom>
        </p:spPr>
        <p:txBody>
          <a:bodyPr wrap="square">
            <a:spAutoFit/>
          </a:bodyPr>
          <a:lstStyle/>
          <a:p>
            <a:pPr marL="285750" indent="-285750">
              <a:buFont typeface="Arial" panose="020B0604020202020204" pitchFamily="34" charset="0"/>
              <a:buChar char="•"/>
            </a:pPr>
            <a:r>
              <a:rPr lang="es-BO"/>
              <a:t>Busca acercarse a OPT prediciendo cuándo será la próxima vez en que se emplee cada una de las páginas que tiene en memoria basado en la historia reciente de su ejecución</a:t>
            </a:r>
            <a:endParaRPr lang="es-AR" sz="1600">
              <a:latin typeface="URWPalladioL-Roma"/>
            </a:endParaRPr>
          </a:p>
          <a:p>
            <a:pPr marL="285750" indent="-285750">
              <a:buFont typeface="Arial" panose="020B0604020202020204" pitchFamily="34" charset="0"/>
              <a:buChar char="•"/>
            </a:pPr>
            <a:r>
              <a:rPr lang="es-AR"/>
              <a:t>Elige la página que no ha sido empleada desde hace más tiempo</a:t>
            </a:r>
          </a:p>
          <a:p>
            <a:pPr marL="285750" indent="-285750">
              <a:buFont typeface="Arial" panose="020B0604020202020204" pitchFamily="34" charset="0"/>
              <a:buChar char="•"/>
            </a:pPr>
            <a:r>
              <a:rPr lang="es-AR"/>
              <a:t>Por su complejidad, requiere soporte de HW</a:t>
            </a:r>
          </a:p>
          <a:p>
            <a:pPr marL="285750" indent="-285750">
              <a:buFont typeface="Arial" panose="020B0604020202020204" pitchFamily="34" charset="0"/>
              <a:buChar char="•"/>
            </a:pPr>
            <a:endParaRPr lang="es-BO" sz="1600">
              <a:latin typeface="URWPalladioL-Roma"/>
            </a:endParaRPr>
          </a:p>
        </p:txBody>
      </p:sp>
      <p:pic>
        <p:nvPicPr>
          <p:cNvPr id="6" name="Imagen 5">
            <a:extLst>
              <a:ext uri="{FF2B5EF4-FFF2-40B4-BE49-F238E27FC236}">
                <a16:creationId xmlns:a16="http://schemas.microsoft.com/office/drawing/2014/main" id="{588046AC-2299-4FB8-BADB-844483AA9128}"/>
              </a:ext>
            </a:extLst>
          </p:cNvPr>
          <p:cNvPicPr>
            <a:picLocks noChangeAspect="1"/>
          </p:cNvPicPr>
          <p:nvPr/>
        </p:nvPicPr>
        <p:blipFill>
          <a:blip r:embed="rId2"/>
          <a:stretch>
            <a:fillRect/>
          </a:stretch>
        </p:blipFill>
        <p:spPr>
          <a:xfrm>
            <a:off x="5631402" y="1572536"/>
            <a:ext cx="5350923" cy="3103750"/>
          </a:xfrm>
          <a:prstGeom prst="rect">
            <a:avLst/>
          </a:prstGeom>
        </p:spPr>
      </p:pic>
      <p:sp>
        <p:nvSpPr>
          <p:cNvPr id="9" name="Rectángulo 8">
            <a:extLst>
              <a:ext uri="{FF2B5EF4-FFF2-40B4-BE49-F238E27FC236}">
                <a16:creationId xmlns:a16="http://schemas.microsoft.com/office/drawing/2014/main" id="{CF6570AA-CA5F-476E-9B26-8724A7617EB5}"/>
              </a:ext>
            </a:extLst>
          </p:cNvPr>
          <p:cNvSpPr/>
          <p:nvPr/>
        </p:nvSpPr>
        <p:spPr>
          <a:xfrm>
            <a:off x="730289" y="4674017"/>
            <a:ext cx="4534168" cy="2123658"/>
          </a:xfrm>
          <a:prstGeom prst="rect">
            <a:avLst/>
          </a:prstGeom>
          <a:solidFill>
            <a:schemeClr val="accent2">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s-BO" b="1"/>
              <a:t>Más frecuentemente utilizada (MFU)/Menos frecuentemente utilizada (LFU)</a:t>
            </a:r>
          </a:p>
          <a:p>
            <a:pPr marL="742950" lvl="1" indent="-285750">
              <a:buFont typeface="Arial" panose="020B0604020202020204" pitchFamily="34" charset="0"/>
              <a:buChar char="•"/>
            </a:pPr>
            <a:r>
              <a:rPr lang="es-BO" sz="1600">
                <a:latin typeface="URWPalladioL-Roma"/>
              </a:rPr>
              <a:t>Se implementa como LRU pero en lugar de registrar tiempo se registran las invocaciones</a:t>
            </a:r>
          </a:p>
          <a:p>
            <a:pPr marL="742950" lvl="1" indent="-285750">
              <a:buFont typeface="Arial" panose="020B0604020202020204" pitchFamily="34" charset="0"/>
              <a:buChar char="•"/>
            </a:pPr>
            <a:r>
              <a:rPr lang="es-BO" sz="1600">
                <a:latin typeface="URWPalladioL-Roma"/>
              </a:rPr>
              <a:t>Costoso de implementar</a:t>
            </a:r>
          </a:p>
          <a:p>
            <a:pPr marL="742950" lvl="1" indent="-285750">
              <a:buFont typeface="Arial" panose="020B0604020202020204" pitchFamily="34" charset="0"/>
              <a:buChar char="•"/>
            </a:pPr>
            <a:r>
              <a:rPr lang="es-BO" sz="1600">
                <a:latin typeface="URWPalladioL-Roma"/>
              </a:rPr>
              <a:t>Bajo rendimiento</a:t>
            </a:r>
          </a:p>
          <a:p>
            <a:endParaRPr lang="es-BO" sz="1600">
              <a:latin typeface="URWPalladioL-Roma"/>
            </a:endParaRPr>
          </a:p>
        </p:txBody>
      </p:sp>
    </p:spTree>
    <p:extLst>
      <p:ext uri="{BB962C8B-B14F-4D97-AF65-F5344CB8AC3E}">
        <p14:creationId xmlns:p14="http://schemas.microsoft.com/office/powerpoint/2010/main" val="7700217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Reemplazo de páginas . Algoritmos </a:t>
            </a:r>
          </a:p>
        </p:txBody>
      </p:sp>
      <p:sp>
        <p:nvSpPr>
          <p:cNvPr id="5" name="CuadroTexto 4">
            <a:extLst>
              <a:ext uri="{FF2B5EF4-FFF2-40B4-BE49-F238E27FC236}">
                <a16:creationId xmlns:a16="http://schemas.microsoft.com/office/drawing/2014/main" id="{F86732AD-EA03-49A6-89C6-086056D1B065}"/>
              </a:ext>
            </a:extLst>
          </p:cNvPr>
          <p:cNvSpPr txBox="1"/>
          <p:nvPr/>
        </p:nvSpPr>
        <p:spPr>
          <a:xfrm>
            <a:off x="291237" y="719744"/>
            <a:ext cx="241472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b="1"/>
              <a:t>Aproximaciones a LRU</a:t>
            </a:r>
            <a:endParaRPr lang="es-AR"/>
          </a:p>
        </p:txBody>
      </p:sp>
      <p:sp>
        <p:nvSpPr>
          <p:cNvPr id="7" name="Rectángulo 6">
            <a:extLst>
              <a:ext uri="{FF2B5EF4-FFF2-40B4-BE49-F238E27FC236}">
                <a16:creationId xmlns:a16="http://schemas.microsoft.com/office/drawing/2014/main" id="{16FA4F02-AB18-4D06-9B42-147391197837}"/>
              </a:ext>
            </a:extLst>
          </p:cNvPr>
          <p:cNvSpPr/>
          <p:nvPr/>
        </p:nvSpPr>
        <p:spPr>
          <a:xfrm>
            <a:off x="279203" y="1233081"/>
            <a:ext cx="5500159" cy="2585323"/>
          </a:xfrm>
          <a:prstGeom prst="rect">
            <a:avLst/>
          </a:prstGeom>
          <a:solidFill>
            <a:schemeClr val="tx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s-BO" b="1"/>
              <a:t>Bit de referencia</a:t>
            </a:r>
          </a:p>
          <a:p>
            <a:pPr marL="742950" lvl="1" indent="-285750">
              <a:buFont typeface="Arial" panose="020B0604020202020204" pitchFamily="34" charset="0"/>
              <a:buChar char="•"/>
            </a:pPr>
            <a:r>
              <a:rPr lang="es-BO" sz="1600">
                <a:latin typeface="URWPalladioL-Roma"/>
              </a:rPr>
              <a:t>La tabla de páginas tiene un bit adicional “referencia de acceso”</a:t>
            </a:r>
          </a:p>
          <a:p>
            <a:pPr marL="742950" lvl="1" indent="-285750">
              <a:buFont typeface="Arial" panose="020B0604020202020204" pitchFamily="34" charset="0"/>
              <a:buChar char="•"/>
            </a:pPr>
            <a:r>
              <a:rPr lang="es-BO" sz="1600">
                <a:latin typeface="URWPalladioL-Roma"/>
              </a:rPr>
              <a:t>Cuando inicia la ejecución el bit de “referencia” está apagado</a:t>
            </a:r>
          </a:p>
          <a:p>
            <a:pPr marL="742950" lvl="1" indent="-285750">
              <a:buFont typeface="Arial" panose="020B0604020202020204" pitchFamily="34" charset="0"/>
              <a:buChar char="•"/>
            </a:pPr>
            <a:r>
              <a:rPr lang="es-BO" sz="1600">
                <a:latin typeface="URWPalladioL-Roma"/>
              </a:rPr>
              <a:t>Cada vez que se referencia el </a:t>
            </a:r>
            <a:r>
              <a:rPr lang="es-BO" sz="1600" err="1">
                <a:latin typeface="URWPalladioL-Roma"/>
              </a:rPr>
              <a:t>frame</a:t>
            </a:r>
            <a:r>
              <a:rPr lang="es-BO" sz="1600">
                <a:latin typeface="URWPalladioL-Roma"/>
              </a:rPr>
              <a:t>, el bit se enciende</a:t>
            </a:r>
          </a:p>
          <a:p>
            <a:pPr marL="742950" lvl="1" indent="-285750">
              <a:buFont typeface="Arial" panose="020B0604020202020204" pitchFamily="34" charset="0"/>
              <a:buChar char="•"/>
            </a:pPr>
            <a:r>
              <a:rPr lang="es-BO" sz="1600">
                <a:latin typeface="URWPalladioL-Roma"/>
              </a:rPr>
              <a:t>Periódicamente el SO resetea el bit de referencia.</a:t>
            </a:r>
          </a:p>
          <a:p>
            <a:pPr marL="742950" lvl="1" indent="-285750">
              <a:buFont typeface="Arial" panose="020B0604020202020204" pitchFamily="34" charset="0"/>
              <a:buChar char="•"/>
            </a:pPr>
            <a:r>
              <a:rPr lang="es-BO" sz="1600">
                <a:latin typeface="URWPalladioL-Roma"/>
              </a:rPr>
              <a:t>Ante un fallo, se aplica FIFO entre los que tengan el bit de referencia apagado </a:t>
            </a:r>
          </a:p>
          <a:p>
            <a:endParaRPr lang="es-BO" sz="1600">
              <a:latin typeface="URWPalladioL-Roma"/>
            </a:endParaRPr>
          </a:p>
        </p:txBody>
      </p:sp>
      <p:sp>
        <p:nvSpPr>
          <p:cNvPr id="9" name="Rectángulo 8">
            <a:extLst>
              <a:ext uri="{FF2B5EF4-FFF2-40B4-BE49-F238E27FC236}">
                <a16:creationId xmlns:a16="http://schemas.microsoft.com/office/drawing/2014/main" id="{9A9026B2-A882-4609-B783-91BA27B17D6D}"/>
              </a:ext>
            </a:extLst>
          </p:cNvPr>
          <p:cNvSpPr/>
          <p:nvPr/>
        </p:nvSpPr>
        <p:spPr>
          <a:xfrm>
            <a:off x="762198" y="3649331"/>
            <a:ext cx="4534168" cy="2339102"/>
          </a:xfrm>
          <a:prstGeom prst="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s-AR" b="1"/>
              <a:t>Columna de referencia</a:t>
            </a:r>
            <a:endParaRPr lang="es-BO" b="1"/>
          </a:p>
          <a:p>
            <a:pPr marL="742950" lvl="1" indent="-285750">
              <a:buFont typeface="Arial" panose="020B0604020202020204" pitchFamily="34" charset="0"/>
              <a:buChar char="•"/>
            </a:pPr>
            <a:r>
              <a:rPr lang="es-BO" sz="1600">
                <a:latin typeface="URWPalladioL-Roma"/>
              </a:rPr>
              <a:t>Similar a BIT de referencia, pero usando una “columna de bits” (ejemplo 4b)</a:t>
            </a:r>
          </a:p>
          <a:p>
            <a:pPr marL="742950" lvl="1" indent="-285750">
              <a:buFont typeface="Arial" panose="020B0604020202020204" pitchFamily="34" charset="0"/>
              <a:buChar char="•"/>
            </a:pPr>
            <a:r>
              <a:rPr lang="es-BO" sz="1600">
                <a:latin typeface="URWPalladioL-Roma"/>
              </a:rPr>
              <a:t>Cuando ejecuta el SO el RESET,  hace un </a:t>
            </a:r>
            <a:r>
              <a:rPr lang="es-BO" sz="1600" i="1" err="1">
                <a:latin typeface="URWPalladioL-Roma"/>
              </a:rPr>
              <a:t>right</a:t>
            </a:r>
            <a:r>
              <a:rPr lang="es-BO" sz="1600" i="1">
                <a:latin typeface="URWPalladioL-Roma"/>
              </a:rPr>
              <a:t> shift</a:t>
            </a:r>
            <a:r>
              <a:rPr lang="es-BO" sz="1600">
                <a:latin typeface="URWPalladioL-Roma"/>
              </a:rPr>
              <a:t> del valor a la siguiente posición y se descarta el bit menos significativo</a:t>
            </a:r>
          </a:p>
          <a:p>
            <a:pPr marL="742950" lvl="1" indent="-285750">
              <a:buFont typeface="Arial" panose="020B0604020202020204" pitchFamily="34" charset="0"/>
              <a:buChar char="•"/>
            </a:pPr>
            <a:r>
              <a:rPr lang="es-BO" sz="1600">
                <a:latin typeface="URWPalladioL-Roma"/>
              </a:rPr>
              <a:t>Ante un fallo, se aplica FIFO entre los que tengan el valor de la columna mas bajo</a:t>
            </a:r>
          </a:p>
          <a:p>
            <a:endParaRPr lang="es-BO" sz="1600">
              <a:latin typeface="URWPalladioL-Roma"/>
            </a:endParaRPr>
          </a:p>
        </p:txBody>
      </p:sp>
      <p:sp>
        <p:nvSpPr>
          <p:cNvPr id="10" name="Rectángulo 9">
            <a:extLst>
              <a:ext uri="{FF2B5EF4-FFF2-40B4-BE49-F238E27FC236}">
                <a16:creationId xmlns:a16="http://schemas.microsoft.com/office/drawing/2014/main" id="{FD06F8FC-28D5-4E38-A39C-51F0E5BCEE98}"/>
              </a:ext>
            </a:extLst>
          </p:cNvPr>
          <p:cNvSpPr/>
          <p:nvPr/>
        </p:nvSpPr>
        <p:spPr>
          <a:xfrm>
            <a:off x="5714717" y="766128"/>
            <a:ext cx="4534168" cy="2092881"/>
          </a:xfrm>
          <a:prstGeom prst="rect">
            <a:avLst/>
          </a:prstGeom>
          <a:solidFill>
            <a:schemeClr val="accent2">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s-AR" b="1"/>
              <a:t>Segunda oportunidad (o reloj)</a:t>
            </a:r>
            <a:endParaRPr lang="es-BO" b="1"/>
          </a:p>
          <a:p>
            <a:pPr marL="742950" lvl="1" indent="-285750">
              <a:buFont typeface="Arial" panose="020B0604020202020204" pitchFamily="34" charset="0"/>
              <a:buChar char="•"/>
            </a:pPr>
            <a:r>
              <a:rPr lang="es-BO" sz="1600">
                <a:latin typeface="URWPalladioL-Roma"/>
              </a:rPr>
              <a:t>Similar a BIT de referencia.</a:t>
            </a:r>
          </a:p>
          <a:p>
            <a:pPr marL="742950" lvl="1" indent="-285750">
              <a:buFont typeface="Arial" panose="020B0604020202020204" pitchFamily="34" charset="0"/>
              <a:buChar char="•"/>
            </a:pPr>
            <a:r>
              <a:rPr lang="es-BO" sz="1600">
                <a:latin typeface="URWPalladioL-Roma"/>
              </a:rPr>
              <a:t>Mantiene un Apagador del BIT de referencia.</a:t>
            </a:r>
          </a:p>
          <a:p>
            <a:pPr marL="742950" lvl="1" indent="-285750">
              <a:buFont typeface="Arial" panose="020B0604020202020204" pitchFamily="34" charset="0"/>
              <a:buChar char="•"/>
            </a:pPr>
            <a:r>
              <a:rPr lang="es-BO" sz="1600">
                <a:latin typeface="URWPalladioL-Roma"/>
              </a:rPr>
              <a:t>Ante un fallo, si el bit está apagado, es la víctima, sino, se enciende para darle una segunda oportunidad</a:t>
            </a:r>
          </a:p>
          <a:p>
            <a:endParaRPr lang="es-BO" sz="1600">
              <a:latin typeface="URWPalladioL-Roma"/>
            </a:endParaRPr>
          </a:p>
        </p:txBody>
      </p:sp>
      <p:sp>
        <p:nvSpPr>
          <p:cNvPr id="11" name="Rectángulo 10">
            <a:extLst>
              <a:ext uri="{FF2B5EF4-FFF2-40B4-BE49-F238E27FC236}">
                <a16:creationId xmlns:a16="http://schemas.microsoft.com/office/drawing/2014/main" id="{4F98275F-D584-4739-9F4C-C1F40B1CC69B}"/>
              </a:ext>
            </a:extLst>
          </p:cNvPr>
          <p:cNvSpPr/>
          <p:nvPr/>
        </p:nvSpPr>
        <p:spPr>
          <a:xfrm>
            <a:off x="5855728" y="3033778"/>
            <a:ext cx="6085644" cy="3570208"/>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r>
              <a:rPr lang="es-AR" b="1"/>
              <a:t>Segunda oportunidad mejorado</a:t>
            </a:r>
            <a:endParaRPr lang="es-BO" b="1"/>
          </a:p>
          <a:p>
            <a:pPr marL="742950" lvl="1" indent="-285750">
              <a:buFont typeface="Arial" panose="020B0604020202020204" pitchFamily="34" charset="0"/>
              <a:buChar char="•"/>
            </a:pPr>
            <a:r>
              <a:rPr lang="es-BO" sz="1600">
                <a:latin typeface="URWPalladioL-Roma"/>
              </a:rPr>
              <a:t>Similar a 2da oportunidad, pero implementa 2bits (referencia, modificación)</a:t>
            </a:r>
          </a:p>
          <a:p>
            <a:pPr marL="1200150" lvl="2" indent="-285750">
              <a:buFont typeface="Arial" panose="020B0604020202020204" pitchFamily="34" charset="0"/>
              <a:buChar char="•"/>
            </a:pPr>
            <a:r>
              <a:rPr lang="es-AR" sz="1600">
                <a:latin typeface="URWPalladioL-Roma"/>
              </a:rPr>
              <a:t>(0, 0) Candidato ideal para su reemplazo.</a:t>
            </a:r>
          </a:p>
          <a:p>
            <a:pPr marL="1200150" lvl="2" indent="-285750">
              <a:buFont typeface="Arial" panose="020B0604020202020204" pitchFamily="34" charset="0"/>
              <a:buChar char="•"/>
            </a:pPr>
            <a:r>
              <a:rPr lang="es-BO" sz="1600">
                <a:latin typeface="URWPalladioL-Roma"/>
              </a:rPr>
              <a:t>(0,1) No es tan buena opción, porque es necesario escribir la página a disco antes de reemplazarla, pero puede ser elegida.</a:t>
            </a:r>
          </a:p>
          <a:p>
            <a:pPr marL="1200150" lvl="2" indent="-285750">
              <a:buFont typeface="Arial" panose="020B0604020202020204" pitchFamily="34" charset="0"/>
              <a:buChar char="•"/>
            </a:pPr>
            <a:r>
              <a:rPr lang="es-BO" sz="1600">
                <a:latin typeface="URWPalladioL-Roma"/>
              </a:rPr>
              <a:t>(1,0) fue empleado recientemente, por lo que </a:t>
            </a:r>
            <a:r>
              <a:rPr lang="es-AR" sz="1600">
                <a:latin typeface="URWPalladioL-Roma"/>
              </a:rPr>
              <a:t>probablemente se vuelva a requerir pronto.</a:t>
            </a:r>
          </a:p>
          <a:p>
            <a:pPr marL="1200150" lvl="2" indent="-285750">
              <a:buFont typeface="Arial" panose="020B0604020202020204" pitchFamily="34" charset="0"/>
              <a:buChar char="•"/>
            </a:pPr>
            <a:r>
              <a:rPr lang="es-BO" sz="1600">
                <a:latin typeface="URWPalladioL-Roma"/>
              </a:rPr>
              <a:t>(1,1) sería necesario escribir la página a disco antes de reemplazar, hay que evitar reemplazarla.</a:t>
            </a:r>
          </a:p>
          <a:p>
            <a:pPr marL="742950" lvl="1" indent="-285750">
              <a:buFont typeface="Arial" panose="020B0604020202020204" pitchFamily="34" charset="0"/>
              <a:buChar char="•"/>
            </a:pPr>
            <a:r>
              <a:rPr lang="es-BO" sz="1600">
                <a:latin typeface="URWPalladioL-Roma"/>
              </a:rPr>
              <a:t>Ante un fallo, si el bit está apagado, es la víctima, sino, se enciende para darle una segunda oportunidad</a:t>
            </a:r>
          </a:p>
          <a:p>
            <a:endParaRPr lang="es-BO" sz="1600">
              <a:latin typeface="URWPalladioL-Roma"/>
            </a:endParaRPr>
          </a:p>
        </p:txBody>
      </p:sp>
    </p:spTree>
    <p:extLst>
      <p:ext uri="{BB962C8B-B14F-4D97-AF65-F5344CB8AC3E}">
        <p14:creationId xmlns:p14="http://schemas.microsoft.com/office/powerpoint/2010/main" val="159605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a:cs typeface="Calibri Light"/>
              </a:rPr>
              <a:t>Asignación de marcos</a:t>
            </a:r>
          </a:p>
        </p:txBody>
      </p:sp>
      <p:sp>
        <p:nvSpPr>
          <p:cNvPr id="9" name="CuadroTexto 8">
            <a:extLst>
              <a:ext uri="{FF2B5EF4-FFF2-40B4-BE49-F238E27FC236}">
                <a16:creationId xmlns:a16="http://schemas.microsoft.com/office/drawing/2014/main" id="{0F93E500-1841-4778-9700-4B7A25A09291}"/>
              </a:ext>
            </a:extLst>
          </p:cNvPr>
          <p:cNvSpPr txBox="1"/>
          <p:nvPr/>
        </p:nvSpPr>
        <p:spPr>
          <a:xfrm>
            <a:off x="388008" y="735375"/>
            <a:ext cx="9469757"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s-BO"/>
              <a:t>¿cómo se asignan los marcos existentes a los procesos del sistema?</a:t>
            </a:r>
          </a:p>
          <a:p>
            <a:pPr marL="285750" indent="-285750">
              <a:buFont typeface="Arial" panose="020B0604020202020204" pitchFamily="34" charset="0"/>
              <a:buChar char="•"/>
            </a:pPr>
            <a:r>
              <a:rPr lang="es-BO"/>
              <a:t>¿qué esquemas se pueden definir para que la asignación inicial (y, de ser posible, en el transcurso de la ejecución) sea adecuada?</a:t>
            </a:r>
          </a:p>
          <a:p>
            <a:pPr marL="285750" indent="-285750">
              <a:buFont typeface="Arial" panose="020B0604020202020204" pitchFamily="34" charset="0"/>
              <a:buChar char="•"/>
            </a:pPr>
            <a:r>
              <a:rPr lang="es-BO"/>
              <a:t>¿Cuál es el mínimo de </a:t>
            </a:r>
            <a:r>
              <a:rPr lang="es-BO" err="1"/>
              <a:t>frames</a:t>
            </a:r>
            <a:r>
              <a:rPr lang="es-BO"/>
              <a:t> que puede requerir un proceso?</a:t>
            </a:r>
            <a:endParaRPr lang="en-US"/>
          </a:p>
        </p:txBody>
      </p:sp>
      <p:sp>
        <p:nvSpPr>
          <p:cNvPr id="6" name="CuadroTexto 5">
            <a:extLst>
              <a:ext uri="{FF2B5EF4-FFF2-40B4-BE49-F238E27FC236}">
                <a16:creationId xmlns:a16="http://schemas.microsoft.com/office/drawing/2014/main" id="{B239D7C0-F3D7-4152-873A-F64831C9554D}"/>
              </a:ext>
            </a:extLst>
          </p:cNvPr>
          <p:cNvSpPr txBox="1"/>
          <p:nvPr/>
        </p:nvSpPr>
        <p:spPr>
          <a:xfrm>
            <a:off x="2015171" y="2010589"/>
            <a:ext cx="9469757"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Mínimo</a:t>
            </a:r>
            <a:r>
              <a:rPr lang="en-US"/>
              <a:t> de </a:t>
            </a:r>
            <a:r>
              <a:rPr lang="en-US" err="1"/>
              <a:t>marcos</a:t>
            </a:r>
            <a:r>
              <a:rPr lang="en-US"/>
              <a:t>:</a:t>
            </a:r>
            <a:br>
              <a:rPr lang="en-US"/>
            </a:br>
            <a:r>
              <a:rPr lang="en-US"/>
              <a:t>	Por </a:t>
            </a:r>
            <a:r>
              <a:rPr lang="en-US" err="1"/>
              <a:t>ejemplo</a:t>
            </a:r>
            <a:r>
              <a:rPr lang="en-US"/>
              <a:t> </a:t>
            </a:r>
            <a:r>
              <a:rPr lang="en-US" err="1"/>
              <a:t>si</a:t>
            </a:r>
            <a:r>
              <a:rPr lang="en-US"/>
              <a:t> una </a:t>
            </a:r>
            <a:r>
              <a:rPr lang="en-US" err="1"/>
              <a:t>instrucción</a:t>
            </a:r>
            <a:r>
              <a:rPr lang="en-US"/>
              <a:t> de CPU </a:t>
            </a:r>
            <a:r>
              <a:rPr lang="en-US" err="1"/>
              <a:t>permite</a:t>
            </a:r>
            <a:r>
              <a:rPr lang="en-US"/>
              <a:t> la </a:t>
            </a:r>
            <a:r>
              <a:rPr lang="en-US" err="1"/>
              <a:t>suma</a:t>
            </a:r>
            <a:r>
              <a:rPr lang="en-US"/>
              <a:t> de 2 </a:t>
            </a:r>
            <a:r>
              <a:rPr lang="en-US" err="1"/>
              <a:t>operandos</a:t>
            </a:r>
            <a:r>
              <a:rPr lang="en-US"/>
              <a:t> </a:t>
            </a:r>
            <a:r>
              <a:rPr lang="en-US" err="1"/>
              <a:t>directos</a:t>
            </a:r>
            <a:r>
              <a:rPr lang="en-US"/>
              <a:t> </a:t>
            </a:r>
            <a:r>
              <a:rPr lang="en-US" err="1"/>
              <a:t>en</a:t>
            </a:r>
            <a:r>
              <a:rPr lang="en-US"/>
              <a:t> </a:t>
            </a:r>
            <a:r>
              <a:rPr lang="en-US" err="1"/>
              <a:t>memoria</a:t>
            </a:r>
            <a:r>
              <a:rPr lang="en-US"/>
              <a:t>  y la </a:t>
            </a:r>
            <a:r>
              <a:rPr lang="en-US" err="1"/>
              <a:t>asignación</a:t>
            </a:r>
            <a:r>
              <a:rPr lang="en-US"/>
              <a:t> del </a:t>
            </a:r>
            <a:r>
              <a:rPr lang="en-US" err="1"/>
              <a:t>resultado</a:t>
            </a:r>
            <a:r>
              <a:rPr lang="en-US"/>
              <a:t> </a:t>
            </a:r>
            <a:r>
              <a:rPr lang="en-US" err="1"/>
              <a:t>en</a:t>
            </a:r>
            <a:r>
              <a:rPr lang="en-US"/>
              <a:t> </a:t>
            </a:r>
            <a:r>
              <a:rPr lang="en-US" err="1"/>
              <a:t>otro</a:t>
            </a:r>
            <a:r>
              <a:rPr lang="en-US"/>
              <a:t>, </a:t>
            </a:r>
            <a:r>
              <a:rPr lang="en-US">
                <a:sym typeface="Wingdings" panose="05000000000000000000" pitchFamily="2" charset="2"/>
              </a:rPr>
              <a:t> se </a:t>
            </a:r>
            <a:r>
              <a:rPr lang="en-US" err="1">
                <a:sym typeface="Wingdings" panose="05000000000000000000" pitchFamily="2" charset="2"/>
              </a:rPr>
              <a:t>necesitarán</a:t>
            </a:r>
            <a:r>
              <a:rPr lang="en-US">
                <a:sym typeface="Wingdings" panose="05000000000000000000" pitchFamily="2" charset="2"/>
              </a:rPr>
              <a:t> un </a:t>
            </a:r>
            <a:r>
              <a:rPr lang="en-US" err="1">
                <a:sym typeface="Wingdings" panose="05000000000000000000" pitchFamily="2" charset="2"/>
              </a:rPr>
              <a:t>mínimo</a:t>
            </a:r>
            <a:r>
              <a:rPr lang="en-US">
                <a:sym typeface="Wingdings" panose="05000000000000000000" pitchFamily="2" charset="2"/>
              </a:rPr>
              <a:t> de 4 frames (1 para el Código, 2 para los </a:t>
            </a:r>
            <a:r>
              <a:rPr lang="en-US" err="1">
                <a:sym typeface="Wingdings" panose="05000000000000000000" pitchFamily="2" charset="2"/>
              </a:rPr>
              <a:t>operandos</a:t>
            </a:r>
            <a:r>
              <a:rPr lang="en-US">
                <a:sym typeface="Wingdings" panose="05000000000000000000" pitchFamily="2" charset="2"/>
              </a:rPr>
              <a:t> y 1 para el </a:t>
            </a:r>
            <a:r>
              <a:rPr lang="en-US" err="1">
                <a:sym typeface="Wingdings" panose="05000000000000000000" pitchFamily="2" charset="2"/>
              </a:rPr>
              <a:t>resultado</a:t>
            </a:r>
            <a:endParaRPr lang="en-US"/>
          </a:p>
        </p:txBody>
      </p:sp>
      <p:graphicFrame>
        <p:nvGraphicFramePr>
          <p:cNvPr id="7" name="Diagrama 6">
            <a:extLst>
              <a:ext uri="{FF2B5EF4-FFF2-40B4-BE49-F238E27FC236}">
                <a16:creationId xmlns:a16="http://schemas.microsoft.com/office/drawing/2014/main" id="{514FB9E2-B0DF-4C9A-B388-514DBA38654A}"/>
              </a:ext>
            </a:extLst>
          </p:cNvPr>
          <p:cNvGraphicFramePr/>
          <p:nvPr>
            <p:extLst>
              <p:ext uri="{D42A27DB-BD31-4B8C-83A1-F6EECF244321}">
                <p14:modId xmlns:p14="http://schemas.microsoft.com/office/powerpoint/2010/main" val="978405940"/>
              </p:ext>
            </p:extLst>
          </p:nvPr>
        </p:nvGraphicFramePr>
        <p:xfrm>
          <a:off x="388008" y="3285803"/>
          <a:ext cx="11415984" cy="3416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679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lstStyle/>
          <a:p>
            <a:r>
              <a:rPr lang="es-AR" err="1">
                <a:cs typeface="Calibri Light"/>
              </a:rPr>
              <a:t>Hiperpaginación</a:t>
            </a:r>
            <a:endParaRPr lang="es-AR">
              <a:cs typeface="Calibri Light"/>
            </a:endParaRPr>
          </a:p>
        </p:txBody>
      </p:sp>
      <p:sp>
        <p:nvSpPr>
          <p:cNvPr id="9" name="CuadroTexto 8">
            <a:extLst>
              <a:ext uri="{FF2B5EF4-FFF2-40B4-BE49-F238E27FC236}">
                <a16:creationId xmlns:a16="http://schemas.microsoft.com/office/drawing/2014/main" id="{0F93E500-1841-4778-9700-4B7A25A09291}"/>
              </a:ext>
            </a:extLst>
          </p:cNvPr>
          <p:cNvSpPr txBox="1"/>
          <p:nvPr/>
        </p:nvSpPr>
        <p:spPr>
          <a:xfrm>
            <a:off x="388008" y="735375"/>
            <a:ext cx="9469757" cy="1200329"/>
          </a:xfrm>
          <a:prstGeom prst="rect">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err="1"/>
              <a:t>Sucede</a:t>
            </a:r>
            <a:r>
              <a:rPr lang="en-US"/>
              <a:t> </a:t>
            </a:r>
            <a:r>
              <a:rPr lang="en-US" err="1"/>
              <a:t>cuando</a:t>
            </a:r>
            <a:r>
              <a:rPr lang="en-US"/>
              <a:t> la </a:t>
            </a:r>
            <a:r>
              <a:rPr lang="en-US" err="1"/>
              <a:t>frecuencia</a:t>
            </a:r>
            <a:r>
              <a:rPr lang="en-US"/>
              <a:t> de </a:t>
            </a:r>
            <a:r>
              <a:rPr lang="en-US" err="1"/>
              <a:t>reemplazo</a:t>
            </a:r>
            <a:r>
              <a:rPr lang="en-US"/>
              <a:t> de </a:t>
            </a:r>
            <a:r>
              <a:rPr lang="en-US" err="1"/>
              <a:t>páginas</a:t>
            </a:r>
            <a:r>
              <a:rPr lang="en-US"/>
              <a:t> es tan alto que el Sistema no </a:t>
            </a:r>
            <a:r>
              <a:rPr lang="en-US" err="1"/>
              <a:t>puede</a:t>
            </a:r>
            <a:r>
              <a:rPr lang="en-US"/>
              <a:t> </a:t>
            </a:r>
            <a:r>
              <a:rPr lang="en-US" err="1"/>
              <a:t>avanzar</a:t>
            </a:r>
            <a:r>
              <a:rPr lang="en-US"/>
              <a:t>. </a:t>
            </a:r>
            <a:r>
              <a:rPr lang="en-US" err="1"/>
              <a:t>Todo</a:t>
            </a:r>
            <a:r>
              <a:rPr lang="en-US"/>
              <a:t> (o </a:t>
            </a:r>
            <a:r>
              <a:rPr lang="en-US" err="1"/>
              <a:t>casi</a:t>
            </a:r>
            <a:r>
              <a:rPr lang="en-US"/>
              <a:t> </a:t>
            </a:r>
            <a:r>
              <a:rPr lang="en-US" err="1"/>
              <a:t>todo</a:t>
            </a:r>
            <a:r>
              <a:rPr lang="en-US"/>
              <a:t>) el </a:t>
            </a:r>
            <a:r>
              <a:rPr lang="en-US" err="1"/>
              <a:t>trabajo</a:t>
            </a:r>
            <a:r>
              <a:rPr lang="en-US"/>
              <a:t> </a:t>
            </a:r>
            <a:r>
              <a:rPr lang="en-US" err="1"/>
              <a:t>realizado</a:t>
            </a:r>
            <a:r>
              <a:rPr lang="en-US"/>
              <a:t> es overhead.</a:t>
            </a:r>
          </a:p>
          <a:p>
            <a:pPr marL="742950" lvl="1" indent="-285750">
              <a:buFont typeface="Arial" panose="020B0604020202020204" pitchFamily="34" charset="0"/>
              <a:buChar char="•"/>
            </a:pPr>
            <a:r>
              <a:rPr lang="en-US"/>
              <a:t>Si la </a:t>
            </a:r>
            <a:r>
              <a:rPr lang="en-US" err="1"/>
              <a:t>política</a:t>
            </a:r>
            <a:r>
              <a:rPr lang="en-US"/>
              <a:t> es de </a:t>
            </a:r>
            <a:r>
              <a:rPr lang="en-US" err="1"/>
              <a:t>asignación</a:t>
            </a:r>
            <a:r>
              <a:rPr lang="en-US"/>
              <a:t> es </a:t>
            </a:r>
            <a:r>
              <a:rPr lang="en-US" b="1"/>
              <a:t>local</a:t>
            </a:r>
            <a:r>
              <a:rPr lang="en-US"/>
              <a:t>, </a:t>
            </a:r>
            <a:r>
              <a:rPr lang="en-US" err="1"/>
              <a:t>alguno</a:t>
            </a:r>
            <a:r>
              <a:rPr lang="en-US"/>
              <a:t>/s </a:t>
            </a:r>
            <a:r>
              <a:rPr lang="en-US" err="1"/>
              <a:t>proceso</a:t>
            </a:r>
            <a:r>
              <a:rPr lang="en-US"/>
              <a:t>/s </a:t>
            </a:r>
            <a:r>
              <a:rPr lang="en-US" err="1"/>
              <a:t>tiene</a:t>
            </a:r>
            <a:r>
              <a:rPr lang="en-US"/>
              <a:t>/n poco/s frames </a:t>
            </a:r>
            <a:r>
              <a:rPr lang="en-US" err="1"/>
              <a:t>asignado</a:t>
            </a:r>
            <a:r>
              <a:rPr lang="en-US"/>
              <a:t>/s</a:t>
            </a:r>
          </a:p>
          <a:p>
            <a:pPr marL="742950" lvl="1" indent="-285750">
              <a:buFont typeface="Arial" panose="020B0604020202020204" pitchFamily="34" charset="0"/>
              <a:buChar char="•"/>
            </a:pPr>
            <a:r>
              <a:rPr lang="en-US"/>
              <a:t> Si la </a:t>
            </a:r>
            <a:r>
              <a:rPr lang="en-US" err="1"/>
              <a:t>política</a:t>
            </a:r>
            <a:r>
              <a:rPr lang="en-US"/>
              <a:t> es de </a:t>
            </a:r>
            <a:r>
              <a:rPr lang="en-US" err="1"/>
              <a:t>asignación</a:t>
            </a:r>
            <a:r>
              <a:rPr lang="en-US"/>
              <a:t> es </a:t>
            </a:r>
            <a:r>
              <a:rPr lang="en-US" b="1"/>
              <a:t>global</a:t>
            </a:r>
            <a:r>
              <a:rPr lang="en-US"/>
              <a:t>, hay </a:t>
            </a:r>
            <a:r>
              <a:rPr lang="en-US" err="1"/>
              <a:t>demasiados</a:t>
            </a:r>
            <a:r>
              <a:rPr lang="en-US"/>
              <a:t> </a:t>
            </a:r>
            <a:r>
              <a:rPr lang="en-US" err="1"/>
              <a:t>procesos</a:t>
            </a:r>
            <a:r>
              <a:rPr lang="en-US"/>
              <a:t> </a:t>
            </a:r>
            <a:r>
              <a:rPr lang="en-US" err="1"/>
              <a:t>en</a:t>
            </a:r>
            <a:r>
              <a:rPr lang="en-US"/>
              <a:t> </a:t>
            </a:r>
            <a:r>
              <a:rPr lang="en-US" err="1"/>
              <a:t>ejecución</a:t>
            </a:r>
            <a:endParaRPr lang="en-US"/>
          </a:p>
        </p:txBody>
      </p:sp>
      <p:pic>
        <p:nvPicPr>
          <p:cNvPr id="3" name="Imagen 2">
            <a:extLst>
              <a:ext uri="{FF2B5EF4-FFF2-40B4-BE49-F238E27FC236}">
                <a16:creationId xmlns:a16="http://schemas.microsoft.com/office/drawing/2014/main" id="{2A6C3D26-9A9E-4558-B5EB-612696DC2E12}"/>
              </a:ext>
            </a:extLst>
          </p:cNvPr>
          <p:cNvPicPr>
            <a:picLocks noChangeAspect="1"/>
          </p:cNvPicPr>
          <p:nvPr/>
        </p:nvPicPr>
        <p:blipFill>
          <a:blip r:embed="rId2"/>
          <a:stretch>
            <a:fillRect/>
          </a:stretch>
        </p:blipFill>
        <p:spPr>
          <a:xfrm>
            <a:off x="6628809" y="2390234"/>
            <a:ext cx="5248866" cy="2625725"/>
          </a:xfrm>
          <a:prstGeom prst="rect">
            <a:avLst/>
          </a:prstGeom>
        </p:spPr>
      </p:pic>
      <p:sp>
        <p:nvSpPr>
          <p:cNvPr id="4" name="Rectángulo 3">
            <a:extLst>
              <a:ext uri="{FF2B5EF4-FFF2-40B4-BE49-F238E27FC236}">
                <a16:creationId xmlns:a16="http://schemas.microsoft.com/office/drawing/2014/main" id="{C29B6335-AF90-4C2D-94F6-EEA43A95C81E}"/>
              </a:ext>
            </a:extLst>
          </p:cNvPr>
          <p:cNvSpPr/>
          <p:nvPr/>
        </p:nvSpPr>
        <p:spPr>
          <a:xfrm>
            <a:off x="314325" y="2322463"/>
            <a:ext cx="6096000" cy="175432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AR" b="1">
                <a:latin typeface="Arial" panose="020B0604020202020204" pitchFamily="34" charset="0"/>
              </a:rPr>
              <a:t>Síntomas</a:t>
            </a:r>
          </a:p>
          <a:p>
            <a:pPr marL="285750" indent="-285750">
              <a:buFont typeface="Arial" panose="020B0604020202020204" pitchFamily="34" charset="0"/>
              <a:buChar char="•"/>
            </a:pPr>
            <a:r>
              <a:rPr lang="es-AR">
                <a:latin typeface="Arial" panose="020B0604020202020204" pitchFamily="34" charset="0"/>
              </a:rPr>
              <a:t>la tasa de page </a:t>
            </a:r>
            <a:r>
              <a:rPr lang="es-AR" err="1">
                <a:latin typeface="Arial" panose="020B0604020202020204" pitchFamily="34" charset="0"/>
              </a:rPr>
              <a:t>faults</a:t>
            </a:r>
            <a:r>
              <a:rPr lang="es-AR">
                <a:latin typeface="Arial" panose="020B0604020202020204" pitchFamily="34" charset="0"/>
              </a:rPr>
              <a:t> aumenta considerablemente;</a:t>
            </a:r>
          </a:p>
          <a:p>
            <a:pPr marL="285750" indent="-285750">
              <a:buFont typeface="Arial" panose="020B0604020202020204" pitchFamily="34" charset="0"/>
              <a:buChar char="•"/>
            </a:pPr>
            <a:r>
              <a:rPr lang="es-BO">
                <a:latin typeface="Arial" panose="020B0604020202020204" pitchFamily="34" charset="0"/>
              </a:rPr>
              <a:t>se incrementa el tiempo de acceso efectivo a memoria;</a:t>
            </a:r>
          </a:p>
          <a:p>
            <a:pPr marL="285750" indent="-285750">
              <a:buFont typeface="Arial" panose="020B0604020202020204" pitchFamily="34" charset="0"/>
              <a:buChar char="•"/>
            </a:pPr>
            <a:r>
              <a:rPr lang="es-BO">
                <a:latin typeface="Arial" panose="020B0604020202020204" pitchFamily="34" charset="0"/>
              </a:rPr>
              <a:t>la utilización del procesador decae;</a:t>
            </a:r>
          </a:p>
          <a:p>
            <a:pPr marL="285750" indent="-285750">
              <a:buFont typeface="Arial" panose="020B0604020202020204" pitchFamily="34" charset="0"/>
              <a:buChar char="•"/>
            </a:pPr>
            <a:r>
              <a:rPr lang="es-BO">
                <a:latin typeface="Arial" panose="020B0604020202020204" pitchFamily="34" charset="0"/>
              </a:rPr>
              <a:t>no se realiza ningún trabajo ya que los procesos se dedican a paginar</a:t>
            </a:r>
            <a:endParaRPr lang="es-AR"/>
          </a:p>
        </p:txBody>
      </p:sp>
      <p:sp>
        <p:nvSpPr>
          <p:cNvPr id="8" name="Rectángulo 7">
            <a:extLst>
              <a:ext uri="{FF2B5EF4-FFF2-40B4-BE49-F238E27FC236}">
                <a16:creationId xmlns:a16="http://schemas.microsoft.com/office/drawing/2014/main" id="{9B7378DA-7AE9-43AF-8A0C-0BF87928A451}"/>
              </a:ext>
            </a:extLst>
          </p:cNvPr>
          <p:cNvSpPr/>
          <p:nvPr/>
        </p:nvSpPr>
        <p:spPr>
          <a:xfrm>
            <a:off x="314325" y="4480833"/>
            <a:ext cx="60960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r>
              <a:rPr lang="es-AR" b="1">
                <a:latin typeface="Arial" panose="020B0604020202020204" pitchFamily="34" charset="0"/>
              </a:rPr>
              <a:t>Solución posible</a:t>
            </a:r>
          </a:p>
          <a:p>
            <a:pPr marL="285750" indent="-285750">
              <a:buFont typeface="Arial" panose="020B0604020202020204" pitchFamily="34" charset="0"/>
              <a:buChar char="•"/>
            </a:pPr>
            <a:r>
              <a:rPr lang="es-AR">
                <a:latin typeface="Arial" panose="020B0604020202020204" pitchFamily="34" charset="0"/>
              </a:rPr>
              <a:t>Reducir el grado de multiprogramación (suspender procesos) </a:t>
            </a:r>
          </a:p>
        </p:txBody>
      </p:sp>
    </p:spTree>
    <p:extLst>
      <p:ext uri="{BB962C8B-B14F-4D97-AF65-F5344CB8AC3E}">
        <p14:creationId xmlns:p14="http://schemas.microsoft.com/office/powerpoint/2010/main" val="8312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Sistemas mixtos</a:t>
            </a:r>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397087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97D3C9-A1B3-4879-BBEE-2371766E718C}"/>
              </a:ext>
            </a:extLst>
          </p:cNvPr>
          <p:cNvSpPr>
            <a:spLocks noGrp="1"/>
          </p:cNvSpPr>
          <p:nvPr>
            <p:ph type="title"/>
          </p:nvPr>
        </p:nvSpPr>
        <p:spPr>
          <a:xfrm>
            <a:off x="177800" y="60325"/>
            <a:ext cx="10515600" cy="705803"/>
          </a:xfrm>
        </p:spPr>
        <p:txBody>
          <a:bodyPr>
            <a:normAutofit/>
          </a:bodyPr>
          <a:lstStyle/>
          <a:p>
            <a:r>
              <a:rPr lang="es-AR">
                <a:cs typeface="Calibri Light"/>
              </a:rPr>
              <a:t>Segmentación </a:t>
            </a:r>
            <a:r>
              <a:rPr lang="es-BO">
                <a:cs typeface="Calibri Light"/>
              </a:rPr>
              <a:t>con paginación por demanda</a:t>
            </a:r>
            <a:endParaRPr lang="es-AR">
              <a:cs typeface="Calibri Light"/>
            </a:endParaRPr>
          </a:p>
        </p:txBody>
      </p:sp>
      <p:sp>
        <p:nvSpPr>
          <p:cNvPr id="5" name="CuadroTexto 4">
            <a:extLst>
              <a:ext uri="{FF2B5EF4-FFF2-40B4-BE49-F238E27FC236}">
                <a16:creationId xmlns:a16="http://schemas.microsoft.com/office/drawing/2014/main" id="{F86732AD-EA03-49A6-89C6-086056D1B065}"/>
              </a:ext>
            </a:extLst>
          </p:cNvPr>
          <p:cNvSpPr txBox="1"/>
          <p:nvPr/>
        </p:nvSpPr>
        <p:spPr>
          <a:xfrm>
            <a:off x="914400" y="766128"/>
            <a:ext cx="1036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buFont typeface="Arial" panose="020B0604020202020204" pitchFamily="34" charset="0"/>
              <a:buChar char="•"/>
            </a:pPr>
            <a:r>
              <a:rPr lang="es-BO"/>
              <a:t>Combinan las técnicas de Segmentación y de paginación.</a:t>
            </a:r>
          </a:p>
          <a:p>
            <a:pPr marL="285750" indent="-285750">
              <a:buFont typeface="Arial" panose="020B0604020202020204" pitchFamily="34" charset="0"/>
              <a:buChar char="•"/>
            </a:pPr>
            <a:r>
              <a:rPr lang="es-BO"/>
              <a:t>En general los segmentos tienen un tamaño múltiplo de páginas.</a:t>
            </a:r>
          </a:p>
          <a:p>
            <a:pPr marL="285750" indent="-285750">
              <a:buFont typeface="Arial" panose="020B0604020202020204" pitchFamily="34" charset="0"/>
              <a:buChar char="•"/>
            </a:pPr>
            <a:r>
              <a:rPr lang="es-BO"/>
              <a:t>No se necesitan tener cargadas en memoria central todas las Páginas de los segmentos.</a:t>
            </a:r>
          </a:p>
          <a:p>
            <a:pPr marL="285750" indent="-285750">
              <a:buFont typeface="Arial" panose="020B0604020202020204" pitchFamily="34" charset="0"/>
              <a:buChar char="•"/>
            </a:pPr>
            <a:r>
              <a:rPr lang="es-BO"/>
              <a:t> La dirección virtual se organiza en tres partes:</a:t>
            </a:r>
          </a:p>
          <a:p>
            <a:endParaRPr lang="es-BO"/>
          </a:p>
        </p:txBody>
      </p:sp>
      <p:pic>
        <p:nvPicPr>
          <p:cNvPr id="11" name="Imagen 10">
            <a:extLst>
              <a:ext uri="{FF2B5EF4-FFF2-40B4-BE49-F238E27FC236}">
                <a16:creationId xmlns:a16="http://schemas.microsoft.com/office/drawing/2014/main" id="{293DD230-3E59-4DC3-8E62-32410555DEB6}"/>
              </a:ext>
            </a:extLst>
          </p:cNvPr>
          <p:cNvPicPr>
            <a:picLocks noChangeAspect="1"/>
          </p:cNvPicPr>
          <p:nvPr/>
        </p:nvPicPr>
        <p:blipFill>
          <a:blip r:embed="rId2"/>
          <a:stretch>
            <a:fillRect/>
          </a:stretch>
        </p:blipFill>
        <p:spPr>
          <a:xfrm>
            <a:off x="4533900" y="1928812"/>
            <a:ext cx="3448050" cy="341833"/>
          </a:xfrm>
          <a:prstGeom prst="rect">
            <a:avLst/>
          </a:prstGeom>
        </p:spPr>
      </p:pic>
      <p:pic>
        <p:nvPicPr>
          <p:cNvPr id="13" name="Imagen 12">
            <a:extLst>
              <a:ext uri="{FF2B5EF4-FFF2-40B4-BE49-F238E27FC236}">
                <a16:creationId xmlns:a16="http://schemas.microsoft.com/office/drawing/2014/main" id="{2B66795D-FABA-467F-851A-8135C487644C}"/>
              </a:ext>
            </a:extLst>
          </p:cNvPr>
          <p:cNvPicPr>
            <a:picLocks noChangeAspect="1"/>
          </p:cNvPicPr>
          <p:nvPr/>
        </p:nvPicPr>
        <p:blipFill>
          <a:blip r:embed="rId3"/>
          <a:stretch>
            <a:fillRect/>
          </a:stretch>
        </p:blipFill>
        <p:spPr>
          <a:xfrm>
            <a:off x="5048250" y="2949259"/>
            <a:ext cx="7143750" cy="3048267"/>
          </a:xfrm>
          <a:prstGeom prst="rect">
            <a:avLst/>
          </a:prstGeom>
        </p:spPr>
      </p:pic>
      <p:sp>
        <p:nvSpPr>
          <p:cNvPr id="14" name="CuadroTexto 13">
            <a:extLst>
              <a:ext uri="{FF2B5EF4-FFF2-40B4-BE49-F238E27FC236}">
                <a16:creationId xmlns:a16="http://schemas.microsoft.com/office/drawing/2014/main" id="{1F62F667-2AD2-4CC6-94FB-D4B4D1793DF9}"/>
              </a:ext>
            </a:extLst>
          </p:cNvPr>
          <p:cNvSpPr txBox="1"/>
          <p:nvPr/>
        </p:nvSpPr>
        <p:spPr>
          <a:xfrm>
            <a:off x="177800" y="2352387"/>
            <a:ext cx="4870450" cy="452431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b="1"/>
              <a:t>Ventajas:</a:t>
            </a:r>
          </a:p>
          <a:p>
            <a:r>
              <a:rPr lang="es-AR"/>
              <a:t>1. Permite compartir segmentos.</a:t>
            </a:r>
          </a:p>
          <a:p>
            <a:r>
              <a:rPr lang="es-BO"/>
              <a:t>2. No es necesario cargar la totalidad de los segmentos en memoria central ni la totalidad de las</a:t>
            </a:r>
          </a:p>
          <a:p>
            <a:r>
              <a:rPr lang="es-BO"/>
              <a:t>Páginas. Solo lo que se necesite.</a:t>
            </a:r>
          </a:p>
          <a:p>
            <a:r>
              <a:rPr lang="es-BO"/>
              <a:t>3. No se requiere compactación.</a:t>
            </a:r>
          </a:p>
          <a:p>
            <a:endParaRPr lang="es-BO"/>
          </a:p>
          <a:p>
            <a:r>
              <a:rPr lang="es-AR" b="1"/>
              <a:t>Desventajas:</a:t>
            </a:r>
          </a:p>
          <a:p>
            <a:r>
              <a:rPr lang="es-BO"/>
              <a:t>1. Requiere más Hardware para el direccionamiento.</a:t>
            </a:r>
          </a:p>
          <a:p>
            <a:r>
              <a:rPr lang="es-BO"/>
              <a:t>2. Es más lento en la ejecución (por el mecanismo de traducción de las direcciones virtuales)</a:t>
            </a:r>
          </a:p>
          <a:p>
            <a:r>
              <a:rPr lang="es-BO"/>
              <a:t>3. El S.O. ocupa más Memoria.</a:t>
            </a:r>
          </a:p>
          <a:p>
            <a:r>
              <a:rPr lang="es-BO"/>
              <a:t>4. Aumenta la fragmentación interna.</a:t>
            </a:r>
          </a:p>
          <a:p>
            <a:endParaRPr lang="es-BO"/>
          </a:p>
        </p:txBody>
      </p:sp>
      <p:sp>
        <p:nvSpPr>
          <p:cNvPr id="15" name="CuadroTexto 14">
            <a:extLst>
              <a:ext uri="{FF2B5EF4-FFF2-40B4-BE49-F238E27FC236}">
                <a16:creationId xmlns:a16="http://schemas.microsoft.com/office/drawing/2014/main" id="{89AFD402-829B-495F-9984-A2C176AE5B71}"/>
              </a:ext>
            </a:extLst>
          </p:cNvPr>
          <p:cNvSpPr txBox="1"/>
          <p:nvPr/>
        </p:nvSpPr>
        <p:spPr>
          <a:xfrm>
            <a:off x="5172075" y="2571750"/>
            <a:ext cx="6842125"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s-AR"/>
              <a:t>Direccionamiento</a:t>
            </a:r>
          </a:p>
        </p:txBody>
      </p:sp>
    </p:spTree>
    <p:extLst>
      <p:ext uri="{BB962C8B-B14F-4D97-AF65-F5344CB8AC3E}">
        <p14:creationId xmlns:p14="http://schemas.microsoft.com/office/powerpoint/2010/main" val="210241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2" y="246564"/>
            <a:ext cx="9483947" cy="1325563"/>
          </a:xfrm>
        </p:spPr>
        <p:txBody>
          <a:bodyPr>
            <a:normAutofit/>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Espacio de direccionamiento</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371475" y="1572127"/>
            <a:ext cx="11360373" cy="5039309"/>
          </a:xfrm>
        </p:spPr>
        <p:txBody>
          <a:bodyPr anchor="ctr">
            <a:normAutofit fontScale="92500"/>
          </a:bodyPr>
          <a:lstStyle/>
          <a:p>
            <a:r>
              <a:rPr lang="es-AR" dirty="0"/>
              <a:t>La Memoria Central está estructurada como un arreglo direccionable de BYTES.</a:t>
            </a:r>
          </a:p>
          <a:p>
            <a:pPr lvl="1"/>
            <a:r>
              <a:rPr lang="es-AR" dirty="0"/>
              <a:t>Cada operación de lectura/escritura se hará de a 8 bits (no menos)</a:t>
            </a:r>
          </a:p>
          <a:p>
            <a:r>
              <a:rPr lang="es-BO" dirty="0"/>
              <a:t>Un procesador que soporta un espacio de direccionamiento de 16 bits puede referirse directamente a hasta 2</a:t>
            </a:r>
            <a:r>
              <a:rPr lang="es-BO" baseline="30000" dirty="0"/>
              <a:t>16</a:t>
            </a:r>
            <a:r>
              <a:rPr lang="es-BO" dirty="0"/>
              <a:t> bytes, esto es, hasta 65 536 bytes (64 KB).</a:t>
            </a:r>
          </a:p>
          <a:p>
            <a:r>
              <a:rPr lang="es-BO" dirty="0"/>
              <a:t>En procesadores de 32 bits, sus registros pueden referenciar hasta 4 294 967 296</a:t>
            </a:r>
            <a:r>
              <a:rPr lang="da-DK" dirty="0"/>
              <a:t>bytes (4 GB) de RAM</a:t>
            </a:r>
          </a:p>
          <a:p>
            <a:pPr lvl="1"/>
            <a:r>
              <a:rPr lang="es-AR" dirty="0"/>
              <a:t>No obstante, a través de un mecanismo </a:t>
            </a:r>
            <a:r>
              <a:rPr lang="es-BO" dirty="0"/>
              <a:t>llamado </a:t>
            </a:r>
            <a:r>
              <a:rPr lang="es-BO" sz="2000" dirty="0"/>
              <a:t>PAE </a:t>
            </a:r>
            <a:r>
              <a:rPr lang="es-BO" dirty="0"/>
              <a:t>(extensión de direcciones físicas, </a:t>
            </a:r>
            <a:r>
              <a:rPr lang="es-BO" dirty="0" err="1"/>
              <a:t>Physical</a:t>
            </a:r>
            <a:r>
              <a:rPr lang="es-BO" dirty="0"/>
              <a:t> </a:t>
            </a:r>
            <a:r>
              <a:rPr lang="es-BO" dirty="0" err="1"/>
              <a:t>Address</a:t>
            </a:r>
            <a:r>
              <a:rPr lang="es-BO" dirty="0"/>
              <a:t> </a:t>
            </a:r>
            <a:r>
              <a:rPr lang="es-BO" dirty="0" err="1"/>
              <a:t>Extension</a:t>
            </a:r>
            <a:r>
              <a:rPr lang="es-BO" dirty="0"/>
              <a:t>) permite extender esto a rangos de hasta 2</a:t>
            </a:r>
            <a:r>
              <a:rPr lang="es-BO" baseline="30000" dirty="0"/>
              <a:t>52</a:t>
            </a:r>
            <a:r>
              <a:rPr lang="es-BO" dirty="0"/>
              <a:t> bytes a cambio de un nivel más de </a:t>
            </a:r>
            <a:r>
              <a:rPr lang="es-AR" dirty="0"/>
              <a:t>indirección.</a:t>
            </a:r>
          </a:p>
          <a:p>
            <a:r>
              <a:rPr lang="es-AR" dirty="0"/>
              <a:t> </a:t>
            </a:r>
            <a:r>
              <a:rPr lang="es-BO" dirty="0"/>
              <a:t>Un procesador de 64 bits podría direccionar hasta 18 446 744 073 709 551 616 </a:t>
            </a:r>
            <a:r>
              <a:rPr lang="es-AR" dirty="0"/>
              <a:t>bytes (16 </a:t>
            </a:r>
            <a:r>
              <a:rPr lang="es-AR" dirty="0" err="1"/>
              <a:t>Hexabytes</a:t>
            </a:r>
            <a:r>
              <a:rPr lang="es-AR" dirty="0"/>
              <a:t>).</a:t>
            </a:r>
          </a:p>
          <a:p>
            <a:pPr lvl="1"/>
            <a:r>
              <a:rPr lang="es-AR" dirty="0"/>
              <a:t>En la práctica, por cuestiones económicas van desde 2</a:t>
            </a:r>
            <a:r>
              <a:rPr lang="es-AR" baseline="30000" dirty="0"/>
              <a:t>40</a:t>
            </a:r>
            <a:r>
              <a:rPr lang="es-AR" dirty="0"/>
              <a:t> a 2</a:t>
            </a:r>
            <a:r>
              <a:rPr lang="es-AR" baseline="30000" dirty="0"/>
              <a:t>48</a:t>
            </a:r>
            <a:r>
              <a:rPr lang="es-AR" dirty="0"/>
              <a:t> (1 a 256 Terabytes).</a:t>
            </a:r>
          </a:p>
        </p:txBody>
      </p:sp>
    </p:spTree>
    <p:extLst>
      <p:ext uri="{BB962C8B-B14F-4D97-AF65-F5344CB8AC3E}">
        <p14:creationId xmlns:p14="http://schemas.microsoft.com/office/powerpoint/2010/main" val="4284779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2" y="246564"/>
            <a:ext cx="9483947" cy="1325563"/>
          </a:xfrm>
        </p:spPr>
        <p:txBody>
          <a:bodyPr>
            <a:normAutofit/>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Hardware: el MMU</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460152" y="1685860"/>
            <a:ext cx="11259693" cy="3776155"/>
          </a:xfrm>
        </p:spPr>
        <p:txBody>
          <a:bodyPr anchor="ctr">
            <a:normAutofit/>
          </a:bodyPr>
          <a:lstStyle/>
          <a:p>
            <a:r>
              <a:rPr lang="es-AR" dirty="0"/>
              <a:t>¿Por qué hace falta un </a:t>
            </a:r>
            <a:r>
              <a:rPr lang="es-AR" dirty="0" err="1"/>
              <a:t>Memory</a:t>
            </a:r>
            <a:r>
              <a:rPr lang="es-AR" dirty="0"/>
              <a:t> Manager </a:t>
            </a:r>
            <a:r>
              <a:rPr lang="es-AR" dirty="0" err="1"/>
              <a:t>Unit</a:t>
            </a:r>
            <a:r>
              <a:rPr lang="es-AR" dirty="0"/>
              <a:t> (MMU) ?</a:t>
            </a:r>
          </a:p>
          <a:p>
            <a:pPr lvl="1"/>
            <a:r>
              <a:rPr lang="es-AR" dirty="0"/>
              <a:t>Multitarea (multiprogramación) =&gt; Múltiples programas en MC =&gt; El S.O debe resolver como ubicar los programas en la memoria física disponible.</a:t>
            </a:r>
          </a:p>
          <a:p>
            <a:pPr lvl="1"/>
            <a:r>
              <a:rPr lang="es-AR" dirty="0"/>
              <a:t>Ir mas allá de la memoria física disponible (Memoria virtual)</a:t>
            </a:r>
          </a:p>
          <a:p>
            <a:pPr lvl="1"/>
            <a:r>
              <a:rPr lang="es-AR" dirty="0"/>
              <a:t>Verificar los límites entre los que un proceso puede acceder al espacio asignado (ejemplo: Registro base/límite)</a:t>
            </a:r>
          </a:p>
          <a:p>
            <a:pPr lvl="2"/>
            <a:r>
              <a:rPr lang="es-AR" dirty="0" err="1"/>
              <a:t>Uhhmmmm</a:t>
            </a:r>
            <a:r>
              <a:rPr lang="es-AR" dirty="0"/>
              <a:t> … pero no lo hace el SO???</a:t>
            </a:r>
            <a:endParaRPr lang="es-AR" dirty="0">
              <a:cs typeface="Calibri"/>
            </a:endParaRPr>
          </a:p>
          <a:p>
            <a:pPr lvl="3"/>
            <a:r>
              <a:rPr lang="es-AR" dirty="0"/>
              <a:t>Es muy costoso delegarlo en el SO</a:t>
            </a:r>
          </a:p>
          <a:p>
            <a:endParaRPr lang="es-AR" dirty="0"/>
          </a:p>
        </p:txBody>
      </p:sp>
      <p:pic>
        <p:nvPicPr>
          <p:cNvPr id="3" name="Imagen 2">
            <a:extLst>
              <a:ext uri="{FF2B5EF4-FFF2-40B4-BE49-F238E27FC236}">
                <a16:creationId xmlns:a16="http://schemas.microsoft.com/office/drawing/2014/main" id="{CB27D4C2-01DB-414A-A923-A2199DB1B555}"/>
              </a:ext>
            </a:extLst>
          </p:cNvPr>
          <p:cNvPicPr>
            <a:picLocks noChangeAspect="1"/>
          </p:cNvPicPr>
          <p:nvPr/>
        </p:nvPicPr>
        <p:blipFill>
          <a:blip r:embed="rId2"/>
          <a:stretch>
            <a:fillRect/>
          </a:stretch>
        </p:blipFill>
        <p:spPr>
          <a:xfrm>
            <a:off x="6096000" y="4233468"/>
            <a:ext cx="5343634" cy="262453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Entrada de lápiz 3">
                <a:extLst>
                  <a:ext uri="{FF2B5EF4-FFF2-40B4-BE49-F238E27FC236}">
                    <a16:creationId xmlns:a16="http://schemas.microsoft.com/office/drawing/2014/main" id="{AD2E68B8-95EA-479E-8EB7-4EC10CBCCE4F}"/>
                  </a:ext>
                </a:extLst>
              </p14:cNvPr>
              <p14:cNvContentPartPr/>
              <p14:nvPr/>
            </p14:nvContentPartPr>
            <p14:xfrm>
              <a:off x="8686800" y="5219640"/>
              <a:ext cx="889200" cy="330480"/>
            </p14:xfrm>
          </p:contentPart>
        </mc:Choice>
        <mc:Fallback xmlns="">
          <p:pic>
            <p:nvPicPr>
              <p:cNvPr id="4" name="Entrada de lápiz 3">
                <a:extLst>
                  <a:ext uri="{FF2B5EF4-FFF2-40B4-BE49-F238E27FC236}">
                    <a16:creationId xmlns:a16="http://schemas.microsoft.com/office/drawing/2014/main" id="{AD2E68B8-95EA-479E-8EB7-4EC10CBCCE4F}"/>
                  </a:ext>
                </a:extLst>
              </p:cNvPr>
              <p:cNvPicPr/>
              <p:nvPr/>
            </p:nvPicPr>
            <p:blipFill>
              <a:blip r:embed="rId4"/>
              <a:stretch>
                <a:fillRect/>
              </a:stretch>
            </p:blipFill>
            <p:spPr>
              <a:xfrm>
                <a:off x="8670960" y="5156280"/>
                <a:ext cx="920520" cy="457200"/>
              </a:xfrm>
              <a:prstGeom prst="rect">
                <a:avLst/>
              </a:prstGeom>
            </p:spPr>
          </p:pic>
        </mc:Fallback>
      </mc:AlternateContent>
    </p:spTree>
    <p:extLst>
      <p:ext uri="{BB962C8B-B14F-4D97-AF65-F5344CB8AC3E}">
        <p14:creationId xmlns:p14="http://schemas.microsoft.com/office/powerpoint/2010/main" val="2509155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2" y="246564"/>
            <a:ext cx="9483947" cy="1325563"/>
          </a:xfrm>
        </p:spPr>
        <p:txBody>
          <a:bodyPr>
            <a:normAutofit/>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Hardware: memora Cache</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371475" y="1572127"/>
            <a:ext cx="8543925" cy="3541411"/>
          </a:xfrm>
        </p:spPr>
        <p:txBody>
          <a:bodyPr anchor="ctr">
            <a:normAutofit fontScale="77500" lnSpcReduction="20000"/>
          </a:bodyPr>
          <a:lstStyle/>
          <a:p>
            <a:r>
              <a:rPr lang="es-AR" dirty="0"/>
              <a:t>¿</a:t>
            </a:r>
            <a:r>
              <a:rPr lang="es-AR"/>
              <a:t>Por qué un cache?</a:t>
            </a:r>
          </a:p>
          <a:p>
            <a:pPr lvl="1"/>
            <a:r>
              <a:rPr lang="es-AR"/>
              <a:t>La velocidad del procesador &gt;&gt; que la de la MC. Influye directamente en el rendimiento ya que si no está el dato, el sistema detiene su ejecución (</a:t>
            </a:r>
            <a:r>
              <a:rPr lang="es-AR" err="1"/>
              <a:t>stall</a:t>
            </a:r>
            <a:r>
              <a:rPr lang="es-AR"/>
              <a:t>)</a:t>
            </a:r>
          </a:p>
          <a:p>
            <a:r>
              <a:rPr lang="es-AR" dirty="0"/>
              <a:t>¿Qué </a:t>
            </a:r>
            <a:r>
              <a:rPr lang="es-AR"/>
              <a:t>es? </a:t>
            </a:r>
          </a:p>
          <a:p>
            <a:pPr lvl="1"/>
            <a:r>
              <a:rPr lang="es-AR"/>
              <a:t>Memoria de alta velocidad que está entre el Procesador y la MC que guarda copias de las páginas </a:t>
            </a:r>
            <a:r>
              <a:rPr lang="es-AR" dirty="0"/>
              <a:t>accedidas </a:t>
            </a:r>
            <a:r>
              <a:rPr lang="es-AR"/>
              <a:t>partiendo del principio de localidad de referencia:</a:t>
            </a:r>
          </a:p>
          <a:p>
            <a:pPr lvl="2"/>
            <a:r>
              <a:rPr lang="es-AR" b="1"/>
              <a:t>Loc. Temporal</a:t>
            </a:r>
            <a:r>
              <a:rPr lang="es-AR"/>
              <a:t>: probabilidad de reutilizar un recurso recientemente utilizado</a:t>
            </a:r>
          </a:p>
          <a:p>
            <a:pPr lvl="2"/>
            <a:r>
              <a:rPr lang="es-BO" b="1"/>
              <a:t>Localidad espacial: </a:t>
            </a:r>
            <a:r>
              <a:rPr lang="es-BO"/>
              <a:t>La probabilidad de que un recurso aún no requerido sea </a:t>
            </a:r>
            <a:r>
              <a:rPr lang="es-BO" dirty="0"/>
              <a:t>accedido </a:t>
            </a:r>
            <a:r>
              <a:rPr lang="es-BO"/>
              <a:t>es mucho mayor si fue requerido algún recurso cercano.</a:t>
            </a:r>
          </a:p>
          <a:p>
            <a:pPr lvl="2"/>
            <a:r>
              <a:rPr lang="es-BO" b="1"/>
              <a:t>Localidad secuencial: </a:t>
            </a:r>
            <a:r>
              <a:rPr lang="es-BO"/>
              <a:t>Un recurso, y muy particularmente la memoria, tiende </a:t>
            </a:r>
            <a:r>
              <a:rPr lang="es-AR"/>
              <a:t>a ser requerido de forma secuencial.</a:t>
            </a:r>
          </a:p>
          <a:p>
            <a:r>
              <a:rPr lang="es-AR"/>
              <a:t>El precio de un sistema varía significativamente dependiendo de los tamaños de caches de Nivel 2 y Nivel 1 con el que cuenta</a:t>
            </a:r>
            <a:r>
              <a:rPr lang="es-AR" dirty="0"/>
              <a:t>.</a:t>
            </a:r>
            <a:endParaRPr lang="es-AR"/>
          </a:p>
        </p:txBody>
      </p:sp>
      <p:pic>
        <p:nvPicPr>
          <p:cNvPr id="7" name="Graphic 6">
            <a:extLst>
              <a:ext uri="{FF2B5EF4-FFF2-40B4-BE49-F238E27FC236}">
                <a16:creationId xmlns:a16="http://schemas.microsoft.com/office/drawing/2014/main" id="{EE0518C8-8504-4F33-880E-B04EE16779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1"/>
            <a:ext cx="1142998" cy="1142998"/>
          </a:xfrm>
          <a:prstGeom prst="rect">
            <a:avLst/>
          </a:prstGeom>
        </p:spPr>
      </p:pic>
      <p:pic>
        <p:nvPicPr>
          <p:cNvPr id="1028" name="Picture 4" descr="Resultado de imagen para memoria cache definicion">
            <a:extLst>
              <a:ext uri="{FF2B5EF4-FFF2-40B4-BE49-F238E27FC236}">
                <a16:creationId xmlns:a16="http://schemas.microsoft.com/office/drawing/2014/main" id="{4B0DD198-1AD0-4DB9-8666-9970B4307C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738" y="4664130"/>
            <a:ext cx="2257425"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246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2" y="246564"/>
            <a:ext cx="9483947" cy="1325563"/>
          </a:xfrm>
        </p:spPr>
        <p:txBody>
          <a:bodyPr>
            <a:normAutofit/>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Espacio de Memoria de un proceso</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371474" y="1572126"/>
            <a:ext cx="8601837" cy="5285871"/>
          </a:xfrm>
        </p:spPr>
        <p:txBody>
          <a:bodyPr anchor="ctr">
            <a:normAutofit fontScale="92500" lnSpcReduction="20000"/>
          </a:bodyPr>
          <a:lstStyle/>
          <a:p>
            <a:r>
              <a:rPr lang="es-BO" b="1" dirty="0"/>
              <a:t>Cuando se crea un proceso, la carga se realiza con la siguiente estructura:</a:t>
            </a:r>
          </a:p>
          <a:p>
            <a:pPr lvl="1"/>
            <a:r>
              <a:rPr lang="es-BO" b="1" dirty="0"/>
              <a:t>Sección (o segmento) de texto o código </a:t>
            </a:r>
            <a:r>
              <a:rPr lang="es-BO" dirty="0"/>
              <a:t>Es la imagen en memoria de las instrucciones a ser ejecutadas. Usualmente, ocupa las direcciones más bajas del espacio en memoria.</a:t>
            </a:r>
          </a:p>
          <a:p>
            <a:pPr lvl="1"/>
            <a:r>
              <a:rPr lang="es-BO" b="1" dirty="0"/>
              <a:t>Sección de datos </a:t>
            </a:r>
            <a:r>
              <a:rPr lang="es-BO" dirty="0"/>
              <a:t>Espacio fijo preasignado para las variables globales y datos inicializados (como las cadena de caracteres por ejemplo). Se fija en tiempo de compilación, y no puede cambiar (aunque los datos que cargados allí sí cambian en el tiempo de vida del proceso).</a:t>
            </a:r>
          </a:p>
          <a:p>
            <a:pPr lvl="1"/>
            <a:r>
              <a:rPr lang="es-BO" b="1" dirty="0"/>
              <a:t>Espacio de libres (HEAP)</a:t>
            </a:r>
            <a:r>
              <a:rPr lang="es-BO" dirty="0"/>
              <a:t> Espacio para la asignación dinámica de memoria durante la ejecución del proceso. Este espacio se ubica por encima de la sección de datos, y crece hacia arriba. </a:t>
            </a:r>
          </a:p>
          <a:p>
            <a:pPr lvl="2"/>
            <a:r>
              <a:rPr lang="es-BO" dirty="0"/>
              <a:t>Lenguajes dinámicos (C )-&gt; Free/</a:t>
            </a:r>
            <a:r>
              <a:rPr lang="es-BO" dirty="0" err="1"/>
              <a:t>Malloc</a:t>
            </a:r>
            <a:endParaRPr lang="es-BO" dirty="0"/>
          </a:p>
          <a:p>
            <a:pPr lvl="2"/>
            <a:r>
              <a:rPr lang="es-BO" dirty="0"/>
              <a:t>Lenguajes gestión automática (java)-&gt;, </a:t>
            </a:r>
            <a:r>
              <a:rPr lang="es-BO" dirty="0" err="1"/>
              <a:t>garbage</a:t>
            </a:r>
            <a:r>
              <a:rPr lang="es-BO" dirty="0"/>
              <a:t> </a:t>
            </a:r>
            <a:r>
              <a:rPr lang="es-BO" dirty="0" err="1"/>
              <a:t>collector</a:t>
            </a:r>
            <a:r>
              <a:rPr lang="es-BO" dirty="0"/>
              <a:t>.</a:t>
            </a:r>
          </a:p>
          <a:p>
            <a:pPr lvl="1"/>
            <a:r>
              <a:rPr lang="es-BO" b="1" dirty="0"/>
              <a:t>Pila de llamadas (</a:t>
            </a:r>
            <a:r>
              <a:rPr lang="es-BO" b="1" dirty="0" err="1"/>
              <a:t>stack</a:t>
            </a:r>
            <a:r>
              <a:rPr lang="es-BO" b="1" dirty="0"/>
              <a:t>) </a:t>
            </a:r>
            <a:r>
              <a:rPr lang="es-BO" dirty="0"/>
              <a:t>Espacio de memoria que se usa para almacenar la secuencia de funciones que han sido llamadas dentro del proceso, con sus parámetros, direcciones de retorno, variables locales, etc. La pila ocupa la parte más alta del espacio en memoria, y crece hacia abajo. </a:t>
            </a:r>
            <a:endParaRPr lang="es-AR" dirty="0"/>
          </a:p>
        </p:txBody>
      </p:sp>
      <p:pic>
        <p:nvPicPr>
          <p:cNvPr id="3" name="Imagen 2">
            <a:extLst>
              <a:ext uri="{FF2B5EF4-FFF2-40B4-BE49-F238E27FC236}">
                <a16:creationId xmlns:a16="http://schemas.microsoft.com/office/drawing/2014/main" id="{EE18BE23-1301-48BD-A613-CEDA03E14CC8}"/>
              </a:ext>
            </a:extLst>
          </p:cNvPr>
          <p:cNvPicPr>
            <a:picLocks noChangeAspect="1"/>
          </p:cNvPicPr>
          <p:nvPr/>
        </p:nvPicPr>
        <p:blipFill>
          <a:blip r:embed="rId2"/>
          <a:stretch>
            <a:fillRect/>
          </a:stretch>
        </p:blipFill>
        <p:spPr>
          <a:xfrm>
            <a:off x="8776742" y="1291786"/>
            <a:ext cx="3415258" cy="2737668"/>
          </a:xfrm>
          <a:prstGeom prst="rect">
            <a:avLst/>
          </a:prstGeom>
        </p:spPr>
      </p:pic>
    </p:spTree>
    <p:extLst>
      <p:ext uri="{BB962C8B-B14F-4D97-AF65-F5344CB8AC3E}">
        <p14:creationId xmlns:p14="http://schemas.microsoft.com/office/powerpoint/2010/main" val="3769138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B0412-AFAA-4547-90C8-DEB554138715}"/>
              </a:ext>
            </a:extLst>
          </p:cNvPr>
          <p:cNvSpPr>
            <a:spLocks noGrp="1"/>
          </p:cNvSpPr>
          <p:nvPr>
            <p:ph type="title"/>
          </p:nvPr>
        </p:nvSpPr>
        <p:spPr>
          <a:xfrm>
            <a:off x="460153" y="246564"/>
            <a:ext cx="9007698" cy="1325563"/>
          </a:xfrm>
        </p:spPr>
        <p:txBody>
          <a:bodyPr>
            <a:normAutofit fontScale="90000"/>
          </a:bodyPr>
          <a:lstStyle/>
          <a:p>
            <a:r>
              <a:rPr lang="es-ES">
                <a:cs typeface="Calibri Light"/>
              </a:rPr>
              <a:t>Funciones y Operaciones del </a:t>
            </a:r>
            <a:r>
              <a:rPr lang="es-ES" err="1">
                <a:cs typeface="Calibri Light"/>
              </a:rPr>
              <a:t>Adm</a:t>
            </a:r>
            <a:r>
              <a:rPr lang="es-ES">
                <a:cs typeface="Calibri Light"/>
              </a:rPr>
              <a:t>. </a:t>
            </a:r>
            <a:r>
              <a:rPr lang="es-ES" err="1">
                <a:cs typeface="Calibri Light"/>
              </a:rPr>
              <a:t>Mem</a:t>
            </a:r>
            <a:br>
              <a:rPr lang="es-ES">
                <a:cs typeface="Calibri Light"/>
              </a:rPr>
            </a:br>
            <a:r>
              <a:rPr lang="es-ES" b="1">
                <a:solidFill>
                  <a:schemeClr val="accent5">
                    <a:lumMod val="75000"/>
                  </a:schemeClr>
                </a:solidFill>
                <a:cs typeface="Calibri Light"/>
              </a:rPr>
              <a:t>Resolución de direcciones</a:t>
            </a:r>
          </a:p>
        </p:txBody>
      </p:sp>
      <p:sp>
        <p:nvSpPr>
          <p:cNvPr id="5" name="Marcador de contenido 4">
            <a:extLst>
              <a:ext uri="{FF2B5EF4-FFF2-40B4-BE49-F238E27FC236}">
                <a16:creationId xmlns:a16="http://schemas.microsoft.com/office/drawing/2014/main" id="{DE2CFAE6-F6C6-4265-96CA-6D8BEEF4B734}"/>
              </a:ext>
            </a:extLst>
          </p:cNvPr>
          <p:cNvSpPr>
            <a:spLocks noGrp="1"/>
          </p:cNvSpPr>
          <p:nvPr>
            <p:ph idx="1"/>
          </p:nvPr>
        </p:nvSpPr>
        <p:spPr>
          <a:xfrm>
            <a:off x="371475" y="1572126"/>
            <a:ext cx="8399144" cy="5285871"/>
          </a:xfrm>
        </p:spPr>
        <p:txBody>
          <a:bodyPr anchor="ctr">
            <a:normAutofit/>
          </a:bodyPr>
          <a:lstStyle/>
          <a:p>
            <a:r>
              <a:rPr lang="es-BO"/>
              <a:t>El compilador reemplaza las variables/funciones simbólicas por las direcciones de memoria a donde se ubican. </a:t>
            </a:r>
          </a:p>
          <a:p>
            <a:r>
              <a:rPr lang="es-AR"/>
              <a:t>Para poder coexistir con otros procesos, esas direcciones deben ser traducidas a la posición relativa, con alguna de las siguientes estrategias:</a:t>
            </a:r>
          </a:p>
          <a:p>
            <a:pPr lvl="1"/>
            <a:r>
              <a:rPr lang="es-AR" b="1"/>
              <a:t>En tiempo de compilación: </a:t>
            </a:r>
            <a:r>
              <a:rPr lang="es-AR"/>
              <a:t>Las direcciones son absolutas/fijas. </a:t>
            </a:r>
            <a:r>
              <a:rPr lang="es-AR" err="1"/>
              <a:t>Ej</a:t>
            </a:r>
            <a:r>
              <a:rPr lang="es-AR"/>
              <a:t>: command.com</a:t>
            </a:r>
            <a:endParaRPr lang="es-AR" b="1"/>
          </a:p>
          <a:p>
            <a:pPr lvl="1"/>
            <a:r>
              <a:rPr lang="es-AR" b="1"/>
              <a:t>En tiempo de carga: </a:t>
            </a:r>
            <a:r>
              <a:rPr lang="es-AR"/>
              <a:t>El </a:t>
            </a:r>
            <a:r>
              <a:rPr lang="es-AR" i="1" err="1"/>
              <a:t>loader</a:t>
            </a:r>
            <a:r>
              <a:rPr lang="es-AR" i="1"/>
              <a:t> </a:t>
            </a:r>
            <a:r>
              <a:rPr lang="es-AR"/>
              <a:t> calcula las ubicaciones al momento del inicio del programa (</a:t>
            </a:r>
            <a:r>
              <a:rPr lang="es-AR" err="1"/>
              <a:t>ej</a:t>
            </a:r>
            <a:r>
              <a:rPr lang="es-AR"/>
              <a:t>: </a:t>
            </a:r>
            <a:r>
              <a:rPr lang="es-AR" err="1"/>
              <a:t>Reg</a:t>
            </a:r>
            <a:r>
              <a:rPr lang="es-AR"/>
              <a:t> Base + offset)</a:t>
            </a:r>
            <a:endParaRPr lang="es-AR" b="1" i="1"/>
          </a:p>
          <a:p>
            <a:pPr lvl="1"/>
            <a:r>
              <a:rPr lang="es-AR" b="1"/>
              <a:t>En tiempo de ejecución: </a:t>
            </a:r>
            <a:r>
              <a:rPr lang="es-AR"/>
              <a:t>El programa NUNCA hace referencia a una ubicación fija (</a:t>
            </a:r>
            <a:r>
              <a:rPr lang="es-AR" err="1"/>
              <a:t>ej</a:t>
            </a:r>
            <a:r>
              <a:rPr lang="es-AR"/>
              <a:t>: </a:t>
            </a:r>
            <a:r>
              <a:rPr lang="es-AR" err="1"/>
              <a:t>base_frame</a:t>
            </a:r>
            <a:r>
              <a:rPr lang="es-AR"/>
              <a:t> +offset)</a:t>
            </a:r>
          </a:p>
        </p:txBody>
      </p:sp>
      <p:pic>
        <p:nvPicPr>
          <p:cNvPr id="4" name="Imagen 3">
            <a:extLst>
              <a:ext uri="{FF2B5EF4-FFF2-40B4-BE49-F238E27FC236}">
                <a16:creationId xmlns:a16="http://schemas.microsoft.com/office/drawing/2014/main" id="{D26A4A45-7F59-4D62-975F-40CE9CC901BB}"/>
              </a:ext>
            </a:extLst>
          </p:cNvPr>
          <p:cNvPicPr>
            <a:picLocks noChangeAspect="1"/>
          </p:cNvPicPr>
          <p:nvPr/>
        </p:nvPicPr>
        <p:blipFill>
          <a:blip r:embed="rId2"/>
          <a:stretch>
            <a:fillRect/>
          </a:stretch>
        </p:blipFill>
        <p:spPr>
          <a:xfrm>
            <a:off x="8915400" y="11430"/>
            <a:ext cx="3092520" cy="6858000"/>
          </a:xfrm>
          <a:prstGeom prst="rect">
            <a:avLst/>
          </a:prstGeom>
        </p:spPr>
      </p:pic>
    </p:spTree>
    <p:extLst>
      <p:ext uri="{BB962C8B-B14F-4D97-AF65-F5344CB8AC3E}">
        <p14:creationId xmlns:p14="http://schemas.microsoft.com/office/powerpoint/2010/main" val="1725667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8">
            <a:extLst>
              <a:ext uri="{FF2B5EF4-FFF2-40B4-BE49-F238E27FC236}">
                <a16:creationId xmlns:a16="http://schemas.microsoft.com/office/drawing/2014/main" id="{3E5445C6-DD42-4979-86FF-03730E8C6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734" y="321733"/>
            <a:ext cx="11573488" cy="6214534"/>
          </a:xfrm>
          <a:prstGeom prst="rect">
            <a:avLst/>
          </a:prstGeom>
          <a:solidFill>
            <a:schemeClr val="bg1">
              <a:lumMod val="75000"/>
              <a:lumOff val="25000"/>
            </a:schemeClr>
          </a:solidFill>
          <a:ln w="127000" cap="sq" cmpd="thinThick">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524000" y="1122362"/>
            <a:ext cx="9144000" cy="2840037"/>
          </a:xfrm>
        </p:spPr>
        <p:txBody>
          <a:bodyPr>
            <a:normAutofit/>
          </a:bodyPr>
          <a:lstStyle/>
          <a:p>
            <a:r>
              <a:rPr lang="es-ES" sz="5800">
                <a:cs typeface="Calibri Light"/>
              </a:rPr>
              <a:t>Asignación de memoria contigua</a:t>
            </a:r>
          </a:p>
        </p:txBody>
      </p:sp>
      <p:cxnSp>
        <p:nvCxnSpPr>
          <p:cNvPr id="13" name="Straight Connector 10">
            <a:extLst>
              <a:ext uri="{FF2B5EF4-FFF2-40B4-BE49-F238E27FC236}">
                <a16:creationId xmlns:a16="http://schemas.microsoft.com/office/drawing/2014/main" id="{45000665-DFC7-417E-8FD7-516A0F15C9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4109417"/>
            <a:ext cx="2743200" cy="0"/>
          </a:xfrm>
          <a:prstGeom prst="line">
            <a:avLst/>
          </a:prstGeom>
          <a:ln w="12700">
            <a:solidFill>
              <a:schemeClr val="tx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82558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8325</TotalTime>
  <Words>4103</Words>
  <Application>Microsoft Office PowerPoint</Application>
  <PresentationFormat>Panorámica</PresentationFormat>
  <Paragraphs>302</Paragraphs>
  <Slides>38</Slides>
  <Notes>2</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38</vt:i4>
      </vt:variant>
    </vt:vector>
  </HeadingPairs>
  <TitlesOfParts>
    <vt:vector size="47" baseType="lpstr">
      <vt:lpstr>Arial</vt:lpstr>
      <vt:lpstr>Calibri</vt:lpstr>
      <vt:lpstr>Calibri Light</vt:lpstr>
      <vt:lpstr>NimbusMonL-Regu</vt:lpstr>
      <vt:lpstr>URWPalladioL-Bold</vt:lpstr>
      <vt:lpstr>URWPalladioL-BoldItal</vt:lpstr>
      <vt:lpstr>URWPalladioL-Roma</vt:lpstr>
      <vt:lpstr>Office Theme</vt:lpstr>
      <vt:lpstr>1_Tema de Office</vt:lpstr>
      <vt:lpstr>Presentación de PowerPoint</vt:lpstr>
      <vt:lpstr>Funciones y Operaciones</vt:lpstr>
      <vt:lpstr>Funciones y Operaciones del Adm. Mem Consideraciones </vt:lpstr>
      <vt:lpstr>Funciones y Operaciones del Adm. Mem Espacio de direccionamiento</vt:lpstr>
      <vt:lpstr>Funciones y Operaciones del Adm. Mem Hardware: el MMU</vt:lpstr>
      <vt:lpstr>Funciones y Operaciones del Adm. Mem Hardware: memora Cache</vt:lpstr>
      <vt:lpstr>Funciones y Operaciones del Adm. Mem Espacio de Memoria de un proceso</vt:lpstr>
      <vt:lpstr>Funciones y Operaciones del Adm. Mem Resolución de direcciones</vt:lpstr>
      <vt:lpstr>Asignación de memoria contigua</vt:lpstr>
      <vt:lpstr>Asignación de Memoria contigua </vt:lpstr>
      <vt:lpstr>Asignación de Memoria contigua </vt:lpstr>
      <vt:lpstr>Asignación de Memoria contigua </vt:lpstr>
      <vt:lpstr>Segmentación</vt:lpstr>
      <vt:lpstr>Segmentación</vt:lpstr>
      <vt:lpstr>¿Cómo se administra?</vt:lpstr>
      <vt:lpstr>Paginación</vt:lpstr>
      <vt:lpstr>Paginación pura o simple</vt:lpstr>
      <vt:lpstr>¿Cómo se administra?</vt:lpstr>
      <vt:lpstr>Presentación de PowerPoint</vt:lpstr>
      <vt:lpstr>Direccionamiento con TLB </vt:lpstr>
      <vt:lpstr>Paginación Multinivel</vt:lpstr>
      <vt:lpstr>Memoria compartida</vt:lpstr>
      <vt:lpstr>Memoria Virtual  Paginación sobre demanda</vt:lpstr>
      <vt:lpstr>Memoria Virtual</vt:lpstr>
      <vt:lpstr>Swapping</vt:lpstr>
      <vt:lpstr>Paginación bajo demanda</vt:lpstr>
      <vt:lpstr>Fallo de página</vt:lpstr>
      <vt:lpstr>Rendimiento</vt:lpstr>
      <vt:lpstr>Reemplazo de páginas</vt:lpstr>
      <vt:lpstr>Reemplazo de páginas </vt:lpstr>
      <vt:lpstr>Reemplazo de páginas . Algoritmos </vt:lpstr>
      <vt:lpstr>Reemplazo de páginas . Algoritmos </vt:lpstr>
      <vt:lpstr>Reemplazo de páginas . Algoritmos </vt:lpstr>
      <vt:lpstr>Reemplazo de páginas . Algoritmos </vt:lpstr>
      <vt:lpstr>Asignación de marcos</vt:lpstr>
      <vt:lpstr>Hiperpaginación</vt:lpstr>
      <vt:lpstr>Sistemas mixtos</vt:lpstr>
      <vt:lpstr>Segmentación con paginación por demanda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Alexis Villamayor</dc:creator>
  <cp:lastModifiedBy>avillamayor</cp:lastModifiedBy>
  <cp:revision>8</cp:revision>
  <dcterms:created xsi:type="dcterms:W3CDTF">2020-05-07T16:46:14Z</dcterms:created>
  <dcterms:modified xsi:type="dcterms:W3CDTF">2021-09-22T10:37:45Z</dcterms:modified>
</cp:coreProperties>
</file>