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0"/>
  </p:notesMasterIdLst>
  <p:sldIdLst>
    <p:sldId id="256" r:id="rId2"/>
    <p:sldId id="289" r:id="rId3"/>
    <p:sldId id="292" r:id="rId4"/>
    <p:sldId id="290" r:id="rId5"/>
    <p:sldId id="293" r:id="rId6"/>
    <p:sldId id="258" r:id="rId7"/>
    <p:sldId id="259" r:id="rId8"/>
    <p:sldId id="260" r:id="rId9"/>
    <p:sldId id="261" r:id="rId10"/>
    <p:sldId id="262" r:id="rId11"/>
    <p:sldId id="297" r:id="rId12"/>
    <p:sldId id="263" r:id="rId13"/>
    <p:sldId id="264" r:id="rId14"/>
    <p:sldId id="294" r:id="rId15"/>
    <p:sldId id="295" r:id="rId16"/>
    <p:sldId id="268" r:id="rId17"/>
    <p:sldId id="296" r:id="rId18"/>
    <p:sldId id="270" r:id="rId19"/>
    <p:sldId id="274" r:id="rId20"/>
    <p:sldId id="298" r:id="rId21"/>
    <p:sldId id="299" r:id="rId22"/>
    <p:sldId id="300" r:id="rId23"/>
    <p:sldId id="271" r:id="rId24"/>
    <p:sldId id="272" r:id="rId25"/>
    <p:sldId id="273" r:id="rId26"/>
    <p:sldId id="301" r:id="rId27"/>
    <p:sldId id="302" r:id="rId28"/>
    <p:sldId id="303" r:id="rId29"/>
  </p:sldIdLst>
  <p:sldSz cx="9144000" cy="6858000" type="screen4x3"/>
  <p:notesSz cx="6858000" cy="1076325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is Villamayor" initials="AV" lastIdx="1" clrIdx="0">
    <p:extLst>
      <p:ext uri="{19B8F6BF-5375-455C-9EA6-DF929625EA0E}">
        <p15:presenceInfo xmlns:p15="http://schemas.microsoft.com/office/powerpoint/2012/main" userId="S::avillamayor@unlam.edu.ar::1ae08d78-cf63-4b1c-b2de-e4f0479c9050" providerId="AD"/>
      </p:ext>
    </p:extLst>
  </p:cmAuthor>
  <p:cmAuthor id="2" name="GUIDO GARIUP" initials="GG" lastIdx="5" clrIdx="1">
    <p:extLst>
      <p:ext uri="{19B8F6BF-5375-455C-9EA6-DF929625EA0E}">
        <p15:presenceInfo xmlns:p15="http://schemas.microsoft.com/office/powerpoint/2012/main" userId="S::ggariup@unlam.edu.ar::76e08b80-3e38-46f6-b2f8-e8cb0e7bc9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AE534-1E52-6279-23D5-3057B0712594}" v="1" dt="2020-03-24T00:21:49.743"/>
    <p1510:client id="{0F1AD576-7F33-30C7-2B73-108A76F3B11E}" v="114" dt="2023-03-27T19:50:22.485"/>
    <p1510:client id="{56FBFB68-E4BC-4805-A9A8-EA58F6EC0CBB}" v="140" dt="2019-03-30T23:02:37.964"/>
    <p1510:client id="{778DD37D-DB6E-FE65-1031-FC4DA249B04B}" v="4" dt="2021-03-29T17:37:02.969"/>
    <p1510:client id="{9E434921-8887-429E-9F48-02576A6A43C0}" v="6" dt="2023-03-27T21:36:04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Villamayor" userId="S::avillamayor@unlam.edu.ar::1ae08d78-cf63-4b1c-b2de-e4f0479c9050" providerId="AD" clId="Web-{DF5ADC5B-D7EA-4C98-80EC-8DB8C899F4DE}"/>
    <pc:docChg chg="modSld">
      <pc:chgData name="Alexis Villamayor" userId="S::avillamayor@unlam.edu.ar::1ae08d78-cf63-4b1c-b2de-e4f0479c9050" providerId="AD" clId="Web-{DF5ADC5B-D7EA-4C98-80EC-8DB8C899F4DE}" dt="2019-03-26T16:38:25.733" v="66"/>
      <pc:docMkLst>
        <pc:docMk/>
      </pc:docMkLst>
      <pc:sldChg chg="modSp">
        <pc:chgData name="Alexis Villamayor" userId="S::avillamayor@unlam.edu.ar::1ae08d78-cf63-4b1c-b2de-e4f0479c9050" providerId="AD" clId="Web-{DF5ADC5B-D7EA-4C98-80EC-8DB8C899F4DE}" dt="2019-03-26T16:30:43.277" v="21" actId="20577"/>
        <pc:sldMkLst>
          <pc:docMk/>
          <pc:sldMk cId="0" sldId="272"/>
        </pc:sldMkLst>
        <pc:spChg chg="mod">
          <ac:chgData name="Alexis Villamayor" userId="S::avillamayor@unlam.edu.ar::1ae08d78-cf63-4b1c-b2de-e4f0479c9050" providerId="AD" clId="Web-{DF5ADC5B-D7EA-4C98-80EC-8DB8C899F4DE}" dt="2019-03-26T16:30:43.277" v="21" actId="20577"/>
          <ac:spMkLst>
            <pc:docMk/>
            <pc:sldMk cId="0" sldId="272"/>
            <ac:spMk id="19458" creationId="{5698C9FC-8C37-4A54-BAA1-28D8C4B9D568}"/>
          </ac:spMkLst>
        </pc:spChg>
      </pc:sldChg>
      <pc:sldChg chg="modSp">
        <pc:chgData name="Alexis Villamayor" userId="S::avillamayor@unlam.edu.ar::1ae08d78-cf63-4b1c-b2de-e4f0479c9050" providerId="AD" clId="Web-{DF5ADC5B-D7EA-4C98-80EC-8DB8C899F4DE}" dt="2019-03-26T16:14:04.457" v="5" actId="20577"/>
        <pc:sldMkLst>
          <pc:docMk/>
          <pc:sldMk cId="1097223249" sldId="290"/>
        </pc:sldMkLst>
        <pc:spChg chg="mod">
          <ac:chgData name="Alexis Villamayor" userId="S::avillamayor@unlam.edu.ar::1ae08d78-cf63-4b1c-b2de-e4f0479c9050" providerId="AD" clId="Web-{DF5ADC5B-D7EA-4C98-80EC-8DB8C899F4DE}" dt="2019-03-26T16:14:04.457" v="5" actId="20577"/>
          <ac:spMkLst>
            <pc:docMk/>
            <pc:sldMk cId="1097223249" sldId="290"/>
            <ac:spMk id="10242" creationId="{20981B9C-3A1A-435F-9C26-7E354C4325B4}"/>
          </ac:spMkLst>
        </pc:spChg>
      </pc:sldChg>
      <pc:sldChg chg="modSp addCm delCm">
        <pc:chgData name="Alexis Villamayor" userId="S::avillamayor@unlam.edu.ar::1ae08d78-cf63-4b1c-b2de-e4f0479c9050" providerId="AD" clId="Web-{DF5ADC5B-D7EA-4C98-80EC-8DB8C899F4DE}" dt="2019-03-26T16:15:42.177" v="13" actId="14100"/>
        <pc:sldMkLst>
          <pc:docMk/>
          <pc:sldMk cId="3181941189" sldId="292"/>
        </pc:sldMkLst>
        <pc:spChg chg="mod">
          <ac:chgData name="Alexis Villamayor" userId="S::avillamayor@unlam.edu.ar::1ae08d78-cf63-4b1c-b2de-e4f0479c9050" providerId="AD" clId="Web-{DF5ADC5B-D7EA-4C98-80EC-8DB8C899F4DE}" dt="2019-03-26T16:15:42.177" v="13" actId="14100"/>
          <ac:spMkLst>
            <pc:docMk/>
            <pc:sldMk cId="3181941189" sldId="292"/>
            <ac:spMk id="10242" creationId="{20981B9C-3A1A-435F-9C26-7E354C4325B4}"/>
          </ac:spMkLst>
        </pc:spChg>
      </pc:sldChg>
      <pc:sldChg chg="modSp modNotes">
        <pc:chgData name="Alexis Villamayor" userId="S::avillamayor@unlam.edu.ar::1ae08d78-cf63-4b1c-b2de-e4f0479c9050" providerId="AD" clId="Web-{DF5ADC5B-D7EA-4C98-80EC-8DB8C899F4DE}" dt="2019-03-26T16:38:25.733" v="66"/>
        <pc:sldMkLst>
          <pc:docMk/>
          <pc:sldMk cId="1710822743" sldId="303"/>
        </pc:sldMkLst>
        <pc:spChg chg="mod">
          <ac:chgData name="Alexis Villamayor" userId="S::avillamayor@unlam.edu.ar::1ae08d78-cf63-4b1c-b2de-e4f0479c9050" providerId="AD" clId="Web-{DF5ADC5B-D7EA-4C98-80EC-8DB8C899F4DE}" dt="2019-03-26T16:36:51.326" v="27" actId="20577"/>
          <ac:spMkLst>
            <pc:docMk/>
            <pc:sldMk cId="1710822743" sldId="303"/>
            <ac:spMk id="4" creationId="{C75AE12E-6932-4ADD-A621-94E879D7DB8C}"/>
          </ac:spMkLst>
        </pc:spChg>
      </pc:sldChg>
    </pc:docChg>
  </pc:docChgLst>
  <pc:docChgLst>
    <pc:chgData name="GUIDO GARIUP" userId="S::ggariup@unlam.edu.ar::76e08b80-3e38-46f6-b2f8-e8cb0e7bc9c6" providerId="AD" clId="Web-{A6F767AA-D127-0701-5FE6-7D15A7F1F7B6}"/>
    <pc:docChg chg="">
      <pc:chgData name="GUIDO GARIUP" userId="S::ggariup@unlam.edu.ar::76e08b80-3e38-46f6-b2f8-e8cb0e7bc9c6" providerId="AD" clId="Web-{A6F767AA-D127-0701-5FE6-7D15A7F1F7B6}" dt="2019-03-29T03:36:02.713" v="5"/>
      <pc:docMkLst>
        <pc:docMk/>
      </pc:docMkLst>
      <pc:sldChg chg="addCm">
        <pc:chgData name="GUIDO GARIUP" userId="S::ggariup@unlam.edu.ar::76e08b80-3e38-46f6-b2f8-e8cb0e7bc9c6" providerId="AD" clId="Web-{A6F767AA-D127-0701-5FE6-7D15A7F1F7B6}" dt="2019-03-29T03:16:12.771" v="1"/>
        <pc:sldMkLst>
          <pc:docMk/>
          <pc:sldMk cId="0" sldId="264"/>
        </pc:sldMkLst>
      </pc:sldChg>
      <pc:sldChg chg="addCm modCm">
        <pc:chgData name="GUIDO GARIUP" userId="S::ggariup@unlam.edu.ar::76e08b80-3e38-46f6-b2f8-e8cb0e7bc9c6" providerId="AD" clId="Web-{A6F767AA-D127-0701-5FE6-7D15A7F1F7B6}" dt="2019-03-29T03:31:13.552" v="4"/>
        <pc:sldMkLst>
          <pc:docMk/>
          <pc:sldMk cId="0" sldId="271"/>
        </pc:sldMkLst>
      </pc:sldChg>
      <pc:sldChg chg="addCm">
        <pc:chgData name="GUIDO GARIUP" userId="S::ggariup@unlam.edu.ar::76e08b80-3e38-46f6-b2f8-e8cb0e7bc9c6" providerId="AD" clId="Web-{A6F767AA-D127-0701-5FE6-7D15A7F1F7B6}" dt="2019-03-29T03:28:03.222" v="3"/>
        <pc:sldMkLst>
          <pc:docMk/>
          <pc:sldMk cId="0" sldId="272"/>
        </pc:sldMkLst>
      </pc:sldChg>
      <pc:sldChg chg="addCm">
        <pc:chgData name="GUIDO GARIUP" userId="S::ggariup@unlam.edu.ar::76e08b80-3e38-46f6-b2f8-e8cb0e7bc9c6" providerId="AD" clId="Web-{A6F767AA-D127-0701-5FE6-7D15A7F1F7B6}" dt="2019-03-29T03:36:02.713" v="5"/>
        <pc:sldMkLst>
          <pc:docMk/>
          <pc:sldMk cId="0" sldId="273"/>
        </pc:sldMkLst>
      </pc:sldChg>
      <pc:sldChg chg="addCm">
        <pc:chgData name="GUIDO GARIUP" userId="S::ggariup@unlam.edu.ar::76e08b80-3e38-46f6-b2f8-e8cb0e7bc9c6" providerId="AD" clId="Web-{A6F767AA-D127-0701-5FE6-7D15A7F1F7B6}" dt="2019-03-29T03:14:10.473" v="0"/>
        <pc:sldMkLst>
          <pc:docMk/>
          <pc:sldMk cId="134513401" sldId="297"/>
        </pc:sldMkLst>
      </pc:sldChg>
    </pc:docChg>
  </pc:docChgLst>
  <pc:docChgLst>
    <pc:chgData name="Alexis Villamayor" userId="S::avillamayor@unlam.edu.ar::1ae08d78-cf63-4b1c-b2de-e4f0479c9050" providerId="AD" clId="Web-{1E9172E0-6691-07B4-7AB1-D354711AD74C}"/>
    <pc:docChg chg="modSld">
      <pc:chgData name="Alexis Villamayor" userId="S::avillamayor@unlam.edu.ar::1ae08d78-cf63-4b1c-b2de-e4f0479c9050" providerId="AD" clId="Web-{1E9172E0-6691-07B4-7AB1-D354711AD74C}" dt="2019-08-26T09:40:48.121" v="5" actId="20577"/>
      <pc:docMkLst>
        <pc:docMk/>
      </pc:docMkLst>
      <pc:sldChg chg="modSp">
        <pc:chgData name="Alexis Villamayor" userId="S::avillamayor@unlam.edu.ar::1ae08d78-cf63-4b1c-b2de-e4f0479c9050" providerId="AD" clId="Web-{1E9172E0-6691-07B4-7AB1-D354711AD74C}" dt="2019-08-26T09:40:48.121" v="5" actId="20577"/>
        <pc:sldMkLst>
          <pc:docMk/>
          <pc:sldMk cId="0" sldId="262"/>
        </pc:sldMkLst>
        <pc:spChg chg="mod">
          <ac:chgData name="Alexis Villamayor" userId="S::avillamayor@unlam.edu.ar::1ae08d78-cf63-4b1c-b2de-e4f0479c9050" providerId="AD" clId="Web-{1E9172E0-6691-07B4-7AB1-D354711AD74C}" dt="2019-08-26T09:40:48.121" v="5" actId="20577"/>
          <ac:spMkLst>
            <pc:docMk/>
            <pc:sldMk cId="0" sldId="262"/>
            <ac:spMk id="9218" creationId="{2CA126AA-B207-4052-B00B-0F9443A40C84}"/>
          </ac:spMkLst>
        </pc:spChg>
      </pc:sldChg>
      <pc:sldChg chg="modSp">
        <pc:chgData name="Alexis Villamayor" userId="S::avillamayor@unlam.edu.ar::1ae08d78-cf63-4b1c-b2de-e4f0479c9050" providerId="AD" clId="Web-{1E9172E0-6691-07B4-7AB1-D354711AD74C}" dt="2019-08-26T09:35:39.378" v="1" actId="20577"/>
        <pc:sldMkLst>
          <pc:docMk/>
          <pc:sldMk cId="1679654117" sldId="289"/>
        </pc:sldMkLst>
        <pc:spChg chg="mod">
          <ac:chgData name="Alexis Villamayor" userId="S::avillamayor@unlam.edu.ar::1ae08d78-cf63-4b1c-b2de-e4f0479c9050" providerId="AD" clId="Web-{1E9172E0-6691-07B4-7AB1-D354711AD74C}" dt="2019-08-26T09:35:39.378" v="1" actId="20577"/>
          <ac:spMkLst>
            <pc:docMk/>
            <pc:sldMk cId="1679654117" sldId="289"/>
            <ac:spMk id="10242" creationId="{20981B9C-3A1A-435F-9C26-7E354C4325B4}"/>
          </ac:spMkLst>
        </pc:spChg>
      </pc:sldChg>
      <pc:sldChg chg="modSp">
        <pc:chgData name="Alexis Villamayor" userId="S::avillamayor@unlam.edu.ar::1ae08d78-cf63-4b1c-b2de-e4f0479c9050" providerId="AD" clId="Web-{1E9172E0-6691-07B4-7AB1-D354711AD74C}" dt="2019-08-26T09:37:26.998" v="3" actId="20577"/>
        <pc:sldMkLst>
          <pc:docMk/>
          <pc:sldMk cId="848348663" sldId="293"/>
        </pc:sldMkLst>
        <pc:spChg chg="mod">
          <ac:chgData name="Alexis Villamayor" userId="S::avillamayor@unlam.edu.ar::1ae08d78-cf63-4b1c-b2de-e4f0479c9050" providerId="AD" clId="Web-{1E9172E0-6691-07B4-7AB1-D354711AD74C}" dt="2019-08-26T09:37:26.998" v="3" actId="20577"/>
          <ac:spMkLst>
            <pc:docMk/>
            <pc:sldMk cId="848348663" sldId="293"/>
            <ac:spMk id="10242" creationId="{20981B9C-3A1A-435F-9C26-7E354C4325B4}"/>
          </ac:spMkLst>
        </pc:spChg>
      </pc:sldChg>
    </pc:docChg>
  </pc:docChgLst>
  <pc:docChgLst>
    <pc:chgData name="Alexis Villamayor" userId="S::avillamayor@unlam.edu.ar::1ae08d78-cf63-4b1c-b2de-e4f0479c9050" providerId="AD" clId="Web-{0F1AD576-7F33-30C7-2B73-108A76F3B11E}"/>
    <pc:docChg chg="modSld">
      <pc:chgData name="Alexis Villamayor" userId="S::avillamayor@unlam.edu.ar::1ae08d78-cf63-4b1c-b2de-e4f0479c9050" providerId="AD" clId="Web-{0F1AD576-7F33-30C7-2B73-108A76F3B11E}" dt="2023-03-27T19:50:22.485" v="138" actId="14100"/>
      <pc:docMkLst>
        <pc:docMk/>
      </pc:docMkLst>
      <pc:sldChg chg="addSp delSp modSp mod setBg">
        <pc:chgData name="Alexis Villamayor" userId="S::avillamayor@unlam.edu.ar::1ae08d78-cf63-4b1c-b2de-e4f0479c9050" providerId="AD" clId="Web-{0F1AD576-7F33-30C7-2B73-108A76F3B11E}" dt="2023-03-27T19:28:33.256" v="30"/>
        <pc:sldMkLst>
          <pc:docMk/>
          <pc:sldMk cId="0" sldId="258"/>
        </pc:sldMkLst>
        <pc:spChg chg="mod">
          <ac:chgData name="Alexis Villamayor" userId="S::avillamayor@unlam.edu.ar::1ae08d78-cf63-4b1c-b2de-e4f0479c9050" providerId="AD" clId="Web-{0F1AD576-7F33-30C7-2B73-108A76F3B11E}" dt="2023-03-27T19:28:33.256" v="30"/>
          <ac:spMkLst>
            <pc:docMk/>
            <pc:sldMk cId="0" sldId="258"/>
            <ac:spMk id="4" creationId="{B0CC9549-B4F4-4176-9AF9-95BA66F4E3D9}"/>
          </ac:spMkLst>
        </pc:spChg>
        <pc:spChg chg="mod">
          <ac:chgData name="Alexis Villamayor" userId="S::avillamayor@unlam.edu.ar::1ae08d78-cf63-4b1c-b2de-e4f0479c9050" providerId="AD" clId="Web-{0F1AD576-7F33-30C7-2B73-108A76F3B11E}" dt="2023-03-27T19:28:33.256" v="30"/>
          <ac:spMkLst>
            <pc:docMk/>
            <pc:sldMk cId="0" sldId="258"/>
            <ac:spMk id="5" creationId="{F65A45E8-CC88-482D-B82A-2FCCF69FED4E}"/>
          </ac:spMkLst>
        </pc:spChg>
        <pc:spChg chg="add del">
          <ac:chgData name="Alexis Villamayor" userId="S::avillamayor@unlam.edu.ar::1ae08d78-cf63-4b1c-b2de-e4f0479c9050" providerId="AD" clId="Web-{0F1AD576-7F33-30C7-2B73-108A76F3B11E}" dt="2023-03-27T19:28:33.178" v="29"/>
          <ac:spMkLst>
            <pc:docMk/>
            <pc:sldMk cId="0" sldId="258"/>
            <ac:spMk id="11" creationId="{2C61293E-6EBE-43EF-A52C-9BEBFD7679D4}"/>
          </ac:spMkLst>
        </pc:spChg>
        <pc:spChg chg="add del">
          <ac:chgData name="Alexis Villamayor" userId="S::avillamayor@unlam.edu.ar::1ae08d78-cf63-4b1c-b2de-e4f0479c9050" providerId="AD" clId="Web-{0F1AD576-7F33-30C7-2B73-108A76F3B11E}" dt="2023-03-27T19:28:33.178" v="29"/>
          <ac:spMkLst>
            <pc:docMk/>
            <pc:sldMk cId="0" sldId="258"/>
            <ac:spMk id="13" creationId="{21540236-BFD5-4A9D-8840-4703E7F76825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28:33.256" v="30"/>
          <ac:spMkLst>
            <pc:docMk/>
            <pc:sldMk cId="0" sldId="258"/>
            <ac:spMk id="15" creationId="{2C61293E-6EBE-43EF-A52C-9BEBFD7679D4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28:33.256" v="30"/>
          <ac:spMkLst>
            <pc:docMk/>
            <pc:sldMk cId="0" sldId="258"/>
            <ac:spMk id="17" creationId="{3FCFB1DE-0B7E-48CC-BA90-B2AB0889F9D6}"/>
          </ac:spMkLst>
        </pc:spChg>
        <pc:picChg chg="add del">
          <ac:chgData name="Alexis Villamayor" userId="S::avillamayor@unlam.edu.ar::1ae08d78-cf63-4b1c-b2de-e4f0479c9050" providerId="AD" clId="Web-{0F1AD576-7F33-30C7-2B73-108A76F3B11E}" dt="2023-03-27T19:28:33.178" v="29"/>
          <ac:picMkLst>
            <pc:docMk/>
            <pc:sldMk cId="0" sldId="258"/>
            <ac:picMk id="7" creationId="{20C164E1-A9C9-4817-360F-CD2D81BE2571}"/>
          </ac:picMkLst>
        </pc:picChg>
        <pc:picChg chg="add">
          <ac:chgData name="Alexis Villamayor" userId="S::avillamayor@unlam.edu.ar::1ae08d78-cf63-4b1c-b2de-e4f0479c9050" providerId="AD" clId="Web-{0F1AD576-7F33-30C7-2B73-108A76F3B11E}" dt="2023-03-27T19:28:33.256" v="30"/>
          <ac:picMkLst>
            <pc:docMk/>
            <pc:sldMk cId="0" sldId="258"/>
            <ac:picMk id="16" creationId="{6BFE722F-D5D6-3D36-0AEB-A09C6B448900}"/>
          </ac:picMkLst>
        </pc:picChg>
      </pc:sldChg>
      <pc:sldChg chg="addSp modSp mod setBg">
        <pc:chgData name="Alexis Villamayor" userId="S::avillamayor@unlam.edu.ar::1ae08d78-cf63-4b1c-b2de-e4f0479c9050" providerId="AD" clId="Web-{0F1AD576-7F33-30C7-2B73-108A76F3B11E}" dt="2023-03-27T19:29:50.790" v="36" actId="1076"/>
        <pc:sldMkLst>
          <pc:docMk/>
          <pc:sldMk cId="0" sldId="259"/>
        </pc:sldMkLst>
        <pc:spChg chg="mod">
          <ac:chgData name="Alexis Villamayor" userId="S::avillamayor@unlam.edu.ar::1ae08d78-cf63-4b1c-b2de-e4f0479c9050" providerId="AD" clId="Web-{0F1AD576-7F33-30C7-2B73-108A76F3B11E}" dt="2023-03-27T19:29:17.398" v="31"/>
          <ac:spMkLst>
            <pc:docMk/>
            <pc:sldMk cId="0" sldId="259"/>
            <ac:spMk id="6145" creationId="{85EA17CF-5782-4E66-8DD0-05D3A969EDA3}"/>
          </ac:spMkLst>
        </pc:spChg>
        <pc:spChg chg="mod">
          <ac:chgData name="Alexis Villamayor" userId="S::avillamayor@unlam.edu.ar::1ae08d78-cf63-4b1c-b2de-e4f0479c9050" providerId="AD" clId="Web-{0F1AD576-7F33-30C7-2B73-108A76F3B11E}" dt="2023-03-27T19:29:50.790" v="36" actId="1076"/>
          <ac:spMkLst>
            <pc:docMk/>
            <pc:sldMk cId="0" sldId="259"/>
            <ac:spMk id="6146" creationId="{0EABFF5D-5E70-4F04-BAF2-CDEE8049A81A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29:17.398" v="31"/>
          <ac:spMkLst>
            <pc:docMk/>
            <pc:sldMk cId="0" sldId="259"/>
            <ac:spMk id="6151" creationId="{32AEEBC8-9D30-42EF-95F2-386C2653FBF0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29:17.398" v="31"/>
          <ac:spMkLst>
            <pc:docMk/>
            <pc:sldMk cId="0" sldId="259"/>
            <ac:spMk id="6153" creationId="{3529E97A-97C3-40EA-8A04-5C02398D568F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29:17.398" v="31"/>
          <ac:spMkLst>
            <pc:docMk/>
            <pc:sldMk cId="0" sldId="259"/>
            <ac:spMk id="6155" creationId="{59FA8C2E-A5A7-4490-927A-7CD58343EDBB}"/>
          </ac:spMkLst>
        </pc:spChg>
        <pc:picChg chg="mod">
          <ac:chgData name="Alexis Villamayor" userId="S::avillamayor@unlam.edu.ar::1ae08d78-cf63-4b1c-b2de-e4f0479c9050" providerId="AD" clId="Web-{0F1AD576-7F33-30C7-2B73-108A76F3B11E}" dt="2023-03-27T19:29:17.398" v="31"/>
          <ac:picMkLst>
            <pc:docMk/>
            <pc:sldMk cId="0" sldId="259"/>
            <ac:picMk id="5" creationId="{377C8015-3CFE-422D-8E34-1F42EED5C5C9}"/>
          </ac:picMkLst>
        </pc:picChg>
      </pc:sldChg>
      <pc:sldChg chg="addSp delSp modSp mod setBg">
        <pc:chgData name="Alexis Villamayor" userId="S::avillamayor@unlam.edu.ar::1ae08d78-cf63-4b1c-b2de-e4f0479c9050" providerId="AD" clId="Web-{0F1AD576-7F33-30C7-2B73-108A76F3B11E}" dt="2023-03-27T19:32:25.779" v="39"/>
        <pc:sldMkLst>
          <pc:docMk/>
          <pc:sldMk cId="0" sldId="260"/>
        </pc:sldMkLst>
        <pc:spChg chg="del mod">
          <ac:chgData name="Alexis Villamayor" userId="S::avillamayor@unlam.edu.ar::1ae08d78-cf63-4b1c-b2de-e4f0479c9050" providerId="AD" clId="Web-{0F1AD576-7F33-30C7-2B73-108A76F3B11E}" dt="2023-03-27T19:32:25.779" v="39"/>
          <ac:spMkLst>
            <pc:docMk/>
            <pc:sldMk cId="0" sldId="260"/>
            <ac:spMk id="4" creationId="{93D4EA6A-AC62-48D2-BF85-5807D83C90AA}"/>
          </ac:spMkLst>
        </pc:spChg>
        <pc:spChg chg="mod">
          <ac:chgData name="Alexis Villamayor" userId="S::avillamayor@unlam.edu.ar::1ae08d78-cf63-4b1c-b2de-e4f0479c9050" providerId="AD" clId="Web-{0F1AD576-7F33-30C7-2B73-108A76F3B11E}" dt="2023-03-27T19:32:25.779" v="39"/>
          <ac:spMkLst>
            <pc:docMk/>
            <pc:sldMk cId="0" sldId="260"/>
            <ac:spMk id="7169" creationId="{857FAC1F-50BA-43CE-B1BA-F86AB9318DF3}"/>
          </ac:spMkLst>
        </pc:spChg>
        <pc:spChg chg="add del">
          <ac:chgData name="Alexis Villamayor" userId="S::avillamayor@unlam.edu.ar::1ae08d78-cf63-4b1c-b2de-e4f0479c9050" providerId="AD" clId="Web-{0F1AD576-7F33-30C7-2B73-108A76F3B11E}" dt="2023-03-27T19:32:25.748" v="38"/>
          <ac:spMkLst>
            <pc:docMk/>
            <pc:sldMk cId="0" sldId="260"/>
            <ac:spMk id="7174" creationId="{100EDD19-6802-4EC3-95CE-CFFAB042CFD6}"/>
          </ac:spMkLst>
        </pc:spChg>
        <pc:spChg chg="add del">
          <ac:chgData name="Alexis Villamayor" userId="S::avillamayor@unlam.edu.ar::1ae08d78-cf63-4b1c-b2de-e4f0479c9050" providerId="AD" clId="Web-{0F1AD576-7F33-30C7-2B73-108A76F3B11E}" dt="2023-03-27T19:32:25.748" v="38"/>
          <ac:spMkLst>
            <pc:docMk/>
            <pc:sldMk cId="0" sldId="260"/>
            <ac:spMk id="7176" creationId="{DB17E863-922E-4C26-BD64-E8FD41D28661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32:25.779" v="39"/>
          <ac:spMkLst>
            <pc:docMk/>
            <pc:sldMk cId="0" sldId="260"/>
            <ac:spMk id="7178" creationId="{B50AB553-2A96-4A92-96F2-93548E096954}"/>
          </ac:spMkLst>
        </pc:spChg>
        <pc:graphicFrameChg chg="add">
          <ac:chgData name="Alexis Villamayor" userId="S::avillamayor@unlam.edu.ar::1ae08d78-cf63-4b1c-b2de-e4f0479c9050" providerId="AD" clId="Web-{0F1AD576-7F33-30C7-2B73-108A76F3B11E}" dt="2023-03-27T19:32:25.779" v="39"/>
          <ac:graphicFrameMkLst>
            <pc:docMk/>
            <pc:sldMk cId="0" sldId="260"/>
            <ac:graphicFrameMk id="7171" creationId="{B7022C32-2899-4C92-B6DC-52887E38C57D}"/>
          </ac:graphicFrameMkLst>
        </pc:graphicFrameChg>
        <pc:picChg chg="add">
          <ac:chgData name="Alexis Villamayor" userId="S::avillamayor@unlam.edu.ar::1ae08d78-cf63-4b1c-b2de-e4f0479c9050" providerId="AD" clId="Web-{0F1AD576-7F33-30C7-2B73-108A76F3B11E}" dt="2023-03-27T19:32:25.779" v="39"/>
          <ac:picMkLst>
            <pc:docMk/>
            <pc:sldMk cId="0" sldId="260"/>
            <ac:picMk id="7172" creationId="{D92F35DA-2B95-424F-5F04-5AEAA165E504}"/>
          </ac:picMkLst>
        </pc:picChg>
      </pc:sldChg>
      <pc:sldChg chg="addSp delSp modSp mod setBg">
        <pc:chgData name="Alexis Villamayor" userId="S::avillamayor@unlam.edu.ar::1ae08d78-cf63-4b1c-b2de-e4f0479c9050" providerId="AD" clId="Web-{0F1AD576-7F33-30C7-2B73-108A76F3B11E}" dt="2023-03-27T19:32:52.968" v="40"/>
        <pc:sldMkLst>
          <pc:docMk/>
          <pc:sldMk cId="0" sldId="261"/>
        </pc:sldMkLst>
        <pc:spChg chg="mod">
          <ac:chgData name="Alexis Villamayor" userId="S::avillamayor@unlam.edu.ar::1ae08d78-cf63-4b1c-b2de-e4f0479c9050" providerId="AD" clId="Web-{0F1AD576-7F33-30C7-2B73-108A76F3B11E}" dt="2023-03-27T19:32:52.968" v="40"/>
          <ac:spMkLst>
            <pc:docMk/>
            <pc:sldMk cId="0" sldId="261"/>
            <ac:spMk id="8193" creationId="{697AE016-DE18-435F-B919-16C539442C7A}"/>
          </ac:spMkLst>
        </pc:spChg>
        <pc:spChg chg="del">
          <ac:chgData name="Alexis Villamayor" userId="S::avillamayor@unlam.edu.ar::1ae08d78-cf63-4b1c-b2de-e4f0479c9050" providerId="AD" clId="Web-{0F1AD576-7F33-30C7-2B73-108A76F3B11E}" dt="2023-03-27T19:32:52.968" v="40"/>
          <ac:spMkLst>
            <pc:docMk/>
            <pc:sldMk cId="0" sldId="261"/>
            <ac:spMk id="8194" creationId="{C06AD590-696C-46A0-85D3-B09EC9CA756C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32:52.968" v="40"/>
          <ac:spMkLst>
            <pc:docMk/>
            <pc:sldMk cId="0" sldId="261"/>
            <ac:spMk id="8200" creationId="{2659FDB4-FCBE-4A89-B46D-43D4FA54464D}"/>
          </ac:spMkLst>
        </pc:spChg>
        <pc:graphicFrameChg chg="add">
          <ac:chgData name="Alexis Villamayor" userId="S::avillamayor@unlam.edu.ar::1ae08d78-cf63-4b1c-b2de-e4f0479c9050" providerId="AD" clId="Web-{0F1AD576-7F33-30C7-2B73-108A76F3B11E}" dt="2023-03-27T19:32:52.968" v="40"/>
          <ac:graphicFrameMkLst>
            <pc:docMk/>
            <pc:sldMk cId="0" sldId="261"/>
            <ac:graphicFrameMk id="8196" creationId="{393A11EA-3CA0-80D2-ABE0-3DD806571500}"/>
          </ac:graphicFrameMkLst>
        </pc:graphicFrameChg>
        <pc:cxnChg chg="add">
          <ac:chgData name="Alexis Villamayor" userId="S::avillamayor@unlam.edu.ar::1ae08d78-cf63-4b1c-b2de-e4f0479c9050" providerId="AD" clId="Web-{0F1AD576-7F33-30C7-2B73-108A76F3B11E}" dt="2023-03-27T19:32:52.968" v="40"/>
          <ac:cxnSpMkLst>
            <pc:docMk/>
            <pc:sldMk cId="0" sldId="261"/>
            <ac:cxnSpMk id="8202" creationId="{C8F51B3F-8331-4E4A-AE96-D47B1006EEAD}"/>
          </ac:cxnSpMkLst>
        </pc:cxnChg>
      </pc:sldChg>
      <pc:sldChg chg="addSp modSp mod setBg">
        <pc:chgData name="Alexis Villamayor" userId="S::avillamayor@unlam.edu.ar::1ae08d78-cf63-4b1c-b2de-e4f0479c9050" providerId="AD" clId="Web-{0F1AD576-7F33-30C7-2B73-108A76F3B11E}" dt="2023-03-27T19:33:21.375" v="41"/>
        <pc:sldMkLst>
          <pc:docMk/>
          <pc:sldMk cId="0" sldId="262"/>
        </pc:sldMkLst>
        <pc:spChg chg="mod">
          <ac:chgData name="Alexis Villamayor" userId="S::avillamayor@unlam.edu.ar::1ae08d78-cf63-4b1c-b2de-e4f0479c9050" providerId="AD" clId="Web-{0F1AD576-7F33-30C7-2B73-108A76F3B11E}" dt="2023-03-27T19:33:21.375" v="41"/>
          <ac:spMkLst>
            <pc:docMk/>
            <pc:sldMk cId="0" sldId="262"/>
            <ac:spMk id="9217" creationId="{CD94A1FD-FF6A-48BF-B95D-0CF56B5BCB07}"/>
          </ac:spMkLst>
        </pc:spChg>
        <pc:spChg chg="mod">
          <ac:chgData name="Alexis Villamayor" userId="S::avillamayor@unlam.edu.ar::1ae08d78-cf63-4b1c-b2de-e4f0479c9050" providerId="AD" clId="Web-{0F1AD576-7F33-30C7-2B73-108A76F3B11E}" dt="2023-03-27T19:33:21.375" v="41"/>
          <ac:spMkLst>
            <pc:docMk/>
            <pc:sldMk cId="0" sldId="262"/>
            <ac:spMk id="9218" creationId="{2CA126AA-B207-4052-B00B-0F9443A40C84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33:21.375" v="41"/>
          <ac:spMkLst>
            <pc:docMk/>
            <pc:sldMk cId="0" sldId="262"/>
            <ac:spMk id="9223" creationId="{AC17DE74-01C9-4859-B65A-85CF999E8580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33:21.375" v="41"/>
          <ac:spMkLst>
            <pc:docMk/>
            <pc:sldMk cId="0" sldId="262"/>
            <ac:spMk id="9225" creationId="{068C0432-0E90-4CC1-8CD3-D44A90DF07EF}"/>
          </ac:spMkLst>
        </pc:spChg>
      </pc:sldChg>
      <pc:sldChg chg="addSp modSp mod setBg">
        <pc:chgData name="Alexis Villamayor" userId="S::avillamayor@unlam.edu.ar::1ae08d78-cf63-4b1c-b2de-e4f0479c9050" providerId="AD" clId="Web-{0F1AD576-7F33-30C7-2B73-108A76F3B11E}" dt="2023-03-27T19:37:04.241" v="49"/>
        <pc:sldMkLst>
          <pc:docMk/>
          <pc:sldMk cId="0" sldId="263"/>
        </pc:sldMkLst>
        <pc:spChg chg="mod">
          <ac:chgData name="Alexis Villamayor" userId="S::avillamayor@unlam.edu.ar::1ae08d78-cf63-4b1c-b2de-e4f0479c9050" providerId="AD" clId="Web-{0F1AD576-7F33-30C7-2B73-108A76F3B11E}" dt="2023-03-27T19:37:04.241" v="49"/>
          <ac:spMkLst>
            <pc:docMk/>
            <pc:sldMk cId="0" sldId="263"/>
            <ac:spMk id="10241" creationId="{D5B63871-DCFD-4E85-AC8B-63975C376117}"/>
          </ac:spMkLst>
        </pc:spChg>
        <pc:spChg chg="mod">
          <ac:chgData name="Alexis Villamayor" userId="S::avillamayor@unlam.edu.ar::1ae08d78-cf63-4b1c-b2de-e4f0479c9050" providerId="AD" clId="Web-{0F1AD576-7F33-30C7-2B73-108A76F3B11E}" dt="2023-03-27T19:37:04.241" v="49"/>
          <ac:spMkLst>
            <pc:docMk/>
            <pc:sldMk cId="0" sldId="263"/>
            <ac:spMk id="10242" creationId="{20981B9C-3A1A-435F-9C26-7E354C4325B4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37:04.241" v="49"/>
          <ac:spMkLst>
            <pc:docMk/>
            <pc:sldMk cId="0" sldId="263"/>
            <ac:spMk id="10247" creationId="{C05CBC3C-2E5A-4839-8B9B-2E5A6ADF0F58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37:04.241" v="49"/>
          <ac:spMkLst>
            <pc:docMk/>
            <pc:sldMk cId="0" sldId="263"/>
            <ac:spMk id="10249" creationId="{827FF362-FC97-4BF5-949B-D4ADFA26E457}"/>
          </ac:spMkLst>
        </pc:spChg>
      </pc:sldChg>
      <pc:sldChg chg="addSp modSp mod setBg">
        <pc:chgData name="Alexis Villamayor" userId="S::avillamayor@unlam.edu.ar::1ae08d78-cf63-4b1c-b2de-e4f0479c9050" providerId="AD" clId="Web-{0F1AD576-7F33-30C7-2B73-108A76F3B11E}" dt="2023-03-27T19:37:26.976" v="52" actId="20577"/>
        <pc:sldMkLst>
          <pc:docMk/>
          <pc:sldMk cId="0" sldId="264"/>
        </pc:sldMkLst>
        <pc:spChg chg="mod">
          <ac:chgData name="Alexis Villamayor" userId="S::avillamayor@unlam.edu.ar::1ae08d78-cf63-4b1c-b2de-e4f0479c9050" providerId="AD" clId="Web-{0F1AD576-7F33-30C7-2B73-108A76F3B11E}" dt="2023-03-27T19:37:20.039" v="50"/>
          <ac:spMkLst>
            <pc:docMk/>
            <pc:sldMk cId="0" sldId="264"/>
            <ac:spMk id="3" creationId="{67F6B4F2-AAC5-42E7-9A7F-E979395BE2BA}"/>
          </ac:spMkLst>
        </pc:spChg>
        <pc:spChg chg="mod ord">
          <ac:chgData name="Alexis Villamayor" userId="S::avillamayor@unlam.edu.ar::1ae08d78-cf63-4b1c-b2de-e4f0479c9050" providerId="AD" clId="Web-{0F1AD576-7F33-30C7-2B73-108A76F3B11E}" dt="2023-03-27T19:37:26.976" v="52" actId="20577"/>
          <ac:spMkLst>
            <pc:docMk/>
            <pc:sldMk cId="0" sldId="264"/>
            <ac:spMk id="11265" creationId="{CAC3FEBC-0C59-40BF-8BE0-161D9156494A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37:20.039" v="50"/>
          <ac:spMkLst>
            <pc:docMk/>
            <pc:sldMk cId="0" sldId="264"/>
            <ac:spMk id="11270" creationId="{DAF1966E-FD40-4A4A-B61B-C4DF7FA05F06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37:20.039" v="50"/>
          <ac:spMkLst>
            <pc:docMk/>
            <pc:sldMk cId="0" sldId="264"/>
            <ac:spMk id="11272" creationId="{047BFA19-D45E-416B-A404-7AF2F3F27017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37:20.039" v="50"/>
          <ac:spMkLst>
            <pc:docMk/>
            <pc:sldMk cId="0" sldId="264"/>
            <ac:spMk id="11274" creationId="{8E0105E7-23DB-4CF2-8258-FF47C7620F6E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37:20.039" v="50"/>
          <ac:spMkLst>
            <pc:docMk/>
            <pc:sldMk cId="0" sldId="264"/>
            <ac:spMk id="11276" creationId="{074B4F7D-14B2-478B-8BF5-01E4E0C5D263}"/>
          </ac:spMkLst>
        </pc:spChg>
      </pc:sldChg>
      <pc:sldChg chg="addSp modSp mod setBg">
        <pc:chgData name="Alexis Villamayor" userId="S::avillamayor@unlam.edu.ar::1ae08d78-cf63-4b1c-b2de-e4f0479c9050" providerId="AD" clId="Web-{0F1AD576-7F33-30C7-2B73-108A76F3B11E}" dt="2023-03-27T19:38:18.166" v="55"/>
        <pc:sldMkLst>
          <pc:docMk/>
          <pc:sldMk cId="0" sldId="268"/>
        </pc:sldMkLst>
        <pc:spChg chg="mod">
          <ac:chgData name="Alexis Villamayor" userId="S::avillamayor@unlam.edu.ar::1ae08d78-cf63-4b1c-b2de-e4f0479c9050" providerId="AD" clId="Web-{0F1AD576-7F33-30C7-2B73-108A76F3B11E}" dt="2023-03-27T19:38:18.166" v="55"/>
          <ac:spMkLst>
            <pc:docMk/>
            <pc:sldMk cId="0" sldId="268"/>
            <ac:spMk id="3" creationId="{804DA2C0-96B8-4E37-B10D-F2822C55C0C5}"/>
          </ac:spMkLst>
        </pc:spChg>
        <pc:spChg chg="mod ord">
          <ac:chgData name="Alexis Villamayor" userId="S::avillamayor@unlam.edu.ar::1ae08d78-cf63-4b1c-b2de-e4f0479c9050" providerId="AD" clId="Web-{0F1AD576-7F33-30C7-2B73-108A76F3B11E}" dt="2023-03-27T19:38:18.166" v="55"/>
          <ac:spMkLst>
            <pc:docMk/>
            <pc:sldMk cId="0" sldId="268"/>
            <ac:spMk id="15361" creationId="{22D3B3C0-D9F7-48B6-9C52-F5FDDE617628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38:18.166" v="55"/>
          <ac:spMkLst>
            <pc:docMk/>
            <pc:sldMk cId="0" sldId="268"/>
            <ac:spMk id="15366" creationId="{100EDD19-6802-4EC3-95CE-CFFAB042CFD6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38:18.166" v="55"/>
          <ac:spMkLst>
            <pc:docMk/>
            <pc:sldMk cId="0" sldId="268"/>
            <ac:spMk id="15368" creationId="{DB17E863-922E-4C26-BD64-E8FD41D28661}"/>
          </ac:spMkLst>
        </pc:spChg>
      </pc:sldChg>
      <pc:sldChg chg="addSp delSp modSp mod setBg">
        <pc:chgData name="Alexis Villamayor" userId="S::avillamayor@unlam.edu.ar::1ae08d78-cf63-4b1c-b2de-e4f0479c9050" providerId="AD" clId="Web-{0F1AD576-7F33-30C7-2B73-108A76F3B11E}" dt="2023-03-27T19:44:09.333" v="111" actId="20577"/>
        <pc:sldMkLst>
          <pc:docMk/>
          <pc:sldMk cId="0" sldId="270"/>
        </pc:sldMkLst>
        <pc:spChg chg="mod">
          <ac:chgData name="Alexis Villamayor" userId="S::avillamayor@unlam.edu.ar::1ae08d78-cf63-4b1c-b2de-e4f0479c9050" providerId="AD" clId="Web-{0F1AD576-7F33-30C7-2B73-108A76F3B11E}" dt="2023-03-27T19:44:09.333" v="111" actId="20577"/>
          <ac:spMkLst>
            <pc:docMk/>
            <pc:sldMk cId="0" sldId="270"/>
            <ac:spMk id="4" creationId="{1AC9D34C-DD67-420D-ADFC-2D0913C7A182}"/>
          </ac:spMkLst>
        </pc:spChg>
        <pc:spChg chg="add del">
          <ac:chgData name="Alexis Villamayor" userId="S::avillamayor@unlam.edu.ar::1ae08d78-cf63-4b1c-b2de-e4f0479c9050" providerId="AD" clId="Web-{0F1AD576-7F33-30C7-2B73-108A76F3B11E}" dt="2023-03-27T19:43:04.409" v="78"/>
          <ac:spMkLst>
            <pc:docMk/>
            <pc:sldMk cId="0" sldId="270"/>
            <ac:spMk id="7" creationId="{CBF65DE2-F4F6-4B44-BB7C-148276A058CE}"/>
          </ac:spMkLst>
        </pc:spChg>
        <pc:spChg chg="mod ord">
          <ac:chgData name="Alexis Villamayor" userId="S::avillamayor@unlam.edu.ar::1ae08d78-cf63-4b1c-b2de-e4f0479c9050" providerId="AD" clId="Web-{0F1AD576-7F33-30C7-2B73-108A76F3B11E}" dt="2023-03-27T19:43:24.081" v="83" actId="20577"/>
          <ac:spMkLst>
            <pc:docMk/>
            <pc:sldMk cId="0" sldId="270"/>
            <ac:spMk id="17410" creationId="{99D6F7F6-DC37-43CB-84F1-F48CE1184176}"/>
          </ac:spMkLst>
        </pc:spChg>
        <pc:spChg chg="add del">
          <ac:chgData name="Alexis Villamayor" userId="S::avillamayor@unlam.edu.ar::1ae08d78-cf63-4b1c-b2de-e4f0479c9050" providerId="AD" clId="Web-{0F1AD576-7F33-30C7-2B73-108A76F3B11E}" dt="2023-03-27T19:42:39.283" v="73"/>
          <ac:spMkLst>
            <pc:docMk/>
            <pc:sldMk cId="0" sldId="270"/>
            <ac:spMk id="17415" creationId="{C05CBC3C-2E5A-4839-8B9B-2E5A6ADF0F58}"/>
          </ac:spMkLst>
        </pc:spChg>
        <pc:spChg chg="add del">
          <ac:chgData name="Alexis Villamayor" userId="S::avillamayor@unlam.edu.ar::1ae08d78-cf63-4b1c-b2de-e4f0479c9050" providerId="AD" clId="Web-{0F1AD576-7F33-30C7-2B73-108A76F3B11E}" dt="2023-03-27T19:43:04.393" v="77"/>
          <ac:spMkLst>
            <pc:docMk/>
            <pc:sldMk cId="0" sldId="270"/>
            <ac:spMk id="17416" creationId="{955A2079-FA98-4876-80F0-72364A7D2EA4}"/>
          </ac:spMkLst>
        </pc:spChg>
        <pc:spChg chg="add del">
          <ac:chgData name="Alexis Villamayor" userId="S::avillamayor@unlam.edu.ar::1ae08d78-cf63-4b1c-b2de-e4f0479c9050" providerId="AD" clId="Web-{0F1AD576-7F33-30C7-2B73-108A76F3B11E}" dt="2023-03-27T19:42:39.283" v="73"/>
          <ac:spMkLst>
            <pc:docMk/>
            <pc:sldMk cId="0" sldId="270"/>
            <ac:spMk id="17417" creationId="{827FF362-FC97-4BF5-949B-D4ADFA26E457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3:04.409" v="78"/>
          <ac:spMkLst>
            <pc:docMk/>
            <pc:sldMk cId="0" sldId="270"/>
            <ac:spMk id="17418" creationId="{C05CBC3C-2E5A-4839-8B9B-2E5A6ADF0F58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3:04.409" v="78"/>
          <ac:spMkLst>
            <pc:docMk/>
            <pc:sldMk cId="0" sldId="270"/>
            <ac:spMk id="17419" creationId="{827FF362-FC97-4BF5-949B-D4ADFA26E457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3:04.409" v="78"/>
          <ac:spMkLst>
            <pc:docMk/>
            <pc:sldMk cId="0" sldId="270"/>
            <ac:spMk id="17420" creationId="{CBF65DE2-F4F6-4B44-BB7C-148276A058CE}"/>
          </ac:spMkLst>
        </pc:spChg>
        <pc:graphicFrameChg chg="add del">
          <ac:chgData name="Alexis Villamayor" userId="S::avillamayor@unlam.edu.ar::1ae08d78-cf63-4b1c-b2de-e4f0479c9050" providerId="AD" clId="Web-{0F1AD576-7F33-30C7-2B73-108A76F3B11E}" dt="2023-03-27T19:43:04.393" v="77"/>
          <ac:graphicFrameMkLst>
            <pc:docMk/>
            <pc:sldMk cId="0" sldId="270"/>
            <ac:graphicFrameMk id="17412" creationId="{5931564A-CDFF-112A-5299-BF53FCE7DAA6}"/>
          </ac:graphicFrameMkLst>
        </pc:graphicFrameChg>
        <pc:picChg chg="add del">
          <ac:chgData name="Alexis Villamayor" userId="S::avillamayor@unlam.edu.ar::1ae08d78-cf63-4b1c-b2de-e4f0479c9050" providerId="AD" clId="Web-{0F1AD576-7F33-30C7-2B73-108A76F3B11E}" dt="2023-03-27T19:42:52.674" v="75"/>
          <ac:picMkLst>
            <pc:docMk/>
            <pc:sldMk cId="0" sldId="270"/>
            <ac:picMk id="3" creationId="{811CF0E2-52BC-4CDE-9C4A-43A6A40B8995}"/>
          </ac:picMkLst>
        </pc:picChg>
        <pc:picChg chg="add mod">
          <ac:chgData name="Alexis Villamayor" userId="S::avillamayor@unlam.edu.ar::1ae08d78-cf63-4b1c-b2de-e4f0479c9050" providerId="AD" clId="Web-{0F1AD576-7F33-30C7-2B73-108A76F3B11E}" dt="2023-03-27T19:43:13.206" v="80" actId="1076"/>
          <ac:picMkLst>
            <pc:docMk/>
            <pc:sldMk cId="0" sldId="270"/>
            <ac:picMk id="15" creationId="{EC556E6E-D45E-7A49-C7F3-A65669F18F79}"/>
          </ac:picMkLst>
        </pc:picChg>
      </pc:sldChg>
      <pc:sldChg chg="addSp delSp modSp mod setBg">
        <pc:chgData name="Alexis Villamayor" userId="S::avillamayor@unlam.edu.ar::1ae08d78-cf63-4b1c-b2de-e4f0479c9050" providerId="AD" clId="Web-{0F1AD576-7F33-30C7-2B73-108A76F3B11E}" dt="2023-03-27T19:45:07.507" v="115" actId="20577"/>
        <pc:sldMkLst>
          <pc:docMk/>
          <pc:sldMk cId="0" sldId="271"/>
        </pc:sldMkLst>
        <pc:spChg chg="mod">
          <ac:chgData name="Alexis Villamayor" userId="S::avillamayor@unlam.edu.ar::1ae08d78-cf63-4b1c-b2de-e4f0479c9050" providerId="AD" clId="Web-{0F1AD576-7F33-30C7-2B73-108A76F3B11E}" dt="2023-03-27T19:45:07.507" v="115" actId="20577"/>
          <ac:spMkLst>
            <pc:docMk/>
            <pc:sldMk cId="0" sldId="271"/>
            <ac:spMk id="18433" creationId="{9FBB7952-7620-4E4C-8C4B-0AC2B43826E0}"/>
          </ac:spMkLst>
        </pc:spChg>
        <pc:spChg chg="del">
          <ac:chgData name="Alexis Villamayor" userId="S::avillamayor@unlam.edu.ar::1ae08d78-cf63-4b1c-b2de-e4f0479c9050" providerId="AD" clId="Web-{0F1AD576-7F33-30C7-2B73-108A76F3B11E}" dt="2023-03-27T19:44:30.302" v="112"/>
          <ac:spMkLst>
            <pc:docMk/>
            <pc:sldMk cId="0" sldId="271"/>
            <ac:spMk id="18434" creationId="{BD5DC065-C1E9-4792-BB3B-4E61B54BCFE0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4:30.302" v="112"/>
          <ac:spMkLst>
            <pc:docMk/>
            <pc:sldMk cId="0" sldId="271"/>
            <ac:spMk id="18440" creationId="{BC68A55F-7B32-44D8-AEE5-1AF40532656C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4:30.302" v="112"/>
          <ac:spMkLst>
            <pc:docMk/>
            <pc:sldMk cId="0" sldId="271"/>
            <ac:spMk id="18442" creationId="{CD1AAA2C-FBBE-42AA-B869-31D524B7653F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4:30.302" v="112"/>
          <ac:spMkLst>
            <pc:docMk/>
            <pc:sldMk cId="0" sldId="271"/>
            <ac:spMk id="18444" creationId="{5F937BBF-9326-4230-AB1B-F1795E350559}"/>
          </ac:spMkLst>
        </pc:spChg>
        <pc:graphicFrameChg chg="add">
          <ac:chgData name="Alexis Villamayor" userId="S::avillamayor@unlam.edu.ar::1ae08d78-cf63-4b1c-b2de-e4f0479c9050" providerId="AD" clId="Web-{0F1AD576-7F33-30C7-2B73-108A76F3B11E}" dt="2023-03-27T19:44:30.302" v="112"/>
          <ac:graphicFrameMkLst>
            <pc:docMk/>
            <pc:sldMk cId="0" sldId="271"/>
            <ac:graphicFrameMk id="18436" creationId="{04D4BAA5-D12C-9F7F-6316-D42DFD15E4D8}"/>
          </ac:graphicFrameMkLst>
        </pc:graphicFrameChg>
      </pc:sldChg>
      <pc:sldChg chg="addSp modSp mod setBg">
        <pc:chgData name="Alexis Villamayor" userId="S::avillamayor@unlam.edu.ar::1ae08d78-cf63-4b1c-b2de-e4f0479c9050" providerId="AD" clId="Web-{0F1AD576-7F33-30C7-2B73-108A76F3B11E}" dt="2023-03-27T19:45:40.570" v="116"/>
        <pc:sldMkLst>
          <pc:docMk/>
          <pc:sldMk cId="0" sldId="272"/>
        </pc:sldMkLst>
        <pc:spChg chg="mod">
          <ac:chgData name="Alexis Villamayor" userId="S::avillamayor@unlam.edu.ar::1ae08d78-cf63-4b1c-b2de-e4f0479c9050" providerId="AD" clId="Web-{0F1AD576-7F33-30C7-2B73-108A76F3B11E}" dt="2023-03-27T19:45:40.570" v="116"/>
          <ac:spMkLst>
            <pc:docMk/>
            <pc:sldMk cId="0" sldId="272"/>
            <ac:spMk id="19457" creationId="{857C51A4-0ADC-4DFE-B9D4-C46357812635}"/>
          </ac:spMkLst>
        </pc:spChg>
        <pc:spChg chg="mod">
          <ac:chgData name="Alexis Villamayor" userId="S::avillamayor@unlam.edu.ar::1ae08d78-cf63-4b1c-b2de-e4f0479c9050" providerId="AD" clId="Web-{0F1AD576-7F33-30C7-2B73-108A76F3B11E}" dt="2023-03-27T19:45:40.570" v="116"/>
          <ac:spMkLst>
            <pc:docMk/>
            <pc:sldMk cId="0" sldId="272"/>
            <ac:spMk id="19458" creationId="{5698C9FC-8C37-4A54-BAA1-28D8C4B9D568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5:40.570" v="116"/>
          <ac:spMkLst>
            <pc:docMk/>
            <pc:sldMk cId="0" sldId="272"/>
            <ac:spMk id="19463" creationId="{E777E57D-6A88-4B5B-A068-2BA7FF4E8CCA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5:40.570" v="116"/>
          <ac:spMkLst>
            <pc:docMk/>
            <pc:sldMk cId="0" sldId="272"/>
            <ac:spMk id="19465" creationId="{F7117410-A2A4-4085-9ADC-46744551DBDE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5:40.570" v="116"/>
          <ac:spMkLst>
            <pc:docMk/>
            <pc:sldMk cId="0" sldId="272"/>
            <ac:spMk id="19467" creationId="{99F74EB5-E547-4FB4-95F5-BCC788F3C4A0}"/>
          </ac:spMkLst>
        </pc:spChg>
      </pc:sldChg>
      <pc:sldChg chg="addSp modSp mod setBg">
        <pc:chgData name="Alexis Villamayor" userId="S::avillamayor@unlam.edu.ar::1ae08d78-cf63-4b1c-b2de-e4f0479c9050" providerId="AD" clId="Web-{0F1AD576-7F33-30C7-2B73-108A76F3B11E}" dt="2023-03-27T19:46:23.962" v="121" actId="20577"/>
        <pc:sldMkLst>
          <pc:docMk/>
          <pc:sldMk cId="0" sldId="273"/>
        </pc:sldMkLst>
        <pc:spChg chg="mod">
          <ac:chgData name="Alexis Villamayor" userId="S::avillamayor@unlam.edu.ar::1ae08d78-cf63-4b1c-b2de-e4f0479c9050" providerId="AD" clId="Web-{0F1AD576-7F33-30C7-2B73-108A76F3B11E}" dt="2023-03-27T19:46:04.243" v="117"/>
          <ac:spMkLst>
            <pc:docMk/>
            <pc:sldMk cId="0" sldId="273"/>
            <ac:spMk id="3" creationId="{E5B12C2B-920E-46DC-8A95-4A98F9C71A5E}"/>
          </ac:spMkLst>
        </pc:spChg>
        <pc:spChg chg="mod">
          <ac:chgData name="Alexis Villamayor" userId="S::avillamayor@unlam.edu.ar::1ae08d78-cf63-4b1c-b2de-e4f0479c9050" providerId="AD" clId="Web-{0F1AD576-7F33-30C7-2B73-108A76F3B11E}" dt="2023-03-27T19:46:23.962" v="121" actId="20577"/>
          <ac:spMkLst>
            <pc:docMk/>
            <pc:sldMk cId="0" sldId="273"/>
            <ac:spMk id="4" creationId="{C75AE12E-6932-4ADD-A621-94E879D7DB8C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6:04.243" v="117"/>
          <ac:spMkLst>
            <pc:docMk/>
            <pc:sldMk cId="0" sldId="273"/>
            <ac:spMk id="9" creationId="{DAF1966E-FD40-4A4A-B61B-C4DF7FA05F06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6:04.243" v="117"/>
          <ac:spMkLst>
            <pc:docMk/>
            <pc:sldMk cId="0" sldId="273"/>
            <ac:spMk id="11" creationId="{047BFA19-D45E-416B-A404-7AF2F3F27017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6:04.243" v="117"/>
          <ac:spMkLst>
            <pc:docMk/>
            <pc:sldMk cId="0" sldId="273"/>
            <ac:spMk id="13" creationId="{8E0105E7-23DB-4CF2-8258-FF47C7620F6E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6:04.243" v="117"/>
          <ac:spMkLst>
            <pc:docMk/>
            <pc:sldMk cId="0" sldId="273"/>
            <ac:spMk id="15" creationId="{074B4F7D-14B2-478B-8BF5-01E4E0C5D263}"/>
          </ac:spMkLst>
        </pc:spChg>
      </pc:sldChg>
      <pc:sldChg chg="addSp delSp modSp mod setBg">
        <pc:chgData name="Alexis Villamayor" userId="S::avillamayor@unlam.edu.ar::1ae08d78-cf63-4b1c-b2de-e4f0479c9050" providerId="AD" clId="Web-{0F1AD576-7F33-30C7-2B73-108A76F3B11E}" dt="2023-03-27T19:40:40.797" v="62"/>
        <pc:sldMkLst>
          <pc:docMk/>
          <pc:sldMk cId="0" sldId="274"/>
        </pc:sldMkLst>
        <pc:spChg chg="mod">
          <ac:chgData name="Alexis Villamayor" userId="S::avillamayor@unlam.edu.ar::1ae08d78-cf63-4b1c-b2de-e4f0479c9050" providerId="AD" clId="Web-{0F1AD576-7F33-30C7-2B73-108A76F3B11E}" dt="2023-03-27T19:40:40.797" v="62"/>
          <ac:spMkLst>
            <pc:docMk/>
            <pc:sldMk cId="0" sldId="274"/>
            <ac:spMk id="21505" creationId="{6AC85265-F880-44DD-B2F7-133C00FE747F}"/>
          </ac:spMkLst>
        </pc:spChg>
        <pc:spChg chg="add del">
          <ac:chgData name="Alexis Villamayor" userId="S::avillamayor@unlam.edu.ar::1ae08d78-cf63-4b1c-b2de-e4f0479c9050" providerId="AD" clId="Web-{0F1AD576-7F33-30C7-2B73-108A76F3B11E}" dt="2023-03-27T19:40:40.797" v="62"/>
          <ac:spMkLst>
            <pc:docMk/>
            <pc:sldMk cId="0" sldId="274"/>
            <ac:spMk id="21506" creationId="{031636AD-4B5A-4921-ADA1-276E5DCCB295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0:40.797" v="62"/>
          <ac:spMkLst>
            <pc:docMk/>
            <pc:sldMk cId="0" sldId="274"/>
            <ac:spMk id="21511" creationId="{DAF1966E-FD40-4A4A-B61B-C4DF7FA05F06}"/>
          </ac:spMkLst>
        </pc:spChg>
        <pc:spChg chg="add del">
          <ac:chgData name="Alexis Villamayor" userId="S::avillamayor@unlam.edu.ar::1ae08d78-cf63-4b1c-b2de-e4f0479c9050" providerId="AD" clId="Web-{0F1AD576-7F33-30C7-2B73-108A76F3B11E}" dt="2023-03-27T19:40:40.779" v="61"/>
          <ac:spMkLst>
            <pc:docMk/>
            <pc:sldMk cId="0" sldId="274"/>
            <ac:spMk id="21512" creationId="{2E442304-DDBD-4F7B-8017-36BCC863FB40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0:40.797" v="62"/>
          <ac:spMkLst>
            <pc:docMk/>
            <pc:sldMk cId="0" sldId="274"/>
            <ac:spMk id="21513" creationId="{047BFA19-D45E-416B-A404-7AF2F3F27017}"/>
          </ac:spMkLst>
        </pc:spChg>
        <pc:spChg chg="add del">
          <ac:chgData name="Alexis Villamayor" userId="S::avillamayor@unlam.edu.ar::1ae08d78-cf63-4b1c-b2de-e4f0479c9050" providerId="AD" clId="Web-{0F1AD576-7F33-30C7-2B73-108A76F3B11E}" dt="2023-03-27T19:40:40.779" v="61"/>
          <ac:spMkLst>
            <pc:docMk/>
            <pc:sldMk cId="0" sldId="274"/>
            <ac:spMk id="21514" creationId="{5E107275-3853-46FD-A241-DE4355A42675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0:40.797" v="62"/>
          <ac:spMkLst>
            <pc:docMk/>
            <pc:sldMk cId="0" sldId="274"/>
            <ac:spMk id="21515" creationId="{8E0105E7-23DB-4CF2-8258-FF47C7620F6E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0:40.797" v="62"/>
          <ac:spMkLst>
            <pc:docMk/>
            <pc:sldMk cId="0" sldId="274"/>
            <ac:spMk id="21516" creationId="{031636AD-4B5A-4921-ADA1-276E5DCCB295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0:40.797" v="62"/>
          <ac:spMkLst>
            <pc:docMk/>
            <pc:sldMk cId="0" sldId="274"/>
            <ac:spMk id="21517" creationId="{074B4F7D-14B2-478B-8BF5-01E4E0C5D263}"/>
          </ac:spMkLst>
        </pc:spChg>
        <pc:graphicFrameChg chg="add del">
          <ac:chgData name="Alexis Villamayor" userId="S::avillamayor@unlam.edu.ar::1ae08d78-cf63-4b1c-b2de-e4f0479c9050" providerId="AD" clId="Web-{0F1AD576-7F33-30C7-2B73-108A76F3B11E}" dt="2023-03-27T19:40:40.779" v="61"/>
          <ac:graphicFrameMkLst>
            <pc:docMk/>
            <pc:sldMk cId="0" sldId="274"/>
            <ac:graphicFrameMk id="21508" creationId="{5581BBDB-9C41-42C2-E9CC-65434CD6B2DE}"/>
          </ac:graphicFrameMkLst>
        </pc:graphicFrameChg>
      </pc:sldChg>
      <pc:sldChg chg="addSp modSp mod setBg">
        <pc:chgData name="Alexis Villamayor" userId="S::avillamayor@unlam.edu.ar::1ae08d78-cf63-4b1c-b2de-e4f0479c9050" providerId="AD" clId="Web-{0F1AD576-7F33-30C7-2B73-108A76F3B11E}" dt="2023-03-27T19:22:56.105" v="0"/>
        <pc:sldMkLst>
          <pc:docMk/>
          <pc:sldMk cId="1679654117" sldId="289"/>
        </pc:sldMkLst>
        <pc:spChg chg="mod">
          <ac:chgData name="Alexis Villamayor" userId="S::avillamayor@unlam.edu.ar::1ae08d78-cf63-4b1c-b2de-e4f0479c9050" providerId="AD" clId="Web-{0F1AD576-7F33-30C7-2B73-108A76F3B11E}" dt="2023-03-27T19:22:56.105" v="0"/>
          <ac:spMkLst>
            <pc:docMk/>
            <pc:sldMk cId="1679654117" sldId="289"/>
            <ac:spMk id="10241" creationId="{D5B63871-DCFD-4E85-AC8B-63975C376117}"/>
          </ac:spMkLst>
        </pc:spChg>
        <pc:spChg chg="mod">
          <ac:chgData name="Alexis Villamayor" userId="S::avillamayor@unlam.edu.ar::1ae08d78-cf63-4b1c-b2de-e4f0479c9050" providerId="AD" clId="Web-{0F1AD576-7F33-30C7-2B73-108A76F3B11E}" dt="2023-03-27T19:22:56.105" v="0"/>
          <ac:spMkLst>
            <pc:docMk/>
            <pc:sldMk cId="1679654117" sldId="289"/>
            <ac:spMk id="10242" creationId="{20981B9C-3A1A-435F-9C26-7E354C4325B4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22:56.105" v="0"/>
          <ac:spMkLst>
            <pc:docMk/>
            <pc:sldMk cId="1679654117" sldId="289"/>
            <ac:spMk id="10262" creationId="{100EDD19-6802-4EC3-95CE-CFFAB042CFD6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22:56.105" v="0"/>
          <ac:spMkLst>
            <pc:docMk/>
            <pc:sldMk cId="1679654117" sldId="289"/>
            <ac:spMk id="10265" creationId="{DB17E863-922E-4C26-BD64-E8FD41D28661}"/>
          </ac:spMkLst>
        </pc:spChg>
      </pc:sldChg>
      <pc:sldChg chg="addSp modSp mod setBg">
        <pc:chgData name="Alexis Villamayor" userId="S::avillamayor@unlam.edu.ar::1ae08d78-cf63-4b1c-b2de-e4f0479c9050" providerId="AD" clId="Web-{0F1AD576-7F33-30C7-2B73-108A76F3B11E}" dt="2023-03-27T19:25:54.501" v="19" actId="20577"/>
        <pc:sldMkLst>
          <pc:docMk/>
          <pc:sldMk cId="1097223249" sldId="290"/>
        </pc:sldMkLst>
        <pc:spChg chg="mod">
          <ac:chgData name="Alexis Villamayor" userId="S::avillamayor@unlam.edu.ar::1ae08d78-cf63-4b1c-b2de-e4f0479c9050" providerId="AD" clId="Web-{0F1AD576-7F33-30C7-2B73-108A76F3B11E}" dt="2023-03-27T19:25:26.157" v="15"/>
          <ac:spMkLst>
            <pc:docMk/>
            <pc:sldMk cId="1097223249" sldId="290"/>
            <ac:spMk id="10241" creationId="{D5B63871-DCFD-4E85-AC8B-63975C376117}"/>
          </ac:spMkLst>
        </pc:spChg>
        <pc:spChg chg="mod">
          <ac:chgData name="Alexis Villamayor" userId="S::avillamayor@unlam.edu.ar::1ae08d78-cf63-4b1c-b2de-e4f0479c9050" providerId="AD" clId="Web-{0F1AD576-7F33-30C7-2B73-108A76F3B11E}" dt="2023-03-27T19:25:54.501" v="19" actId="20577"/>
          <ac:spMkLst>
            <pc:docMk/>
            <pc:sldMk cId="1097223249" sldId="290"/>
            <ac:spMk id="10242" creationId="{20981B9C-3A1A-435F-9C26-7E354C4325B4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25:26.157" v="15"/>
          <ac:spMkLst>
            <pc:docMk/>
            <pc:sldMk cId="1097223249" sldId="290"/>
            <ac:spMk id="10247" creationId="{DAF1966E-FD40-4A4A-B61B-C4DF7FA05F06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25:26.157" v="15"/>
          <ac:spMkLst>
            <pc:docMk/>
            <pc:sldMk cId="1097223249" sldId="290"/>
            <ac:spMk id="10249" creationId="{047BFA19-D45E-416B-A404-7AF2F3F27017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25:26.157" v="15"/>
          <ac:spMkLst>
            <pc:docMk/>
            <pc:sldMk cId="1097223249" sldId="290"/>
            <ac:spMk id="10251" creationId="{8E0105E7-23DB-4CF2-8258-FF47C7620F6E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25:26.157" v="15"/>
          <ac:spMkLst>
            <pc:docMk/>
            <pc:sldMk cId="1097223249" sldId="290"/>
            <ac:spMk id="10253" creationId="{074B4F7D-14B2-478B-8BF5-01E4E0C5D263}"/>
          </ac:spMkLst>
        </pc:spChg>
      </pc:sldChg>
      <pc:sldChg chg="addSp modSp mod setBg">
        <pc:chgData name="Alexis Villamayor" userId="S::avillamayor@unlam.edu.ar::1ae08d78-cf63-4b1c-b2de-e4f0479c9050" providerId="AD" clId="Web-{0F1AD576-7F33-30C7-2B73-108A76F3B11E}" dt="2023-03-27T19:25:08.672" v="14" actId="20577"/>
        <pc:sldMkLst>
          <pc:docMk/>
          <pc:sldMk cId="3181941189" sldId="292"/>
        </pc:sldMkLst>
        <pc:spChg chg="mod">
          <ac:chgData name="Alexis Villamayor" userId="S::avillamayor@unlam.edu.ar::1ae08d78-cf63-4b1c-b2de-e4f0479c9050" providerId="AD" clId="Web-{0F1AD576-7F33-30C7-2B73-108A76F3B11E}" dt="2023-03-27T19:23:26.934" v="1"/>
          <ac:spMkLst>
            <pc:docMk/>
            <pc:sldMk cId="3181941189" sldId="292"/>
            <ac:spMk id="10241" creationId="{D5B63871-DCFD-4E85-AC8B-63975C376117}"/>
          </ac:spMkLst>
        </pc:spChg>
        <pc:spChg chg="mod">
          <ac:chgData name="Alexis Villamayor" userId="S::avillamayor@unlam.edu.ar::1ae08d78-cf63-4b1c-b2de-e4f0479c9050" providerId="AD" clId="Web-{0F1AD576-7F33-30C7-2B73-108A76F3B11E}" dt="2023-03-27T19:25:08.672" v="14" actId="20577"/>
          <ac:spMkLst>
            <pc:docMk/>
            <pc:sldMk cId="3181941189" sldId="292"/>
            <ac:spMk id="10242" creationId="{20981B9C-3A1A-435F-9C26-7E354C4325B4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23:26.934" v="1"/>
          <ac:spMkLst>
            <pc:docMk/>
            <pc:sldMk cId="3181941189" sldId="292"/>
            <ac:spMk id="10247" creationId="{100EDD19-6802-4EC3-95CE-CFFAB042CFD6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23:26.934" v="1"/>
          <ac:spMkLst>
            <pc:docMk/>
            <pc:sldMk cId="3181941189" sldId="292"/>
            <ac:spMk id="10249" creationId="{DB17E863-922E-4C26-BD64-E8FD41D28661}"/>
          </ac:spMkLst>
        </pc:spChg>
      </pc:sldChg>
      <pc:sldChg chg="addSp delSp modSp mod setBg">
        <pc:chgData name="Alexis Villamayor" userId="S::avillamayor@unlam.edu.ar::1ae08d78-cf63-4b1c-b2de-e4f0479c9050" providerId="AD" clId="Web-{0F1AD576-7F33-30C7-2B73-108A76F3B11E}" dt="2023-03-27T19:27:33.755" v="27" actId="1076"/>
        <pc:sldMkLst>
          <pc:docMk/>
          <pc:sldMk cId="848348663" sldId="293"/>
        </pc:sldMkLst>
        <pc:spChg chg="mod">
          <ac:chgData name="Alexis Villamayor" userId="S::avillamayor@unlam.edu.ar::1ae08d78-cf63-4b1c-b2de-e4f0479c9050" providerId="AD" clId="Web-{0F1AD576-7F33-30C7-2B73-108A76F3B11E}" dt="2023-03-27T19:26:59.550" v="22"/>
          <ac:spMkLst>
            <pc:docMk/>
            <pc:sldMk cId="848348663" sldId="293"/>
            <ac:spMk id="10241" creationId="{D5B63871-DCFD-4E85-AC8B-63975C376117}"/>
          </ac:spMkLst>
        </pc:spChg>
        <pc:spChg chg="add del">
          <ac:chgData name="Alexis Villamayor" userId="S::avillamayor@unlam.edu.ar::1ae08d78-cf63-4b1c-b2de-e4f0479c9050" providerId="AD" clId="Web-{0F1AD576-7F33-30C7-2B73-108A76F3B11E}" dt="2023-03-27T19:26:59.550" v="22"/>
          <ac:spMkLst>
            <pc:docMk/>
            <pc:sldMk cId="848348663" sldId="293"/>
            <ac:spMk id="10242" creationId="{20981B9C-3A1A-435F-9C26-7E354C4325B4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26:59.550" v="22"/>
          <ac:spMkLst>
            <pc:docMk/>
            <pc:sldMk cId="848348663" sldId="293"/>
            <ac:spMk id="10247" creationId="{100EDD19-6802-4EC3-95CE-CFFAB042CFD6}"/>
          </ac:spMkLst>
        </pc:spChg>
        <pc:spChg chg="add del">
          <ac:chgData name="Alexis Villamayor" userId="S::avillamayor@unlam.edu.ar::1ae08d78-cf63-4b1c-b2de-e4f0479c9050" providerId="AD" clId="Web-{0F1AD576-7F33-30C7-2B73-108A76F3B11E}" dt="2023-03-27T19:26:59.535" v="21"/>
          <ac:spMkLst>
            <pc:docMk/>
            <pc:sldMk cId="848348663" sldId="293"/>
            <ac:spMk id="10248" creationId="{2E442304-DDBD-4F7B-8017-36BCC863FB40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26:59.550" v="22"/>
          <ac:spMkLst>
            <pc:docMk/>
            <pc:sldMk cId="848348663" sldId="293"/>
            <ac:spMk id="10249" creationId="{DB17E863-922E-4C26-BD64-E8FD41D28661}"/>
          </ac:spMkLst>
        </pc:spChg>
        <pc:spChg chg="add del">
          <ac:chgData name="Alexis Villamayor" userId="S::avillamayor@unlam.edu.ar::1ae08d78-cf63-4b1c-b2de-e4f0479c9050" providerId="AD" clId="Web-{0F1AD576-7F33-30C7-2B73-108A76F3B11E}" dt="2023-03-27T19:26:59.535" v="21"/>
          <ac:spMkLst>
            <pc:docMk/>
            <pc:sldMk cId="848348663" sldId="293"/>
            <ac:spMk id="10250" creationId="{5E107275-3853-46FD-A241-DE4355A42675}"/>
          </ac:spMkLst>
        </pc:spChg>
        <pc:spChg chg="add mod">
          <ac:chgData name="Alexis Villamayor" userId="S::avillamayor@unlam.edu.ar::1ae08d78-cf63-4b1c-b2de-e4f0479c9050" providerId="AD" clId="Web-{0F1AD576-7F33-30C7-2B73-108A76F3B11E}" dt="2023-03-27T19:27:33.755" v="27" actId="1076"/>
          <ac:spMkLst>
            <pc:docMk/>
            <pc:sldMk cId="848348663" sldId="293"/>
            <ac:spMk id="10252" creationId="{20981B9C-3A1A-435F-9C26-7E354C4325B4}"/>
          </ac:spMkLst>
        </pc:spChg>
        <pc:graphicFrameChg chg="add del">
          <ac:chgData name="Alexis Villamayor" userId="S::avillamayor@unlam.edu.ar::1ae08d78-cf63-4b1c-b2de-e4f0479c9050" providerId="AD" clId="Web-{0F1AD576-7F33-30C7-2B73-108A76F3B11E}" dt="2023-03-27T19:26:59.535" v="21"/>
          <ac:graphicFrameMkLst>
            <pc:docMk/>
            <pc:sldMk cId="848348663" sldId="293"/>
            <ac:graphicFrameMk id="10244" creationId="{8F37E0B9-3106-0FC9-28ED-3151E42B0158}"/>
          </ac:graphicFrameMkLst>
        </pc:graphicFrameChg>
      </pc:sldChg>
      <pc:sldChg chg="addSp delSp modSp mod setBg">
        <pc:chgData name="Alexis Villamayor" userId="S::avillamayor@unlam.edu.ar::1ae08d78-cf63-4b1c-b2de-e4f0479c9050" providerId="AD" clId="Web-{0F1AD576-7F33-30C7-2B73-108A76F3B11E}" dt="2023-03-27T19:37:38.055" v="53"/>
        <pc:sldMkLst>
          <pc:docMk/>
          <pc:sldMk cId="3846588277" sldId="294"/>
        </pc:sldMkLst>
        <pc:spChg chg="mod">
          <ac:chgData name="Alexis Villamayor" userId="S::avillamayor@unlam.edu.ar::1ae08d78-cf63-4b1c-b2de-e4f0479c9050" providerId="AD" clId="Web-{0F1AD576-7F33-30C7-2B73-108A76F3B11E}" dt="2023-03-27T19:37:38.055" v="53"/>
          <ac:spMkLst>
            <pc:docMk/>
            <pc:sldMk cId="3846588277" sldId="294"/>
            <ac:spMk id="3" creationId="{67F6B4F2-AAC5-42E7-9A7F-E979395BE2BA}"/>
          </ac:spMkLst>
        </pc:spChg>
        <pc:spChg chg="del">
          <ac:chgData name="Alexis Villamayor" userId="S::avillamayor@unlam.edu.ar::1ae08d78-cf63-4b1c-b2de-e4f0479c9050" providerId="AD" clId="Web-{0F1AD576-7F33-30C7-2B73-108A76F3B11E}" dt="2023-03-27T19:37:38.055" v="53"/>
          <ac:spMkLst>
            <pc:docMk/>
            <pc:sldMk cId="3846588277" sldId="294"/>
            <ac:spMk id="11265" creationId="{CAC3FEBC-0C59-40BF-8BE0-161D9156494A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37:38.055" v="53"/>
          <ac:spMkLst>
            <pc:docMk/>
            <pc:sldMk cId="3846588277" sldId="294"/>
            <ac:spMk id="11272" creationId="{B50AB553-2A96-4A92-96F2-93548E096954}"/>
          </ac:spMkLst>
        </pc:spChg>
        <pc:graphicFrameChg chg="add">
          <ac:chgData name="Alexis Villamayor" userId="S::avillamayor@unlam.edu.ar::1ae08d78-cf63-4b1c-b2de-e4f0479c9050" providerId="AD" clId="Web-{0F1AD576-7F33-30C7-2B73-108A76F3B11E}" dt="2023-03-27T19:37:38.055" v="53"/>
          <ac:graphicFrameMkLst>
            <pc:docMk/>
            <pc:sldMk cId="3846588277" sldId="294"/>
            <ac:graphicFrameMk id="11267" creationId="{66686051-DA23-9DC3-04BD-4855BEE6F5D3}"/>
          </ac:graphicFrameMkLst>
        </pc:graphicFrameChg>
        <pc:picChg chg="add">
          <ac:chgData name="Alexis Villamayor" userId="S::avillamayor@unlam.edu.ar::1ae08d78-cf63-4b1c-b2de-e4f0479c9050" providerId="AD" clId="Web-{0F1AD576-7F33-30C7-2B73-108A76F3B11E}" dt="2023-03-27T19:37:38.055" v="53"/>
          <ac:picMkLst>
            <pc:docMk/>
            <pc:sldMk cId="3846588277" sldId="294"/>
            <ac:picMk id="11268" creationId="{A2C5CE8D-69AE-BA18-7DC7-C5D52B58CA44}"/>
          </ac:picMkLst>
        </pc:picChg>
      </pc:sldChg>
      <pc:sldChg chg="addSp delSp modSp mod setBg">
        <pc:chgData name="Alexis Villamayor" userId="S::avillamayor@unlam.edu.ar::1ae08d78-cf63-4b1c-b2de-e4f0479c9050" providerId="AD" clId="Web-{0F1AD576-7F33-30C7-2B73-108A76F3B11E}" dt="2023-03-27T19:37:58.446" v="54"/>
        <pc:sldMkLst>
          <pc:docMk/>
          <pc:sldMk cId="2995230799" sldId="295"/>
        </pc:sldMkLst>
        <pc:spChg chg="mod">
          <ac:chgData name="Alexis Villamayor" userId="S::avillamayor@unlam.edu.ar::1ae08d78-cf63-4b1c-b2de-e4f0479c9050" providerId="AD" clId="Web-{0F1AD576-7F33-30C7-2B73-108A76F3B11E}" dt="2023-03-27T19:37:58.446" v="54"/>
          <ac:spMkLst>
            <pc:docMk/>
            <pc:sldMk cId="2995230799" sldId="295"/>
            <ac:spMk id="3" creationId="{67F6B4F2-AAC5-42E7-9A7F-E979395BE2BA}"/>
          </ac:spMkLst>
        </pc:spChg>
        <pc:spChg chg="del">
          <ac:chgData name="Alexis Villamayor" userId="S::avillamayor@unlam.edu.ar::1ae08d78-cf63-4b1c-b2de-e4f0479c9050" providerId="AD" clId="Web-{0F1AD576-7F33-30C7-2B73-108A76F3B11E}" dt="2023-03-27T19:37:58.446" v="54"/>
          <ac:spMkLst>
            <pc:docMk/>
            <pc:sldMk cId="2995230799" sldId="295"/>
            <ac:spMk id="11265" creationId="{CAC3FEBC-0C59-40BF-8BE0-161D9156494A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37:58.446" v="54"/>
          <ac:spMkLst>
            <pc:docMk/>
            <pc:sldMk cId="2995230799" sldId="295"/>
            <ac:spMk id="11272" creationId="{B50AB553-2A96-4A92-96F2-93548E096954}"/>
          </ac:spMkLst>
        </pc:spChg>
        <pc:graphicFrameChg chg="add">
          <ac:chgData name="Alexis Villamayor" userId="S::avillamayor@unlam.edu.ar::1ae08d78-cf63-4b1c-b2de-e4f0479c9050" providerId="AD" clId="Web-{0F1AD576-7F33-30C7-2B73-108A76F3B11E}" dt="2023-03-27T19:37:58.446" v="54"/>
          <ac:graphicFrameMkLst>
            <pc:docMk/>
            <pc:sldMk cId="2995230799" sldId="295"/>
            <ac:graphicFrameMk id="11267" creationId="{04CB92F4-2EF0-7561-63CF-F681680EB746}"/>
          </ac:graphicFrameMkLst>
        </pc:graphicFrameChg>
        <pc:picChg chg="add">
          <ac:chgData name="Alexis Villamayor" userId="S::avillamayor@unlam.edu.ar::1ae08d78-cf63-4b1c-b2de-e4f0479c9050" providerId="AD" clId="Web-{0F1AD576-7F33-30C7-2B73-108A76F3B11E}" dt="2023-03-27T19:37:58.446" v="54"/>
          <ac:picMkLst>
            <pc:docMk/>
            <pc:sldMk cId="2995230799" sldId="295"/>
            <ac:picMk id="11268" creationId="{9518FB6B-F445-190C-00A7-DE6409FC517B}"/>
          </ac:picMkLst>
        </pc:picChg>
      </pc:sldChg>
      <pc:sldChg chg="addSp modSp mod setBg">
        <pc:chgData name="Alexis Villamayor" userId="S::avillamayor@unlam.edu.ar::1ae08d78-cf63-4b1c-b2de-e4f0479c9050" providerId="AD" clId="Web-{0F1AD576-7F33-30C7-2B73-108A76F3B11E}" dt="2023-03-27T19:38:48.541" v="59" actId="20577"/>
        <pc:sldMkLst>
          <pc:docMk/>
          <pc:sldMk cId="314739598" sldId="296"/>
        </pc:sldMkLst>
        <pc:spChg chg="mod">
          <ac:chgData name="Alexis Villamayor" userId="S::avillamayor@unlam.edu.ar::1ae08d78-cf63-4b1c-b2de-e4f0479c9050" providerId="AD" clId="Web-{0F1AD576-7F33-30C7-2B73-108A76F3B11E}" dt="2023-03-27T19:38:28.275" v="56"/>
          <ac:spMkLst>
            <pc:docMk/>
            <pc:sldMk cId="314739598" sldId="296"/>
            <ac:spMk id="3" creationId="{804DA2C0-96B8-4E37-B10D-F2822C55C0C5}"/>
          </ac:spMkLst>
        </pc:spChg>
        <pc:spChg chg="mod ord">
          <ac:chgData name="Alexis Villamayor" userId="S::avillamayor@unlam.edu.ar::1ae08d78-cf63-4b1c-b2de-e4f0479c9050" providerId="AD" clId="Web-{0F1AD576-7F33-30C7-2B73-108A76F3B11E}" dt="2023-03-27T19:38:48.541" v="59" actId="20577"/>
          <ac:spMkLst>
            <pc:docMk/>
            <pc:sldMk cId="314739598" sldId="296"/>
            <ac:spMk id="15361" creationId="{22D3B3C0-D9F7-48B6-9C52-F5FDDE617628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38:28.275" v="56"/>
          <ac:spMkLst>
            <pc:docMk/>
            <pc:sldMk cId="314739598" sldId="296"/>
            <ac:spMk id="15366" creationId="{100EDD19-6802-4EC3-95CE-CFFAB042CFD6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38:28.275" v="56"/>
          <ac:spMkLst>
            <pc:docMk/>
            <pc:sldMk cId="314739598" sldId="296"/>
            <ac:spMk id="15368" creationId="{DB17E863-922E-4C26-BD64-E8FD41D28661}"/>
          </ac:spMkLst>
        </pc:spChg>
      </pc:sldChg>
      <pc:sldChg chg="addSp delSp modSp mod setBg">
        <pc:chgData name="Alexis Villamayor" userId="S::avillamayor@unlam.edu.ar::1ae08d78-cf63-4b1c-b2de-e4f0479c9050" providerId="AD" clId="Web-{0F1AD576-7F33-30C7-2B73-108A76F3B11E}" dt="2023-03-27T19:36:04.708" v="48"/>
        <pc:sldMkLst>
          <pc:docMk/>
          <pc:sldMk cId="134513401" sldId="297"/>
        </pc:sldMkLst>
        <pc:spChg chg="mod">
          <ac:chgData name="Alexis Villamayor" userId="S::avillamayor@unlam.edu.ar::1ae08d78-cf63-4b1c-b2de-e4f0479c9050" providerId="AD" clId="Web-{0F1AD576-7F33-30C7-2B73-108A76F3B11E}" dt="2023-03-27T19:36:04.708" v="48"/>
          <ac:spMkLst>
            <pc:docMk/>
            <pc:sldMk cId="134513401" sldId="297"/>
            <ac:spMk id="4" creationId="{1AC9D34C-DD67-420D-ADFC-2D0913C7A182}"/>
          </ac:spMkLst>
        </pc:spChg>
        <pc:spChg chg="mod ord">
          <ac:chgData name="Alexis Villamayor" userId="S::avillamayor@unlam.edu.ar::1ae08d78-cf63-4b1c-b2de-e4f0479c9050" providerId="AD" clId="Web-{0F1AD576-7F33-30C7-2B73-108A76F3B11E}" dt="2023-03-27T19:36:04.708" v="48"/>
          <ac:spMkLst>
            <pc:docMk/>
            <pc:sldMk cId="134513401" sldId="297"/>
            <ac:spMk id="17410" creationId="{99D6F7F6-DC37-43CB-84F1-F48CE1184176}"/>
          </ac:spMkLst>
        </pc:spChg>
        <pc:spChg chg="add del">
          <ac:chgData name="Alexis Villamayor" userId="S::avillamayor@unlam.edu.ar::1ae08d78-cf63-4b1c-b2de-e4f0479c9050" providerId="AD" clId="Web-{0F1AD576-7F33-30C7-2B73-108A76F3B11E}" dt="2023-03-27T19:36:04.708" v="48"/>
          <ac:spMkLst>
            <pc:docMk/>
            <pc:sldMk cId="134513401" sldId="297"/>
            <ac:spMk id="17415" creationId="{DAF1966E-FD40-4A4A-B61B-C4DF7FA05F06}"/>
          </ac:spMkLst>
        </pc:spChg>
        <pc:spChg chg="add del">
          <ac:chgData name="Alexis Villamayor" userId="S::avillamayor@unlam.edu.ar::1ae08d78-cf63-4b1c-b2de-e4f0479c9050" providerId="AD" clId="Web-{0F1AD576-7F33-30C7-2B73-108A76F3B11E}" dt="2023-03-27T19:36:04.708" v="48"/>
          <ac:spMkLst>
            <pc:docMk/>
            <pc:sldMk cId="134513401" sldId="297"/>
            <ac:spMk id="17417" creationId="{047BFA19-D45E-416B-A404-7AF2F3F27017}"/>
          </ac:spMkLst>
        </pc:spChg>
        <pc:spChg chg="add del">
          <ac:chgData name="Alexis Villamayor" userId="S::avillamayor@unlam.edu.ar::1ae08d78-cf63-4b1c-b2de-e4f0479c9050" providerId="AD" clId="Web-{0F1AD576-7F33-30C7-2B73-108A76F3B11E}" dt="2023-03-27T19:36:04.708" v="48"/>
          <ac:spMkLst>
            <pc:docMk/>
            <pc:sldMk cId="134513401" sldId="297"/>
            <ac:spMk id="17419" creationId="{8E0105E7-23DB-4CF2-8258-FF47C7620F6E}"/>
          </ac:spMkLst>
        </pc:spChg>
        <pc:spChg chg="add del">
          <ac:chgData name="Alexis Villamayor" userId="S::avillamayor@unlam.edu.ar::1ae08d78-cf63-4b1c-b2de-e4f0479c9050" providerId="AD" clId="Web-{0F1AD576-7F33-30C7-2B73-108A76F3B11E}" dt="2023-03-27T19:36:04.708" v="48"/>
          <ac:spMkLst>
            <pc:docMk/>
            <pc:sldMk cId="134513401" sldId="297"/>
            <ac:spMk id="17421" creationId="{074B4F7D-14B2-478B-8BF5-01E4E0C5D263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36:04.708" v="48"/>
          <ac:spMkLst>
            <pc:docMk/>
            <pc:sldMk cId="134513401" sldId="297"/>
            <ac:spMk id="17426" creationId="{907EF6B7-1338-4443-8C46-6A318D952DFD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36:04.708" v="48"/>
          <ac:spMkLst>
            <pc:docMk/>
            <pc:sldMk cId="134513401" sldId="297"/>
            <ac:spMk id="17428" creationId="{DAAE4CDD-124C-4DCF-9584-B6033B545DD5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36:04.708" v="48"/>
          <ac:spMkLst>
            <pc:docMk/>
            <pc:sldMk cId="134513401" sldId="297"/>
            <ac:spMk id="17430" creationId="{081E4A58-353D-44AE-B2FC-2A74E2E400F7}"/>
          </ac:spMkLst>
        </pc:spChg>
      </pc:sldChg>
      <pc:sldChg chg="addSp modSp mod setBg">
        <pc:chgData name="Alexis Villamayor" userId="S::avillamayor@unlam.edu.ar::1ae08d78-cf63-4b1c-b2de-e4f0479c9050" providerId="AD" clId="Web-{0F1AD576-7F33-30C7-2B73-108A76F3B11E}" dt="2023-03-27T19:41:04.202" v="63"/>
        <pc:sldMkLst>
          <pc:docMk/>
          <pc:sldMk cId="1071106824" sldId="298"/>
        </pc:sldMkLst>
        <pc:spChg chg="mod">
          <ac:chgData name="Alexis Villamayor" userId="S::avillamayor@unlam.edu.ar::1ae08d78-cf63-4b1c-b2de-e4f0479c9050" providerId="AD" clId="Web-{0F1AD576-7F33-30C7-2B73-108A76F3B11E}" dt="2023-03-27T19:41:04.202" v="63"/>
          <ac:spMkLst>
            <pc:docMk/>
            <pc:sldMk cId="1071106824" sldId="298"/>
            <ac:spMk id="21505" creationId="{6AC85265-F880-44DD-B2F7-133C00FE747F}"/>
          </ac:spMkLst>
        </pc:spChg>
        <pc:spChg chg="mod">
          <ac:chgData name="Alexis Villamayor" userId="S::avillamayor@unlam.edu.ar::1ae08d78-cf63-4b1c-b2de-e4f0479c9050" providerId="AD" clId="Web-{0F1AD576-7F33-30C7-2B73-108A76F3B11E}" dt="2023-03-27T19:41:04.202" v="63"/>
          <ac:spMkLst>
            <pc:docMk/>
            <pc:sldMk cId="1071106824" sldId="298"/>
            <ac:spMk id="21506" creationId="{031636AD-4B5A-4921-ADA1-276E5DCCB295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1:04.202" v="63"/>
          <ac:spMkLst>
            <pc:docMk/>
            <pc:sldMk cId="1071106824" sldId="298"/>
            <ac:spMk id="21511" creationId="{2B97F24A-32CE-4C1C-A50D-3016B394DCFB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1:04.202" v="63"/>
          <ac:spMkLst>
            <pc:docMk/>
            <pc:sldMk cId="1071106824" sldId="298"/>
            <ac:spMk id="21513" creationId="{CD8B4F24-440B-49E9-B85D-733523DC064B}"/>
          </ac:spMkLst>
        </pc:spChg>
        <pc:picChg chg="mod">
          <ac:chgData name="Alexis Villamayor" userId="S::avillamayor@unlam.edu.ar::1ae08d78-cf63-4b1c-b2de-e4f0479c9050" providerId="AD" clId="Web-{0F1AD576-7F33-30C7-2B73-108A76F3B11E}" dt="2023-03-27T19:41:04.202" v="63"/>
          <ac:picMkLst>
            <pc:docMk/>
            <pc:sldMk cId="1071106824" sldId="298"/>
            <ac:picMk id="2" creationId="{170BC294-7A6F-4E87-B018-F9BF3E7A415D}"/>
          </ac:picMkLst>
        </pc:picChg>
      </pc:sldChg>
      <pc:sldChg chg="addSp modSp mod setBg">
        <pc:chgData name="Alexis Villamayor" userId="S::avillamayor@unlam.edu.ar::1ae08d78-cf63-4b1c-b2de-e4f0479c9050" providerId="AD" clId="Web-{0F1AD576-7F33-30C7-2B73-108A76F3B11E}" dt="2023-03-27T19:41:30.093" v="64"/>
        <pc:sldMkLst>
          <pc:docMk/>
          <pc:sldMk cId="803926389" sldId="299"/>
        </pc:sldMkLst>
        <pc:spChg chg="mod">
          <ac:chgData name="Alexis Villamayor" userId="S::avillamayor@unlam.edu.ar::1ae08d78-cf63-4b1c-b2de-e4f0479c9050" providerId="AD" clId="Web-{0F1AD576-7F33-30C7-2B73-108A76F3B11E}" dt="2023-03-27T19:41:30.093" v="64"/>
          <ac:spMkLst>
            <pc:docMk/>
            <pc:sldMk cId="803926389" sldId="299"/>
            <ac:spMk id="21505" creationId="{6AC85265-F880-44DD-B2F7-133C00FE747F}"/>
          </ac:spMkLst>
        </pc:spChg>
        <pc:spChg chg="mod">
          <ac:chgData name="Alexis Villamayor" userId="S::avillamayor@unlam.edu.ar::1ae08d78-cf63-4b1c-b2de-e4f0479c9050" providerId="AD" clId="Web-{0F1AD576-7F33-30C7-2B73-108A76F3B11E}" dt="2023-03-27T19:41:30.093" v="64"/>
          <ac:spMkLst>
            <pc:docMk/>
            <pc:sldMk cId="803926389" sldId="299"/>
            <ac:spMk id="21506" creationId="{031636AD-4B5A-4921-ADA1-276E5DCCB295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1:30.093" v="64"/>
          <ac:spMkLst>
            <pc:docMk/>
            <pc:sldMk cId="803926389" sldId="299"/>
            <ac:spMk id="21511" creationId="{2B97F24A-32CE-4C1C-A50D-3016B394DCFB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1:30.093" v="64"/>
          <ac:spMkLst>
            <pc:docMk/>
            <pc:sldMk cId="803926389" sldId="299"/>
            <ac:spMk id="21513" creationId="{CD8B4F24-440B-49E9-B85D-733523DC064B}"/>
          </ac:spMkLst>
        </pc:spChg>
        <pc:picChg chg="mod">
          <ac:chgData name="Alexis Villamayor" userId="S::avillamayor@unlam.edu.ar::1ae08d78-cf63-4b1c-b2de-e4f0479c9050" providerId="AD" clId="Web-{0F1AD576-7F33-30C7-2B73-108A76F3B11E}" dt="2023-03-27T19:41:30.093" v="64"/>
          <ac:picMkLst>
            <pc:docMk/>
            <pc:sldMk cId="803926389" sldId="299"/>
            <ac:picMk id="3" creationId="{5AD7E88B-FC0B-4ECB-BE53-DAE5B21CF095}"/>
          </ac:picMkLst>
        </pc:picChg>
      </pc:sldChg>
      <pc:sldChg chg="modSp">
        <pc:chgData name="Alexis Villamayor" userId="S::avillamayor@unlam.edu.ar::1ae08d78-cf63-4b1c-b2de-e4f0479c9050" providerId="AD" clId="Web-{0F1AD576-7F33-30C7-2B73-108A76F3B11E}" dt="2023-03-27T19:48:57.029" v="130" actId="20577"/>
        <pc:sldMkLst>
          <pc:docMk/>
          <pc:sldMk cId="1719803219" sldId="301"/>
        </pc:sldMkLst>
        <pc:spChg chg="mod">
          <ac:chgData name="Alexis Villamayor" userId="S::avillamayor@unlam.edu.ar::1ae08d78-cf63-4b1c-b2de-e4f0479c9050" providerId="AD" clId="Web-{0F1AD576-7F33-30C7-2B73-108A76F3B11E}" dt="2023-03-27T19:47:37.277" v="122"/>
          <ac:spMkLst>
            <pc:docMk/>
            <pc:sldMk cId="1719803219" sldId="301"/>
            <ac:spMk id="3" creationId="{E5B12C2B-920E-46DC-8A95-4A98F9C71A5E}"/>
          </ac:spMkLst>
        </pc:spChg>
        <pc:spChg chg="mod">
          <ac:chgData name="Alexis Villamayor" userId="S::avillamayor@unlam.edu.ar::1ae08d78-cf63-4b1c-b2de-e4f0479c9050" providerId="AD" clId="Web-{0F1AD576-7F33-30C7-2B73-108A76F3B11E}" dt="2023-03-27T19:48:57.029" v="130" actId="20577"/>
          <ac:spMkLst>
            <pc:docMk/>
            <pc:sldMk cId="1719803219" sldId="301"/>
            <ac:spMk id="4" creationId="{C75AE12E-6932-4ADD-A621-94E879D7DB8C}"/>
          </ac:spMkLst>
        </pc:spChg>
      </pc:sldChg>
      <pc:sldChg chg="addSp modSp mod setBg">
        <pc:chgData name="Alexis Villamayor" userId="S::avillamayor@unlam.edu.ar::1ae08d78-cf63-4b1c-b2de-e4f0479c9050" providerId="AD" clId="Web-{0F1AD576-7F33-30C7-2B73-108A76F3B11E}" dt="2023-03-27T19:49:28.749" v="131"/>
        <pc:sldMkLst>
          <pc:docMk/>
          <pc:sldMk cId="176173967" sldId="302"/>
        </pc:sldMkLst>
        <pc:spChg chg="mod">
          <ac:chgData name="Alexis Villamayor" userId="S::avillamayor@unlam.edu.ar::1ae08d78-cf63-4b1c-b2de-e4f0479c9050" providerId="AD" clId="Web-{0F1AD576-7F33-30C7-2B73-108A76F3B11E}" dt="2023-03-27T19:49:28.749" v="131"/>
          <ac:spMkLst>
            <pc:docMk/>
            <pc:sldMk cId="176173967" sldId="302"/>
            <ac:spMk id="3" creationId="{E5B12C2B-920E-46DC-8A95-4A98F9C71A5E}"/>
          </ac:spMkLst>
        </pc:spChg>
        <pc:spChg chg="mod">
          <ac:chgData name="Alexis Villamayor" userId="S::avillamayor@unlam.edu.ar::1ae08d78-cf63-4b1c-b2de-e4f0479c9050" providerId="AD" clId="Web-{0F1AD576-7F33-30C7-2B73-108A76F3B11E}" dt="2023-03-27T19:49:28.749" v="131"/>
          <ac:spMkLst>
            <pc:docMk/>
            <pc:sldMk cId="176173967" sldId="302"/>
            <ac:spMk id="4" creationId="{C75AE12E-6932-4ADD-A621-94E879D7DB8C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9:28.749" v="131"/>
          <ac:spMkLst>
            <pc:docMk/>
            <pc:sldMk cId="176173967" sldId="302"/>
            <ac:spMk id="10" creationId="{1BB867FF-FC45-48F7-8104-F89BE54909F1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9:28.749" v="131"/>
          <ac:spMkLst>
            <pc:docMk/>
            <pc:sldMk cId="176173967" sldId="302"/>
            <ac:spMk id="11" creationId="{8BB56887-D0D5-4F0C-9E19-7247EB83C8B7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9:28.749" v="131"/>
          <ac:spMkLst>
            <pc:docMk/>
            <pc:sldMk cId="176173967" sldId="302"/>
            <ac:spMk id="13" creationId="{081E4A58-353D-44AE-B2FC-2A74E2E400F7}"/>
          </ac:spMkLst>
        </pc:spChg>
      </pc:sldChg>
      <pc:sldChg chg="addSp modSp mod setBg">
        <pc:chgData name="Alexis Villamayor" userId="S::avillamayor@unlam.edu.ar::1ae08d78-cf63-4b1c-b2de-e4f0479c9050" providerId="AD" clId="Web-{0F1AD576-7F33-30C7-2B73-108A76F3B11E}" dt="2023-03-27T19:50:22.485" v="138" actId="14100"/>
        <pc:sldMkLst>
          <pc:docMk/>
          <pc:sldMk cId="1710822743" sldId="303"/>
        </pc:sldMkLst>
        <pc:spChg chg="mod">
          <ac:chgData name="Alexis Villamayor" userId="S::avillamayor@unlam.edu.ar::1ae08d78-cf63-4b1c-b2de-e4f0479c9050" providerId="AD" clId="Web-{0F1AD576-7F33-30C7-2B73-108A76F3B11E}" dt="2023-03-27T19:49:40.406" v="132"/>
          <ac:spMkLst>
            <pc:docMk/>
            <pc:sldMk cId="1710822743" sldId="303"/>
            <ac:spMk id="3" creationId="{E5B12C2B-920E-46DC-8A95-4A98F9C71A5E}"/>
          </ac:spMkLst>
        </pc:spChg>
        <pc:spChg chg="mod">
          <ac:chgData name="Alexis Villamayor" userId="S::avillamayor@unlam.edu.ar::1ae08d78-cf63-4b1c-b2de-e4f0479c9050" providerId="AD" clId="Web-{0F1AD576-7F33-30C7-2B73-108A76F3B11E}" dt="2023-03-27T19:50:22.485" v="138" actId="14100"/>
          <ac:spMkLst>
            <pc:docMk/>
            <pc:sldMk cId="1710822743" sldId="303"/>
            <ac:spMk id="4" creationId="{C75AE12E-6932-4ADD-A621-94E879D7DB8C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9:40.406" v="132"/>
          <ac:spMkLst>
            <pc:docMk/>
            <pc:sldMk cId="1710822743" sldId="303"/>
            <ac:spMk id="9" creationId="{100EDD19-6802-4EC3-95CE-CFFAB042CFD6}"/>
          </ac:spMkLst>
        </pc:spChg>
        <pc:spChg chg="add">
          <ac:chgData name="Alexis Villamayor" userId="S::avillamayor@unlam.edu.ar::1ae08d78-cf63-4b1c-b2de-e4f0479c9050" providerId="AD" clId="Web-{0F1AD576-7F33-30C7-2B73-108A76F3B11E}" dt="2023-03-27T19:49:40.406" v="132"/>
          <ac:spMkLst>
            <pc:docMk/>
            <pc:sldMk cId="1710822743" sldId="303"/>
            <ac:spMk id="11" creationId="{DB17E863-922E-4C26-BD64-E8FD41D28661}"/>
          </ac:spMkLst>
        </pc:spChg>
      </pc:sldChg>
    </pc:docChg>
  </pc:docChgLst>
  <pc:docChgLst>
    <pc:chgData name="FERNANDO BOETTNER" userId="S::fboettner@unlam.edu.ar::51c65860-38bd-4843-af85-cbcf96abdc27" providerId="AD" clId="Web-{3CAFA57C-406B-E55C-F73E-0E1769C508ED}"/>
    <pc:docChg chg="modSld">
      <pc:chgData name="FERNANDO BOETTNER" userId="S::fboettner@unlam.edu.ar::51c65860-38bd-4843-af85-cbcf96abdc27" providerId="AD" clId="Web-{3CAFA57C-406B-E55C-F73E-0E1769C508ED}" dt="2019-03-16T02:16:27.114" v="13" actId="20577"/>
      <pc:docMkLst>
        <pc:docMk/>
      </pc:docMkLst>
      <pc:sldChg chg="addSp modSp mod setBg setClrOvrMap">
        <pc:chgData name="FERNANDO BOETTNER" userId="S::fboettner@unlam.edu.ar::51c65860-38bd-4843-af85-cbcf96abdc27" providerId="AD" clId="Web-{3CAFA57C-406B-E55C-F73E-0E1769C508ED}" dt="2019-03-16T02:16:27.114" v="12" actId="20577"/>
        <pc:sldMkLst>
          <pc:docMk/>
          <pc:sldMk cId="0" sldId="256"/>
        </pc:sldMkLst>
        <pc:spChg chg="add">
          <ac:chgData name="FERNANDO BOETTNER" userId="S::fboettner@unlam.edu.ar::51c65860-38bd-4843-af85-cbcf96abdc27" providerId="AD" clId="Web-{3CAFA57C-406B-E55C-F73E-0E1769C508ED}" dt="2019-03-16T02:14:56.782" v="0"/>
          <ac:spMkLst>
            <pc:docMk/>
            <pc:sldMk cId="0" sldId="256"/>
            <ac:spMk id="70" creationId="{23207CC6-EAA1-4BFF-A48A-DECAD8972717}"/>
          </ac:spMkLst>
        </pc:spChg>
        <pc:spChg chg="add">
          <ac:chgData name="FERNANDO BOETTNER" userId="S::fboettner@unlam.edu.ar::51c65860-38bd-4843-af85-cbcf96abdc27" providerId="AD" clId="Web-{3CAFA57C-406B-E55C-F73E-0E1769C508ED}" dt="2019-03-16T02:14:56.782" v="0"/>
          <ac:spMkLst>
            <pc:docMk/>
            <pc:sldMk cId="0" sldId="256"/>
            <ac:spMk id="72" creationId="{B234A3DD-923D-4166-8B19-7DD589908C68}"/>
          </ac:spMkLst>
        </pc:spChg>
        <pc:spChg chg="add">
          <ac:chgData name="FERNANDO BOETTNER" userId="S::fboettner@unlam.edu.ar::51c65860-38bd-4843-af85-cbcf96abdc27" providerId="AD" clId="Web-{3CAFA57C-406B-E55C-F73E-0E1769C508ED}" dt="2019-03-16T02:14:56.782" v="0"/>
          <ac:spMkLst>
            <pc:docMk/>
            <pc:sldMk cId="0" sldId="256"/>
            <ac:spMk id="74" creationId="{F6ACA5AC-3C5D-4994-B40F-FC8349E4D6F4}"/>
          </ac:spMkLst>
        </pc:spChg>
        <pc:spChg chg="mod">
          <ac:chgData name="FERNANDO BOETTNER" userId="S::fboettner@unlam.edu.ar::51c65860-38bd-4843-af85-cbcf96abdc27" providerId="AD" clId="Web-{3CAFA57C-406B-E55C-F73E-0E1769C508ED}" dt="2019-03-16T02:16:27.114" v="12" actId="20577"/>
          <ac:spMkLst>
            <pc:docMk/>
            <pc:sldMk cId="0" sldId="256"/>
            <ac:spMk id="3073" creationId="{3424980D-4116-4E52-9B3A-EC5EDD7E54FE}"/>
          </ac:spMkLst>
        </pc:spChg>
      </pc:sldChg>
    </pc:docChg>
  </pc:docChgLst>
  <pc:docChgLst>
    <pc:chgData name="Alexis Villamayor" userId="S::avillamayor@unlam.edu.ar::1ae08d78-cf63-4b1c-b2de-e4f0479c9050" providerId="AD" clId="Web-{D5A57C4B-E206-3BBE-9E94-85399033ECD7}"/>
    <pc:docChg chg="modSld">
      <pc:chgData name="Alexis Villamayor" userId="S::avillamayor@unlam.edu.ar::1ae08d78-cf63-4b1c-b2de-e4f0479c9050" providerId="AD" clId="Web-{D5A57C4B-E206-3BBE-9E94-85399033ECD7}" dt="2019-08-24T18:41:56.453" v="12"/>
      <pc:docMkLst>
        <pc:docMk/>
      </pc:docMkLst>
      <pc:sldChg chg="modNotes">
        <pc:chgData name="Alexis Villamayor" userId="S::avillamayor@unlam.edu.ar::1ae08d78-cf63-4b1c-b2de-e4f0479c9050" providerId="AD" clId="Web-{D5A57C4B-E206-3BBE-9E94-85399033ECD7}" dt="2019-08-24T18:15:10.990" v="10"/>
        <pc:sldMkLst>
          <pc:docMk/>
          <pc:sldMk cId="0" sldId="260"/>
        </pc:sldMkLst>
      </pc:sldChg>
      <pc:sldChg chg="modNotes">
        <pc:chgData name="Alexis Villamayor" userId="S::avillamayor@unlam.edu.ar::1ae08d78-cf63-4b1c-b2de-e4f0479c9050" providerId="AD" clId="Web-{D5A57C4B-E206-3BBE-9E94-85399033ECD7}" dt="2019-08-24T18:21:16.147" v="11"/>
        <pc:sldMkLst>
          <pc:docMk/>
          <pc:sldMk cId="0" sldId="268"/>
        </pc:sldMkLst>
      </pc:sldChg>
      <pc:sldChg chg="modNotes">
        <pc:chgData name="Alexis Villamayor" userId="S::avillamayor@unlam.edu.ar::1ae08d78-cf63-4b1c-b2de-e4f0479c9050" providerId="AD" clId="Web-{D5A57C4B-E206-3BBE-9E94-85399033ECD7}" dt="2019-08-24T18:10:24.912" v="9"/>
        <pc:sldMkLst>
          <pc:docMk/>
          <pc:sldMk cId="1097223249" sldId="290"/>
        </pc:sldMkLst>
      </pc:sldChg>
      <pc:sldChg chg="modNotes">
        <pc:chgData name="Alexis Villamayor" userId="S::avillamayor@unlam.edu.ar::1ae08d78-cf63-4b1c-b2de-e4f0479c9050" providerId="AD" clId="Web-{D5A57C4B-E206-3BBE-9E94-85399033ECD7}" dt="2019-08-24T17:57:25.035" v="2"/>
        <pc:sldMkLst>
          <pc:docMk/>
          <pc:sldMk cId="3181941189" sldId="292"/>
        </pc:sldMkLst>
      </pc:sldChg>
      <pc:sldChg chg="modNotes">
        <pc:chgData name="Alexis Villamayor" userId="S::avillamayor@unlam.edu.ar::1ae08d78-cf63-4b1c-b2de-e4f0479c9050" providerId="AD" clId="Web-{D5A57C4B-E206-3BBE-9E94-85399033ECD7}" dt="2019-08-24T18:41:56.453" v="12"/>
        <pc:sldMkLst>
          <pc:docMk/>
          <pc:sldMk cId="333149177" sldId="300"/>
        </pc:sldMkLst>
      </pc:sldChg>
    </pc:docChg>
  </pc:docChgLst>
  <pc:docChgLst>
    <pc:chgData name="Alexis Villamayor" userId="S::avillamayor@unlam.edu.ar::1ae08d78-cf63-4b1c-b2de-e4f0479c9050" providerId="AD" clId="Web-{778DD37D-DB6E-FE65-1031-FC4DA249B04B}"/>
    <pc:docChg chg="modSld">
      <pc:chgData name="Alexis Villamayor" userId="S::avillamayor@unlam.edu.ar::1ae08d78-cf63-4b1c-b2de-e4f0479c9050" providerId="AD" clId="Web-{778DD37D-DB6E-FE65-1031-FC4DA249B04B}" dt="2021-03-29T17:37:02.969" v="3" actId="20577"/>
      <pc:docMkLst>
        <pc:docMk/>
      </pc:docMkLst>
      <pc:sldChg chg="modSp">
        <pc:chgData name="Alexis Villamayor" userId="S::avillamayor@unlam.edu.ar::1ae08d78-cf63-4b1c-b2de-e4f0479c9050" providerId="AD" clId="Web-{778DD37D-DB6E-FE65-1031-FC4DA249B04B}" dt="2021-03-29T17:37:02.969" v="3" actId="20577"/>
        <pc:sldMkLst>
          <pc:docMk/>
          <pc:sldMk cId="848348663" sldId="293"/>
        </pc:sldMkLst>
        <pc:spChg chg="mod">
          <ac:chgData name="Alexis Villamayor" userId="S::avillamayor@unlam.edu.ar::1ae08d78-cf63-4b1c-b2de-e4f0479c9050" providerId="AD" clId="Web-{778DD37D-DB6E-FE65-1031-FC4DA249B04B}" dt="2021-03-29T17:37:02.969" v="3" actId="20577"/>
          <ac:spMkLst>
            <pc:docMk/>
            <pc:sldMk cId="848348663" sldId="293"/>
            <ac:spMk id="10242" creationId="{20981B9C-3A1A-435F-9C26-7E354C4325B4}"/>
          </ac:spMkLst>
        </pc:spChg>
      </pc:sldChg>
    </pc:docChg>
  </pc:docChgLst>
  <pc:docChgLst>
    <pc:chgData name="FERNANDO BOETTNER" userId="S::fboettner@unlam.edu.ar::51c65860-38bd-4843-af85-cbcf96abdc27" providerId="AD" clId="Web-{084AE534-1E52-6279-23D5-3057B0712594}"/>
    <pc:docChg chg="modSld">
      <pc:chgData name="FERNANDO BOETTNER" userId="S::fboettner@unlam.edu.ar::51c65860-38bd-4843-af85-cbcf96abdc27" providerId="AD" clId="Web-{084AE534-1E52-6279-23D5-3057B0712594}" dt="2020-03-24T00:21:49.743" v="1"/>
      <pc:docMkLst>
        <pc:docMk/>
      </pc:docMkLst>
      <pc:sldChg chg="modNotes">
        <pc:chgData name="FERNANDO BOETTNER" userId="S::fboettner@unlam.edu.ar::51c65860-38bd-4843-af85-cbcf96abdc27" providerId="AD" clId="Web-{084AE534-1E52-6279-23D5-3057B0712594}" dt="2020-03-24T00:21:49.743" v="1"/>
        <pc:sldMkLst>
          <pc:docMk/>
          <pc:sldMk cId="3181941189" sldId="292"/>
        </pc:sldMkLst>
      </pc:sldChg>
    </pc:docChg>
  </pc:docChgLst>
  <pc:docChgLst>
    <pc:chgData name="FERNANDO BOETTNER" userId="S::fboettner@unlam.edu.ar::51c65860-38bd-4843-af85-cbcf96abdc27" providerId="AD" clId="Web-{DFA993C7-C7EC-EDE8-26A1-5F11F3868926}"/>
    <pc:docChg chg="modSld">
      <pc:chgData name="FERNANDO BOETTNER" userId="S::fboettner@unlam.edu.ar::51c65860-38bd-4843-af85-cbcf96abdc27" providerId="AD" clId="Web-{DFA993C7-C7EC-EDE8-26A1-5F11F3868926}" dt="2019-03-16T02:33:31.367" v="11"/>
      <pc:docMkLst>
        <pc:docMk/>
      </pc:docMkLst>
      <pc:sldChg chg="delDesignElem">
        <pc:chgData name="FERNANDO BOETTNER" userId="S::fboettner@unlam.edu.ar::51c65860-38bd-4843-af85-cbcf96abdc27" providerId="AD" clId="Web-{DFA993C7-C7EC-EDE8-26A1-5F11F3868926}" dt="2019-03-16T02:30:22.307" v="0"/>
        <pc:sldMkLst>
          <pc:docMk/>
          <pc:sldMk cId="0" sldId="256"/>
        </pc:sldMkLst>
      </pc:sldChg>
    </pc:docChg>
  </pc:docChgLst>
  <pc:docChgLst>
    <pc:chgData name="Alexis Villamayor" userId="S::avillamayor@unlam.edu.ar::1ae08d78-cf63-4b1c-b2de-e4f0479c9050" providerId="AD" clId="Web-{9E434921-8887-429E-9F48-02576A6A43C0}"/>
    <pc:docChg chg="modSld">
      <pc:chgData name="Alexis Villamayor" userId="S::avillamayor@unlam.edu.ar::1ae08d78-cf63-4b1c-b2de-e4f0479c9050" providerId="AD" clId="Web-{9E434921-8887-429E-9F48-02576A6A43C0}" dt="2023-03-27T21:36:04.125" v="4" actId="14100"/>
      <pc:docMkLst>
        <pc:docMk/>
      </pc:docMkLst>
      <pc:sldChg chg="modSp">
        <pc:chgData name="Alexis Villamayor" userId="S::avillamayor@unlam.edu.ar::1ae08d78-cf63-4b1c-b2de-e4f0479c9050" providerId="AD" clId="Web-{9E434921-8887-429E-9F48-02576A6A43C0}" dt="2023-03-27T21:36:04.125" v="4" actId="14100"/>
        <pc:sldMkLst>
          <pc:docMk/>
          <pc:sldMk cId="0" sldId="259"/>
        </pc:sldMkLst>
        <pc:spChg chg="mod">
          <ac:chgData name="Alexis Villamayor" userId="S::avillamayor@unlam.edu.ar::1ae08d78-cf63-4b1c-b2de-e4f0479c9050" providerId="AD" clId="Web-{9E434921-8887-429E-9F48-02576A6A43C0}" dt="2023-03-27T21:36:04.125" v="4" actId="14100"/>
          <ac:spMkLst>
            <pc:docMk/>
            <pc:sldMk cId="0" sldId="259"/>
            <ac:spMk id="6145" creationId="{85EA17CF-5782-4E66-8DD0-05D3A969EDA3}"/>
          </ac:spMkLst>
        </pc:spChg>
      </pc:sldChg>
    </pc:docChg>
  </pc:docChgLst>
  <pc:docChgLst>
    <pc:chgData name="FERNANDO BOETTNER" userId="51c65860-38bd-4843-af85-cbcf96abdc27" providerId="ADAL" clId="{56FBFB68-E4BC-4805-A9A8-EA58F6EC0CBB}"/>
    <pc:docChg chg="undo custSel mod addSld delSld modSld sldOrd">
      <pc:chgData name="FERNANDO BOETTNER" userId="51c65860-38bd-4843-af85-cbcf96abdc27" providerId="ADAL" clId="{56FBFB68-E4BC-4805-A9A8-EA58F6EC0CBB}" dt="2019-03-30T23:02:37.939" v="14418" actId="14100"/>
      <pc:docMkLst>
        <pc:docMk/>
      </pc:docMkLst>
      <pc:sldChg chg="addSp delSp modSp mod setBg setClrOvrMap delDesignElem">
        <pc:chgData name="FERNANDO BOETTNER" userId="51c65860-38bd-4843-af85-cbcf96abdc27" providerId="ADAL" clId="{56FBFB68-E4BC-4805-A9A8-EA58F6EC0CBB}" dt="2019-03-16T02:52:46.599" v="51"/>
        <pc:sldMkLst>
          <pc:docMk/>
          <pc:sldMk cId="0" sldId="256"/>
        </pc:sldMkLst>
        <pc:spChg chg="add del">
          <ac:chgData name="FERNANDO BOETTNER" userId="51c65860-38bd-4843-af85-cbcf96abdc27" providerId="ADAL" clId="{56FBFB68-E4BC-4805-A9A8-EA58F6EC0CBB}" dt="2019-03-16T02:52:46.599" v="51"/>
          <ac:spMkLst>
            <pc:docMk/>
            <pc:sldMk cId="0" sldId="256"/>
            <ac:spMk id="70" creationId="{23207CC6-EAA1-4BFF-A48A-DECAD8972717}"/>
          </ac:spMkLst>
        </pc:spChg>
        <pc:spChg chg="add del">
          <ac:chgData name="FERNANDO BOETTNER" userId="51c65860-38bd-4843-af85-cbcf96abdc27" providerId="ADAL" clId="{56FBFB68-E4BC-4805-A9A8-EA58F6EC0CBB}" dt="2019-03-16T02:52:46.599" v="51"/>
          <ac:spMkLst>
            <pc:docMk/>
            <pc:sldMk cId="0" sldId="256"/>
            <ac:spMk id="72" creationId="{B234A3DD-923D-4166-8B19-7DD589908C68}"/>
          </ac:spMkLst>
        </pc:spChg>
        <pc:spChg chg="add del">
          <ac:chgData name="FERNANDO BOETTNER" userId="51c65860-38bd-4843-af85-cbcf96abdc27" providerId="ADAL" clId="{56FBFB68-E4BC-4805-A9A8-EA58F6EC0CBB}" dt="2019-03-16T02:52:46.599" v="51"/>
          <ac:spMkLst>
            <pc:docMk/>
            <pc:sldMk cId="0" sldId="256"/>
            <ac:spMk id="74" creationId="{F6ACA5AC-3C5D-4994-B40F-FC8349E4D6F4}"/>
          </ac:spMkLst>
        </pc:spChg>
        <pc:spChg chg="add del">
          <ac:chgData name="FERNANDO BOETTNER" userId="51c65860-38bd-4843-af85-cbcf96abdc27" providerId="ADAL" clId="{56FBFB68-E4BC-4805-A9A8-EA58F6EC0CBB}" dt="2019-03-16T02:46:13.639" v="8" actId="26606"/>
          <ac:spMkLst>
            <pc:docMk/>
            <pc:sldMk cId="0" sldId="256"/>
            <ac:spMk id="76" creationId="{B64F47E8-C2CA-43A6-9404-03BADA34D765}"/>
          </ac:spMkLst>
        </pc:spChg>
        <pc:spChg chg="add del">
          <ac:chgData name="FERNANDO BOETTNER" userId="51c65860-38bd-4843-af85-cbcf96abdc27" providerId="ADAL" clId="{56FBFB68-E4BC-4805-A9A8-EA58F6EC0CBB}" dt="2019-03-16T02:46:13.639" v="8" actId="26606"/>
          <ac:spMkLst>
            <pc:docMk/>
            <pc:sldMk cId="0" sldId="256"/>
            <ac:spMk id="78" creationId="{36A995F0-906C-4573-A739-16EED217D852}"/>
          </ac:spMkLst>
        </pc:spChg>
        <pc:spChg chg="add del">
          <ac:chgData name="FERNANDO BOETTNER" userId="51c65860-38bd-4843-af85-cbcf96abdc27" providerId="ADAL" clId="{56FBFB68-E4BC-4805-A9A8-EA58F6EC0CBB}" dt="2019-03-16T02:46:13.639" v="8" actId="26606"/>
          <ac:spMkLst>
            <pc:docMk/>
            <pc:sldMk cId="0" sldId="256"/>
            <ac:spMk id="80" creationId="{D7E9942E-93C8-4B24-9978-DBD698E1E464}"/>
          </ac:spMkLst>
        </pc:spChg>
        <pc:spChg chg="add del">
          <ac:chgData name="FERNANDO BOETTNER" userId="51c65860-38bd-4843-af85-cbcf96abdc27" providerId="ADAL" clId="{56FBFB68-E4BC-4805-A9A8-EA58F6EC0CBB}" dt="2019-03-16T02:52:45.324" v="45" actId="26606"/>
          <ac:spMkLst>
            <pc:docMk/>
            <pc:sldMk cId="0" sldId="256"/>
            <ac:spMk id="93" creationId="{D9C506D7-84CB-4057-A44A-465313E78538}"/>
          </ac:spMkLst>
        </pc:spChg>
        <pc:spChg chg="add del">
          <ac:chgData name="FERNANDO BOETTNER" userId="51c65860-38bd-4843-af85-cbcf96abdc27" providerId="ADAL" clId="{56FBFB68-E4BC-4805-A9A8-EA58F6EC0CBB}" dt="2019-03-16T02:52:45.324" v="45" actId="26606"/>
          <ac:spMkLst>
            <pc:docMk/>
            <pc:sldMk cId="0" sldId="256"/>
            <ac:spMk id="95" creationId="{7842FC68-61FD-4700-8A22-BB8B071884DB}"/>
          </ac:spMkLst>
        </pc:spChg>
        <pc:spChg chg="add del">
          <ac:chgData name="FERNANDO BOETTNER" userId="51c65860-38bd-4843-af85-cbcf96abdc27" providerId="ADAL" clId="{56FBFB68-E4BC-4805-A9A8-EA58F6EC0CBB}" dt="2019-03-16T02:52:45.051" v="44" actId="26606"/>
          <ac:spMkLst>
            <pc:docMk/>
            <pc:sldMk cId="0" sldId="256"/>
            <ac:spMk id="146" creationId="{23962611-DFD5-4092-AAFD-559E3DFCE2C9}"/>
          </ac:spMkLst>
        </pc:spChg>
        <pc:spChg chg="mod">
          <ac:chgData name="FERNANDO BOETTNER" userId="51c65860-38bd-4843-af85-cbcf96abdc27" providerId="ADAL" clId="{56FBFB68-E4BC-4805-A9A8-EA58F6EC0CBB}" dt="2019-03-16T02:52:45.324" v="45" actId="26606"/>
          <ac:spMkLst>
            <pc:docMk/>
            <pc:sldMk cId="0" sldId="256"/>
            <ac:spMk id="3073" creationId="{3424980D-4116-4E52-9B3A-EC5EDD7E54FE}"/>
          </ac:spMkLst>
        </pc:spChg>
        <pc:spChg chg="add del">
          <ac:chgData name="FERNANDO BOETTNER" userId="51c65860-38bd-4843-af85-cbcf96abdc27" providerId="ADAL" clId="{56FBFB68-E4BC-4805-A9A8-EA58F6EC0CBB}" dt="2019-03-16T02:46:13.639" v="8" actId="26606"/>
          <ac:spMkLst>
            <pc:docMk/>
            <pc:sldMk cId="0" sldId="256"/>
            <ac:spMk id="3075" creationId="{BE194971-2F2D-44B0-8AE6-FF2DCCEE0A96}"/>
          </ac:spMkLst>
        </pc:spChg>
        <pc:spChg chg="add del">
          <ac:chgData name="FERNANDO BOETTNER" userId="51c65860-38bd-4843-af85-cbcf96abdc27" providerId="ADAL" clId="{56FBFB68-E4BC-4805-A9A8-EA58F6EC0CBB}" dt="2019-03-16T02:46:13.639" v="8" actId="26606"/>
          <ac:spMkLst>
            <pc:docMk/>
            <pc:sldMk cId="0" sldId="256"/>
            <ac:spMk id="3076" creationId="{1FF9A61E-EB11-4C46-82E1-3E00A3B4B4D6}"/>
          </ac:spMkLst>
        </pc:spChg>
        <pc:spChg chg="add del">
          <ac:chgData name="FERNANDO BOETTNER" userId="51c65860-38bd-4843-af85-cbcf96abdc27" providerId="ADAL" clId="{56FBFB68-E4BC-4805-A9A8-EA58F6EC0CBB}" dt="2019-03-16T02:51:14.186" v="35" actId="26606"/>
          <ac:spMkLst>
            <pc:docMk/>
            <pc:sldMk cId="0" sldId="256"/>
            <ac:spMk id="3078" creationId="{B547373F-AF2E-4907-B442-9F902B387FD0}"/>
          </ac:spMkLst>
        </pc:spChg>
        <pc:spChg chg="add del">
          <ac:chgData name="FERNANDO BOETTNER" userId="51c65860-38bd-4843-af85-cbcf96abdc27" providerId="ADAL" clId="{56FBFB68-E4BC-4805-A9A8-EA58F6EC0CBB}" dt="2019-03-16T02:52:45.324" v="45" actId="26606"/>
          <ac:spMkLst>
            <pc:docMk/>
            <pc:sldMk cId="0" sldId="256"/>
            <ac:spMk id="3079" creationId="{6BDBA639-2A71-4A60-A71A-FF1836F546CE}"/>
          </ac:spMkLst>
        </pc:spChg>
        <pc:grpChg chg="add del">
          <ac:chgData name="FERNANDO BOETTNER" userId="51c65860-38bd-4843-af85-cbcf96abdc27" providerId="ADAL" clId="{56FBFB68-E4BC-4805-A9A8-EA58F6EC0CBB}" dt="2019-03-16T02:52:45.324" v="45" actId="26606"/>
          <ac:grpSpMkLst>
            <pc:docMk/>
            <pc:sldMk cId="0" sldId="256"/>
            <ac:grpSpMk id="3080" creationId="{5E208A8B-5EBD-4532-BE72-26414FA7CFF6}"/>
          </ac:grpSpMkLst>
        </pc:grpChg>
        <pc:picChg chg="add del">
          <ac:chgData name="FERNANDO BOETTNER" userId="51c65860-38bd-4843-af85-cbcf96abdc27" providerId="ADAL" clId="{56FBFB68-E4BC-4805-A9A8-EA58F6EC0CBB}" dt="2019-03-16T02:52:45.051" v="44" actId="26606"/>
          <ac:picMkLst>
            <pc:docMk/>
            <pc:sldMk cId="0" sldId="256"/>
            <ac:picMk id="148" creationId="{2270F1FA-0425-408F-9861-80BF5AFB276D}"/>
          </ac:picMkLst>
        </pc:picChg>
        <pc:cxnChg chg="add del">
          <ac:chgData name="FERNANDO BOETTNER" userId="51c65860-38bd-4843-af85-cbcf96abdc27" providerId="ADAL" clId="{56FBFB68-E4BC-4805-A9A8-EA58F6EC0CBB}" dt="2019-03-16T02:46:13.639" v="8" actId="26606"/>
          <ac:cxnSpMkLst>
            <pc:docMk/>
            <pc:sldMk cId="0" sldId="256"/>
            <ac:cxnSpMk id="82" creationId="{C3F5F06D-7250-43A5-9B61-0B7F1FD7E395}"/>
          </ac:cxnSpMkLst>
        </pc:cxnChg>
        <pc:cxnChg chg="add del">
          <ac:chgData name="FERNANDO BOETTNER" userId="51c65860-38bd-4843-af85-cbcf96abdc27" providerId="ADAL" clId="{56FBFB68-E4BC-4805-A9A8-EA58F6EC0CBB}" dt="2019-03-16T02:46:13.639" v="8" actId="26606"/>
          <ac:cxnSpMkLst>
            <pc:docMk/>
            <pc:sldMk cId="0" sldId="256"/>
            <ac:cxnSpMk id="3077" creationId="{5E564EB3-35F2-4EFF-87DC-642DC020526D}"/>
          </ac:cxnSpMkLst>
        </pc:cxnChg>
      </pc:sldChg>
      <pc:sldChg chg="addSp delSp modSp mod setBg delDesignElem">
        <pc:chgData name="FERNANDO BOETTNER" userId="51c65860-38bd-4843-af85-cbcf96abdc27" providerId="ADAL" clId="{56FBFB68-E4BC-4805-A9A8-EA58F6EC0CBB}" dt="2019-03-16T23:04:11.127" v="3341" actId="20577"/>
        <pc:sldMkLst>
          <pc:docMk/>
          <pc:sldMk cId="0" sldId="258"/>
        </pc:sldMkLst>
        <pc:spChg chg="add mod">
          <ac:chgData name="FERNANDO BOETTNER" userId="51c65860-38bd-4843-af85-cbcf96abdc27" providerId="ADAL" clId="{56FBFB68-E4BC-4805-A9A8-EA58F6EC0CBB}" dt="2019-03-16T22:52:00.715" v="3119" actId="6549"/>
          <ac:spMkLst>
            <pc:docMk/>
            <pc:sldMk cId="0" sldId="258"/>
            <ac:spMk id="4" creationId="{B0CC9549-B4F4-4176-9AF9-95BA66F4E3D9}"/>
          </ac:spMkLst>
        </pc:spChg>
        <pc:spChg chg="add mod">
          <ac:chgData name="FERNANDO BOETTNER" userId="51c65860-38bd-4843-af85-cbcf96abdc27" providerId="ADAL" clId="{56FBFB68-E4BC-4805-A9A8-EA58F6EC0CBB}" dt="2019-03-16T23:04:11.127" v="3341" actId="20577"/>
          <ac:spMkLst>
            <pc:docMk/>
            <pc:sldMk cId="0" sldId="258"/>
            <ac:spMk id="5" creationId="{F65A45E8-CC88-482D-B82A-2FCCF69FED4E}"/>
          </ac:spMkLst>
        </pc:spChg>
        <pc:spChg chg="add del">
          <ac:chgData name="FERNANDO BOETTNER" userId="51c65860-38bd-4843-af85-cbcf96abdc27" providerId="ADAL" clId="{56FBFB68-E4BC-4805-A9A8-EA58F6EC0CBB}" dt="2019-03-16T02:47:47.873" v="23" actId="26606"/>
          <ac:spMkLst>
            <pc:docMk/>
            <pc:sldMk cId="0" sldId="258"/>
            <ac:spMk id="73" creationId="{46C2E80F-49A6-4372-B103-219D417A55ED}"/>
          </ac:spMkLst>
        </pc:spChg>
        <pc:spChg chg="del mod">
          <ac:chgData name="FERNANDO BOETTNER" userId="51c65860-38bd-4843-af85-cbcf96abdc27" providerId="ADAL" clId="{56FBFB68-E4BC-4805-A9A8-EA58F6EC0CBB}" dt="2019-03-16T22:52:09.595" v="3121" actId="478"/>
          <ac:spMkLst>
            <pc:docMk/>
            <pc:sldMk cId="0" sldId="258"/>
            <ac:spMk id="5121" creationId="{24F4BC16-87F3-4BFD-8C17-C1EDA5F5553A}"/>
          </ac:spMkLst>
        </pc:spChg>
        <pc:spChg chg="add del mod">
          <ac:chgData name="FERNANDO BOETTNER" userId="51c65860-38bd-4843-af85-cbcf96abdc27" providerId="ADAL" clId="{56FBFB68-E4BC-4805-A9A8-EA58F6EC0CBB}" dt="2019-03-16T22:56:20.316" v="3265" actId="478"/>
          <ac:spMkLst>
            <pc:docMk/>
            <pc:sldMk cId="0" sldId="258"/>
            <ac:spMk id="5122" creationId="{62C44F1C-C58A-41C4-9E13-C85601ACC5D2}"/>
          </ac:spMkLst>
        </pc:spChg>
        <pc:graphicFrameChg chg="add del">
          <ac:chgData name="FERNANDO BOETTNER" userId="51c65860-38bd-4843-af85-cbcf96abdc27" providerId="ADAL" clId="{56FBFB68-E4BC-4805-A9A8-EA58F6EC0CBB}" dt="2019-03-16T02:47:47.873" v="23" actId="26606"/>
          <ac:graphicFrameMkLst>
            <pc:docMk/>
            <pc:sldMk cId="0" sldId="258"/>
            <ac:graphicFrameMk id="5124" creationId="{182C4807-1324-4F7C-A852-F2D8E14CE7F6}"/>
          </ac:graphicFrameMkLst>
        </pc:graphicFrameChg>
      </pc:sldChg>
      <pc:sldChg chg="addSp delSp modSp">
        <pc:chgData name="FERNANDO BOETTNER" userId="51c65860-38bd-4843-af85-cbcf96abdc27" providerId="ADAL" clId="{56FBFB68-E4BC-4805-A9A8-EA58F6EC0CBB}" dt="2019-03-16T23:22:27.496" v="3608" actId="14100"/>
        <pc:sldMkLst>
          <pc:docMk/>
          <pc:sldMk cId="0" sldId="259"/>
        </pc:sldMkLst>
        <pc:spChg chg="mod">
          <ac:chgData name="FERNANDO BOETTNER" userId="51c65860-38bd-4843-af85-cbcf96abdc27" providerId="ADAL" clId="{56FBFB68-E4BC-4805-A9A8-EA58F6EC0CBB}" dt="2019-03-16T23:00:07.223" v="3323" actId="14100"/>
          <ac:spMkLst>
            <pc:docMk/>
            <pc:sldMk cId="0" sldId="259"/>
            <ac:spMk id="6145" creationId="{85EA17CF-5782-4E66-8DD0-05D3A969EDA3}"/>
          </ac:spMkLst>
        </pc:spChg>
        <pc:spChg chg="mod">
          <ac:chgData name="FERNANDO BOETTNER" userId="51c65860-38bd-4843-af85-cbcf96abdc27" providerId="ADAL" clId="{56FBFB68-E4BC-4805-A9A8-EA58F6EC0CBB}" dt="2019-03-16T23:22:20.894" v="3607" actId="255"/>
          <ac:spMkLst>
            <pc:docMk/>
            <pc:sldMk cId="0" sldId="259"/>
            <ac:spMk id="6146" creationId="{0EABFF5D-5E70-4F04-BAF2-CDEE8049A81A}"/>
          </ac:spMkLst>
        </pc:spChg>
        <pc:picChg chg="add del mod">
          <ac:chgData name="FERNANDO BOETTNER" userId="51c65860-38bd-4843-af85-cbcf96abdc27" providerId="ADAL" clId="{56FBFB68-E4BC-4805-A9A8-EA58F6EC0CBB}" dt="2019-03-16T23:12:23.203" v="3397" actId="478"/>
          <ac:picMkLst>
            <pc:docMk/>
            <pc:sldMk cId="0" sldId="259"/>
            <ac:picMk id="3" creationId="{2A8F0CAA-42EC-498C-8874-B2F7E50422EF}"/>
          </ac:picMkLst>
        </pc:picChg>
        <pc:picChg chg="add mod">
          <ac:chgData name="FERNANDO BOETTNER" userId="51c65860-38bd-4843-af85-cbcf96abdc27" providerId="ADAL" clId="{56FBFB68-E4BC-4805-A9A8-EA58F6EC0CBB}" dt="2019-03-16T23:22:27.496" v="3608" actId="14100"/>
          <ac:picMkLst>
            <pc:docMk/>
            <pc:sldMk cId="0" sldId="259"/>
            <ac:picMk id="5" creationId="{377C8015-3CFE-422D-8E34-1F42EED5C5C9}"/>
          </ac:picMkLst>
        </pc:picChg>
      </pc:sldChg>
      <pc:sldChg chg="addSp delSp modSp">
        <pc:chgData name="FERNANDO BOETTNER" userId="51c65860-38bd-4843-af85-cbcf96abdc27" providerId="ADAL" clId="{56FBFB68-E4BC-4805-A9A8-EA58F6EC0CBB}" dt="2019-03-17T00:57:42.450" v="4373" actId="14100"/>
        <pc:sldMkLst>
          <pc:docMk/>
          <pc:sldMk cId="0" sldId="260"/>
        </pc:sldMkLst>
        <pc:spChg chg="add mod">
          <ac:chgData name="FERNANDO BOETTNER" userId="51c65860-38bd-4843-af85-cbcf96abdc27" providerId="ADAL" clId="{56FBFB68-E4BC-4805-A9A8-EA58F6EC0CBB}" dt="2019-03-17T00:57:42.450" v="4373" actId="14100"/>
          <ac:spMkLst>
            <pc:docMk/>
            <pc:sldMk cId="0" sldId="260"/>
            <ac:spMk id="4" creationId="{93D4EA6A-AC62-48D2-BF85-5807D83C90AA}"/>
          </ac:spMkLst>
        </pc:spChg>
        <pc:spChg chg="mod">
          <ac:chgData name="FERNANDO BOETTNER" userId="51c65860-38bd-4843-af85-cbcf96abdc27" providerId="ADAL" clId="{56FBFB68-E4BC-4805-A9A8-EA58F6EC0CBB}" dt="2019-03-17T00:45:06.851" v="4163" actId="255"/>
          <ac:spMkLst>
            <pc:docMk/>
            <pc:sldMk cId="0" sldId="260"/>
            <ac:spMk id="7169" creationId="{857FAC1F-50BA-43CE-B1BA-F86AB9318DF3}"/>
          </ac:spMkLst>
        </pc:spChg>
        <pc:spChg chg="del mod">
          <ac:chgData name="FERNANDO BOETTNER" userId="51c65860-38bd-4843-af85-cbcf96abdc27" providerId="ADAL" clId="{56FBFB68-E4BC-4805-A9A8-EA58F6EC0CBB}" dt="2019-03-17T00:44:24.028" v="4157" actId="478"/>
          <ac:spMkLst>
            <pc:docMk/>
            <pc:sldMk cId="0" sldId="260"/>
            <ac:spMk id="7170" creationId="{FCC18C7C-849B-4858-82A7-B7D9C05886B4}"/>
          </ac:spMkLst>
        </pc:spChg>
      </pc:sldChg>
      <pc:sldChg chg="modSp">
        <pc:chgData name="FERNANDO BOETTNER" userId="51c65860-38bd-4843-af85-cbcf96abdc27" providerId="ADAL" clId="{56FBFB68-E4BC-4805-A9A8-EA58F6EC0CBB}" dt="2019-03-17T01:05:46.887" v="4642" actId="14100"/>
        <pc:sldMkLst>
          <pc:docMk/>
          <pc:sldMk cId="0" sldId="261"/>
        </pc:sldMkLst>
        <pc:spChg chg="mod">
          <ac:chgData name="FERNANDO BOETTNER" userId="51c65860-38bd-4843-af85-cbcf96abdc27" providerId="ADAL" clId="{56FBFB68-E4BC-4805-A9A8-EA58F6EC0CBB}" dt="2019-03-17T00:58:20.122" v="4374" actId="14100"/>
          <ac:spMkLst>
            <pc:docMk/>
            <pc:sldMk cId="0" sldId="261"/>
            <ac:spMk id="8193" creationId="{697AE016-DE18-435F-B919-16C539442C7A}"/>
          </ac:spMkLst>
        </pc:spChg>
        <pc:spChg chg="mod">
          <ac:chgData name="FERNANDO BOETTNER" userId="51c65860-38bd-4843-af85-cbcf96abdc27" providerId="ADAL" clId="{56FBFB68-E4BC-4805-A9A8-EA58F6EC0CBB}" dt="2019-03-17T01:05:46.887" v="4642" actId="14100"/>
          <ac:spMkLst>
            <pc:docMk/>
            <pc:sldMk cId="0" sldId="261"/>
            <ac:spMk id="8194" creationId="{C06AD590-696C-46A0-85D3-B09EC9CA756C}"/>
          </ac:spMkLst>
        </pc:spChg>
      </pc:sldChg>
      <pc:sldChg chg="modSp">
        <pc:chgData name="FERNANDO BOETTNER" userId="51c65860-38bd-4843-af85-cbcf96abdc27" providerId="ADAL" clId="{56FBFB68-E4BC-4805-A9A8-EA58F6EC0CBB}" dt="2019-03-17T01:27:38.282" v="5432" actId="207"/>
        <pc:sldMkLst>
          <pc:docMk/>
          <pc:sldMk cId="0" sldId="262"/>
        </pc:sldMkLst>
        <pc:spChg chg="mod">
          <ac:chgData name="FERNANDO BOETTNER" userId="51c65860-38bd-4843-af85-cbcf96abdc27" providerId="ADAL" clId="{56FBFB68-E4BC-4805-A9A8-EA58F6EC0CBB}" dt="2019-03-17T01:06:26.245" v="4666" actId="20577"/>
          <ac:spMkLst>
            <pc:docMk/>
            <pc:sldMk cId="0" sldId="262"/>
            <ac:spMk id="9217" creationId="{CD94A1FD-FF6A-48BF-B95D-0CF56B5BCB07}"/>
          </ac:spMkLst>
        </pc:spChg>
        <pc:spChg chg="mod">
          <ac:chgData name="FERNANDO BOETTNER" userId="51c65860-38bd-4843-af85-cbcf96abdc27" providerId="ADAL" clId="{56FBFB68-E4BC-4805-A9A8-EA58F6EC0CBB}" dt="2019-03-17T01:27:38.282" v="5432" actId="207"/>
          <ac:spMkLst>
            <pc:docMk/>
            <pc:sldMk cId="0" sldId="262"/>
            <ac:spMk id="9218" creationId="{2CA126AA-B207-4052-B00B-0F9443A40C84}"/>
          </ac:spMkLst>
        </pc:spChg>
      </pc:sldChg>
      <pc:sldChg chg="modSp">
        <pc:chgData name="FERNANDO BOETTNER" userId="51c65860-38bd-4843-af85-cbcf96abdc27" providerId="ADAL" clId="{56FBFB68-E4BC-4805-A9A8-EA58F6EC0CBB}" dt="2019-03-19T01:45:14.009" v="5446" actId="20577"/>
        <pc:sldMkLst>
          <pc:docMk/>
          <pc:sldMk cId="0" sldId="263"/>
        </pc:sldMkLst>
        <pc:spChg chg="mod">
          <ac:chgData name="FERNANDO BOETTNER" userId="51c65860-38bd-4843-af85-cbcf96abdc27" providerId="ADAL" clId="{56FBFB68-E4BC-4805-A9A8-EA58F6EC0CBB}" dt="2019-03-19T01:43:00.327" v="5433" actId="14100"/>
          <ac:spMkLst>
            <pc:docMk/>
            <pc:sldMk cId="0" sldId="263"/>
            <ac:spMk id="10241" creationId="{D5B63871-DCFD-4E85-AC8B-63975C376117}"/>
          </ac:spMkLst>
        </pc:spChg>
        <pc:spChg chg="mod">
          <ac:chgData name="FERNANDO BOETTNER" userId="51c65860-38bd-4843-af85-cbcf96abdc27" providerId="ADAL" clId="{56FBFB68-E4BC-4805-A9A8-EA58F6EC0CBB}" dt="2019-03-19T01:45:14.009" v="5446" actId="20577"/>
          <ac:spMkLst>
            <pc:docMk/>
            <pc:sldMk cId="0" sldId="263"/>
            <ac:spMk id="10242" creationId="{20981B9C-3A1A-435F-9C26-7E354C4325B4}"/>
          </ac:spMkLst>
        </pc:spChg>
      </pc:sldChg>
      <pc:sldChg chg="addSp modSp delCm">
        <pc:chgData name="FERNANDO BOETTNER" userId="51c65860-38bd-4843-af85-cbcf96abdc27" providerId="ADAL" clId="{56FBFB68-E4BC-4805-A9A8-EA58F6EC0CBB}" dt="2019-03-30T22:53:33.709" v="14252" actId="6549"/>
        <pc:sldMkLst>
          <pc:docMk/>
          <pc:sldMk cId="0" sldId="264"/>
        </pc:sldMkLst>
        <pc:spChg chg="add">
          <ac:chgData name="FERNANDO BOETTNER" userId="51c65860-38bd-4843-af85-cbcf96abdc27" providerId="ADAL" clId="{56FBFB68-E4BC-4805-A9A8-EA58F6EC0CBB}" dt="2019-03-19T01:45:35.549" v="5448"/>
          <ac:spMkLst>
            <pc:docMk/>
            <pc:sldMk cId="0" sldId="264"/>
            <ac:spMk id="3" creationId="{67F6B4F2-AAC5-42E7-9A7F-E979395BE2BA}"/>
          </ac:spMkLst>
        </pc:spChg>
        <pc:spChg chg="mod">
          <ac:chgData name="FERNANDO BOETTNER" userId="51c65860-38bd-4843-af85-cbcf96abdc27" providerId="ADAL" clId="{56FBFB68-E4BC-4805-A9A8-EA58F6EC0CBB}" dt="2019-03-30T22:53:33.709" v="14252" actId="6549"/>
          <ac:spMkLst>
            <pc:docMk/>
            <pc:sldMk cId="0" sldId="264"/>
            <ac:spMk id="11265" creationId="{CAC3FEBC-0C59-40BF-8BE0-161D9156494A}"/>
          </ac:spMkLst>
        </pc:spChg>
      </pc:sldChg>
      <pc:sldChg chg="addSp modSp">
        <pc:chgData name="FERNANDO BOETTNER" userId="51c65860-38bd-4843-af85-cbcf96abdc27" providerId="ADAL" clId="{56FBFB68-E4BC-4805-A9A8-EA58F6EC0CBB}" dt="2019-03-19T02:45:13.992" v="7905" actId="13926"/>
        <pc:sldMkLst>
          <pc:docMk/>
          <pc:sldMk cId="0" sldId="268"/>
        </pc:sldMkLst>
        <pc:spChg chg="add">
          <ac:chgData name="FERNANDO BOETTNER" userId="51c65860-38bd-4843-af85-cbcf96abdc27" providerId="ADAL" clId="{56FBFB68-E4BC-4805-A9A8-EA58F6EC0CBB}" dt="2019-03-19T02:14:23.752" v="6883"/>
          <ac:spMkLst>
            <pc:docMk/>
            <pc:sldMk cId="0" sldId="268"/>
            <ac:spMk id="3" creationId="{804DA2C0-96B8-4E37-B10D-F2822C55C0C5}"/>
          </ac:spMkLst>
        </pc:spChg>
        <pc:spChg chg="mod">
          <ac:chgData name="FERNANDO BOETTNER" userId="51c65860-38bd-4843-af85-cbcf96abdc27" providerId="ADAL" clId="{56FBFB68-E4BC-4805-A9A8-EA58F6EC0CBB}" dt="2019-03-19T02:45:13.992" v="7905" actId="13926"/>
          <ac:spMkLst>
            <pc:docMk/>
            <pc:sldMk cId="0" sldId="268"/>
            <ac:spMk id="15361" creationId="{22D3B3C0-D9F7-48B6-9C52-F5FDDE617628}"/>
          </ac:spMkLst>
        </pc:spChg>
      </pc:sldChg>
      <pc:sldChg chg="addSp delSp modSp">
        <pc:chgData name="FERNANDO BOETTNER" userId="51c65860-38bd-4843-af85-cbcf96abdc27" providerId="ADAL" clId="{56FBFB68-E4BC-4805-A9A8-EA58F6EC0CBB}" dt="2019-03-19T02:54:59.795" v="7953" actId="20577"/>
        <pc:sldMkLst>
          <pc:docMk/>
          <pc:sldMk cId="0" sldId="270"/>
        </pc:sldMkLst>
        <pc:spChg chg="add">
          <ac:chgData name="FERNANDO BOETTNER" userId="51c65860-38bd-4843-af85-cbcf96abdc27" providerId="ADAL" clId="{56FBFB68-E4BC-4805-A9A8-EA58F6EC0CBB}" dt="2019-03-19T02:22:41.320" v="6998"/>
          <ac:spMkLst>
            <pc:docMk/>
            <pc:sldMk cId="0" sldId="270"/>
            <ac:spMk id="4" creationId="{1AC9D34C-DD67-420D-ADFC-2D0913C7A182}"/>
          </ac:spMkLst>
        </pc:spChg>
        <pc:spChg chg="add mod">
          <ac:chgData name="FERNANDO BOETTNER" userId="51c65860-38bd-4843-af85-cbcf96abdc27" providerId="ADAL" clId="{56FBFB68-E4BC-4805-A9A8-EA58F6EC0CBB}" dt="2019-03-19T02:43:51.931" v="7865" actId="20577"/>
          <ac:spMkLst>
            <pc:docMk/>
            <pc:sldMk cId="0" sldId="270"/>
            <ac:spMk id="7" creationId="{CBF65DE2-F4F6-4B44-BB7C-148276A058CE}"/>
          </ac:spMkLst>
        </pc:spChg>
        <pc:spChg chg="del mod">
          <ac:chgData name="FERNANDO BOETTNER" userId="51c65860-38bd-4843-af85-cbcf96abdc27" providerId="ADAL" clId="{56FBFB68-E4BC-4805-A9A8-EA58F6EC0CBB}" dt="2019-03-19T02:22:57.662" v="7000" actId="478"/>
          <ac:spMkLst>
            <pc:docMk/>
            <pc:sldMk cId="0" sldId="270"/>
            <ac:spMk id="17409" creationId="{6DB54097-C972-4378-9F5C-A76406967951}"/>
          </ac:spMkLst>
        </pc:spChg>
        <pc:spChg chg="mod">
          <ac:chgData name="FERNANDO BOETTNER" userId="51c65860-38bd-4843-af85-cbcf96abdc27" providerId="ADAL" clId="{56FBFB68-E4BC-4805-A9A8-EA58F6EC0CBB}" dt="2019-03-19T02:54:59.795" v="7953" actId="20577"/>
          <ac:spMkLst>
            <pc:docMk/>
            <pc:sldMk cId="0" sldId="270"/>
            <ac:spMk id="17410" creationId="{99D6F7F6-DC37-43CB-84F1-F48CE1184176}"/>
          </ac:spMkLst>
        </pc:spChg>
        <pc:picChg chg="add mod ord">
          <ac:chgData name="FERNANDO BOETTNER" userId="51c65860-38bd-4843-af85-cbcf96abdc27" providerId="ADAL" clId="{56FBFB68-E4BC-4805-A9A8-EA58F6EC0CBB}" dt="2019-03-19T02:43:45.881" v="7864" actId="14100"/>
          <ac:picMkLst>
            <pc:docMk/>
            <pc:sldMk cId="0" sldId="270"/>
            <ac:picMk id="3" creationId="{811CF0E2-52BC-4CDE-9C4A-43A6A40B8995}"/>
          </ac:picMkLst>
        </pc:picChg>
      </pc:sldChg>
      <pc:sldChg chg="modSp delCm">
        <pc:chgData name="FERNANDO BOETTNER" userId="51c65860-38bd-4843-af85-cbcf96abdc27" providerId="ADAL" clId="{56FBFB68-E4BC-4805-A9A8-EA58F6EC0CBB}" dt="2019-03-30T23:02:37.939" v="14418" actId="14100"/>
        <pc:sldMkLst>
          <pc:docMk/>
          <pc:sldMk cId="0" sldId="271"/>
        </pc:sldMkLst>
        <pc:spChg chg="mod">
          <ac:chgData name="FERNANDO BOETTNER" userId="51c65860-38bd-4843-af85-cbcf96abdc27" providerId="ADAL" clId="{56FBFB68-E4BC-4805-A9A8-EA58F6EC0CBB}" dt="2019-03-24T18:47:16.982" v="9982" actId="14100"/>
          <ac:spMkLst>
            <pc:docMk/>
            <pc:sldMk cId="0" sldId="271"/>
            <ac:spMk id="18433" creationId="{9FBB7952-7620-4E4C-8C4B-0AC2B43826E0}"/>
          </ac:spMkLst>
        </pc:spChg>
        <pc:spChg chg="mod">
          <ac:chgData name="FERNANDO BOETTNER" userId="51c65860-38bd-4843-af85-cbcf96abdc27" providerId="ADAL" clId="{56FBFB68-E4BC-4805-A9A8-EA58F6EC0CBB}" dt="2019-03-30T23:02:37.939" v="14418" actId="14100"/>
          <ac:spMkLst>
            <pc:docMk/>
            <pc:sldMk cId="0" sldId="271"/>
            <ac:spMk id="18434" creationId="{BD5DC065-C1E9-4792-BB3B-4E61B54BCFE0}"/>
          </ac:spMkLst>
        </pc:spChg>
      </pc:sldChg>
      <pc:sldChg chg="modSp delCm">
        <pc:chgData name="FERNANDO BOETTNER" userId="51c65860-38bd-4843-af85-cbcf96abdc27" providerId="ADAL" clId="{56FBFB68-E4BC-4805-A9A8-EA58F6EC0CBB}" dt="2019-03-30T22:57:11.731" v="14262" actId="1592"/>
        <pc:sldMkLst>
          <pc:docMk/>
          <pc:sldMk cId="0" sldId="272"/>
        </pc:sldMkLst>
        <pc:spChg chg="mod">
          <ac:chgData name="FERNANDO BOETTNER" userId="51c65860-38bd-4843-af85-cbcf96abdc27" providerId="ADAL" clId="{56FBFB68-E4BC-4805-A9A8-EA58F6EC0CBB}" dt="2019-03-24T19:12:23.114" v="10482" actId="14100"/>
          <ac:spMkLst>
            <pc:docMk/>
            <pc:sldMk cId="0" sldId="272"/>
            <ac:spMk id="19457" creationId="{857C51A4-0ADC-4DFE-B9D4-C46357812635}"/>
          </ac:spMkLst>
        </pc:spChg>
        <pc:spChg chg="mod">
          <ac:chgData name="FERNANDO BOETTNER" userId="51c65860-38bd-4843-af85-cbcf96abdc27" providerId="ADAL" clId="{56FBFB68-E4BC-4805-A9A8-EA58F6EC0CBB}" dt="2019-03-30T22:57:00.379" v="14261" actId="6549"/>
          <ac:spMkLst>
            <pc:docMk/>
            <pc:sldMk cId="0" sldId="272"/>
            <ac:spMk id="19458" creationId="{5698C9FC-8C37-4A54-BAA1-28D8C4B9D568}"/>
          </ac:spMkLst>
        </pc:spChg>
      </pc:sldChg>
      <pc:sldChg chg="addSp delSp modSp delCm">
        <pc:chgData name="FERNANDO BOETTNER" userId="51c65860-38bd-4843-af85-cbcf96abdc27" providerId="ADAL" clId="{56FBFB68-E4BC-4805-A9A8-EA58F6EC0CBB}" dt="2019-03-30T22:58:08.930" v="14263" actId="1592"/>
        <pc:sldMkLst>
          <pc:docMk/>
          <pc:sldMk cId="0" sldId="273"/>
        </pc:sldMkLst>
        <pc:spChg chg="add mod">
          <ac:chgData name="FERNANDO BOETTNER" userId="51c65860-38bd-4843-af85-cbcf96abdc27" providerId="ADAL" clId="{56FBFB68-E4BC-4805-A9A8-EA58F6EC0CBB}" dt="2019-03-24T19:20:23.550" v="10549" actId="14100"/>
          <ac:spMkLst>
            <pc:docMk/>
            <pc:sldMk cId="0" sldId="273"/>
            <ac:spMk id="3" creationId="{E5B12C2B-920E-46DC-8A95-4A98F9C71A5E}"/>
          </ac:spMkLst>
        </pc:spChg>
        <pc:spChg chg="add mod">
          <ac:chgData name="FERNANDO BOETTNER" userId="51c65860-38bd-4843-af85-cbcf96abdc27" providerId="ADAL" clId="{56FBFB68-E4BC-4805-A9A8-EA58F6EC0CBB}" dt="2019-03-24T19:28:42.705" v="11342" actId="207"/>
          <ac:spMkLst>
            <pc:docMk/>
            <pc:sldMk cId="0" sldId="273"/>
            <ac:spMk id="4" creationId="{C75AE12E-6932-4ADD-A621-94E879D7DB8C}"/>
          </ac:spMkLst>
        </pc:spChg>
        <pc:spChg chg="del mod">
          <ac:chgData name="FERNANDO BOETTNER" userId="51c65860-38bd-4843-af85-cbcf96abdc27" providerId="ADAL" clId="{56FBFB68-E4BC-4805-A9A8-EA58F6EC0CBB}" dt="2019-03-24T19:28:19.790" v="11325" actId="478"/>
          <ac:spMkLst>
            <pc:docMk/>
            <pc:sldMk cId="0" sldId="273"/>
            <ac:spMk id="20481" creationId="{BAC8A43F-CB3B-4725-9EDA-1B8A35D8719E}"/>
          </ac:spMkLst>
        </pc:spChg>
      </pc:sldChg>
      <pc:sldChg chg="modSp ord">
        <pc:chgData name="FERNANDO BOETTNER" userId="51c65860-38bd-4843-af85-cbcf96abdc27" providerId="ADAL" clId="{56FBFB68-E4BC-4805-A9A8-EA58F6EC0CBB}" dt="2019-03-21T01:26:08.161" v="8220" actId="14100"/>
        <pc:sldMkLst>
          <pc:docMk/>
          <pc:sldMk cId="0" sldId="274"/>
        </pc:sldMkLst>
        <pc:spChg chg="mod">
          <ac:chgData name="FERNANDO BOETTNER" userId="51c65860-38bd-4843-af85-cbcf96abdc27" providerId="ADAL" clId="{56FBFB68-E4BC-4805-A9A8-EA58F6EC0CBB}" dt="2019-03-21T01:15:05.289" v="8029" actId="14100"/>
          <ac:spMkLst>
            <pc:docMk/>
            <pc:sldMk cId="0" sldId="274"/>
            <ac:spMk id="21505" creationId="{6AC85265-F880-44DD-B2F7-133C00FE747F}"/>
          </ac:spMkLst>
        </pc:spChg>
        <pc:spChg chg="mod">
          <ac:chgData name="FERNANDO BOETTNER" userId="51c65860-38bd-4843-af85-cbcf96abdc27" providerId="ADAL" clId="{56FBFB68-E4BC-4805-A9A8-EA58F6EC0CBB}" dt="2019-03-21T01:26:08.161" v="8220" actId="14100"/>
          <ac:spMkLst>
            <pc:docMk/>
            <pc:sldMk cId="0" sldId="274"/>
            <ac:spMk id="21506" creationId="{031636AD-4B5A-4921-ADA1-276E5DCCB295}"/>
          </ac:spMkLst>
        </pc:spChg>
      </pc:sldChg>
      <pc:sldChg chg="addSp delSp modSp add mod ord setBg setClrOvrMap">
        <pc:chgData name="FERNANDO BOETTNER" userId="51c65860-38bd-4843-af85-cbcf96abdc27" providerId="ADAL" clId="{56FBFB68-E4BC-4805-A9A8-EA58F6EC0CBB}" dt="2019-03-16T03:12:20.562" v="226" actId="26606"/>
        <pc:sldMkLst>
          <pc:docMk/>
          <pc:sldMk cId="1679654117" sldId="289"/>
        </pc:sldMkLst>
        <pc:spChg chg="add del mod">
          <ac:chgData name="FERNANDO BOETTNER" userId="51c65860-38bd-4843-af85-cbcf96abdc27" providerId="ADAL" clId="{56FBFB68-E4BC-4805-A9A8-EA58F6EC0CBB}" dt="2019-03-16T03:09:15.959" v="210"/>
          <ac:spMkLst>
            <pc:docMk/>
            <pc:sldMk cId="1679654117" sldId="289"/>
            <ac:spMk id="2" creationId="{7185B211-34C5-4464-98AC-2CAAB65DBC2A}"/>
          </ac:spMkLst>
        </pc:spChg>
        <pc:spChg chg="add del mod">
          <ac:chgData name="FERNANDO BOETTNER" userId="51c65860-38bd-4843-af85-cbcf96abdc27" providerId="ADAL" clId="{56FBFB68-E4BC-4805-A9A8-EA58F6EC0CBB}" dt="2019-03-16T03:09:15.959" v="210"/>
          <ac:spMkLst>
            <pc:docMk/>
            <pc:sldMk cId="1679654117" sldId="289"/>
            <ac:spMk id="3" creationId="{BC80F680-545A-443E-BCB5-07BF800ED5BD}"/>
          </ac:spMkLst>
        </pc:spChg>
        <pc:spChg chg="add del">
          <ac:chgData name="FERNANDO BOETTNER" userId="51c65860-38bd-4843-af85-cbcf96abdc27" providerId="ADAL" clId="{56FBFB68-E4BC-4805-A9A8-EA58F6EC0CBB}" dt="2019-03-16T03:03:45.652" v="158" actId="26606"/>
          <ac:spMkLst>
            <pc:docMk/>
            <pc:sldMk cId="1679654117" sldId="289"/>
            <ac:spMk id="71" creationId="{8D70B121-56F4-4848-B38B-182089D909FA}"/>
          </ac:spMkLst>
        </pc:spChg>
        <pc:spChg chg="add del">
          <ac:chgData name="FERNANDO BOETTNER" userId="51c65860-38bd-4843-af85-cbcf96abdc27" providerId="ADAL" clId="{56FBFB68-E4BC-4805-A9A8-EA58F6EC0CBB}" dt="2019-03-16T03:03:44.088" v="156" actId="26606"/>
          <ac:spMkLst>
            <pc:docMk/>
            <pc:sldMk cId="1679654117" sldId="289"/>
            <ac:spMk id="73" creationId="{4351DFE5-F63D-4BE0-BDA9-E3EB88F01AA5}"/>
          </ac:spMkLst>
        </pc:spChg>
        <pc:spChg chg="add del">
          <ac:chgData name="FERNANDO BOETTNER" userId="51c65860-38bd-4843-af85-cbcf96abdc27" providerId="ADAL" clId="{56FBFB68-E4BC-4805-A9A8-EA58F6EC0CBB}" dt="2019-03-16T03:12:20.562" v="226" actId="26606"/>
          <ac:spMkLst>
            <pc:docMk/>
            <pc:sldMk cId="1679654117" sldId="289"/>
            <ac:spMk id="77" creationId="{339C8D78-A644-462F-B674-F440635E5353}"/>
          </ac:spMkLst>
        </pc:spChg>
        <pc:spChg chg="add del">
          <ac:chgData name="FERNANDO BOETTNER" userId="51c65860-38bd-4843-af85-cbcf96abdc27" providerId="ADAL" clId="{56FBFB68-E4BC-4805-A9A8-EA58F6EC0CBB}" dt="2019-03-16T03:12:07.472" v="220" actId="26606"/>
          <ac:spMkLst>
            <pc:docMk/>
            <pc:sldMk cId="1679654117" sldId="289"/>
            <ac:spMk id="150" creationId="{59A309A7-1751-4ABE-A3C1-EEC40366AD89}"/>
          </ac:spMkLst>
        </pc:spChg>
        <pc:spChg chg="add del">
          <ac:chgData name="FERNANDO BOETTNER" userId="51c65860-38bd-4843-af85-cbcf96abdc27" providerId="ADAL" clId="{56FBFB68-E4BC-4805-A9A8-EA58F6EC0CBB}" dt="2019-03-16T03:12:07.472" v="220" actId="26606"/>
          <ac:spMkLst>
            <pc:docMk/>
            <pc:sldMk cId="1679654117" sldId="289"/>
            <ac:spMk id="152" creationId="{967D8EB6-EAE1-4F9C-B398-83321E287204}"/>
          </ac:spMkLst>
        </pc:spChg>
        <pc:spChg chg="add del">
          <ac:chgData name="FERNANDO BOETTNER" userId="51c65860-38bd-4843-af85-cbcf96abdc27" providerId="ADAL" clId="{56FBFB68-E4BC-4805-A9A8-EA58F6EC0CBB}" dt="2019-03-16T03:12:09.441" v="222" actId="26606"/>
          <ac:spMkLst>
            <pc:docMk/>
            <pc:sldMk cId="1679654117" sldId="289"/>
            <ac:spMk id="154" creationId="{58F1FB8D-1842-4A04-998D-6CF047AB2790}"/>
          </ac:spMkLst>
        </pc:spChg>
        <pc:spChg chg="mod">
          <ac:chgData name="FERNANDO BOETTNER" userId="51c65860-38bd-4843-af85-cbcf96abdc27" providerId="ADAL" clId="{56FBFB68-E4BC-4805-A9A8-EA58F6EC0CBB}" dt="2019-03-16T03:12:20.562" v="226" actId="26606"/>
          <ac:spMkLst>
            <pc:docMk/>
            <pc:sldMk cId="1679654117" sldId="289"/>
            <ac:spMk id="10241" creationId="{D5B63871-DCFD-4E85-AC8B-63975C376117}"/>
          </ac:spMkLst>
        </pc:spChg>
        <pc:spChg chg="add del mod">
          <ac:chgData name="FERNANDO BOETTNER" userId="51c65860-38bd-4843-af85-cbcf96abdc27" providerId="ADAL" clId="{56FBFB68-E4BC-4805-A9A8-EA58F6EC0CBB}" dt="2019-03-16T03:12:20.562" v="226" actId="26606"/>
          <ac:spMkLst>
            <pc:docMk/>
            <pc:sldMk cId="1679654117" sldId="289"/>
            <ac:spMk id="10242" creationId="{20981B9C-3A1A-435F-9C26-7E354C4325B4}"/>
          </ac:spMkLst>
        </pc:spChg>
        <pc:spChg chg="add del">
          <ac:chgData name="FERNANDO BOETTNER" userId="51c65860-38bd-4843-af85-cbcf96abdc27" providerId="ADAL" clId="{56FBFB68-E4BC-4805-A9A8-EA58F6EC0CBB}" dt="2019-03-16T03:04:54.100" v="168" actId="26606"/>
          <ac:spMkLst>
            <pc:docMk/>
            <pc:sldMk cId="1679654117" sldId="289"/>
            <ac:spMk id="10245" creationId="{46C2E80F-49A6-4372-B103-219D417A55ED}"/>
          </ac:spMkLst>
        </pc:spChg>
        <pc:spChg chg="add del">
          <ac:chgData name="FERNANDO BOETTNER" userId="51c65860-38bd-4843-af85-cbcf96abdc27" providerId="ADAL" clId="{56FBFB68-E4BC-4805-A9A8-EA58F6EC0CBB}" dt="2019-03-16T03:03:45.652" v="158" actId="26606"/>
          <ac:spMkLst>
            <pc:docMk/>
            <pc:sldMk cId="1679654117" sldId="289"/>
            <ac:spMk id="10247" creationId="{20981B9C-3A1A-435F-9C26-7E354C4325B4}"/>
          </ac:spMkLst>
        </pc:spChg>
        <pc:spChg chg="add del">
          <ac:chgData name="FERNANDO BOETTNER" userId="51c65860-38bd-4843-af85-cbcf96abdc27" providerId="ADAL" clId="{56FBFB68-E4BC-4805-A9A8-EA58F6EC0CBB}" dt="2019-03-16T03:03:48.400" v="160" actId="26606"/>
          <ac:spMkLst>
            <pc:docMk/>
            <pc:sldMk cId="1679654117" sldId="289"/>
            <ac:spMk id="10249" creationId="{3B854194-185D-494D-905C-7C7CB2E30F6E}"/>
          </ac:spMkLst>
        </pc:spChg>
        <pc:spChg chg="add del">
          <ac:chgData name="FERNANDO BOETTNER" userId="51c65860-38bd-4843-af85-cbcf96abdc27" providerId="ADAL" clId="{56FBFB68-E4BC-4805-A9A8-EA58F6EC0CBB}" dt="2019-03-16T03:03:48.400" v="160" actId="26606"/>
          <ac:spMkLst>
            <pc:docMk/>
            <pc:sldMk cId="1679654117" sldId="289"/>
            <ac:spMk id="10250" creationId="{B4F5FA0D-0104-4987-8241-EFF7C85B88DE}"/>
          </ac:spMkLst>
        </pc:spChg>
        <pc:spChg chg="add del">
          <ac:chgData name="FERNANDO BOETTNER" userId="51c65860-38bd-4843-af85-cbcf96abdc27" providerId="ADAL" clId="{56FBFB68-E4BC-4805-A9A8-EA58F6EC0CBB}" dt="2019-03-16T03:03:48.400" v="160" actId="26606"/>
          <ac:spMkLst>
            <pc:docMk/>
            <pc:sldMk cId="1679654117" sldId="289"/>
            <ac:spMk id="10252" creationId="{20981B9C-3A1A-435F-9C26-7E354C4325B4}"/>
          </ac:spMkLst>
        </pc:spChg>
        <pc:spChg chg="add del">
          <ac:chgData name="FERNANDO BOETTNER" userId="51c65860-38bd-4843-af85-cbcf96abdc27" providerId="ADAL" clId="{56FBFB68-E4BC-4805-A9A8-EA58F6EC0CBB}" dt="2019-03-16T03:12:20.562" v="226" actId="26606"/>
          <ac:spMkLst>
            <pc:docMk/>
            <pc:sldMk cId="1679654117" sldId="289"/>
            <ac:spMk id="10253" creationId="{AFA67CD3-AB4E-4A7A-BEB8-53C445D8C44E}"/>
          </ac:spMkLst>
        </pc:spChg>
        <pc:spChg chg="add del">
          <ac:chgData name="FERNANDO BOETTNER" userId="51c65860-38bd-4843-af85-cbcf96abdc27" providerId="ADAL" clId="{56FBFB68-E4BC-4805-A9A8-EA58F6EC0CBB}" dt="2019-03-16T03:03:51.337" v="162" actId="26606"/>
          <ac:spMkLst>
            <pc:docMk/>
            <pc:sldMk cId="1679654117" sldId="289"/>
            <ac:spMk id="10254" creationId="{B4F5FA0D-0104-4987-8241-EFF7C85B88DE}"/>
          </ac:spMkLst>
        </pc:spChg>
        <pc:spChg chg="add del">
          <ac:chgData name="FERNANDO BOETTNER" userId="51c65860-38bd-4843-af85-cbcf96abdc27" providerId="ADAL" clId="{56FBFB68-E4BC-4805-A9A8-EA58F6EC0CBB}" dt="2019-03-16T03:03:51.337" v="162" actId="26606"/>
          <ac:spMkLst>
            <pc:docMk/>
            <pc:sldMk cId="1679654117" sldId="289"/>
            <ac:spMk id="10256" creationId="{20981B9C-3A1A-435F-9C26-7E354C4325B4}"/>
          </ac:spMkLst>
        </pc:spChg>
        <pc:spChg chg="add del">
          <ac:chgData name="FERNANDO BOETTNER" userId="51c65860-38bd-4843-af85-cbcf96abdc27" providerId="ADAL" clId="{56FBFB68-E4BC-4805-A9A8-EA58F6EC0CBB}" dt="2019-03-16T03:04:10.485" v="164" actId="26606"/>
          <ac:spMkLst>
            <pc:docMk/>
            <pc:sldMk cId="1679654117" sldId="289"/>
            <ac:spMk id="10258" creationId="{46C2E80F-49A6-4372-B103-219D417A55ED}"/>
          </ac:spMkLst>
        </pc:spChg>
        <pc:spChg chg="add del">
          <ac:chgData name="FERNANDO BOETTNER" userId="51c65860-38bd-4843-af85-cbcf96abdc27" providerId="ADAL" clId="{56FBFB68-E4BC-4805-A9A8-EA58F6EC0CBB}" dt="2019-03-16T03:12:09.441" v="222" actId="26606"/>
          <ac:spMkLst>
            <pc:docMk/>
            <pc:sldMk cId="1679654117" sldId="289"/>
            <ac:spMk id="10260" creationId="{56C20283-73E0-40EC-8AD8-057F581F64C2}"/>
          </ac:spMkLst>
        </pc:spChg>
        <pc:spChg chg="add del">
          <ac:chgData name="FERNANDO BOETTNER" userId="51c65860-38bd-4843-af85-cbcf96abdc27" providerId="ADAL" clId="{56FBFB68-E4BC-4805-A9A8-EA58F6EC0CBB}" dt="2019-03-16T03:12:09.441" v="222" actId="26606"/>
          <ac:spMkLst>
            <pc:docMk/>
            <pc:sldMk cId="1679654117" sldId="289"/>
            <ac:spMk id="10261" creationId="{3FCC729B-E528-40C3-82D3-BA4375575E87}"/>
          </ac:spMkLst>
        </pc:spChg>
        <pc:spChg chg="add del">
          <ac:chgData name="FERNANDO BOETTNER" userId="51c65860-38bd-4843-af85-cbcf96abdc27" providerId="ADAL" clId="{56FBFB68-E4BC-4805-A9A8-EA58F6EC0CBB}" dt="2019-03-16T03:12:18.885" v="224" actId="26606"/>
          <ac:spMkLst>
            <pc:docMk/>
            <pc:sldMk cId="1679654117" sldId="289"/>
            <ac:spMk id="10263" creationId="{14A2F755-5219-4C4E-9378-2C80BB08DF8E}"/>
          </ac:spMkLst>
        </pc:spChg>
        <pc:spChg chg="add del">
          <ac:chgData name="FERNANDO BOETTNER" userId="51c65860-38bd-4843-af85-cbcf96abdc27" providerId="ADAL" clId="{56FBFB68-E4BC-4805-A9A8-EA58F6EC0CBB}" dt="2019-03-16T03:12:18.885" v="224" actId="26606"/>
          <ac:spMkLst>
            <pc:docMk/>
            <pc:sldMk cId="1679654117" sldId="289"/>
            <ac:spMk id="10264" creationId="{9A87AD7E-457F-4836-8DDE-FFE0F009388A}"/>
          </ac:spMkLst>
        </pc:spChg>
        <pc:graphicFrameChg chg="add del">
          <ac:chgData name="FERNANDO BOETTNER" userId="51c65860-38bd-4843-af85-cbcf96abdc27" providerId="ADAL" clId="{56FBFB68-E4BC-4805-A9A8-EA58F6EC0CBB}" dt="2019-03-16T03:03:44.088" v="156" actId="26606"/>
          <ac:graphicFrameMkLst>
            <pc:docMk/>
            <pc:sldMk cId="1679654117" sldId="289"/>
            <ac:graphicFrameMk id="10244" creationId="{50DEAC03-C625-4EDB-8BD6-E59462B570E6}"/>
          </ac:graphicFrameMkLst>
        </pc:graphicFrameChg>
        <pc:graphicFrameChg chg="add del">
          <ac:chgData name="FERNANDO BOETTNER" userId="51c65860-38bd-4843-af85-cbcf96abdc27" providerId="ADAL" clId="{56FBFB68-E4BC-4805-A9A8-EA58F6EC0CBB}" dt="2019-03-16T03:04:54.100" v="168" actId="26606"/>
          <ac:graphicFrameMkLst>
            <pc:docMk/>
            <pc:sldMk cId="1679654117" sldId="289"/>
            <ac:graphicFrameMk id="10248" creationId="{4AA97D43-A959-4FF8-86E6-245D619A7CE4}"/>
          </ac:graphicFrameMkLst>
        </pc:graphicFrameChg>
        <pc:graphicFrameChg chg="add del">
          <ac:chgData name="FERNANDO BOETTNER" userId="51c65860-38bd-4843-af85-cbcf96abdc27" providerId="ADAL" clId="{56FBFB68-E4BC-4805-A9A8-EA58F6EC0CBB}" dt="2019-03-16T03:04:10.485" v="164" actId="26606"/>
          <ac:graphicFrameMkLst>
            <pc:docMk/>
            <pc:sldMk cId="1679654117" sldId="289"/>
            <ac:graphicFrameMk id="10259" creationId="{30EAB074-B315-44EE-BF96-4CD6EE0B6204}"/>
          </ac:graphicFrameMkLst>
        </pc:graphicFrameChg>
        <pc:picChg chg="add del mod ord">
          <ac:chgData name="FERNANDO BOETTNER" userId="51c65860-38bd-4843-af85-cbcf96abdc27" providerId="ADAL" clId="{56FBFB68-E4BC-4805-A9A8-EA58F6EC0CBB}" dt="2019-03-16T03:12:20.562" v="226" actId="26606"/>
          <ac:picMkLst>
            <pc:docMk/>
            <pc:sldMk cId="1679654117" sldId="289"/>
            <ac:picMk id="70" creationId="{42D42843-8950-4C9C-B47B-135FBD7013B8}"/>
          </ac:picMkLst>
        </pc:picChg>
        <pc:picChg chg="add del">
          <ac:chgData name="FERNANDO BOETTNER" userId="51c65860-38bd-4843-af85-cbcf96abdc27" providerId="ADAL" clId="{56FBFB68-E4BC-4805-A9A8-EA58F6EC0CBB}" dt="2019-03-16T03:03:44.088" v="156" actId="26606"/>
          <ac:picMkLst>
            <pc:docMk/>
            <pc:sldMk cId="1679654117" sldId="289"/>
            <ac:picMk id="75" creationId="{02DD2BC0-6F29-4B4F-8D61-2DCF6D2E8E73}"/>
          </ac:picMkLst>
        </pc:picChg>
        <pc:picChg chg="add del">
          <ac:chgData name="FERNANDO BOETTNER" userId="51c65860-38bd-4843-af85-cbcf96abdc27" providerId="ADAL" clId="{56FBFB68-E4BC-4805-A9A8-EA58F6EC0CBB}" dt="2019-03-16T03:03:48.400" v="160" actId="26606"/>
          <ac:picMkLst>
            <pc:docMk/>
            <pc:sldMk cId="1679654117" sldId="289"/>
            <ac:picMk id="10251" creationId="{2897127E-6CEF-446C-BE87-93B7C46E49D1}"/>
          </ac:picMkLst>
        </pc:picChg>
        <pc:picChg chg="add del">
          <ac:chgData name="FERNANDO BOETTNER" userId="51c65860-38bd-4843-af85-cbcf96abdc27" providerId="ADAL" clId="{56FBFB68-E4BC-4805-A9A8-EA58F6EC0CBB}" dt="2019-03-16T03:03:51.337" v="162" actId="26606"/>
          <ac:picMkLst>
            <pc:docMk/>
            <pc:sldMk cId="1679654117" sldId="289"/>
            <ac:picMk id="10255" creationId="{2897127E-6CEF-446C-BE87-93B7C46E49D1}"/>
          </ac:picMkLst>
        </pc:picChg>
        <pc:picChg chg="add del">
          <ac:chgData name="FERNANDO BOETTNER" userId="51c65860-38bd-4843-af85-cbcf96abdc27" providerId="ADAL" clId="{56FBFB68-E4BC-4805-A9A8-EA58F6EC0CBB}" dt="2019-03-16T03:12:20.562" v="226" actId="26606"/>
          <ac:picMkLst>
            <pc:docMk/>
            <pc:sldMk cId="1679654117" sldId="289"/>
            <ac:picMk id="10257" creationId="{07CF545F-9C2E-4446-97CD-AD92990C2B68}"/>
          </ac:picMkLst>
        </pc:picChg>
        <pc:cxnChg chg="add del">
          <ac:chgData name="FERNANDO BOETTNER" userId="51c65860-38bd-4843-af85-cbcf96abdc27" providerId="ADAL" clId="{56FBFB68-E4BC-4805-A9A8-EA58F6EC0CBB}" dt="2019-03-16T03:03:45.652" v="158" actId="26606"/>
          <ac:cxnSpMkLst>
            <pc:docMk/>
            <pc:sldMk cId="1679654117" sldId="289"/>
            <ac:cxnSpMk id="10246" creationId="{2D72A2C9-F3CA-4216-8BAD-FA4C970C3C4E}"/>
          </ac:cxnSpMkLst>
        </pc:cxnChg>
      </pc:sldChg>
      <pc:sldChg chg="modSp add ord">
        <pc:chgData name="FERNANDO BOETTNER" userId="51c65860-38bd-4843-af85-cbcf96abdc27" providerId="ADAL" clId="{56FBFB68-E4BC-4805-A9A8-EA58F6EC0CBB}" dt="2019-03-28T23:01:44.214" v="13885" actId="255"/>
        <pc:sldMkLst>
          <pc:docMk/>
          <pc:sldMk cId="1097223249" sldId="290"/>
        </pc:sldMkLst>
        <pc:spChg chg="mod">
          <ac:chgData name="FERNANDO BOETTNER" userId="51c65860-38bd-4843-af85-cbcf96abdc27" providerId="ADAL" clId="{56FBFB68-E4BC-4805-A9A8-EA58F6EC0CBB}" dt="2019-03-28T23:01:44.214" v="13885" actId="255"/>
          <ac:spMkLst>
            <pc:docMk/>
            <pc:sldMk cId="1097223249" sldId="290"/>
            <ac:spMk id="10242" creationId="{20981B9C-3A1A-435F-9C26-7E354C4325B4}"/>
          </ac:spMkLst>
        </pc:spChg>
      </pc:sldChg>
      <pc:sldChg chg="addSp delSp modSp add mod setBg">
        <pc:chgData name="FERNANDO BOETTNER" userId="51c65860-38bd-4843-af85-cbcf96abdc27" providerId="ADAL" clId="{56FBFB68-E4BC-4805-A9A8-EA58F6EC0CBB}" dt="2019-03-28T23:01:07.018" v="13884" actId="20577"/>
        <pc:sldMkLst>
          <pc:docMk/>
          <pc:sldMk cId="3181941189" sldId="292"/>
        </pc:sldMkLst>
        <pc:spChg chg="add del">
          <ac:chgData name="FERNANDO BOETTNER" userId="51c65860-38bd-4843-af85-cbcf96abdc27" providerId="ADAL" clId="{56FBFB68-E4BC-4805-A9A8-EA58F6EC0CBB}" dt="2019-03-16T22:44:42.224" v="3075" actId="26606"/>
          <ac:spMkLst>
            <pc:docMk/>
            <pc:sldMk cId="3181941189" sldId="292"/>
            <ac:spMk id="73" creationId="{4351DFE5-F63D-4BE0-BDA9-E3EB88F01AA5}"/>
          </ac:spMkLst>
        </pc:spChg>
        <pc:spChg chg="mod">
          <ac:chgData name="FERNANDO BOETTNER" userId="51c65860-38bd-4843-af85-cbcf96abdc27" providerId="ADAL" clId="{56FBFB68-E4BC-4805-A9A8-EA58F6EC0CBB}" dt="2019-03-16T22:44:42.224" v="3075" actId="26606"/>
          <ac:spMkLst>
            <pc:docMk/>
            <pc:sldMk cId="3181941189" sldId="292"/>
            <ac:spMk id="10241" creationId="{D5B63871-DCFD-4E85-AC8B-63975C376117}"/>
          </ac:spMkLst>
        </pc:spChg>
        <pc:spChg chg="add del mod">
          <ac:chgData name="FERNANDO BOETTNER" userId="51c65860-38bd-4843-af85-cbcf96abdc27" providerId="ADAL" clId="{56FBFB68-E4BC-4805-A9A8-EA58F6EC0CBB}" dt="2019-03-28T23:01:07.018" v="13884" actId="20577"/>
          <ac:spMkLst>
            <pc:docMk/>
            <pc:sldMk cId="3181941189" sldId="292"/>
            <ac:spMk id="10242" creationId="{20981B9C-3A1A-435F-9C26-7E354C4325B4}"/>
          </ac:spMkLst>
        </pc:spChg>
        <pc:graphicFrameChg chg="add del">
          <ac:chgData name="FERNANDO BOETTNER" userId="51c65860-38bd-4843-af85-cbcf96abdc27" providerId="ADAL" clId="{56FBFB68-E4BC-4805-A9A8-EA58F6EC0CBB}" dt="2019-03-16T22:44:42.224" v="3075" actId="26606"/>
          <ac:graphicFrameMkLst>
            <pc:docMk/>
            <pc:sldMk cId="3181941189" sldId="292"/>
            <ac:graphicFrameMk id="10244" creationId="{A2EA488A-B519-4530-AAD0-ED909D0AB52F}"/>
          </ac:graphicFrameMkLst>
        </pc:graphicFrameChg>
        <pc:picChg chg="add del">
          <ac:chgData name="FERNANDO BOETTNER" userId="51c65860-38bd-4843-af85-cbcf96abdc27" providerId="ADAL" clId="{56FBFB68-E4BC-4805-A9A8-EA58F6EC0CBB}" dt="2019-03-16T22:44:42.224" v="3075" actId="26606"/>
          <ac:picMkLst>
            <pc:docMk/>
            <pc:sldMk cId="3181941189" sldId="292"/>
            <ac:picMk id="75" creationId="{02DD2BC0-6F29-4B4F-8D61-2DCF6D2E8E73}"/>
          </ac:picMkLst>
        </pc:picChg>
      </pc:sldChg>
      <pc:sldChg chg="modSp add">
        <pc:chgData name="FERNANDO BOETTNER" userId="51c65860-38bd-4843-af85-cbcf96abdc27" providerId="ADAL" clId="{56FBFB68-E4BC-4805-A9A8-EA58F6EC0CBB}" dt="2019-03-16T20:42:45.411" v="3073" actId="20577"/>
        <pc:sldMkLst>
          <pc:docMk/>
          <pc:sldMk cId="848348663" sldId="293"/>
        </pc:sldMkLst>
        <pc:spChg chg="mod">
          <ac:chgData name="FERNANDO BOETTNER" userId="51c65860-38bd-4843-af85-cbcf96abdc27" providerId="ADAL" clId="{56FBFB68-E4BC-4805-A9A8-EA58F6EC0CBB}" dt="2019-03-16T20:42:45.411" v="3073" actId="20577"/>
          <ac:spMkLst>
            <pc:docMk/>
            <pc:sldMk cId="848348663" sldId="293"/>
            <ac:spMk id="10242" creationId="{20981B9C-3A1A-435F-9C26-7E354C4325B4}"/>
          </ac:spMkLst>
        </pc:spChg>
      </pc:sldChg>
      <pc:sldChg chg="modSp add">
        <pc:chgData name="FERNANDO BOETTNER" userId="51c65860-38bd-4843-af85-cbcf96abdc27" providerId="ADAL" clId="{56FBFB68-E4BC-4805-A9A8-EA58F6EC0CBB}" dt="2019-03-19T02:06:06.373" v="6640" actId="114"/>
        <pc:sldMkLst>
          <pc:docMk/>
          <pc:sldMk cId="3846588277" sldId="294"/>
        </pc:sldMkLst>
        <pc:spChg chg="mod">
          <ac:chgData name="FERNANDO BOETTNER" userId="51c65860-38bd-4843-af85-cbcf96abdc27" providerId="ADAL" clId="{56FBFB68-E4BC-4805-A9A8-EA58F6EC0CBB}" dt="2019-03-19T02:06:06.373" v="6640" actId="114"/>
          <ac:spMkLst>
            <pc:docMk/>
            <pc:sldMk cId="3846588277" sldId="294"/>
            <ac:spMk id="11265" creationId="{CAC3FEBC-0C59-40BF-8BE0-161D9156494A}"/>
          </ac:spMkLst>
        </pc:spChg>
      </pc:sldChg>
      <pc:sldChg chg="modSp add">
        <pc:chgData name="FERNANDO BOETTNER" userId="51c65860-38bd-4843-af85-cbcf96abdc27" providerId="ADAL" clId="{56FBFB68-E4BC-4805-A9A8-EA58F6EC0CBB}" dt="2019-03-19T02:12:41.521" v="6879" actId="15"/>
        <pc:sldMkLst>
          <pc:docMk/>
          <pc:sldMk cId="2995230799" sldId="295"/>
        </pc:sldMkLst>
        <pc:spChg chg="mod">
          <ac:chgData name="FERNANDO BOETTNER" userId="51c65860-38bd-4843-af85-cbcf96abdc27" providerId="ADAL" clId="{56FBFB68-E4BC-4805-A9A8-EA58F6EC0CBB}" dt="2019-03-19T02:12:41.521" v="6879" actId="15"/>
          <ac:spMkLst>
            <pc:docMk/>
            <pc:sldMk cId="2995230799" sldId="295"/>
            <ac:spMk id="11265" creationId="{CAC3FEBC-0C59-40BF-8BE0-161D9156494A}"/>
          </ac:spMkLst>
        </pc:spChg>
      </pc:sldChg>
      <pc:sldChg chg="modSp add">
        <pc:chgData name="FERNANDO BOETTNER" userId="51c65860-38bd-4843-af85-cbcf96abdc27" providerId="ADAL" clId="{56FBFB68-E4BC-4805-A9A8-EA58F6EC0CBB}" dt="2019-03-19T02:53:15.639" v="7952" actId="20577"/>
        <pc:sldMkLst>
          <pc:docMk/>
          <pc:sldMk cId="314739598" sldId="296"/>
        </pc:sldMkLst>
        <pc:spChg chg="mod">
          <ac:chgData name="FERNANDO BOETTNER" userId="51c65860-38bd-4843-af85-cbcf96abdc27" providerId="ADAL" clId="{56FBFB68-E4BC-4805-A9A8-EA58F6EC0CBB}" dt="2019-03-19T02:53:15.639" v="7952" actId="20577"/>
          <ac:spMkLst>
            <pc:docMk/>
            <pc:sldMk cId="314739598" sldId="296"/>
            <ac:spMk id="15361" creationId="{22D3B3C0-D9F7-48B6-9C52-F5FDDE617628}"/>
          </ac:spMkLst>
        </pc:spChg>
      </pc:sldChg>
      <pc:sldChg chg="delSp modSp add ord delCm modCm">
        <pc:chgData name="FERNANDO BOETTNER" userId="51c65860-38bd-4843-af85-cbcf96abdc27" providerId="ADAL" clId="{56FBFB68-E4BC-4805-A9A8-EA58F6EC0CBB}" dt="2019-03-30T22:44:35.572" v="14121" actId="1592"/>
        <pc:sldMkLst>
          <pc:docMk/>
          <pc:sldMk cId="134513401" sldId="297"/>
        </pc:sldMkLst>
        <pc:spChg chg="mod">
          <ac:chgData name="FERNANDO BOETTNER" userId="51c65860-38bd-4843-af85-cbcf96abdc27" providerId="ADAL" clId="{56FBFB68-E4BC-4805-A9A8-EA58F6EC0CBB}" dt="2019-03-21T01:12:26.399" v="7976" actId="20577"/>
          <ac:spMkLst>
            <pc:docMk/>
            <pc:sldMk cId="134513401" sldId="297"/>
            <ac:spMk id="4" creationId="{1AC9D34C-DD67-420D-ADFC-2D0913C7A182}"/>
          </ac:spMkLst>
        </pc:spChg>
        <pc:spChg chg="del mod">
          <ac:chgData name="FERNANDO BOETTNER" userId="51c65860-38bd-4843-af85-cbcf96abdc27" providerId="ADAL" clId="{56FBFB68-E4BC-4805-A9A8-EA58F6EC0CBB}" dt="2019-03-21T01:12:33.879" v="7979" actId="478"/>
          <ac:spMkLst>
            <pc:docMk/>
            <pc:sldMk cId="134513401" sldId="297"/>
            <ac:spMk id="7" creationId="{CBF65DE2-F4F6-4B44-BB7C-148276A058CE}"/>
          </ac:spMkLst>
        </pc:spChg>
        <pc:spChg chg="mod">
          <ac:chgData name="FERNANDO BOETTNER" userId="51c65860-38bd-4843-af85-cbcf96abdc27" providerId="ADAL" clId="{56FBFB68-E4BC-4805-A9A8-EA58F6EC0CBB}" dt="2019-03-30T22:44:26.385" v="14120" actId="20577"/>
          <ac:spMkLst>
            <pc:docMk/>
            <pc:sldMk cId="134513401" sldId="297"/>
            <ac:spMk id="17410" creationId="{99D6F7F6-DC37-43CB-84F1-F48CE1184176}"/>
          </ac:spMkLst>
        </pc:spChg>
        <pc:picChg chg="del">
          <ac:chgData name="FERNANDO BOETTNER" userId="51c65860-38bd-4843-af85-cbcf96abdc27" providerId="ADAL" clId="{56FBFB68-E4BC-4805-A9A8-EA58F6EC0CBB}" dt="2019-03-21T01:12:30.830" v="7977" actId="478"/>
          <ac:picMkLst>
            <pc:docMk/>
            <pc:sldMk cId="134513401" sldId="297"/>
            <ac:picMk id="3" creationId="{811CF0E2-52BC-4CDE-9C4A-43A6A40B8995}"/>
          </ac:picMkLst>
        </pc:picChg>
      </pc:sldChg>
      <pc:sldChg chg="addSp modSp add">
        <pc:chgData name="FERNANDO BOETTNER" userId="51c65860-38bd-4843-af85-cbcf96abdc27" providerId="ADAL" clId="{56FBFB68-E4BC-4805-A9A8-EA58F6EC0CBB}" dt="2019-03-21T01:37:20.631" v="8591" actId="20577"/>
        <pc:sldMkLst>
          <pc:docMk/>
          <pc:sldMk cId="1071106824" sldId="298"/>
        </pc:sldMkLst>
        <pc:spChg chg="mod">
          <ac:chgData name="FERNANDO BOETTNER" userId="51c65860-38bd-4843-af85-cbcf96abdc27" providerId="ADAL" clId="{56FBFB68-E4BC-4805-A9A8-EA58F6EC0CBB}" dt="2019-03-21T01:37:20.631" v="8591" actId="20577"/>
          <ac:spMkLst>
            <pc:docMk/>
            <pc:sldMk cId="1071106824" sldId="298"/>
            <ac:spMk id="21506" creationId="{031636AD-4B5A-4921-ADA1-276E5DCCB295}"/>
          </ac:spMkLst>
        </pc:spChg>
        <pc:picChg chg="add mod">
          <ac:chgData name="FERNANDO BOETTNER" userId="51c65860-38bd-4843-af85-cbcf96abdc27" providerId="ADAL" clId="{56FBFB68-E4BC-4805-A9A8-EA58F6EC0CBB}" dt="2019-03-21T01:36:49.622" v="8533" actId="1076"/>
          <ac:picMkLst>
            <pc:docMk/>
            <pc:sldMk cId="1071106824" sldId="298"/>
            <ac:picMk id="2" creationId="{170BC294-7A6F-4E87-B018-F9BF3E7A415D}"/>
          </ac:picMkLst>
        </pc:picChg>
      </pc:sldChg>
      <pc:sldChg chg="addSp delSp modSp add mod setBg">
        <pc:chgData name="FERNANDO BOETTNER" userId="51c65860-38bd-4843-af85-cbcf96abdc27" providerId="ADAL" clId="{56FBFB68-E4BC-4805-A9A8-EA58F6EC0CBB}" dt="2019-03-21T01:38:46.071" v="8678" actId="1076"/>
        <pc:sldMkLst>
          <pc:docMk/>
          <pc:sldMk cId="803926389" sldId="299"/>
        </pc:sldMkLst>
        <pc:spChg chg="add del">
          <ac:chgData name="FERNANDO BOETTNER" userId="51c65860-38bd-4843-af85-cbcf96abdc27" providerId="ADAL" clId="{56FBFB68-E4BC-4805-A9A8-EA58F6EC0CBB}" dt="2019-03-21T01:31:49.425" v="8421" actId="26606"/>
          <ac:spMkLst>
            <pc:docMk/>
            <pc:sldMk cId="803926389" sldId="299"/>
            <ac:spMk id="71" creationId="{867D4867-5BA7-4462-B2F6-A23F4A622AA7}"/>
          </ac:spMkLst>
        </pc:spChg>
        <pc:spChg chg="mod">
          <ac:chgData name="FERNANDO BOETTNER" userId="51c65860-38bd-4843-af85-cbcf96abdc27" providerId="ADAL" clId="{56FBFB68-E4BC-4805-A9A8-EA58F6EC0CBB}" dt="2019-03-21T01:31:49.425" v="8421" actId="26606"/>
          <ac:spMkLst>
            <pc:docMk/>
            <pc:sldMk cId="803926389" sldId="299"/>
            <ac:spMk id="21505" creationId="{6AC85265-F880-44DD-B2F7-133C00FE747F}"/>
          </ac:spMkLst>
        </pc:spChg>
        <pc:spChg chg="mod">
          <ac:chgData name="FERNANDO BOETTNER" userId="51c65860-38bd-4843-af85-cbcf96abdc27" providerId="ADAL" clId="{56FBFB68-E4BC-4805-A9A8-EA58F6EC0CBB}" dt="2019-03-21T01:38:36.405" v="8676" actId="20577"/>
          <ac:spMkLst>
            <pc:docMk/>
            <pc:sldMk cId="803926389" sldId="299"/>
            <ac:spMk id="21506" creationId="{031636AD-4B5A-4921-ADA1-276E5DCCB295}"/>
          </ac:spMkLst>
        </pc:spChg>
        <pc:picChg chg="del">
          <ac:chgData name="FERNANDO BOETTNER" userId="51c65860-38bd-4843-af85-cbcf96abdc27" providerId="ADAL" clId="{56FBFB68-E4BC-4805-A9A8-EA58F6EC0CBB}" dt="2019-03-21T01:31:42.829" v="8418" actId="478"/>
          <ac:picMkLst>
            <pc:docMk/>
            <pc:sldMk cId="803926389" sldId="299"/>
            <ac:picMk id="2" creationId="{170BC294-7A6F-4E87-B018-F9BF3E7A415D}"/>
          </ac:picMkLst>
        </pc:picChg>
        <pc:picChg chg="add mod">
          <ac:chgData name="FERNANDO BOETTNER" userId="51c65860-38bd-4843-af85-cbcf96abdc27" providerId="ADAL" clId="{56FBFB68-E4BC-4805-A9A8-EA58F6EC0CBB}" dt="2019-03-21T01:38:46.071" v="8678" actId="1076"/>
          <ac:picMkLst>
            <pc:docMk/>
            <pc:sldMk cId="803926389" sldId="299"/>
            <ac:picMk id="3" creationId="{5AD7E88B-FC0B-4ECB-BE53-DAE5B21CF095}"/>
          </ac:picMkLst>
        </pc:picChg>
      </pc:sldChg>
      <pc:sldChg chg="addSp delSp modSp add">
        <pc:chgData name="FERNANDO BOETTNER" userId="51c65860-38bd-4843-af85-cbcf96abdc27" providerId="ADAL" clId="{56FBFB68-E4BC-4805-A9A8-EA58F6EC0CBB}" dt="2019-03-21T01:47:04.441" v="9110" actId="114"/>
        <pc:sldMkLst>
          <pc:docMk/>
          <pc:sldMk cId="333149177" sldId="300"/>
        </pc:sldMkLst>
        <pc:spChg chg="mod">
          <ac:chgData name="FERNANDO BOETTNER" userId="51c65860-38bd-4843-af85-cbcf96abdc27" providerId="ADAL" clId="{56FBFB68-E4BC-4805-A9A8-EA58F6EC0CBB}" dt="2019-03-21T01:47:04.441" v="9110" actId="114"/>
          <ac:spMkLst>
            <pc:docMk/>
            <pc:sldMk cId="333149177" sldId="300"/>
            <ac:spMk id="21506" creationId="{031636AD-4B5A-4921-ADA1-276E5DCCB295}"/>
          </ac:spMkLst>
        </pc:spChg>
        <pc:picChg chg="add mod">
          <ac:chgData name="FERNANDO BOETTNER" userId="51c65860-38bd-4843-af85-cbcf96abdc27" providerId="ADAL" clId="{56FBFB68-E4BC-4805-A9A8-EA58F6EC0CBB}" dt="2019-03-21T01:46:18.521" v="9105" actId="1076"/>
          <ac:picMkLst>
            <pc:docMk/>
            <pc:sldMk cId="333149177" sldId="300"/>
            <ac:picMk id="2" creationId="{DE3968AE-CD4D-4BA5-B98E-6FD68D0F436A}"/>
          </ac:picMkLst>
        </pc:picChg>
        <pc:picChg chg="del">
          <ac:chgData name="FERNANDO BOETTNER" userId="51c65860-38bd-4843-af85-cbcf96abdc27" providerId="ADAL" clId="{56FBFB68-E4BC-4805-A9A8-EA58F6EC0CBB}" dt="2019-03-21T01:45:55.727" v="9100" actId="478"/>
          <ac:picMkLst>
            <pc:docMk/>
            <pc:sldMk cId="333149177" sldId="300"/>
            <ac:picMk id="3" creationId="{5AD7E88B-FC0B-4ECB-BE53-DAE5B21CF095}"/>
          </ac:picMkLst>
        </pc:picChg>
      </pc:sldChg>
      <pc:sldChg chg="addSp modSp add">
        <pc:chgData name="FERNANDO BOETTNER" userId="51c65860-38bd-4843-af85-cbcf96abdc27" providerId="ADAL" clId="{56FBFB68-E4BC-4805-A9A8-EA58F6EC0CBB}" dt="2019-03-24T19:43:07.148" v="11852" actId="14100"/>
        <pc:sldMkLst>
          <pc:docMk/>
          <pc:sldMk cId="1719803219" sldId="301"/>
        </pc:sldMkLst>
        <pc:spChg chg="mod">
          <ac:chgData name="FERNANDO BOETTNER" userId="51c65860-38bd-4843-af85-cbcf96abdc27" providerId="ADAL" clId="{56FBFB68-E4BC-4805-A9A8-EA58F6EC0CBB}" dt="2019-03-24T19:34:14.460" v="11383" actId="255"/>
          <ac:spMkLst>
            <pc:docMk/>
            <pc:sldMk cId="1719803219" sldId="301"/>
            <ac:spMk id="3" creationId="{E5B12C2B-920E-46DC-8A95-4A98F9C71A5E}"/>
          </ac:spMkLst>
        </pc:spChg>
        <pc:spChg chg="mod">
          <ac:chgData name="FERNANDO BOETTNER" userId="51c65860-38bd-4843-af85-cbcf96abdc27" providerId="ADAL" clId="{56FBFB68-E4BC-4805-A9A8-EA58F6EC0CBB}" dt="2019-03-24T19:40:52.761" v="11832" actId="20577"/>
          <ac:spMkLst>
            <pc:docMk/>
            <pc:sldMk cId="1719803219" sldId="301"/>
            <ac:spMk id="4" creationId="{C75AE12E-6932-4ADD-A621-94E879D7DB8C}"/>
          </ac:spMkLst>
        </pc:spChg>
        <pc:picChg chg="add mod">
          <ac:chgData name="FERNANDO BOETTNER" userId="51c65860-38bd-4843-af85-cbcf96abdc27" providerId="ADAL" clId="{56FBFB68-E4BC-4805-A9A8-EA58F6EC0CBB}" dt="2019-03-24T19:42:57.115" v="11850" actId="1076"/>
          <ac:picMkLst>
            <pc:docMk/>
            <pc:sldMk cId="1719803219" sldId="301"/>
            <ac:picMk id="2" creationId="{D30B758D-A6F9-40A2-9784-E6714EBF42B0}"/>
          </ac:picMkLst>
        </pc:picChg>
        <pc:cxnChg chg="add mod">
          <ac:chgData name="FERNANDO BOETTNER" userId="51c65860-38bd-4843-af85-cbcf96abdc27" providerId="ADAL" clId="{56FBFB68-E4BC-4805-A9A8-EA58F6EC0CBB}" dt="2019-03-24T19:42:50.732" v="11849" actId="14100"/>
          <ac:cxnSpMkLst>
            <pc:docMk/>
            <pc:sldMk cId="1719803219" sldId="301"/>
            <ac:cxnSpMk id="6" creationId="{BCB70DF2-ABBF-484A-AB4C-08EBE38250CF}"/>
          </ac:cxnSpMkLst>
        </pc:cxnChg>
        <pc:cxnChg chg="add mod">
          <ac:chgData name="FERNANDO BOETTNER" userId="51c65860-38bd-4843-af85-cbcf96abdc27" providerId="ADAL" clId="{56FBFB68-E4BC-4805-A9A8-EA58F6EC0CBB}" dt="2019-03-24T19:42:45.764" v="11848" actId="14100"/>
          <ac:cxnSpMkLst>
            <pc:docMk/>
            <pc:sldMk cId="1719803219" sldId="301"/>
            <ac:cxnSpMk id="7" creationId="{EE6EC276-137D-464A-AA25-EFAE5BB5E9C7}"/>
          </ac:cxnSpMkLst>
        </pc:cxnChg>
        <pc:cxnChg chg="add mod">
          <ac:chgData name="FERNANDO BOETTNER" userId="51c65860-38bd-4843-af85-cbcf96abdc27" providerId="ADAL" clId="{56FBFB68-E4BC-4805-A9A8-EA58F6EC0CBB}" dt="2019-03-24T19:43:02.484" v="11851" actId="14100"/>
          <ac:cxnSpMkLst>
            <pc:docMk/>
            <pc:sldMk cId="1719803219" sldId="301"/>
            <ac:cxnSpMk id="8" creationId="{582D87B5-C0B9-4B07-901C-CE7D16E252A5}"/>
          </ac:cxnSpMkLst>
        </pc:cxnChg>
        <pc:cxnChg chg="add mod">
          <ac:chgData name="FERNANDO BOETTNER" userId="51c65860-38bd-4843-af85-cbcf96abdc27" providerId="ADAL" clId="{56FBFB68-E4BC-4805-A9A8-EA58F6EC0CBB}" dt="2019-03-24T19:43:07.148" v="11852" actId="14100"/>
          <ac:cxnSpMkLst>
            <pc:docMk/>
            <pc:sldMk cId="1719803219" sldId="301"/>
            <ac:cxnSpMk id="9" creationId="{18EA3E72-0425-424A-A626-DA36F0EDA651}"/>
          </ac:cxnSpMkLst>
        </pc:cxnChg>
      </pc:sldChg>
      <pc:sldChg chg="delSp modSp add">
        <pc:chgData name="FERNANDO BOETTNER" userId="51c65860-38bd-4843-af85-cbcf96abdc27" providerId="ADAL" clId="{56FBFB68-E4BC-4805-A9A8-EA58F6EC0CBB}" dt="2019-03-24T20:07:11.436" v="12669" actId="255"/>
        <pc:sldMkLst>
          <pc:docMk/>
          <pc:sldMk cId="176173967" sldId="302"/>
        </pc:sldMkLst>
        <pc:spChg chg="mod">
          <ac:chgData name="FERNANDO BOETTNER" userId="51c65860-38bd-4843-af85-cbcf96abdc27" providerId="ADAL" clId="{56FBFB68-E4BC-4805-A9A8-EA58F6EC0CBB}" dt="2019-03-24T20:07:11.436" v="12669" actId="255"/>
          <ac:spMkLst>
            <pc:docMk/>
            <pc:sldMk cId="176173967" sldId="302"/>
            <ac:spMk id="4" creationId="{C75AE12E-6932-4ADD-A621-94E879D7DB8C}"/>
          </ac:spMkLst>
        </pc:spChg>
        <pc:picChg chg="del">
          <ac:chgData name="FERNANDO BOETTNER" userId="51c65860-38bd-4843-af85-cbcf96abdc27" providerId="ADAL" clId="{56FBFB68-E4BC-4805-A9A8-EA58F6EC0CBB}" dt="2019-03-24T19:46:11.707" v="11914" actId="478"/>
          <ac:picMkLst>
            <pc:docMk/>
            <pc:sldMk cId="176173967" sldId="302"/>
            <ac:picMk id="2" creationId="{D30B758D-A6F9-40A2-9784-E6714EBF42B0}"/>
          </ac:picMkLst>
        </pc:picChg>
        <pc:cxnChg chg="del">
          <ac:chgData name="FERNANDO BOETTNER" userId="51c65860-38bd-4843-af85-cbcf96abdc27" providerId="ADAL" clId="{56FBFB68-E4BC-4805-A9A8-EA58F6EC0CBB}" dt="2019-03-24T19:46:13.186" v="11915" actId="478"/>
          <ac:cxnSpMkLst>
            <pc:docMk/>
            <pc:sldMk cId="176173967" sldId="302"/>
            <ac:cxnSpMk id="6" creationId="{BCB70DF2-ABBF-484A-AB4C-08EBE38250CF}"/>
          </ac:cxnSpMkLst>
        </pc:cxnChg>
        <pc:cxnChg chg="del">
          <ac:chgData name="FERNANDO BOETTNER" userId="51c65860-38bd-4843-af85-cbcf96abdc27" providerId="ADAL" clId="{56FBFB68-E4BC-4805-A9A8-EA58F6EC0CBB}" dt="2019-03-24T19:46:14.378" v="11916" actId="478"/>
          <ac:cxnSpMkLst>
            <pc:docMk/>
            <pc:sldMk cId="176173967" sldId="302"/>
            <ac:cxnSpMk id="7" creationId="{EE6EC276-137D-464A-AA25-EFAE5BB5E9C7}"/>
          </ac:cxnSpMkLst>
        </pc:cxnChg>
        <pc:cxnChg chg="del">
          <ac:chgData name="FERNANDO BOETTNER" userId="51c65860-38bd-4843-af85-cbcf96abdc27" providerId="ADAL" clId="{56FBFB68-E4BC-4805-A9A8-EA58F6EC0CBB}" dt="2019-03-24T19:46:15.581" v="11917" actId="478"/>
          <ac:cxnSpMkLst>
            <pc:docMk/>
            <pc:sldMk cId="176173967" sldId="302"/>
            <ac:cxnSpMk id="8" creationId="{582D87B5-C0B9-4B07-901C-CE7D16E252A5}"/>
          </ac:cxnSpMkLst>
        </pc:cxnChg>
        <pc:cxnChg chg="del">
          <ac:chgData name="FERNANDO BOETTNER" userId="51c65860-38bd-4843-af85-cbcf96abdc27" providerId="ADAL" clId="{56FBFB68-E4BC-4805-A9A8-EA58F6EC0CBB}" dt="2019-03-24T19:46:16.712" v="11918" actId="478"/>
          <ac:cxnSpMkLst>
            <pc:docMk/>
            <pc:sldMk cId="176173967" sldId="302"/>
            <ac:cxnSpMk id="9" creationId="{18EA3E72-0425-424A-A626-DA36F0EDA651}"/>
          </ac:cxnSpMkLst>
        </pc:cxnChg>
      </pc:sldChg>
      <pc:sldChg chg="modSp add modNotesTx">
        <pc:chgData name="FERNANDO BOETTNER" userId="51c65860-38bd-4843-af85-cbcf96abdc27" providerId="ADAL" clId="{56FBFB68-E4BC-4805-A9A8-EA58F6EC0CBB}" dt="2019-03-29T01:44:15.396" v="14048" actId="6549"/>
        <pc:sldMkLst>
          <pc:docMk/>
          <pc:sldMk cId="1710822743" sldId="303"/>
        </pc:sldMkLst>
        <pc:spChg chg="mod">
          <ac:chgData name="FERNANDO BOETTNER" userId="51c65860-38bd-4843-af85-cbcf96abdc27" providerId="ADAL" clId="{56FBFB68-E4BC-4805-A9A8-EA58F6EC0CBB}" dt="2019-03-24T20:27:48.995" v="13847" actId="20577"/>
          <ac:spMkLst>
            <pc:docMk/>
            <pc:sldMk cId="1710822743" sldId="303"/>
            <ac:spMk id="3" creationId="{E5B12C2B-920E-46DC-8A95-4A98F9C71A5E}"/>
          </ac:spMkLst>
        </pc:spChg>
        <pc:spChg chg="mod">
          <ac:chgData name="FERNANDO BOETTNER" userId="51c65860-38bd-4843-af85-cbcf96abdc27" providerId="ADAL" clId="{56FBFB68-E4BC-4805-A9A8-EA58F6EC0CBB}" dt="2019-03-24T20:31:44.825" v="13881" actId="113"/>
          <ac:spMkLst>
            <pc:docMk/>
            <pc:sldMk cId="1710822743" sldId="303"/>
            <ac:spMk id="4" creationId="{C75AE12E-6932-4ADD-A621-94E879D7DB8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C8448-D117-4C34-9479-2FEDFD6FFB9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9C599D-3BCF-4AC7-B209-09D658D28891}">
      <dgm:prSet/>
      <dgm:spPr/>
      <dgm:t>
        <a:bodyPr/>
        <a:lstStyle/>
        <a:p>
          <a:r>
            <a:rPr lang="es-AR"/>
            <a:t>Se refiere al código del sistema operativo que se encarga de ofrecer al usuario una interfaz para operar con la computadora. Sus principales funciones son:</a:t>
          </a:r>
          <a:endParaRPr lang="en-US"/>
        </a:p>
      </dgm:t>
    </dgm:pt>
    <dgm:pt modelId="{F65A0D35-41B3-4E0E-BE5C-A19302C880FD}" type="parTrans" cxnId="{69770092-373A-474E-8D2F-EEC591460815}">
      <dgm:prSet/>
      <dgm:spPr/>
      <dgm:t>
        <a:bodyPr/>
        <a:lstStyle/>
        <a:p>
          <a:endParaRPr lang="en-US"/>
        </a:p>
      </dgm:t>
    </dgm:pt>
    <dgm:pt modelId="{061D33AA-87FE-4054-879C-BDD041711CC7}" type="sibTrans" cxnId="{69770092-373A-474E-8D2F-EEC591460815}">
      <dgm:prSet/>
      <dgm:spPr/>
      <dgm:t>
        <a:bodyPr/>
        <a:lstStyle/>
        <a:p>
          <a:endParaRPr lang="en-US"/>
        </a:p>
      </dgm:t>
    </dgm:pt>
    <dgm:pt modelId="{53E65DCD-6698-49F9-8E9A-915A5A19955E}">
      <dgm:prSet/>
      <dgm:spPr/>
      <dgm:t>
        <a:bodyPr/>
        <a:lstStyle/>
        <a:p>
          <a:r>
            <a:rPr lang="es-AR" b="1"/>
            <a:t>Proveer abstracción de la complejidad del hardware subyacente.</a:t>
          </a:r>
          <a:endParaRPr lang="en-US"/>
        </a:p>
      </dgm:t>
    </dgm:pt>
    <dgm:pt modelId="{3AEA9B39-C088-44AE-AE9C-3A8E35EF37A9}" type="parTrans" cxnId="{A457273A-8368-4EFE-BCF3-D4441A7D2E6D}">
      <dgm:prSet/>
      <dgm:spPr/>
      <dgm:t>
        <a:bodyPr/>
        <a:lstStyle/>
        <a:p>
          <a:endParaRPr lang="en-US"/>
        </a:p>
      </dgm:t>
    </dgm:pt>
    <dgm:pt modelId="{A2DC039A-4023-4598-BA16-59CB7F838C01}" type="sibTrans" cxnId="{A457273A-8368-4EFE-BCF3-D4441A7D2E6D}">
      <dgm:prSet/>
      <dgm:spPr/>
      <dgm:t>
        <a:bodyPr/>
        <a:lstStyle/>
        <a:p>
          <a:endParaRPr lang="en-US"/>
        </a:p>
      </dgm:t>
    </dgm:pt>
    <dgm:pt modelId="{4DE349AD-13A0-4C26-B021-61B007185A4F}">
      <dgm:prSet/>
      <dgm:spPr/>
      <dgm:t>
        <a:bodyPr/>
        <a:lstStyle/>
        <a:p>
          <a:r>
            <a:rPr lang="es-AR" b="1"/>
            <a:t>Facilitar la comunicación con el usuario.</a:t>
          </a:r>
          <a:endParaRPr lang="en-US"/>
        </a:p>
      </dgm:t>
    </dgm:pt>
    <dgm:pt modelId="{4647FE4D-DE86-40A1-B4FA-02EE1B8720D5}" type="parTrans" cxnId="{DEFCAD83-CCB0-42AF-A6FA-54BFABC80DA4}">
      <dgm:prSet/>
      <dgm:spPr/>
      <dgm:t>
        <a:bodyPr/>
        <a:lstStyle/>
        <a:p>
          <a:endParaRPr lang="en-US"/>
        </a:p>
      </dgm:t>
    </dgm:pt>
    <dgm:pt modelId="{C92998A7-A859-4412-9FAC-FF94FB96A133}" type="sibTrans" cxnId="{DEFCAD83-CCB0-42AF-A6FA-54BFABC80DA4}">
      <dgm:prSet/>
      <dgm:spPr/>
      <dgm:t>
        <a:bodyPr/>
        <a:lstStyle/>
        <a:p>
          <a:endParaRPr lang="en-US"/>
        </a:p>
      </dgm:t>
    </dgm:pt>
    <dgm:pt modelId="{05C7BAE0-728A-459B-BF2B-E167790D27B6}">
      <dgm:prSet/>
      <dgm:spPr/>
      <dgm:t>
        <a:bodyPr/>
        <a:lstStyle/>
        <a:p>
          <a:r>
            <a:rPr lang="es-AR" b="1"/>
            <a:t>Aceptar entradas de nuevos trabajos.</a:t>
          </a:r>
          <a:endParaRPr lang="en-US"/>
        </a:p>
      </dgm:t>
    </dgm:pt>
    <dgm:pt modelId="{4C3920EB-DA30-4220-BE71-AB3531623BAE}" type="parTrans" cxnId="{609C905A-E545-45AD-8A88-BE22E14DB6A9}">
      <dgm:prSet/>
      <dgm:spPr/>
      <dgm:t>
        <a:bodyPr/>
        <a:lstStyle/>
        <a:p>
          <a:endParaRPr lang="en-US"/>
        </a:p>
      </dgm:t>
    </dgm:pt>
    <dgm:pt modelId="{4A0CE0E8-6C09-4808-9C0E-29F750F6906D}" type="sibTrans" cxnId="{609C905A-E545-45AD-8A88-BE22E14DB6A9}">
      <dgm:prSet/>
      <dgm:spPr/>
      <dgm:t>
        <a:bodyPr/>
        <a:lstStyle/>
        <a:p>
          <a:endParaRPr lang="en-US"/>
        </a:p>
      </dgm:t>
    </dgm:pt>
    <dgm:pt modelId="{33E4C68F-F847-4183-ACDC-BA12630E6188}">
      <dgm:prSet/>
      <dgm:spPr/>
      <dgm:t>
        <a:bodyPr/>
        <a:lstStyle/>
        <a:p>
          <a:r>
            <a:rPr lang="es-AR"/>
            <a:t>Típicamente, se clasifican en:</a:t>
          </a:r>
          <a:endParaRPr lang="en-US"/>
        </a:p>
      </dgm:t>
    </dgm:pt>
    <dgm:pt modelId="{5DF2BB8C-E9A9-4CEA-9CC3-3B8B48D03876}" type="parTrans" cxnId="{3433B52F-E2E1-4F72-BC2C-2AAF24EA9F9C}">
      <dgm:prSet/>
      <dgm:spPr/>
      <dgm:t>
        <a:bodyPr/>
        <a:lstStyle/>
        <a:p>
          <a:endParaRPr lang="en-US"/>
        </a:p>
      </dgm:t>
    </dgm:pt>
    <dgm:pt modelId="{32B0E78C-9746-4C4E-9260-1BDCB2A3A55F}" type="sibTrans" cxnId="{3433B52F-E2E1-4F72-BC2C-2AAF24EA9F9C}">
      <dgm:prSet/>
      <dgm:spPr/>
      <dgm:t>
        <a:bodyPr/>
        <a:lstStyle/>
        <a:p>
          <a:endParaRPr lang="en-US"/>
        </a:p>
      </dgm:t>
    </dgm:pt>
    <dgm:pt modelId="{9501C4AB-BF7E-4EA6-B8CB-414C1DFD5822}">
      <dgm:prSet/>
      <dgm:spPr/>
      <dgm:t>
        <a:bodyPr/>
        <a:lstStyle/>
        <a:p>
          <a:r>
            <a:rPr lang="es-AR" b="1"/>
            <a:t>GUI </a:t>
          </a:r>
          <a:r>
            <a:rPr lang="es-AR"/>
            <a:t>(Graphical User Interface)</a:t>
          </a:r>
          <a:endParaRPr lang="en-US"/>
        </a:p>
      </dgm:t>
    </dgm:pt>
    <dgm:pt modelId="{F184048E-236D-4E32-95C4-57E267C36EE8}" type="parTrans" cxnId="{5FB045B7-CA81-40BE-93EE-076BE8288EC6}">
      <dgm:prSet/>
      <dgm:spPr/>
      <dgm:t>
        <a:bodyPr/>
        <a:lstStyle/>
        <a:p>
          <a:endParaRPr lang="en-US"/>
        </a:p>
      </dgm:t>
    </dgm:pt>
    <dgm:pt modelId="{FAF60D3E-8C0D-4D9A-A153-8134F3B24470}" type="sibTrans" cxnId="{5FB045B7-CA81-40BE-93EE-076BE8288EC6}">
      <dgm:prSet/>
      <dgm:spPr/>
      <dgm:t>
        <a:bodyPr/>
        <a:lstStyle/>
        <a:p>
          <a:endParaRPr lang="en-US"/>
        </a:p>
      </dgm:t>
    </dgm:pt>
    <dgm:pt modelId="{0F9ECE81-CE47-4901-A926-B4A9BA75C909}">
      <dgm:prSet/>
      <dgm:spPr/>
      <dgm:t>
        <a:bodyPr/>
        <a:lstStyle/>
        <a:p>
          <a:r>
            <a:rPr lang="es-AR"/>
            <a:t>Ejemplos: Gnome – KDE – XFCE – LXQT – Aero – Modern UI</a:t>
          </a:r>
          <a:endParaRPr lang="en-US"/>
        </a:p>
      </dgm:t>
    </dgm:pt>
    <dgm:pt modelId="{40427420-EEB8-469B-9F45-642A2835840E}" type="parTrans" cxnId="{E7171854-9D62-4654-B1C7-0E7D0332DB25}">
      <dgm:prSet/>
      <dgm:spPr/>
      <dgm:t>
        <a:bodyPr/>
        <a:lstStyle/>
        <a:p>
          <a:endParaRPr lang="en-US"/>
        </a:p>
      </dgm:t>
    </dgm:pt>
    <dgm:pt modelId="{983BF466-5276-44CB-B5BB-AD0774C32B36}" type="sibTrans" cxnId="{E7171854-9D62-4654-B1C7-0E7D0332DB25}">
      <dgm:prSet/>
      <dgm:spPr/>
      <dgm:t>
        <a:bodyPr/>
        <a:lstStyle/>
        <a:p>
          <a:endParaRPr lang="en-US"/>
        </a:p>
      </dgm:t>
    </dgm:pt>
    <dgm:pt modelId="{CC79726B-6C2B-43F6-AB10-6A7E440CC5C3}">
      <dgm:prSet/>
      <dgm:spPr/>
      <dgm:t>
        <a:bodyPr/>
        <a:lstStyle/>
        <a:p>
          <a:r>
            <a:rPr lang="es-AR" b="1"/>
            <a:t>CLI</a:t>
          </a:r>
          <a:r>
            <a:rPr lang="es-AR"/>
            <a:t> (Command Line Interface)</a:t>
          </a:r>
          <a:endParaRPr lang="en-US"/>
        </a:p>
      </dgm:t>
    </dgm:pt>
    <dgm:pt modelId="{7D1612C3-8537-479D-AAA3-47C15F314AC6}" type="parTrans" cxnId="{F8A819F0-C738-4634-BAD7-BEF9C7F97D91}">
      <dgm:prSet/>
      <dgm:spPr/>
      <dgm:t>
        <a:bodyPr/>
        <a:lstStyle/>
        <a:p>
          <a:endParaRPr lang="en-US"/>
        </a:p>
      </dgm:t>
    </dgm:pt>
    <dgm:pt modelId="{A2FF47A1-1341-4445-A999-C2F6399A7527}" type="sibTrans" cxnId="{F8A819F0-C738-4634-BAD7-BEF9C7F97D91}">
      <dgm:prSet/>
      <dgm:spPr/>
      <dgm:t>
        <a:bodyPr/>
        <a:lstStyle/>
        <a:p>
          <a:endParaRPr lang="en-US"/>
        </a:p>
      </dgm:t>
    </dgm:pt>
    <dgm:pt modelId="{A781BD75-0A29-42A3-B7E3-94435184395D}">
      <dgm:prSet/>
      <dgm:spPr/>
      <dgm:t>
        <a:bodyPr/>
        <a:lstStyle/>
        <a:p>
          <a:r>
            <a:rPr lang="es-AR"/>
            <a:t>Ejemplos: bash – bourne Shell – Emacs – Ksh – cmd – Powershell</a:t>
          </a:r>
          <a:endParaRPr lang="en-US"/>
        </a:p>
      </dgm:t>
    </dgm:pt>
    <dgm:pt modelId="{E8AC1761-0650-4B47-8404-6003F7E97AA9}" type="parTrans" cxnId="{C0BD1993-FF87-43A1-A8DC-51EB15359D87}">
      <dgm:prSet/>
      <dgm:spPr/>
      <dgm:t>
        <a:bodyPr/>
        <a:lstStyle/>
        <a:p>
          <a:endParaRPr lang="en-US"/>
        </a:p>
      </dgm:t>
    </dgm:pt>
    <dgm:pt modelId="{2FA475CA-F645-41B6-8A8A-DB05CE7DBBBF}" type="sibTrans" cxnId="{C0BD1993-FF87-43A1-A8DC-51EB15359D87}">
      <dgm:prSet/>
      <dgm:spPr/>
      <dgm:t>
        <a:bodyPr/>
        <a:lstStyle/>
        <a:p>
          <a:endParaRPr lang="en-US"/>
        </a:p>
      </dgm:t>
    </dgm:pt>
    <dgm:pt modelId="{E04BEEB7-695B-4E5B-A8E4-4B5137478ADD}">
      <dgm:prSet/>
      <dgm:spPr/>
      <dgm:t>
        <a:bodyPr/>
        <a:lstStyle/>
        <a:p>
          <a:r>
            <a:rPr lang="es-AR" b="1"/>
            <a:t>NUI</a:t>
          </a:r>
          <a:r>
            <a:rPr lang="es-AR"/>
            <a:t> (Natural User Interface)</a:t>
          </a:r>
          <a:endParaRPr lang="en-US"/>
        </a:p>
      </dgm:t>
    </dgm:pt>
    <dgm:pt modelId="{A199AC38-A86B-460A-9B31-EFE12184E21A}" type="parTrans" cxnId="{E1E44F18-6F82-4A86-933D-E933F7A78568}">
      <dgm:prSet/>
      <dgm:spPr/>
      <dgm:t>
        <a:bodyPr/>
        <a:lstStyle/>
        <a:p>
          <a:endParaRPr lang="en-US"/>
        </a:p>
      </dgm:t>
    </dgm:pt>
    <dgm:pt modelId="{5BB5E9DF-CB65-4E7D-B388-C82A10E735C1}" type="sibTrans" cxnId="{E1E44F18-6F82-4A86-933D-E933F7A78568}">
      <dgm:prSet/>
      <dgm:spPr/>
      <dgm:t>
        <a:bodyPr/>
        <a:lstStyle/>
        <a:p>
          <a:endParaRPr lang="en-US"/>
        </a:p>
      </dgm:t>
    </dgm:pt>
    <dgm:pt modelId="{B0A9471A-701C-4C65-8FDD-5DAB73DB0E28}" type="pres">
      <dgm:prSet presAssocID="{ABBC8448-D117-4C34-9479-2FEDFD6FFB9F}" presName="diagram" presStyleCnt="0">
        <dgm:presLayoutVars>
          <dgm:dir/>
          <dgm:resizeHandles val="exact"/>
        </dgm:presLayoutVars>
      </dgm:prSet>
      <dgm:spPr/>
    </dgm:pt>
    <dgm:pt modelId="{DEA1C630-E895-44E6-8B7B-EBAA6FC82E5E}" type="pres">
      <dgm:prSet presAssocID="{EB9C599D-3BCF-4AC7-B209-09D658D28891}" presName="node" presStyleLbl="node1" presStyleIdx="0" presStyleCnt="2">
        <dgm:presLayoutVars>
          <dgm:bulletEnabled val="1"/>
        </dgm:presLayoutVars>
      </dgm:prSet>
      <dgm:spPr/>
    </dgm:pt>
    <dgm:pt modelId="{CEFB591A-E25F-4511-A3AE-8DE26C47B056}" type="pres">
      <dgm:prSet presAssocID="{061D33AA-87FE-4054-879C-BDD041711CC7}" presName="sibTrans" presStyleCnt="0"/>
      <dgm:spPr/>
    </dgm:pt>
    <dgm:pt modelId="{D5C91252-F838-4B49-AAB8-FC909390030B}" type="pres">
      <dgm:prSet presAssocID="{33E4C68F-F847-4183-ACDC-BA12630E6188}" presName="node" presStyleLbl="node1" presStyleIdx="1" presStyleCnt="2">
        <dgm:presLayoutVars>
          <dgm:bulletEnabled val="1"/>
        </dgm:presLayoutVars>
      </dgm:prSet>
      <dgm:spPr/>
    </dgm:pt>
  </dgm:ptLst>
  <dgm:cxnLst>
    <dgm:cxn modelId="{EACC3605-6137-443D-9D60-5EB2F60A3662}" type="presOf" srcId="{0F9ECE81-CE47-4901-A926-B4A9BA75C909}" destId="{D5C91252-F838-4B49-AAB8-FC909390030B}" srcOrd="0" destOrd="2" presId="urn:microsoft.com/office/officeart/2005/8/layout/default"/>
    <dgm:cxn modelId="{FC731A13-D730-4046-8565-B65527707EF5}" type="presOf" srcId="{ABBC8448-D117-4C34-9479-2FEDFD6FFB9F}" destId="{B0A9471A-701C-4C65-8FDD-5DAB73DB0E28}" srcOrd="0" destOrd="0" presId="urn:microsoft.com/office/officeart/2005/8/layout/default"/>
    <dgm:cxn modelId="{E1E44F18-6F82-4A86-933D-E933F7A78568}" srcId="{33E4C68F-F847-4183-ACDC-BA12630E6188}" destId="{E04BEEB7-695B-4E5B-A8E4-4B5137478ADD}" srcOrd="2" destOrd="0" parTransId="{A199AC38-A86B-460A-9B31-EFE12184E21A}" sibTransId="{5BB5E9DF-CB65-4E7D-B388-C82A10E735C1}"/>
    <dgm:cxn modelId="{49BCFC21-B154-4588-95A0-B7178ECB8556}" type="presOf" srcId="{4DE349AD-13A0-4C26-B021-61B007185A4F}" destId="{DEA1C630-E895-44E6-8B7B-EBAA6FC82E5E}" srcOrd="0" destOrd="2" presId="urn:microsoft.com/office/officeart/2005/8/layout/default"/>
    <dgm:cxn modelId="{87520C2E-1890-4D60-AE59-84A258EDFBEA}" type="presOf" srcId="{05C7BAE0-728A-459B-BF2B-E167790D27B6}" destId="{DEA1C630-E895-44E6-8B7B-EBAA6FC82E5E}" srcOrd="0" destOrd="3" presId="urn:microsoft.com/office/officeart/2005/8/layout/default"/>
    <dgm:cxn modelId="{3433B52F-E2E1-4F72-BC2C-2AAF24EA9F9C}" srcId="{ABBC8448-D117-4C34-9479-2FEDFD6FFB9F}" destId="{33E4C68F-F847-4183-ACDC-BA12630E6188}" srcOrd="1" destOrd="0" parTransId="{5DF2BB8C-E9A9-4CEA-9CC3-3B8B48D03876}" sibTransId="{32B0E78C-9746-4C4E-9260-1BDCB2A3A55F}"/>
    <dgm:cxn modelId="{72347031-5E63-4104-90B4-9BF446050438}" type="presOf" srcId="{CC79726B-6C2B-43F6-AB10-6A7E440CC5C3}" destId="{D5C91252-F838-4B49-AAB8-FC909390030B}" srcOrd="0" destOrd="3" presId="urn:microsoft.com/office/officeart/2005/8/layout/default"/>
    <dgm:cxn modelId="{A0562B36-2CF0-4B58-AAEE-16936AA3F8E8}" type="presOf" srcId="{53E65DCD-6698-49F9-8E9A-915A5A19955E}" destId="{DEA1C630-E895-44E6-8B7B-EBAA6FC82E5E}" srcOrd="0" destOrd="1" presId="urn:microsoft.com/office/officeart/2005/8/layout/default"/>
    <dgm:cxn modelId="{ACBF7737-3779-40DE-991F-2D2B85B8F5B4}" type="presOf" srcId="{33E4C68F-F847-4183-ACDC-BA12630E6188}" destId="{D5C91252-F838-4B49-AAB8-FC909390030B}" srcOrd="0" destOrd="0" presId="urn:microsoft.com/office/officeart/2005/8/layout/default"/>
    <dgm:cxn modelId="{A457273A-8368-4EFE-BCF3-D4441A7D2E6D}" srcId="{EB9C599D-3BCF-4AC7-B209-09D658D28891}" destId="{53E65DCD-6698-49F9-8E9A-915A5A19955E}" srcOrd="0" destOrd="0" parTransId="{3AEA9B39-C088-44AE-AE9C-3A8E35EF37A9}" sibTransId="{A2DC039A-4023-4598-BA16-59CB7F838C01}"/>
    <dgm:cxn modelId="{E7171854-9D62-4654-B1C7-0E7D0332DB25}" srcId="{9501C4AB-BF7E-4EA6-B8CB-414C1DFD5822}" destId="{0F9ECE81-CE47-4901-A926-B4A9BA75C909}" srcOrd="0" destOrd="0" parTransId="{40427420-EEB8-469B-9F45-642A2835840E}" sibTransId="{983BF466-5276-44CB-B5BB-AD0774C32B36}"/>
    <dgm:cxn modelId="{609C905A-E545-45AD-8A88-BE22E14DB6A9}" srcId="{EB9C599D-3BCF-4AC7-B209-09D658D28891}" destId="{05C7BAE0-728A-459B-BF2B-E167790D27B6}" srcOrd="2" destOrd="0" parTransId="{4C3920EB-DA30-4220-BE71-AB3531623BAE}" sibTransId="{4A0CE0E8-6C09-4808-9C0E-29F750F6906D}"/>
    <dgm:cxn modelId="{DEFCAD83-CCB0-42AF-A6FA-54BFABC80DA4}" srcId="{EB9C599D-3BCF-4AC7-B209-09D658D28891}" destId="{4DE349AD-13A0-4C26-B021-61B007185A4F}" srcOrd="1" destOrd="0" parTransId="{4647FE4D-DE86-40A1-B4FA-02EE1B8720D5}" sibTransId="{C92998A7-A859-4412-9FAC-FF94FB96A133}"/>
    <dgm:cxn modelId="{55FF0E88-9175-46DD-82A9-C8437CEFB27D}" type="presOf" srcId="{A781BD75-0A29-42A3-B7E3-94435184395D}" destId="{D5C91252-F838-4B49-AAB8-FC909390030B}" srcOrd="0" destOrd="4" presId="urn:microsoft.com/office/officeart/2005/8/layout/default"/>
    <dgm:cxn modelId="{69770092-373A-474E-8D2F-EEC591460815}" srcId="{ABBC8448-D117-4C34-9479-2FEDFD6FFB9F}" destId="{EB9C599D-3BCF-4AC7-B209-09D658D28891}" srcOrd="0" destOrd="0" parTransId="{F65A0D35-41B3-4E0E-BE5C-A19302C880FD}" sibTransId="{061D33AA-87FE-4054-879C-BDD041711CC7}"/>
    <dgm:cxn modelId="{C0BD1993-FF87-43A1-A8DC-51EB15359D87}" srcId="{CC79726B-6C2B-43F6-AB10-6A7E440CC5C3}" destId="{A781BD75-0A29-42A3-B7E3-94435184395D}" srcOrd="0" destOrd="0" parTransId="{E8AC1761-0650-4B47-8404-6003F7E97AA9}" sibTransId="{2FA475CA-F645-41B6-8A8A-DB05CE7DBBBF}"/>
    <dgm:cxn modelId="{5FB045B7-CA81-40BE-93EE-076BE8288EC6}" srcId="{33E4C68F-F847-4183-ACDC-BA12630E6188}" destId="{9501C4AB-BF7E-4EA6-B8CB-414C1DFD5822}" srcOrd="0" destOrd="0" parTransId="{F184048E-236D-4E32-95C4-57E267C36EE8}" sibTransId="{FAF60D3E-8C0D-4D9A-A153-8134F3B24470}"/>
    <dgm:cxn modelId="{B9575EC1-DBE3-42C6-AE61-040BDE15F5A6}" type="presOf" srcId="{EB9C599D-3BCF-4AC7-B209-09D658D28891}" destId="{DEA1C630-E895-44E6-8B7B-EBAA6FC82E5E}" srcOrd="0" destOrd="0" presId="urn:microsoft.com/office/officeart/2005/8/layout/default"/>
    <dgm:cxn modelId="{3DEDA5C8-07BB-4AEA-9492-35423EF55CC8}" type="presOf" srcId="{E04BEEB7-695B-4E5B-A8E4-4B5137478ADD}" destId="{D5C91252-F838-4B49-AAB8-FC909390030B}" srcOrd="0" destOrd="5" presId="urn:microsoft.com/office/officeart/2005/8/layout/default"/>
    <dgm:cxn modelId="{529AF0E2-8619-421A-AC69-14C9EEDE5B17}" type="presOf" srcId="{9501C4AB-BF7E-4EA6-B8CB-414C1DFD5822}" destId="{D5C91252-F838-4B49-AAB8-FC909390030B}" srcOrd="0" destOrd="1" presId="urn:microsoft.com/office/officeart/2005/8/layout/default"/>
    <dgm:cxn modelId="{F8A819F0-C738-4634-BAD7-BEF9C7F97D91}" srcId="{33E4C68F-F847-4183-ACDC-BA12630E6188}" destId="{CC79726B-6C2B-43F6-AB10-6A7E440CC5C3}" srcOrd="1" destOrd="0" parTransId="{7D1612C3-8537-479D-AAA3-47C15F314AC6}" sibTransId="{A2FF47A1-1341-4445-A999-C2F6399A7527}"/>
    <dgm:cxn modelId="{32F96E10-04B5-4611-BAFB-B0F4AA19E514}" type="presParOf" srcId="{B0A9471A-701C-4C65-8FDD-5DAB73DB0E28}" destId="{DEA1C630-E895-44E6-8B7B-EBAA6FC82E5E}" srcOrd="0" destOrd="0" presId="urn:microsoft.com/office/officeart/2005/8/layout/default"/>
    <dgm:cxn modelId="{838F549E-CF52-4104-9452-D5084ED5EAE3}" type="presParOf" srcId="{B0A9471A-701C-4C65-8FDD-5DAB73DB0E28}" destId="{CEFB591A-E25F-4511-A3AE-8DE26C47B056}" srcOrd="1" destOrd="0" presId="urn:microsoft.com/office/officeart/2005/8/layout/default"/>
    <dgm:cxn modelId="{8675104F-CB8C-496C-ACE9-C5540041FE05}" type="presParOf" srcId="{B0A9471A-701C-4C65-8FDD-5DAB73DB0E28}" destId="{D5C91252-F838-4B49-AAB8-FC909390030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AD939B-C35B-4EEF-84E2-158125C9E34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D17FD4-64F7-448A-B83C-628963E1455F}">
      <dgm:prSet/>
      <dgm:spPr/>
      <dgm:t>
        <a:bodyPr/>
        <a:lstStyle/>
        <a:p>
          <a:r>
            <a:rPr lang="es-AR"/>
            <a:t>Es la función principal de cualquier sistema operativo.</a:t>
          </a:r>
          <a:endParaRPr lang="en-US"/>
        </a:p>
      </dgm:t>
    </dgm:pt>
    <dgm:pt modelId="{75E1D335-6B0B-4FD8-BF01-B12CC6B62050}" type="parTrans" cxnId="{703C3BEF-680F-48C3-9EC0-31FDB0F36FA9}">
      <dgm:prSet/>
      <dgm:spPr/>
      <dgm:t>
        <a:bodyPr/>
        <a:lstStyle/>
        <a:p>
          <a:endParaRPr lang="en-US"/>
        </a:p>
      </dgm:t>
    </dgm:pt>
    <dgm:pt modelId="{2A01A7D6-7C2D-4BAF-BC96-FFB3A24CE7F4}" type="sibTrans" cxnId="{703C3BEF-680F-48C3-9EC0-31FDB0F36FA9}">
      <dgm:prSet/>
      <dgm:spPr/>
      <dgm:t>
        <a:bodyPr/>
        <a:lstStyle/>
        <a:p>
          <a:endParaRPr lang="en-US"/>
        </a:p>
      </dgm:t>
    </dgm:pt>
    <dgm:pt modelId="{5F89E5B8-85B7-4471-8B2E-0352ACF25BD6}">
      <dgm:prSet/>
      <dgm:spPr/>
      <dgm:t>
        <a:bodyPr/>
        <a:lstStyle/>
        <a:p>
          <a:r>
            <a:rPr lang="es-AR"/>
            <a:t>Más del 70% del código está dedicado a esta función.</a:t>
          </a:r>
          <a:endParaRPr lang="en-US"/>
        </a:p>
      </dgm:t>
    </dgm:pt>
    <dgm:pt modelId="{062B3673-1C46-4D6E-AAD2-A1758F8EFD2C}" type="parTrans" cxnId="{87B68206-B52E-4512-A16D-70947A8842D6}">
      <dgm:prSet/>
      <dgm:spPr/>
      <dgm:t>
        <a:bodyPr/>
        <a:lstStyle/>
        <a:p>
          <a:endParaRPr lang="en-US"/>
        </a:p>
      </dgm:t>
    </dgm:pt>
    <dgm:pt modelId="{11F12E98-51D5-4B97-89D1-CC2C2130A5B4}" type="sibTrans" cxnId="{87B68206-B52E-4512-A16D-70947A8842D6}">
      <dgm:prSet/>
      <dgm:spPr/>
      <dgm:t>
        <a:bodyPr/>
        <a:lstStyle/>
        <a:p>
          <a:endParaRPr lang="en-US"/>
        </a:p>
      </dgm:t>
    </dgm:pt>
    <dgm:pt modelId="{9358DE9A-5AEA-4B9B-9D70-525F94343069}">
      <dgm:prSet/>
      <dgm:spPr/>
      <dgm:t>
        <a:bodyPr/>
        <a:lstStyle/>
        <a:p>
          <a:r>
            <a:rPr lang="es-AR"/>
            <a:t>Gestiona políticas de asignación de los recursos.</a:t>
          </a:r>
          <a:endParaRPr lang="en-US"/>
        </a:p>
      </dgm:t>
    </dgm:pt>
    <dgm:pt modelId="{6EF7B603-1E9E-41C8-8E0E-051D86311D45}" type="parTrans" cxnId="{976A897D-A65D-46DD-AA9D-92AA71E5F25A}">
      <dgm:prSet/>
      <dgm:spPr/>
      <dgm:t>
        <a:bodyPr/>
        <a:lstStyle/>
        <a:p>
          <a:endParaRPr lang="en-US"/>
        </a:p>
      </dgm:t>
    </dgm:pt>
    <dgm:pt modelId="{FC4A748D-40E1-46E5-AD42-16D670F64227}" type="sibTrans" cxnId="{976A897D-A65D-46DD-AA9D-92AA71E5F25A}">
      <dgm:prSet/>
      <dgm:spPr/>
      <dgm:t>
        <a:bodyPr/>
        <a:lstStyle/>
        <a:p>
          <a:endParaRPr lang="en-US"/>
        </a:p>
      </dgm:t>
    </dgm:pt>
    <dgm:pt modelId="{BA6F8E50-95F4-460A-8ED5-25A75341CB38}">
      <dgm:prSet/>
      <dgm:spPr/>
      <dgm:t>
        <a:bodyPr/>
        <a:lstStyle/>
        <a:p>
          <a:r>
            <a:rPr lang="es-AR"/>
            <a:t>Optimiza la utilización de los recursos.</a:t>
          </a:r>
          <a:endParaRPr lang="en-US"/>
        </a:p>
      </dgm:t>
    </dgm:pt>
    <dgm:pt modelId="{020F816D-66B9-438D-87B6-DF50E11C1656}" type="parTrans" cxnId="{BAC200B6-7D52-4105-B8CA-BA0C43916BDA}">
      <dgm:prSet/>
      <dgm:spPr/>
      <dgm:t>
        <a:bodyPr/>
        <a:lstStyle/>
        <a:p>
          <a:endParaRPr lang="en-US"/>
        </a:p>
      </dgm:t>
    </dgm:pt>
    <dgm:pt modelId="{9A8F66DE-C314-4243-BA3C-E8945C7EB15E}" type="sibTrans" cxnId="{BAC200B6-7D52-4105-B8CA-BA0C43916BDA}">
      <dgm:prSet/>
      <dgm:spPr/>
      <dgm:t>
        <a:bodyPr/>
        <a:lstStyle/>
        <a:p>
          <a:endParaRPr lang="en-US"/>
        </a:p>
      </dgm:t>
    </dgm:pt>
    <dgm:pt modelId="{F6A7BE71-3476-4F76-9CFE-7415A716A348}" type="pres">
      <dgm:prSet presAssocID="{9CAD939B-C35B-4EEF-84E2-158125C9E34F}" presName="linear" presStyleCnt="0">
        <dgm:presLayoutVars>
          <dgm:animLvl val="lvl"/>
          <dgm:resizeHandles val="exact"/>
        </dgm:presLayoutVars>
      </dgm:prSet>
      <dgm:spPr/>
    </dgm:pt>
    <dgm:pt modelId="{5808F0C9-349D-4B21-82E5-79007181409F}" type="pres">
      <dgm:prSet presAssocID="{28D17FD4-64F7-448A-B83C-628963E1455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0CC6790-CF74-493D-A328-F111EE28FC46}" type="pres">
      <dgm:prSet presAssocID="{2A01A7D6-7C2D-4BAF-BC96-FFB3A24CE7F4}" presName="spacer" presStyleCnt="0"/>
      <dgm:spPr/>
    </dgm:pt>
    <dgm:pt modelId="{D208BDD3-49B0-4662-96D3-B8D2619E769A}" type="pres">
      <dgm:prSet presAssocID="{5F89E5B8-85B7-4471-8B2E-0352ACF25BD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4150CB-CFFA-4992-88E1-D41F4E6DD6D6}" type="pres">
      <dgm:prSet presAssocID="{11F12E98-51D5-4B97-89D1-CC2C2130A5B4}" presName="spacer" presStyleCnt="0"/>
      <dgm:spPr/>
    </dgm:pt>
    <dgm:pt modelId="{E74C3AAF-8177-4DEC-A568-76C1F9E909B0}" type="pres">
      <dgm:prSet presAssocID="{9358DE9A-5AEA-4B9B-9D70-525F943430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CA4170A-1117-4886-9391-D15FE5DCB612}" type="pres">
      <dgm:prSet presAssocID="{FC4A748D-40E1-46E5-AD42-16D670F64227}" presName="spacer" presStyleCnt="0"/>
      <dgm:spPr/>
    </dgm:pt>
    <dgm:pt modelId="{24D68AD3-4533-4FF8-AABA-A353179F5BC2}" type="pres">
      <dgm:prSet presAssocID="{BA6F8E50-95F4-460A-8ED5-25A75341CB3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7B68206-B52E-4512-A16D-70947A8842D6}" srcId="{9CAD939B-C35B-4EEF-84E2-158125C9E34F}" destId="{5F89E5B8-85B7-4471-8B2E-0352ACF25BD6}" srcOrd="1" destOrd="0" parTransId="{062B3673-1C46-4D6E-AAD2-A1758F8EFD2C}" sibTransId="{11F12E98-51D5-4B97-89D1-CC2C2130A5B4}"/>
    <dgm:cxn modelId="{41307423-2343-4F70-AD0F-8A6B7663192D}" type="presOf" srcId="{9CAD939B-C35B-4EEF-84E2-158125C9E34F}" destId="{F6A7BE71-3476-4F76-9CFE-7415A716A348}" srcOrd="0" destOrd="0" presId="urn:microsoft.com/office/officeart/2005/8/layout/vList2"/>
    <dgm:cxn modelId="{A64E6238-BB75-490C-B6FF-76CCB22C30D0}" type="presOf" srcId="{28D17FD4-64F7-448A-B83C-628963E1455F}" destId="{5808F0C9-349D-4B21-82E5-79007181409F}" srcOrd="0" destOrd="0" presId="urn:microsoft.com/office/officeart/2005/8/layout/vList2"/>
    <dgm:cxn modelId="{976A897D-A65D-46DD-AA9D-92AA71E5F25A}" srcId="{9CAD939B-C35B-4EEF-84E2-158125C9E34F}" destId="{9358DE9A-5AEA-4B9B-9D70-525F94343069}" srcOrd="2" destOrd="0" parTransId="{6EF7B603-1E9E-41C8-8E0E-051D86311D45}" sibTransId="{FC4A748D-40E1-46E5-AD42-16D670F64227}"/>
    <dgm:cxn modelId="{C320837E-64D4-4C5B-80B2-6366C29CBE0E}" type="presOf" srcId="{5F89E5B8-85B7-4471-8B2E-0352ACF25BD6}" destId="{D208BDD3-49B0-4662-96D3-B8D2619E769A}" srcOrd="0" destOrd="0" presId="urn:microsoft.com/office/officeart/2005/8/layout/vList2"/>
    <dgm:cxn modelId="{02D639B2-5240-45AD-A9AC-7A767AFCD6D0}" type="presOf" srcId="{9358DE9A-5AEA-4B9B-9D70-525F94343069}" destId="{E74C3AAF-8177-4DEC-A568-76C1F9E909B0}" srcOrd="0" destOrd="0" presId="urn:microsoft.com/office/officeart/2005/8/layout/vList2"/>
    <dgm:cxn modelId="{BAC200B6-7D52-4105-B8CA-BA0C43916BDA}" srcId="{9CAD939B-C35B-4EEF-84E2-158125C9E34F}" destId="{BA6F8E50-95F4-460A-8ED5-25A75341CB38}" srcOrd="3" destOrd="0" parTransId="{020F816D-66B9-438D-87B6-DF50E11C1656}" sibTransId="{9A8F66DE-C314-4243-BA3C-E8945C7EB15E}"/>
    <dgm:cxn modelId="{703C3BEF-680F-48C3-9EC0-31FDB0F36FA9}" srcId="{9CAD939B-C35B-4EEF-84E2-158125C9E34F}" destId="{28D17FD4-64F7-448A-B83C-628963E1455F}" srcOrd="0" destOrd="0" parTransId="{75E1D335-6B0B-4FD8-BF01-B12CC6B62050}" sibTransId="{2A01A7D6-7C2D-4BAF-BC96-FFB3A24CE7F4}"/>
    <dgm:cxn modelId="{B252EAF9-B5EB-47A8-BB68-FA3FEE5ED385}" type="presOf" srcId="{BA6F8E50-95F4-460A-8ED5-25A75341CB38}" destId="{24D68AD3-4533-4FF8-AABA-A353179F5BC2}" srcOrd="0" destOrd="0" presId="urn:microsoft.com/office/officeart/2005/8/layout/vList2"/>
    <dgm:cxn modelId="{A4FD8757-8E80-4976-9037-ABE42FBE290B}" type="presParOf" srcId="{F6A7BE71-3476-4F76-9CFE-7415A716A348}" destId="{5808F0C9-349D-4B21-82E5-79007181409F}" srcOrd="0" destOrd="0" presId="urn:microsoft.com/office/officeart/2005/8/layout/vList2"/>
    <dgm:cxn modelId="{AE4B343B-3C68-418A-A980-63506723B5D2}" type="presParOf" srcId="{F6A7BE71-3476-4F76-9CFE-7415A716A348}" destId="{50CC6790-CF74-493D-A328-F111EE28FC46}" srcOrd="1" destOrd="0" presId="urn:microsoft.com/office/officeart/2005/8/layout/vList2"/>
    <dgm:cxn modelId="{92ABAD6D-45D9-46F1-B689-BF461D2203FF}" type="presParOf" srcId="{F6A7BE71-3476-4F76-9CFE-7415A716A348}" destId="{D208BDD3-49B0-4662-96D3-B8D2619E769A}" srcOrd="2" destOrd="0" presId="urn:microsoft.com/office/officeart/2005/8/layout/vList2"/>
    <dgm:cxn modelId="{AFAC434E-015B-45AA-8584-F744EE87038C}" type="presParOf" srcId="{F6A7BE71-3476-4F76-9CFE-7415A716A348}" destId="{2D4150CB-CFFA-4992-88E1-D41F4E6DD6D6}" srcOrd="3" destOrd="0" presId="urn:microsoft.com/office/officeart/2005/8/layout/vList2"/>
    <dgm:cxn modelId="{432CE3D6-90ED-455F-ADF8-CADDD5094706}" type="presParOf" srcId="{F6A7BE71-3476-4F76-9CFE-7415A716A348}" destId="{E74C3AAF-8177-4DEC-A568-76C1F9E909B0}" srcOrd="4" destOrd="0" presId="urn:microsoft.com/office/officeart/2005/8/layout/vList2"/>
    <dgm:cxn modelId="{51ECDDFE-0CE1-481E-BC1F-735ABA7993CF}" type="presParOf" srcId="{F6A7BE71-3476-4F76-9CFE-7415A716A348}" destId="{ECA4170A-1117-4886-9391-D15FE5DCB612}" srcOrd="5" destOrd="0" presId="urn:microsoft.com/office/officeart/2005/8/layout/vList2"/>
    <dgm:cxn modelId="{38827C50-C786-4606-8972-3495EC1A9A6D}" type="presParOf" srcId="{F6A7BE71-3476-4F76-9CFE-7415A716A348}" destId="{24D68AD3-4533-4FF8-AABA-A353179F5BC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BDF609-E1B2-403A-9780-7E0B3F91D46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C3CB68-E222-4D11-ADFC-81726625D1D3}">
      <dgm:prSet/>
      <dgm:spPr/>
      <dgm:t>
        <a:bodyPr/>
        <a:lstStyle/>
        <a:p>
          <a:r>
            <a:rPr lang="es-AR"/>
            <a:t>Según la cantidad de procesos que ejecutan concurrentemente</a:t>
          </a:r>
          <a:r>
            <a:rPr lang="es-AR" baseline="30000"/>
            <a:t>(*)</a:t>
          </a:r>
          <a:r>
            <a:rPr lang="es-AR"/>
            <a:t>:</a:t>
          </a:r>
          <a:endParaRPr lang="en-US"/>
        </a:p>
      </dgm:t>
    </dgm:pt>
    <dgm:pt modelId="{8C91E8EC-9049-4990-8849-BB43879FB92C}" type="parTrans" cxnId="{364ED688-06C6-45B1-A66F-99BE029BEC80}">
      <dgm:prSet/>
      <dgm:spPr/>
      <dgm:t>
        <a:bodyPr/>
        <a:lstStyle/>
        <a:p>
          <a:endParaRPr lang="en-US"/>
        </a:p>
      </dgm:t>
    </dgm:pt>
    <dgm:pt modelId="{793590B5-9EE4-4657-BAA6-AA770546EF18}" type="sibTrans" cxnId="{364ED688-06C6-45B1-A66F-99BE029BEC80}">
      <dgm:prSet/>
      <dgm:spPr/>
      <dgm:t>
        <a:bodyPr/>
        <a:lstStyle/>
        <a:p>
          <a:endParaRPr lang="en-US"/>
        </a:p>
      </dgm:t>
    </dgm:pt>
    <dgm:pt modelId="{6A009466-9C76-4A2A-A561-E6FD10826F36}">
      <dgm:prSet/>
      <dgm:spPr/>
      <dgm:t>
        <a:bodyPr/>
        <a:lstStyle/>
        <a:p>
          <a:r>
            <a:rPr lang="es-AR" b="1"/>
            <a:t>Monoprogramados:</a:t>
          </a:r>
          <a:r>
            <a:rPr lang="es-AR"/>
            <a:t> Sólo se puede ejecutar un proceso a la vez. Recién cuando éste finalice, se puede ejecutar otro proceso. Se los conoce también como sistemas operativos monotarea.</a:t>
          </a:r>
          <a:endParaRPr lang="en-US"/>
        </a:p>
      </dgm:t>
    </dgm:pt>
    <dgm:pt modelId="{B1F1CA02-3603-4F37-92D0-E7DCE9E75CEA}" type="parTrans" cxnId="{17319322-81A1-4853-ADB3-FAF5BA8B75AE}">
      <dgm:prSet/>
      <dgm:spPr/>
      <dgm:t>
        <a:bodyPr/>
        <a:lstStyle/>
        <a:p>
          <a:endParaRPr lang="en-US"/>
        </a:p>
      </dgm:t>
    </dgm:pt>
    <dgm:pt modelId="{FE9D81F3-436D-432E-90F3-BF80DF532348}" type="sibTrans" cxnId="{17319322-81A1-4853-ADB3-FAF5BA8B75AE}">
      <dgm:prSet/>
      <dgm:spPr/>
      <dgm:t>
        <a:bodyPr/>
        <a:lstStyle/>
        <a:p>
          <a:endParaRPr lang="en-US"/>
        </a:p>
      </dgm:t>
    </dgm:pt>
    <dgm:pt modelId="{034CE1E5-6F89-405B-9F08-52AA3B0EA4E8}">
      <dgm:prSet/>
      <dgm:spPr/>
      <dgm:t>
        <a:bodyPr/>
        <a:lstStyle/>
        <a:p>
          <a:r>
            <a:rPr lang="es-AR" b="1"/>
            <a:t>Multiprogramados:</a:t>
          </a:r>
          <a:r>
            <a:rPr lang="es-AR"/>
            <a:t> También llamados </a:t>
          </a:r>
          <a:r>
            <a:rPr lang="es-AR" b="1"/>
            <a:t>multitarea</a:t>
          </a:r>
          <a:r>
            <a:rPr lang="es-AR"/>
            <a:t> o </a:t>
          </a:r>
          <a:r>
            <a:rPr lang="es-AR" i="1"/>
            <a:t>multitask</a:t>
          </a:r>
          <a:r>
            <a:rPr lang="es-AR"/>
            <a:t>, se refiere a sistemas operativos capaces de maximizar el uso del procesador. Cuando un proceso se encuentra haciendo uso de algún dispositivo, se otorga el procesador a otro proceso.</a:t>
          </a:r>
          <a:endParaRPr lang="en-US"/>
        </a:p>
      </dgm:t>
    </dgm:pt>
    <dgm:pt modelId="{774B4218-BE12-4412-BF2F-3B5F0557BF75}" type="parTrans" cxnId="{7853653E-2BD2-4F20-A1A4-0A9B3436CB6A}">
      <dgm:prSet/>
      <dgm:spPr/>
      <dgm:t>
        <a:bodyPr/>
        <a:lstStyle/>
        <a:p>
          <a:endParaRPr lang="en-US"/>
        </a:p>
      </dgm:t>
    </dgm:pt>
    <dgm:pt modelId="{23483DDB-CD0D-41EC-9E37-6805333AE64A}" type="sibTrans" cxnId="{7853653E-2BD2-4F20-A1A4-0A9B3436CB6A}">
      <dgm:prSet/>
      <dgm:spPr/>
      <dgm:t>
        <a:bodyPr/>
        <a:lstStyle/>
        <a:p>
          <a:endParaRPr lang="en-US"/>
        </a:p>
      </dgm:t>
    </dgm:pt>
    <dgm:pt modelId="{8DAC334A-9FF2-49F9-82B7-EB634D9A0809}">
      <dgm:prSet/>
      <dgm:spPr/>
      <dgm:t>
        <a:bodyPr/>
        <a:lstStyle/>
        <a:p>
          <a:r>
            <a:rPr lang="es-AR"/>
            <a:t>(*) No confundir </a:t>
          </a:r>
          <a:r>
            <a:rPr lang="es-AR" b="1"/>
            <a:t>ejecución concurrente</a:t>
          </a:r>
          <a:r>
            <a:rPr lang="es-AR"/>
            <a:t> con </a:t>
          </a:r>
          <a:r>
            <a:rPr lang="es-AR" b="1"/>
            <a:t>ejecución paralela</a:t>
          </a:r>
          <a:r>
            <a:rPr lang="es-AR"/>
            <a:t>. Para esto último se requieren 2 o más procesadores, y un S.O. capaz de administrarlos.</a:t>
          </a:r>
          <a:endParaRPr lang="en-US"/>
        </a:p>
      </dgm:t>
    </dgm:pt>
    <dgm:pt modelId="{8820D046-8087-4C95-B839-1405C482E28F}" type="parTrans" cxnId="{459A9D99-AE61-43E4-BBC8-38790FB02178}">
      <dgm:prSet/>
      <dgm:spPr/>
      <dgm:t>
        <a:bodyPr/>
        <a:lstStyle/>
        <a:p>
          <a:endParaRPr lang="en-US"/>
        </a:p>
      </dgm:t>
    </dgm:pt>
    <dgm:pt modelId="{8499C665-6696-44C2-BF87-0BABFD7D6DDC}" type="sibTrans" cxnId="{459A9D99-AE61-43E4-BBC8-38790FB02178}">
      <dgm:prSet/>
      <dgm:spPr/>
      <dgm:t>
        <a:bodyPr/>
        <a:lstStyle/>
        <a:p>
          <a:endParaRPr lang="en-US"/>
        </a:p>
      </dgm:t>
    </dgm:pt>
    <dgm:pt modelId="{038CFEA4-0C3A-4D04-9816-99D14221387E}" type="pres">
      <dgm:prSet presAssocID="{18BDF609-E1B2-403A-9780-7E0B3F91D46D}" presName="linear" presStyleCnt="0">
        <dgm:presLayoutVars>
          <dgm:animLvl val="lvl"/>
          <dgm:resizeHandles val="exact"/>
        </dgm:presLayoutVars>
      </dgm:prSet>
      <dgm:spPr/>
    </dgm:pt>
    <dgm:pt modelId="{A57EDA61-2229-4AA5-849A-2933713930BC}" type="pres">
      <dgm:prSet presAssocID="{2AC3CB68-E222-4D11-ADFC-81726625D1D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C45510-C302-422C-A70B-E86E4CE2FA49}" type="pres">
      <dgm:prSet presAssocID="{2AC3CB68-E222-4D11-ADFC-81726625D1D3}" presName="childText" presStyleLbl="revTx" presStyleIdx="0" presStyleCnt="1">
        <dgm:presLayoutVars>
          <dgm:bulletEnabled val="1"/>
        </dgm:presLayoutVars>
      </dgm:prSet>
      <dgm:spPr/>
    </dgm:pt>
    <dgm:pt modelId="{1F4E0043-0E83-4A0D-930F-2C4B2F066AC5}" type="pres">
      <dgm:prSet presAssocID="{8DAC334A-9FF2-49F9-82B7-EB634D9A080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FE18312-0A8F-44A6-811A-4D62E25E205D}" type="presOf" srcId="{2AC3CB68-E222-4D11-ADFC-81726625D1D3}" destId="{A57EDA61-2229-4AA5-849A-2933713930BC}" srcOrd="0" destOrd="0" presId="urn:microsoft.com/office/officeart/2005/8/layout/vList2"/>
    <dgm:cxn modelId="{A1944918-3006-4384-AAC5-F415816AC416}" type="presOf" srcId="{8DAC334A-9FF2-49F9-82B7-EB634D9A0809}" destId="{1F4E0043-0E83-4A0D-930F-2C4B2F066AC5}" srcOrd="0" destOrd="0" presId="urn:microsoft.com/office/officeart/2005/8/layout/vList2"/>
    <dgm:cxn modelId="{17319322-81A1-4853-ADB3-FAF5BA8B75AE}" srcId="{2AC3CB68-E222-4D11-ADFC-81726625D1D3}" destId="{6A009466-9C76-4A2A-A561-E6FD10826F36}" srcOrd="0" destOrd="0" parTransId="{B1F1CA02-3603-4F37-92D0-E7DCE9E75CEA}" sibTransId="{FE9D81F3-436D-432E-90F3-BF80DF532348}"/>
    <dgm:cxn modelId="{3DD2703C-3E90-4795-944A-C60B7622CE73}" type="presOf" srcId="{6A009466-9C76-4A2A-A561-E6FD10826F36}" destId="{87C45510-C302-422C-A70B-E86E4CE2FA49}" srcOrd="0" destOrd="0" presId="urn:microsoft.com/office/officeart/2005/8/layout/vList2"/>
    <dgm:cxn modelId="{7853653E-2BD2-4F20-A1A4-0A9B3436CB6A}" srcId="{2AC3CB68-E222-4D11-ADFC-81726625D1D3}" destId="{034CE1E5-6F89-405B-9F08-52AA3B0EA4E8}" srcOrd="1" destOrd="0" parTransId="{774B4218-BE12-4412-BF2F-3B5F0557BF75}" sibTransId="{23483DDB-CD0D-41EC-9E37-6805333AE64A}"/>
    <dgm:cxn modelId="{DBB5B67E-8962-48FB-AE69-A9CC7380F452}" type="presOf" srcId="{18BDF609-E1B2-403A-9780-7E0B3F91D46D}" destId="{038CFEA4-0C3A-4D04-9816-99D14221387E}" srcOrd="0" destOrd="0" presId="urn:microsoft.com/office/officeart/2005/8/layout/vList2"/>
    <dgm:cxn modelId="{364ED688-06C6-45B1-A66F-99BE029BEC80}" srcId="{18BDF609-E1B2-403A-9780-7E0B3F91D46D}" destId="{2AC3CB68-E222-4D11-ADFC-81726625D1D3}" srcOrd="0" destOrd="0" parTransId="{8C91E8EC-9049-4990-8849-BB43879FB92C}" sibTransId="{793590B5-9EE4-4657-BAA6-AA770546EF18}"/>
    <dgm:cxn modelId="{459A9D99-AE61-43E4-BBC8-38790FB02178}" srcId="{18BDF609-E1B2-403A-9780-7E0B3F91D46D}" destId="{8DAC334A-9FF2-49F9-82B7-EB634D9A0809}" srcOrd="1" destOrd="0" parTransId="{8820D046-8087-4C95-B839-1405C482E28F}" sibTransId="{8499C665-6696-44C2-BF87-0BABFD7D6DDC}"/>
    <dgm:cxn modelId="{A61301E5-4FA7-4EB5-8D0F-FE945266EAD4}" type="presOf" srcId="{034CE1E5-6F89-405B-9F08-52AA3B0EA4E8}" destId="{87C45510-C302-422C-A70B-E86E4CE2FA49}" srcOrd="0" destOrd="1" presId="urn:microsoft.com/office/officeart/2005/8/layout/vList2"/>
    <dgm:cxn modelId="{E435D928-C82E-47C1-B6B0-0A1D4E37A2AD}" type="presParOf" srcId="{038CFEA4-0C3A-4D04-9816-99D14221387E}" destId="{A57EDA61-2229-4AA5-849A-2933713930BC}" srcOrd="0" destOrd="0" presId="urn:microsoft.com/office/officeart/2005/8/layout/vList2"/>
    <dgm:cxn modelId="{DEA4C154-5D79-4FC2-95E7-82135C741796}" type="presParOf" srcId="{038CFEA4-0C3A-4D04-9816-99D14221387E}" destId="{87C45510-C302-422C-A70B-E86E4CE2FA49}" srcOrd="1" destOrd="0" presId="urn:microsoft.com/office/officeart/2005/8/layout/vList2"/>
    <dgm:cxn modelId="{CBD1F7DD-A231-467A-BC29-84CF8516B1BB}" type="presParOf" srcId="{038CFEA4-0C3A-4D04-9816-99D14221387E}" destId="{1F4E0043-0E83-4A0D-930F-2C4B2F066AC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BD569D-4495-4F50-80ED-2EC4CE402A6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D8FE87-BDAF-412E-8A36-C8782AE6B974}">
      <dgm:prSet/>
      <dgm:spPr/>
      <dgm:t>
        <a:bodyPr/>
        <a:lstStyle/>
        <a:p>
          <a:r>
            <a:rPr lang="es-AR"/>
            <a:t>Según sus aplicaciones, se pueden dividir en:</a:t>
          </a:r>
          <a:endParaRPr lang="en-US"/>
        </a:p>
      </dgm:t>
    </dgm:pt>
    <dgm:pt modelId="{B36624F8-E64C-4A83-81E8-B5D2641AD701}" type="parTrans" cxnId="{EBB268A9-5DE2-4171-9B82-E018932BE0B5}">
      <dgm:prSet/>
      <dgm:spPr/>
      <dgm:t>
        <a:bodyPr/>
        <a:lstStyle/>
        <a:p>
          <a:endParaRPr lang="en-US"/>
        </a:p>
      </dgm:t>
    </dgm:pt>
    <dgm:pt modelId="{A050045F-A094-453C-9067-D397F2655A5F}" type="sibTrans" cxnId="{EBB268A9-5DE2-4171-9B82-E018932BE0B5}">
      <dgm:prSet/>
      <dgm:spPr/>
      <dgm:t>
        <a:bodyPr/>
        <a:lstStyle/>
        <a:p>
          <a:endParaRPr lang="en-US"/>
        </a:p>
      </dgm:t>
    </dgm:pt>
    <dgm:pt modelId="{9F2426F1-7B69-4667-B4D5-B20F74FD9C5E}">
      <dgm:prSet/>
      <dgm:spPr/>
      <dgm:t>
        <a:bodyPr/>
        <a:lstStyle/>
        <a:p>
          <a:r>
            <a:rPr lang="es-AR" b="1"/>
            <a:t>De propósito general</a:t>
          </a:r>
          <a:endParaRPr lang="en-US"/>
        </a:p>
      </dgm:t>
    </dgm:pt>
    <dgm:pt modelId="{E19B5961-982D-4399-9B4C-D6B415F0F7B0}" type="parTrans" cxnId="{49626768-9160-4E01-A5BC-20B0C0156066}">
      <dgm:prSet/>
      <dgm:spPr/>
      <dgm:t>
        <a:bodyPr/>
        <a:lstStyle/>
        <a:p>
          <a:endParaRPr lang="en-US"/>
        </a:p>
      </dgm:t>
    </dgm:pt>
    <dgm:pt modelId="{2D94FC98-7949-4DA1-B0A3-82E190D064FA}" type="sibTrans" cxnId="{49626768-9160-4E01-A5BC-20B0C0156066}">
      <dgm:prSet/>
      <dgm:spPr/>
      <dgm:t>
        <a:bodyPr/>
        <a:lstStyle/>
        <a:p>
          <a:endParaRPr lang="en-US"/>
        </a:p>
      </dgm:t>
    </dgm:pt>
    <dgm:pt modelId="{2184ED7E-F10D-415D-BA83-A4D4C0546CC9}">
      <dgm:prSet/>
      <dgm:spPr/>
      <dgm:t>
        <a:bodyPr/>
        <a:lstStyle/>
        <a:p>
          <a:r>
            <a:rPr lang="es-AR"/>
            <a:t>Son los que proporcionan una amplia gama de servicios y deben adaptarse a cualquier ambiente, tipo de aplicaciones, modos de operación, dispositivos, etc.</a:t>
          </a:r>
          <a:endParaRPr lang="en-US"/>
        </a:p>
      </dgm:t>
    </dgm:pt>
    <dgm:pt modelId="{A333BA79-CD37-488E-AE1F-2128AD2FA83F}" type="parTrans" cxnId="{98AD678B-E35A-452B-B6ED-FB8E022BDD18}">
      <dgm:prSet/>
      <dgm:spPr/>
      <dgm:t>
        <a:bodyPr/>
        <a:lstStyle/>
        <a:p>
          <a:endParaRPr lang="en-US"/>
        </a:p>
      </dgm:t>
    </dgm:pt>
    <dgm:pt modelId="{C2A30B21-0BEB-483D-AFED-0590EC704EE8}" type="sibTrans" cxnId="{98AD678B-E35A-452B-B6ED-FB8E022BDD18}">
      <dgm:prSet/>
      <dgm:spPr/>
      <dgm:t>
        <a:bodyPr/>
        <a:lstStyle/>
        <a:p>
          <a:endParaRPr lang="en-US"/>
        </a:p>
      </dgm:t>
    </dgm:pt>
    <dgm:pt modelId="{60446A1B-C22D-4996-BB88-632CCB4C5478}">
      <dgm:prSet/>
      <dgm:spPr/>
      <dgm:t>
        <a:bodyPr/>
        <a:lstStyle/>
        <a:p>
          <a:r>
            <a:rPr lang="es-AR" b="1"/>
            <a:t>De propósito especial</a:t>
          </a:r>
          <a:endParaRPr lang="en-US"/>
        </a:p>
      </dgm:t>
    </dgm:pt>
    <dgm:pt modelId="{9D8393B9-85EA-4E5F-B948-83DD6000FD34}" type="parTrans" cxnId="{F38736D8-234E-462F-B771-FCE41CBC646D}">
      <dgm:prSet/>
      <dgm:spPr/>
      <dgm:t>
        <a:bodyPr/>
        <a:lstStyle/>
        <a:p>
          <a:endParaRPr lang="en-US"/>
        </a:p>
      </dgm:t>
    </dgm:pt>
    <dgm:pt modelId="{156CF0C4-D648-4E7D-97D1-D3A1E5499E82}" type="sibTrans" cxnId="{F38736D8-234E-462F-B771-FCE41CBC646D}">
      <dgm:prSet/>
      <dgm:spPr/>
      <dgm:t>
        <a:bodyPr/>
        <a:lstStyle/>
        <a:p>
          <a:endParaRPr lang="en-US"/>
        </a:p>
      </dgm:t>
    </dgm:pt>
    <dgm:pt modelId="{589D9186-3728-4022-862E-E99689F68F58}">
      <dgm:prSet/>
      <dgm:spPr/>
      <dgm:t>
        <a:bodyPr/>
        <a:lstStyle/>
        <a:p>
          <a:r>
            <a:rPr lang="es-AR"/>
            <a:t>Construidos a medida debido a arquitecturas especiales o aplicaciones con requerimientos especiales como control de procesos industriales. Históricamente se clasifican como:</a:t>
          </a:r>
          <a:endParaRPr lang="en-US"/>
        </a:p>
      </dgm:t>
    </dgm:pt>
    <dgm:pt modelId="{7D0E3C4D-3326-466A-8A0A-AD58E83B5A65}" type="parTrans" cxnId="{34096146-B5BD-4C59-84C1-5058BF1379EB}">
      <dgm:prSet/>
      <dgm:spPr/>
      <dgm:t>
        <a:bodyPr/>
        <a:lstStyle/>
        <a:p>
          <a:endParaRPr lang="en-US"/>
        </a:p>
      </dgm:t>
    </dgm:pt>
    <dgm:pt modelId="{4BEACD22-EADF-439B-A014-935361853263}" type="sibTrans" cxnId="{34096146-B5BD-4C59-84C1-5058BF1379EB}">
      <dgm:prSet/>
      <dgm:spPr/>
      <dgm:t>
        <a:bodyPr/>
        <a:lstStyle/>
        <a:p>
          <a:endParaRPr lang="en-US"/>
        </a:p>
      </dgm:t>
    </dgm:pt>
    <dgm:pt modelId="{934B6365-689A-4AD7-8331-A1474B9AB4BD}">
      <dgm:prSet/>
      <dgm:spPr/>
      <dgm:t>
        <a:bodyPr/>
        <a:lstStyle/>
        <a:p>
          <a:r>
            <a:rPr lang="es-AR"/>
            <a:t>Sistemas de tiempo real</a:t>
          </a:r>
          <a:endParaRPr lang="en-US"/>
        </a:p>
      </dgm:t>
    </dgm:pt>
    <dgm:pt modelId="{DDD259EA-3F65-457E-9B2C-48BF6F78757A}" type="parTrans" cxnId="{EF853D4B-818D-4EFA-9267-AFF8F84B154E}">
      <dgm:prSet/>
      <dgm:spPr/>
      <dgm:t>
        <a:bodyPr/>
        <a:lstStyle/>
        <a:p>
          <a:endParaRPr lang="en-US"/>
        </a:p>
      </dgm:t>
    </dgm:pt>
    <dgm:pt modelId="{E110075A-6AB9-436C-A540-6F5FC0BDAC53}" type="sibTrans" cxnId="{EF853D4B-818D-4EFA-9267-AFF8F84B154E}">
      <dgm:prSet/>
      <dgm:spPr/>
      <dgm:t>
        <a:bodyPr/>
        <a:lstStyle/>
        <a:p>
          <a:endParaRPr lang="en-US"/>
        </a:p>
      </dgm:t>
    </dgm:pt>
    <dgm:pt modelId="{EF438AF8-AE29-4AEE-81B1-7E52F45D5EF0}">
      <dgm:prSet/>
      <dgm:spPr/>
      <dgm:t>
        <a:bodyPr/>
        <a:lstStyle/>
        <a:p>
          <a:r>
            <a:rPr lang="es-AR"/>
            <a:t>Sistemas tolerantes a fallas</a:t>
          </a:r>
          <a:endParaRPr lang="en-US"/>
        </a:p>
      </dgm:t>
    </dgm:pt>
    <dgm:pt modelId="{C335D65F-F348-41AB-AEE2-EC57320F9C38}" type="parTrans" cxnId="{966A36D0-D56C-4A51-80BE-0755A901CD75}">
      <dgm:prSet/>
      <dgm:spPr/>
      <dgm:t>
        <a:bodyPr/>
        <a:lstStyle/>
        <a:p>
          <a:endParaRPr lang="en-US"/>
        </a:p>
      </dgm:t>
    </dgm:pt>
    <dgm:pt modelId="{BD7B4D38-E740-40AD-9C47-18EB9023F088}" type="sibTrans" cxnId="{966A36D0-D56C-4A51-80BE-0755A901CD75}">
      <dgm:prSet/>
      <dgm:spPr/>
      <dgm:t>
        <a:bodyPr/>
        <a:lstStyle/>
        <a:p>
          <a:endParaRPr lang="en-US"/>
        </a:p>
      </dgm:t>
    </dgm:pt>
    <dgm:pt modelId="{CE54E5CF-B4B7-455A-B8DB-DED027BC4115}">
      <dgm:prSet/>
      <dgm:spPr/>
      <dgm:t>
        <a:bodyPr/>
        <a:lstStyle/>
        <a:p>
          <a:r>
            <a:rPr lang="es-AR"/>
            <a:t>Sistemas virtuales</a:t>
          </a:r>
          <a:endParaRPr lang="en-US"/>
        </a:p>
      </dgm:t>
    </dgm:pt>
    <dgm:pt modelId="{F77635C9-07F7-4CDA-87DF-48004EEDCF63}" type="parTrans" cxnId="{A9FDD300-F628-4E2A-B126-02580BAC3C99}">
      <dgm:prSet/>
      <dgm:spPr/>
      <dgm:t>
        <a:bodyPr/>
        <a:lstStyle/>
        <a:p>
          <a:endParaRPr lang="en-US"/>
        </a:p>
      </dgm:t>
    </dgm:pt>
    <dgm:pt modelId="{72AE5596-C79B-4611-884C-52A72328BE95}" type="sibTrans" cxnId="{A9FDD300-F628-4E2A-B126-02580BAC3C99}">
      <dgm:prSet/>
      <dgm:spPr/>
      <dgm:t>
        <a:bodyPr/>
        <a:lstStyle/>
        <a:p>
          <a:endParaRPr lang="en-US"/>
        </a:p>
      </dgm:t>
    </dgm:pt>
    <dgm:pt modelId="{0CACE656-6F5A-48D1-BDB4-45EA45A60D55}" type="pres">
      <dgm:prSet presAssocID="{1ABD569D-4495-4F50-80ED-2EC4CE402A61}" presName="linear" presStyleCnt="0">
        <dgm:presLayoutVars>
          <dgm:dir/>
          <dgm:animLvl val="lvl"/>
          <dgm:resizeHandles val="exact"/>
        </dgm:presLayoutVars>
      </dgm:prSet>
      <dgm:spPr/>
    </dgm:pt>
    <dgm:pt modelId="{FA844689-AAB9-4BB9-BE42-CC7F51F15E1C}" type="pres">
      <dgm:prSet presAssocID="{71D8FE87-BDAF-412E-8A36-C8782AE6B974}" presName="parentLin" presStyleCnt="0"/>
      <dgm:spPr/>
    </dgm:pt>
    <dgm:pt modelId="{BEF5F5B3-3394-4452-B4A7-590788647A13}" type="pres">
      <dgm:prSet presAssocID="{71D8FE87-BDAF-412E-8A36-C8782AE6B974}" presName="parentLeftMargin" presStyleLbl="node1" presStyleIdx="0" presStyleCnt="1"/>
      <dgm:spPr/>
    </dgm:pt>
    <dgm:pt modelId="{2BD9BC10-F33D-4DBF-8F80-FC67D395CAA5}" type="pres">
      <dgm:prSet presAssocID="{71D8FE87-BDAF-412E-8A36-C8782AE6B97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D6F301F-8CB9-40AB-AE51-87B311A92879}" type="pres">
      <dgm:prSet presAssocID="{71D8FE87-BDAF-412E-8A36-C8782AE6B974}" presName="negativeSpace" presStyleCnt="0"/>
      <dgm:spPr/>
    </dgm:pt>
    <dgm:pt modelId="{171785CF-4951-4950-A6CA-F1DEB1042ABE}" type="pres">
      <dgm:prSet presAssocID="{71D8FE87-BDAF-412E-8A36-C8782AE6B97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9FDD300-F628-4E2A-B126-02580BAC3C99}" srcId="{589D9186-3728-4022-862E-E99689F68F58}" destId="{CE54E5CF-B4B7-455A-B8DB-DED027BC4115}" srcOrd="2" destOrd="0" parTransId="{F77635C9-07F7-4CDA-87DF-48004EEDCF63}" sibTransId="{72AE5596-C79B-4611-884C-52A72328BE95}"/>
    <dgm:cxn modelId="{8A909E09-9AE7-4D79-A8B0-1251800FF863}" type="presOf" srcId="{934B6365-689A-4AD7-8331-A1474B9AB4BD}" destId="{171785CF-4951-4950-A6CA-F1DEB1042ABE}" srcOrd="0" destOrd="4" presId="urn:microsoft.com/office/officeart/2005/8/layout/list1"/>
    <dgm:cxn modelId="{B80C0634-4B91-480B-B2ED-393ECA4696A2}" type="presOf" srcId="{CE54E5CF-B4B7-455A-B8DB-DED027BC4115}" destId="{171785CF-4951-4950-A6CA-F1DEB1042ABE}" srcOrd="0" destOrd="6" presId="urn:microsoft.com/office/officeart/2005/8/layout/list1"/>
    <dgm:cxn modelId="{34096146-B5BD-4C59-84C1-5058BF1379EB}" srcId="{60446A1B-C22D-4996-BB88-632CCB4C5478}" destId="{589D9186-3728-4022-862E-E99689F68F58}" srcOrd="0" destOrd="0" parTransId="{7D0E3C4D-3326-466A-8A0A-AD58E83B5A65}" sibTransId="{4BEACD22-EADF-439B-A014-935361853263}"/>
    <dgm:cxn modelId="{49626768-9160-4E01-A5BC-20B0C0156066}" srcId="{71D8FE87-BDAF-412E-8A36-C8782AE6B974}" destId="{9F2426F1-7B69-4667-B4D5-B20F74FD9C5E}" srcOrd="0" destOrd="0" parTransId="{E19B5961-982D-4399-9B4C-D6B415F0F7B0}" sibTransId="{2D94FC98-7949-4DA1-B0A3-82E190D064FA}"/>
    <dgm:cxn modelId="{EF853D4B-818D-4EFA-9267-AFF8F84B154E}" srcId="{589D9186-3728-4022-862E-E99689F68F58}" destId="{934B6365-689A-4AD7-8331-A1474B9AB4BD}" srcOrd="0" destOrd="0" parTransId="{DDD259EA-3F65-457E-9B2C-48BF6F78757A}" sibTransId="{E110075A-6AB9-436C-A540-6F5FC0BDAC53}"/>
    <dgm:cxn modelId="{2B8DF24B-6CC2-4975-B37D-E33D0A944863}" type="presOf" srcId="{1ABD569D-4495-4F50-80ED-2EC4CE402A61}" destId="{0CACE656-6F5A-48D1-BDB4-45EA45A60D55}" srcOrd="0" destOrd="0" presId="urn:microsoft.com/office/officeart/2005/8/layout/list1"/>
    <dgm:cxn modelId="{66EC2880-BE9E-4C83-BB84-39EACB839203}" type="presOf" srcId="{EF438AF8-AE29-4AEE-81B1-7E52F45D5EF0}" destId="{171785CF-4951-4950-A6CA-F1DEB1042ABE}" srcOrd="0" destOrd="5" presId="urn:microsoft.com/office/officeart/2005/8/layout/list1"/>
    <dgm:cxn modelId="{98AD678B-E35A-452B-B6ED-FB8E022BDD18}" srcId="{9F2426F1-7B69-4667-B4D5-B20F74FD9C5E}" destId="{2184ED7E-F10D-415D-BA83-A4D4C0546CC9}" srcOrd="0" destOrd="0" parTransId="{A333BA79-CD37-488E-AE1F-2128AD2FA83F}" sibTransId="{C2A30B21-0BEB-483D-AFED-0590EC704EE8}"/>
    <dgm:cxn modelId="{9BC4F099-B83E-42D3-AF1D-F22A94E62B69}" type="presOf" srcId="{9F2426F1-7B69-4667-B4D5-B20F74FD9C5E}" destId="{171785CF-4951-4950-A6CA-F1DEB1042ABE}" srcOrd="0" destOrd="0" presId="urn:microsoft.com/office/officeart/2005/8/layout/list1"/>
    <dgm:cxn modelId="{EBB268A9-5DE2-4171-9B82-E018932BE0B5}" srcId="{1ABD569D-4495-4F50-80ED-2EC4CE402A61}" destId="{71D8FE87-BDAF-412E-8A36-C8782AE6B974}" srcOrd="0" destOrd="0" parTransId="{B36624F8-E64C-4A83-81E8-B5D2641AD701}" sibTransId="{A050045F-A094-453C-9067-D397F2655A5F}"/>
    <dgm:cxn modelId="{6A0CB4C0-596C-4473-86B5-E25005A9C38C}" type="presOf" srcId="{71D8FE87-BDAF-412E-8A36-C8782AE6B974}" destId="{BEF5F5B3-3394-4452-B4A7-590788647A13}" srcOrd="0" destOrd="0" presId="urn:microsoft.com/office/officeart/2005/8/layout/list1"/>
    <dgm:cxn modelId="{C430C8C3-B039-4C44-B156-459FCA6FE5F7}" type="presOf" srcId="{60446A1B-C22D-4996-BB88-632CCB4C5478}" destId="{171785CF-4951-4950-A6CA-F1DEB1042ABE}" srcOrd="0" destOrd="2" presId="urn:microsoft.com/office/officeart/2005/8/layout/list1"/>
    <dgm:cxn modelId="{56F715CE-D87E-418C-BE7F-9D733764C48A}" type="presOf" srcId="{71D8FE87-BDAF-412E-8A36-C8782AE6B974}" destId="{2BD9BC10-F33D-4DBF-8F80-FC67D395CAA5}" srcOrd="1" destOrd="0" presId="urn:microsoft.com/office/officeart/2005/8/layout/list1"/>
    <dgm:cxn modelId="{C8D437CF-A60B-4C1F-9FA7-181175E54BFA}" type="presOf" srcId="{589D9186-3728-4022-862E-E99689F68F58}" destId="{171785CF-4951-4950-A6CA-F1DEB1042ABE}" srcOrd="0" destOrd="3" presId="urn:microsoft.com/office/officeart/2005/8/layout/list1"/>
    <dgm:cxn modelId="{966A36D0-D56C-4A51-80BE-0755A901CD75}" srcId="{589D9186-3728-4022-862E-E99689F68F58}" destId="{EF438AF8-AE29-4AEE-81B1-7E52F45D5EF0}" srcOrd="1" destOrd="0" parTransId="{C335D65F-F348-41AB-AEE2-EC57320F9C38}" sibTransId="{BD7B4D38-E740-40AD-9C47-18EB9023F088}"/>
    <dgm:cxn modelId="{F38736D8-234E-462F-B771-FCE41CBC646D}" srcId="{71D8FE87-BDAF-412E-8A36-C8782AE6B974}" destId="{60446A1B-C22D-4996-BB88-632CCB4C5478}" srcOrd="1" destOrd="0" parTransId="{9D8393B9-85EA-4E5F-B948-83DD6000FD34}" sibTransId="{156CF0C4-D648-4E7D-97D1-D3A1E5499E82}"/>
    <dgm:cxn modelId="{9B1D0AE5-AB6A-4363-8AED-51C359CA9FC7}" type="presOf" srcId="{2184ED7E-F10D-415D-BA83-A4D4C0546CC9}" destId="{171785CF-4951-4950-A6CA-F1DEB1042ABE}" srcOrd="0" destOrd="1" presId="urn:microsoft.com/office/officeart/2005/8/layout/list1"/>
    <dgm:cxn modelId="{3860FFA1-A0C4-4372-9459-55B5CD4C7C4A}" type="presParOf" srcId="{0CACE656-6F5A-48D1-BDB4-45EA45A60D55}" destId="{FA844689-AAB9-4BB9-BE42-CC7F51F15E1C}" srcOrd="0" destOrd="0" presId="urn:microsoft.com/office/officeart/2005/8/layout/list1"/>
    <dgm:cxn modelId="{AA7B4CDD-0680-42CE-BE60-45703844894D}" type="presParOf" srcId="{FA844689-AAB9-4BB9-BE42-CC7F51F15E1C}" destId="{BEF5F5B3-3394-4452-B4A7-590788647A13}" srcOrd="0" destOrd="0" presId="urn:microsoft.com/office/officeart/2005/8/layout/list1"/>
    <dgm:cxn modelId="{94A6F88A-11E4-4D35-82B3-770E60BDEC5C}" type="presParOf" srcId="{FA844689-AAB9-4BB9-BE42-CC7F51F15E1C}" destId="{2BD9BC10-F33D-4DBF-8F80-FC67D395CAA5}" srcOrd="1" destOrd="0" presId="urn:microsoft.com/office/officeart/2005/8/layout/list1"/>
    <dgm:cxn modelId="{10FF37F7-166F-4E72-94A5-0C88669C5041}" type="presParOf" srcId="{0CACE656-6F5A-48D1-BDB4-45EA45A60D55}" destId="{3D6F301F-8CB9-40AB-AE51-87B311A92879}" srcOrd="1" destOrd="0" presId="urn:microsoft.com/office/officeart/2005/8/layout/list1"/>
    <dgm:cxn modelId="{48CC34A6-C46A-430F-ACB1-169D97EE9FCC}" type="presParOf" srcId="{0CACE656-6F5A-48D1-BDB4-45EA45A60D55}" destId="{171785CF-4951-4950-A6CA-F1DEB1042AB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6A64F6-11E7-41FD-95E0-85A905D760EC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F62A06B-96F5-4D47-AEE6-8E97FC233E50}">
      <dgm:prSet/>
      <dgm:spPr/>
      <dgm:t>
        <a:bodyPr/>
        <a:lstStyle/>
        <a:p>
          <a:r>
            <a:rPr lang="es-AR"/>
            <a:t>Se llama interrupción a la detención del programa en ejecución debido a una condición externa al procesador, es decir que éste es forzado a reconocer la ocurrencia de un evento en el sistema </a:t>
          </a:r>
          <a:r>
            <a:rPr lang="es-AR" baseline="30000"/>
            <a:t>(*)</a:t>
          </a:r>
          <a:r>
            <a:rPr lang="es-AR"/>
            <a:t>.</a:t>
          </a:r>
          <a:endParaRPr lang="en-US"/>
        </a:p>
      </dgm:t>
    </dgm:pt>
    <dgm:pt modelId="{0350B9C6-3B7A-4C94-A720-7D4ECD00FAEE}" type="parTrans" cxnId="{3FF34869-647C-4515-8B94-47D0A7933697}">
      <dgm:prSet/>
      <dgm:spPr/>
      <dgm:t>
        <a:bodyPr/>
        <a:lstStyle/>
        <a:p>
          <a:endParaRPr lang="en-US"/>
        </a:p>
      </dgm:t>
    </dgm:pt>
    <dgm:pt modelId="{50190A61-3842-4322-B69D-5E0A1A4F2649}" type="sibTrans" cxnId="{3FF34869-647C-4515-8B94-47D0A7933697}">
      <dgm:prSet/>
      <dgm:spPr/>
      <dgm:t>
        <a:bodyPr/>
        <a:lstStyle/>
        <a:p>
          <a:endParaRPr lang="en-US"/>
        </a:p>
      </dgm:t>
    </dgm:pt>
    <dgm:pt modelId="{FB5269AA-FDC5-498E-ADC8-1BF032BE7678}">
      <dgm:prSet/>
      <dgm:spPr/>
      <dgm:t>
        <a:bodyPr/>
        <a:lstStyle/>
        <a:p>
          <a:r>
            <a:rPr lang="es-AR"/>
            <a:t>Cuando un dispositivo requiere atención, debe “avisar” al procesador, mediante una línea (IRQ) conectada al controlador de interrupciones, un hardware dedicado a su tratamiento.</a:t>
          </a:r>
          <a:endParaRPr lang="en-US"/>
        </a:p>
      </dgm:t>
    </dgm:pt>
    <dgm:pt modelId="{757A0D54-93D2-44CB-B2C3-88A8EAE86A21}" type="parTrans" cxnId="{C00154EC-28FD-46A5-935C-4E78C23C67C8}">
      <dgm:prSet/>
      <dgm:spPr/>
      <dgm:t>
        <a:bodyPr/>
        <a:lstStyle/>
        <a:p>
          <a:endParaRPr lang="en-US"/>
        </a:p>
      </dgm:t>
    </dgm:pt>
    <dgm:pt modelId="{831CE3ED-9BE0-4D22-A350-82EBBDA41256}" type="sibTrans" cxnId="{C00154EC-28FD-46A5-935C-4E78C23C67C8}">
      <dgm:prSet/>
      <dgm:spPr/>
      <dgm:t>
        <a:bodyPr/>
        <a:lstStyle/>
        <a:p>
          <a:endParaRPr lang="en-US"/>
        </a:p>
      </dgm:t>
    </dgm:pt>
    <dgm:pt modelId="{51FF7096-E623-4FD4-BD47-2179BB4065BF}">
      <dgm:prSet/>
      <dgm:spPr/>
      <dgm:t>
        <a:bodyPr/>
        <a:lstStyle/>
        <a:p>
          <a:r>
            <a:rPr lang="es-AR"/>
            <a:t>A partir del número de IRQ, se busca la dirección de memoria de la rutina de atención que se debe ejecutar para atender la petición. (Vector de Interrupciones). </a:t>
          </a:r>
          <a:endParaRPr lang="en-US"/>
        </a:p>
      </dgm:t>
    </dgm:pt>
    <dgm:pt modelId="{A6B4B457-8DF2-42F5-ACC0-622436EA1143}" type="parTrans" cxnId="{C715832C-70F9-422A-B866-579DAF03C8D7}">
      <dgm:prSet/>
      <dgm:spPr/>
      <dgm:t>
        <a:bodyPr/>
        <a:lstStyle/>
        <a:p>
          <a:endParaRPr lang="en-US"/>
        </a:p>
      </dgm:t>
    </dgm:pt>
    <dgm:pt modelId="{64132281-6145-49BB-9CD7-7CDE43134BA1}" type="sibTrans" cxnId="{C715832C-70F9-422A-B866-579DAF03C8D7}">
      <dgm:prSet/>
      <dgm:spPr/>
      <dgm:t>
        <a:bodyPr/>
        <a:lstStyle/>
        <a:p>
          <a:endParaRPr lang="en-US"/>
        </a:p>
      </dgm:t>
    </dgm:pt>
    <dgm:pt modelId="{43C9BF5D-B7E7-4E1B-BBC2-4D220E8D7D12}">
      <dgm:prSet/>
      <dgm:spPr/>
      <dgm:t>
        <a:bodyPr/>
        <a:lstStyle/>
        <a:p>
          <a:r>
            <a:rPr lang="es-AR"/>
            <a:t>En general, el procesador después de preservar los contenidos de todos los registros y cierta información acerca del estado del proceso, reemplaza el contenido del contador de programa (Program Counter), por la dirección donde se encuentra la RAI.</a:t>
          </a:r>
          <a:endParaRPr lang="en-US"/>
        </a:p>
      </dgm:t>
    </dgm:pt>
    <dgm:pt modelId="{01CD0871-569D-49D7-BE77-907F4DB3614A}" type="parTrans" cxnId="{F12CE133-8936-46B9-99B7-D7C0DC7A2D04}">
      <dgm:prSet/>
      <dgm:spPr/>
      <dgm:t>
        <a:bodyPr/>
        <a:lstStyle/>
        <a:p>
          <a:endParaRPr lang="en-US"/>
        </a:p>
      </dgm:t>
    </dgm:pt>
    <dgm:pt modelId="{D9478886-FCBF-4F6B-A404-DFD5360AEC62}" type="sibTrans" cxnId="{F12CE133-8936-46B9-99B7-D7C0DC7A2D04}">
      <dgm:prSet/>
      <dgm:spPr/>
      <dgm:t>
        <a:bodyPr/>
        <a:lstStyle/>
        <a:p>
          <a:endParaRPr lang="en-US"/>
        </a:p>
      </dgm:t>
    </dgm:pt>
    <dgm:pt modelId="{31BED4FE-3F68-43DA-93C2-4F62E564DDF9}">
      <dgm:prSet/>
      <dgm:spPr/>
      <dgm:t>
        <a:bodyPr/>
        <a:lstStyle/>
        <a:p>
          <a:r>
            <a:rPr lang="es-AR" i="1"/>
            <a:t>(*) Estrictamente, esta definición corresponde a las interrupciones de hardware externas, como se verá en las siguientes filminas.</a:t>
          </a:r>
          <a:endParaRPr lang="en-US"/>
        </a:p>
      </dgm:t>
    </dgm:pt>
    <dgm:pt modelId="{D5FBAED1-1B50-460E-9DC3-04E9C1EC863B}" type="parTrans" cxnId="{98750A21-44DD-4CC1-B876-E3EA48EE4E1A}">
      <dgm:prSet/>
      <dgm:spPr/>
      <dgm:t>
        <a:bodyPr/>
        <a:lstStyle/>
        <a:p>
          <a:endParaRPr lang="en-US"/>
        </a:p>
      </dgm:t>
    </dgm:pt>
    <dgm:pt modelId="{B0D50ADD-4194-4C25-9DDC-D8674A075DA7}" type="sibTrans" cxnId="{98750A21-44DD-4CC1-B876-E3EA48EE4E1A}">
      <dgm:prSet/>
      <dgm:spPr/>
      <dgm:t>
        <a:bodyPr/>
        <a:lstStyle/>
        <a:p>
          <a:endParaRPr lang="en-US"/>
        </a:p>
      </dgm:t>
    </dgm:pt>
    <dgm:pt modelId="{367EB699-523A-42FA-9F6B-BE643CB58901}" type="pres">
      <dgm:prSet presAssocID="{0E6A64F6-11E7-41FD-95E0-85A905D760EC}" presName="Name0" presStyleCnt="0">
        <dgm:presLayoutVars>
          <dgm:dir/>
          <dgm:animLvl val="lvl"/>
          <dgm:resizeHandles val="exact"/>
        </dgm:presLayoutVars>
      </dgm:prSet>
      <dgm:spPr/>
    </dgm:pt>
    <dgm:pt modelId="{A7FAF556-8AC0-4E9D-BFB5-1D2D06D49382}" type="pres">
      <dgm:prSet presAssocID="{31BED4FE-3F68-43DA-93C2-4F62E564DDF9}" presName="boxAndChildren" presStyleCnt="0"/>
      <dgm:spPr/>
    </dgm:pt>
    <dgm:pt modelId="{A2194748-0BA8-4BBB-A81C-869E60B19FD5}" type="pres">
      <dgm:prSet presAssocID="{31BED4FE-3F68-43DA-93C2-4F62E564DDF9}" presName="parentTextBox" presStyleLbl="node1" presStyleIdx="0" presStyleCnt="5"/>
      <dgm:spPr/>
    </dgm:pt>
    <dgm:pt modelId="{E06F0443-2CE1-4DCE-94F7-CA9B9CE52435}" type="pres">
      <dgm:prSet presAssocID="{D9478886-FCBF-4F6B-A404-DFD5360AEC62}" presName="sp" presStyleCnt="0"/>
      <dgm:spPr/>
    </dgm:pt>
    <dgm:pt modelId="{0F4A9C1D-8E2C-4180-9DF0-168AD133565F}" type="pres">
      <dgm:prSet presAssocID="{43C9BF5D-B7E7-4E1B-BBC2-4D220E8D7D12}" presName="arrowAndChildren" presStyleCnt="0"/>
      <dgm:spPr/>
    </dgm:pt>
    <dgm:pt modelId="{C738A698-359A-4A10-B3A0-B6324ADC6C9C}" type="pres">
      <dgm:prSet presAssocID="{43C9BF5D-B7E7-4E1B-BBC2-4D220E8D7D12}" presName="parentTextArrow" presStyleLbl="node1" presStyleIdx="1" presStyleCnt="5"/>
      <dgm:spPr/>
    </dgm:pt>
    <dgm:pt modelId="{59819A44-7D24-4C2B-A0BC-1D4B2DBE198B}" type="pres">
      <dgm:prSet presAssocID="{64132281-6145-49BB-9CD7-7CDE43134BA1}" presName="sp" presStyleCnt="0"/>
      <dgm:spPr/>
    </dgm:pt>
    <dgm:pt modelId="{77886E76-CBD1-4315-9BC0-CDA423A28F61}" type="pres">
      <dgm:prSet presAssocID="{51FF7096-E623-4FD4-BD47-2179BB4065BF}" presName="arrowAndChildren" presStyleCnt="0"/>
      <dgm:spPr/>
    </dgm:pt>
    <dgm:pt modelId="{3D5D11B0-3C6D-48A2-8714-812DFDDE45F2}" type="pres">
      <dgm:prSet presAssocID="{51FF7096-E623-4FD4-BD47-2179BB4065BF}" presName="parentTextArrow" presStyleLbl="node1" presStyleIdx="2" presStyleCnt="5"/>
      <dgm:spPr/>
    </dgm:pt>
    <dgm:pt modelId="{A050F92F-2901-4BDC-82BF-09E88178A594}" type="pres">
      <dgm:prSet presAssocID="{831CE3ED-9BE0-4D22-A350-82EBBDA41256}" presName="sp" presStyleCnt="0"/>
      <dgm:spPr/>
    </dgm:pt>
    <dgm:pt modelId="{3167DDEF-FCF8-46EA-8C3F-DF533CA2ED59}" type="pres">
      <dgm:prSet presAssocID="{FB5269AA-FDC5-498E-ADC8-1BF032BE7678}" presName="arrowAndChildren" presStyleCnt="0"/>
      <dgm:spPr/>
    </dgm:pt>
    <dgm:pt modelId="{5BC6DEE3-DA0D-4761-8901-14161B99701E}" type="pres">
      <dgm:prSet presAssocID="{FB5269AA-FDC5-498E-ADC8-1BF032BE7678}" presName="parentTextArrow" presStyleLbl="node1" presStyleIdx="3" presStyleCnt="5"/>
      <dgm:spPr/>
    </dgm:pt>
    <dgm:pt modelId="{C15B0E30-1DDB-4285-8855-364066EBE96D}" type="pres">
      <dgm:prSet presAssocID="{50190A61-3842-4322-B69D-5E0A1A4F2649}" presName="sp" presStyleCnt="0"/>
      <dgm:spPr/>
    </dgm:pt>
    <dgm:pt modelId="{51DBB016-5111-4753-829C-1AF300EDB75A}" type="pres">
      <dgm:prSet presAssocID="{AF62A06B-96F5-4D47-AEE6-8E97FC233E50}" presName="arrowAndChildren" presStyleCnt="0"/>
      <dgm:spPr/>
    </dgm:pt>
    <dgm:pt modelId="{0A762F91-0C95-4DAE-ABB5-30551161854C}" type="pres">
      <dgm:prSet presAssocID="{AF62A06B-96F5-4D47-AEE6-8E97FC233E50}" presName="parentTextArrow" presStyleLbl="node1" presStyleIdx="4" presStyleCnt="5"/>
      <dgm:spPr/>
    </dgm:pt>
  </dgm:ptLst>
  <dgm:cxnLst>
    <dgm:cxn modelId="{98750A21-44DD-4CC1-B876-E3EA48EE4E1A}" srcId="{0E6A64F6-11E7-41FD-95E0-85A905D760EC}" destId="{31BED4FE-3F68-43DA-93C2-4F62E564DDF9}" srcOrd="4" destOrd="0" parTransId="{D5FBAED1-1B50-460E-9DC3-04E9C1EC863B}" sibTransId="{B0D50ADD-4194-4C25-9DDC-D8674A075DA7}"/>
    <dgm:cxn modelId="{C715832C-70F9-422A-B866-579DAF03C8D7}" srcId="{0E6A64F6-11E7-41FD-95E0-85A905D760EC}" destId="{51FF7096-E623-4FD4-BD47-2179BB4065BF}" srcOrd="2" destOrd="0" parTransId="{A6B4B457-8DF2-42F5-ACC0-622436EA1143}" sibTransId="{64132281-6145-49BB-9CD7-7CDE43134BA1}"/>
    <dgm:cxn modelId="{F12CE133-8936-46B9-99B7-D7C0DC7A2D04}" srcId="{0E6A64F6-11E7-41FD-95E0-85A905D760EC}" destId="{43C9BF5D-B7E7-4E1B-BBC2-4D220E8D7D12}" srcOrd="3" destOrd="0" parTransId="{01CD0871-569D-49D7-BE77-907F4DB3614A}" sibTransId="{D9478886-FCBF-4F6B-A404-DFD5360AEC62}"/>
    <dgm:cxn modelId="{70E3CA35-F9C3-4530-A97A-33E45AF788A6}" type="presOf" srcId="{AF62A06B-96F5-4D47-AEE6-8E97FC233E50}" destId="{0A762F91-0C95-4DAE-ABB5-30551161854C}" srcOrd="0" destOrd="0" presId="urn:microsoft.com/office/officeart/2005/8/layout/process4"/>
    <dgm:cxn modelId="{AC0DD642-65AE-4A41-BC2A-AC9562DAD69B}" type="presOf" srcId="{0E6A64F6-11E7-41FD-95E0-85A905D760EC}" destId="{367EB699-523A-42FA-9F6B-BE643CB58901}" srcOrd="0" destOrd="0" presId="urn:microsoft.com/office/officeart/2005/8/layout/process4"/>
    <dgm:cxn modelId="{3FF34869-647C-4515-8B94-47D0A7933697}" srcId="{0E6A64F6-11E7-41FD-95E0-85A905D760EC}" destId="{AF62A06B-96F5-4D47-AEE6-8E97FC233E50}" srcOrd="0" destOrd="0" parTransId="{0350B9C6-3B7A-4C94-A720-7D4ECD00FAEE}" sibTransId="{50190A61-3842-4322-B69D-5E0A1A4F2649}"/>
    <dgm:cxn modelId="{C138ED69-3672-427A-B6AB-43E619618464}" type="presOf" srcId="{FB5269AA-FDC5-498E-ADC8-1BF032BE7678}" destId="{5BC6DEE3-DA0D-4761-8901-14161B99701E}" srcOrd="0" destOrd="0" presId="urn:microsoft.com/office/officeart/2005/8/layout/process4"/>
    <dgm:cxn modelId="{C61C4753-E77D-4433-BA33-FDE162387D3A}" type="presOf" srcId="{51FF7096-E623-4FD4-BD47-2179BB4065BF}" destId="{3D5D11B0-3C6D-48A2-8714-812DFDDE45F2}" srcOrd="0" destOrd="0" presId="urn:microsoft.com/office/officeart/2005/8/layout/process4"/>
    <dgm:cxn modelId="{874306B6-EED0-497E-880B-95AD08432D70}" type="presOf" srcId="{31BED4FE-3F68-43DA-93C2-4F62E564DDF9}" destId="{A2194748-0BA8-4BBB-A81C-869E60B19FD5}" srcOrd="0" destOrd="0" presId="urn:microsoft.com/office/officeart/2005/8/layout/process4"/>
    <dgm:cxn modelId="{AD301BC8-CDCB-46A9-9A23-5CFD65A79F6E}" type="presOf" srcId="{43C9BF5D-B7E7-4E1B-BBC2-4D220E8D7D12}" destId="{C738A698-359A-4A10-B3A0-B6324ADC6C9C}" srcOrd="0" destOrd="0" presId="urn:microsoft.com/office/officeart/2005/8/layout/process4"/>
    <dgm:cxn modelId="{C00154EC-28FD-46A5-935C-4E78C23C67C8}" srcId="{0E6A64F6-11E7-41FD-95E0-85A905D760EC}" destId="{FB5269AA-FDC5-498E-ADC8-1BF032BE7678}" srcOrd="1" destOrd="0" parTransId="{757A0D54-93D2-44CB-B2C3-88A8EAE86A21}" sibTransId="{831CE3ED-9BE0-4D22-A350-82EBBDA41256}"/>
    <dgm:cxn modelId="{7E99437B-51DA-4E95-96EB-028A9911DB7F}" type="presParOf" srcId="{367EB699-523A-42FA-9F6B-BE643CB58901}" destId="{A7FAF556-8AC0-4E9D-BFB5-1D2D06D49382}" srcOrd="0" destOrd="0" presId="urn:microsoft.com/office/officeart/2005/8/layout/process4"/>
    <dgm:cxn modelId="{F8480503-9E59-484A-B738-8959FE69171E}" type="presParOf" srcId="{A7FAF556-8AC0-4E9D-BFB5-1D2D06D49382}" destId="{A2194748-0BA8-4BBB-A81C-869E60B19FD5}" srcOrd="0" destOrd="0" presId="urn:microsoft.com/office/officeart/2005/8/layout/process4"/>
    <dgm:cxn modelId="{6528C355-26B2-4BB2-93C7-1B27B2EB099B}" type="presParOf" srcId="{367EB699-523A-42FA-9F6B-BE643CB58901}" destId="{E06F0443-2CE1-4DCE-94F7-CA9B9CE52435}" srcOrd="1" destOrd="0" presId="urn:microsoft.com/office/officeart/2005/8/layout/process4"/>
    <dgm:cxn modelId="{69D53DCF-3A1C-4E55-8699-7EDF3AE0AEC0}" type="presParOf" srcId="{367EB699-523A-42FA-9F6B-BE643CB58901}" destId="{0F4A9C1D-8E2C-4180-9DF0-168AD133565F}" srcOrd="2" destOrd="0" presId="urn:microsoft.com/office/officeart/2005/8/layout/process4"/>
    <dgm:cxn modelId="{F52AD9C7-14D3-47F3-8651-18BE5D748EC5}" type="presParOf" srcId="{0F4A9C1D-8E2C-4180-9DF0-168AD133565F}" destId="{C738A698-359A-4A10-B3A0-B6324ADC6C9C}" srcOrd="0" destOrd="0" presId="urn:microsoft.com/office/officeart/2005/8/layout/process4"/>
    <dgm:cxn modelId="{1A7A0263-3960-4B52-9D6B-5F4481F9EA3E}" type="presParOf" srcId="{367EB699-523A-42FA-9F6B-BE643CB58901}" destId="{59819A44-7D24-4C2B-A0BC-1D4B2DBE198B}" srcOrd="3" destOrd="0" presId="urn:microsoft.com/office/officeart/2005/8/layout/process4"/>
    <dgm:cxn modelId="{311612AB-D57F-462C-9896-4191038DCB57}" type="presParOf" srcId="{367EB699-523A-42FA-9F6B-BE643CB58901}" destId="{77886E76-CBD1-4315-9BC0-CDA423A28F61}" srcOrd="4" destOrd="0" presId="urn:microsoft.com/office/officeart/2005/8/layout/process4"/>
    <dgm:cxn modelId="{F9996658-9113-47DB-8479-8473D8B8FA42}" type="presParOf" srcId="{77886E76-CBD1-4315-9BC0-CDA423A28F61}" destId="{3D5D11B0-3C6D-48A2-8714-812DFDDE45F2}" srcOrd="0" destOrd="0" presId="urn:microsoft.com/office/officeart/2005/8/layout/process4"/>
    <dgm:cxn modelId="{186B0591-0366-484A-BBD0-F8CAE8A386E4}" type="presParOf" srcId="{367EB699-523A-42FA-9F6B-BE643CB58901}" destId="{A050F92F-2901-4BDC-82BF-09E88178A594}" srcOrd="5" destOrd="0" presId="urn:microsoft.com/office/officeart/2005/8/layout/process4"/>
    <dgm:cxn modelId="{1A19E89F-212D-4D83-B717-B01F4DFA0135}" type="presParOf" srcId="{367EB699-523A-42FA-9F6B-BE643CB58901}" destId="{3167DDEF-FCF8-46EA-8C3F-DF533CA2ED59}" srcOrd="6" destOrd="0" presId="urn:microsoft.com/office/officeart/2005/8/layout/process4"/>
    <dgm:cxn modelId="{EA1BFA8C-EC04-4296-9284-629D869627C6}" type="presParOf" srcId="{3167DDEF-FCF8-46EA-8C3F-DF533CA2ED59}" destId="{5BC6DEE3-DA0D-4761-8901-14161B99701E}" srcOrd="0" destOrd="0" presId="urn:microsoft.com/office/officeart/2005/8/layout/process4"/>
    <dgm:cxn modelId="{C63649E3-364A-4DAF-B8F7-3339A0E302FA}" type="presParOf" srcId="{367EB699-523A-42FA-9F6B-BE643CB58901}" destId="{C15B0E30-1DDB-4285-8855-364066EBE96D}" srcOrd="7" destOrd="0" presId="urn:microsoft.com/office/officeart/2005/8/layout/process4"/>
    <dgm:cxn modelId="{89E0C85C-ECF9-48A6-A5C2-7F2C0746B584}" type="presParOf" srcId="{367EB699-523A-42FA-9F6B-BE643CB58901}" destId="{51DBB016-5111-4753-829C-1AF300EDB75A}" srcOrd="8" destOrd="0" presId="urn:microsoft.com/office/officeart/2005/8/layout/process4"/>
    <dgm:cxn modelId="{B3BF7DE1-FF44-4CA0-9442-492CED491547}" type="presParOf" srcId="{51DBB016-5111-4753-829C-1AF300EDB75A}" destId="{0A762F91-0C95-4DAE-ABB5-30551161854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1C630-E895-44E6-8B7B-EBAA6FC82E5E}">
      <dsp:nvSpPr>
        <dsp:cNvPr id="0" name=""/>
        <dsp:cNvSpPr/>
      </dsp:nvSpPr>
      <dsp:spPr>
        <a:xfrm>
          <a:off x="962" y="1049272"/>
          <a:ext cx="3754654" cy="22527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/>
            <a:t>Se refiere al código del sistema operativo que se encarga de ofrecer al usuario una interfaz para operar con la computadora. Sus principales funciones son: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b="1" kern="1200"/>
            <a:t>Proveer abstracción de la complejidad del hardware subyacente.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b="1" kern="1200"/>
            <a:t>Facilitar la comunicación con el usuario.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b="1" kern="1200"/>
            <a:t>Aceptar entradas de nuevos trabajos.</a:t>
          </a:r>
          <a:endParaRPr lang="en-US" sz="1300" kern="1200"/>
        </a:p>
      </dsp:txBody>
      <dsp:txXfrm>
        <a:off x="962" y="1049272"/>
        <a:ext cx="3754654" cy="2252792"/>
      </dsp:txXfrm>
    </dsp:sp>
    <dsp:sp modelId="{D5C91252-F838-4B49-AAB8-FC909390030B}">
      <dsp:nvSpPr>
        <dsp:cNvPr id="0" name=""/>
        <dsp:cNvSpPr/>
      </dsp:nvSpPr>
      <dsp:spPr>
        <a:xfrm>
          <a:off x="4131082" y="1049272"/>
          <a:ext cx="3754654" cy="225279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/>
            <a:t>Típicamente, se clasifican en: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b="1" kern="1200"/>
            <a:t>GUI </a:t>
          </a:r>
          <a:r>
            <a:rPr lang="es-AR" sz="1300" kern="1200"/>
            <a:t>(Graphical User Interface)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kern="1200"/>
            <a:t>Ejemplos: Gnome – KDE – XFCE – LXQT – Aero – Modern UI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b="1" kern="1200"/>
            <a:t>CLI</a:t>
          </a:r>
          <a:r>
            <a:rPr lang="es-AR" sz="1300" kern="1200"/>
            <a:t> (Command Line Interface)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kern="1200"/>
            <a:t>Ejemplos: bash – bourne Shell – Emacs – Ksh – cmd – Powershell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b="1" kern="1200"/>
            <a:t>NUI</a:t>
          </a:r>
          <a:r>
            <a:rPr lang="es-AR" sz="1300" kern="1200"/>
            <a:t> (Natural User Interface)</a:t>
          </a:r>
          <a:endParaRPr lang="en-US" sz="1300" kern="1200"/>
        </a:p>
      </dsp:txBody>
      <dsp:txXfrm>
        <a:off x="4131082" y="1049272"/>
        <a:ext cx="3754654" cy="225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8F0C9-349D-4B21-82E5-79007181409F}">
      <dsp:nvSpPr>
        <dsp:cNvPr id="0" name=""/>
        <dsp:cNvSpPr/>
      </dsp:nvSpPr>
      <dsp:spPr>
        <a:xfrm>
          <a:off x="0" y="362153"/>
          <a:ext cx="4683949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900" kern="1200"/>
            <a:t>Es la función principal de cualquier sistema operativo.</a:t>
          </a:r>
          <a:endParaRPr lang="en-US" sz="2900" kern="1200"/>
        </a:p>
      </dsp:txBody>
      <dsp:txXfrm>
        <a:off x="56315" y="418468"/>
        <a:ext cx="4571319" cy="1040990"/>
      </dsp:txXfrm>
    </dsp:sp>
    <dsp:sp modelId="{D208BDD3-49B0-4662-96D3-B8D2619E769A}">
      <dsp:nvSpPr>
        <dsp:cNvPr id="0" name=""/>
        <dsp:cNvSpPr/>
      </dsp:nvSpPr>
      <dsp:spPr>
        <a:xfrm>
          <a:off x="0" y="1599293"/>
          <a:ext cx="4683949" cy="11536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900" kern="1200"/>
            <a:t>Más del 70% del código está dedicado a esta función.</a:t>
          </a:r>
          <a:endParaRPr lang="en-US" sz="2900" kern="1200"/>
        </a:p>
      </dsp:txBody>
      <dsp:txXfrm>
        <a:off x="56315" y="1655608"/>
        <a:ext cx="4571319" cy="1040990"/>
      </dsp:txXfrm>
    </dsp:sp>
    <dsp:sp modelId="{E74C3AAF-8177-4DEC-A568-76C1F9E909B0}">
      <dsp:nvSpPr>
        <dsp:cNvPr id="0" name=""/>
        <dsp:cNvSpPr/>
      </dsp:nvSpPr>
      <dsp:spPr>
        <a:xfrm>
          <a:off x="0" y="2836433"/>
          <a:ext cx="4683949" cy="11536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900" kern="1200"/>
            <a:t>Gestiona políticas de asignación de los recursos.</a:t>
          </a:r>
          <a:endParaRPr lang="en-US" sz="2900" kern="1200"/>
        </a:p>
      </dsp:txBody>
      <dsp:txXfrm>
        <a:off x="56315" y="2892748"/>
        <a:ext cx="4571319" cy="1040990"/>
      </dsp:txXfrm>
    </dsp:sp>
    <dsp:sp modelId="{24D68AD3-4533-4FF8-AABA-A353179F5BC2}">
      <dsp:nvSpPr>
        <dsp:cNvPr id="0" name=""/>
        <dsp:cNvSpPr/>
      </dsp:nvSpPr>
      <dsp:spPr>
        <a:xfrm>
          <a:off x="0" y="4073573"/>
          <a:ext cx="4683949" cy="11536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900" kern="1200"/>
            <a:t>Optimiza la utilización de los recursos.</a:t>
          </a:r>
          <a:endParaRPr lang="en-US" sz="2900" kern="1200"/>
        </a:p>
      </dsp:txBody>
      <dsp:txXfrm>
        <a:off x="56315" y="4129888"/>
        <a:ext cx="4571319" cy="1040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EDA61-2229-4AA5-849A-2933713930BC}">
      <dsp:nvSpPr>
        <dsp:cNvPr id="0" name=""/>
        <dsp:cNvSpPr/>
      </dsp:nvSpPr>
      <dsp:spPr>
        <a:xfrm>
          <a:off x="0" y="67402"/>
          <a:ext cx="7886700" cy="12202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/>
            <a:t>Según la cantidad de procesos que ejecutan concurrentemente</a:t>
          </a:r>
          <a:r>
            <a:rPr lang="es-AR" sz="2200" kern="1200" baseline="30000"/>
            <a:t>(*)</a:t>
          </a:r>
          <a:r>
            <a:rPr lang="es-AR" sz="2200" kern="1200"/>
            <a:t>:</a:t>
          </a:r>
          <a:endParaRPr lang="en-US" sz="2200" kern="1200"/>
        </a:p>
      </dsp:txBody>
      <dsp:txXfrm>
        <a:off x="59567" y="126969"/>
        <a:ext cx="7767566" cy="1101102"/>
      </dsp:txXfrm>
    </dsp:sp>
    <dsp:sp modelId="{87C45510-C302-422C-A70B-E86E4CE2FA49}">
      <dsp:nvSpPr>
        <dsp:cNvPr id="0" name=""/>
        <dsp:cNvSpPr/>
      </dsp:nvSpPr>
      <dsp:spPr>
        <a:xfrm>
          <a:off x="0" y="1287638"/>
          <a:ext cx="7886700" cy="1776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1700" b="1" kern="1200"/>
            <a:t>Monoprogramados:</a:t>
          </a:r>
          <a:r>
            <a:rPr lang="es-AR" sz="1700" kern="1200"/>
            <a:t> Sólo se puede ejecutar un proceso a la vez. Recién cuando éste finalice, se puede ejecutar otro proceso. Se los conoce también como sistemas operativos monotarea.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1700" b="1" kern="1200"/>
            <a:t>Multiprogramados:</a:t>
          </a:r>
          <a:r>
            <a:rPr lang="es-AR" sz="1700" kern="1200"/>
            <a:t> También llamados </a:t>
          </a:r>
          <a:r>
            <a:rPr lang="es-AR" sz="1700" b="1" kern="1200"/>
            <a:t>multitarea</a:t>
          </a:r>
          <a:r>
            <a:rPr lang="es-AR" sz="1700" kern="1200"/>
            <a:t> o </a:t>
          </a:r>
          <a:r>
            <a:rPr lang="es-AR" sz="1700" i="1" kern="1200"/>
            <a:t>multitask</a:t>
          </a:r>
          <a:r>
            <a:rPr lang="es-AR" sz="1700" kern="1200"/>
            <a:t>, se refiere a sistemas operativos capaces de maximizar el uso del procesador. Cuando un proceso se encuentra haciendo uso de algún dispositivo, se otorga el procesador a otro proceso.</a:t>
          </a:r>
          <a:endParaRPr lang="en-US" sz="1700" kern="1200"/>
        </a:p>
      </dsp:txBody>
      <dsp:txXfrm>
        <a:off x="0" y="1287638"/>
        <a:ext cx="7886700" cy="1776060"/>
      </dsp:txXfrm>
    </dsp:sp>
    <dsp:sp modelId="{1F4E0043-0E83-4A0D-930F-2C4B2F066AC5}">
      <dsp:nvSpPr>
        <dsp:cNvPr id="0" name=""/>
        <dsp:cNvSpPr/>
      </dsp:nvSpPr>
      <dsp:spPr>
        <a:xfrm>
          <a:off x="0" y="3063699"/>
          <a:ext cx="7886700" cy="122023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/>
            <a:t>(*) No confundir </a:t>
          </a:r>
          <a:r>
            <a:rPr lang="es-AR" sz="2200" b="1" kern="1200"/>
            <a:t>ejecución concurrente</a:t>
          </a:r>
          <a:r>
            <a:rPr lang="es-AR" sz="2200" kern="1200"/>
            <a:t> con </a:t>
          </a:r>
          <a:r>
            <a:rPr lang="es-AR" sz="2200" b="1" kern="1200"/>
            <a:t>ejecución paralela</a:t>
          </a:r>
          <a:r>
            <a:rPr lang="es-AR" sz="2200" kern="1200"/>
            <a:t>. Para esto último se requieren 2 o más procesadores, y un S.O. capaz de administrarlos.</a:t>
          </a:r>
          <a:endParaRPr lang="en-US" sz="2200" kern="1200"/>
        </a:p>
      </dsp:txBody>
      <dsp:txXfrm>
        <a:off x="59567" y="3123266"/>
        <a:ext cx="7767566" cy="11011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785CF-4951-4950-A6CA-F1DEB1042ABE}">
      <dsp:nvSpPr>
        <dsp:cNvPr id="0" name=""/>
        <dsp:cNvSpPr/>
      </dsp:nvSpPr>
      <dsp:spPr>
        <a:xfrm>
          <a:off x="0" y="338768"/>
          <a:ext cx="7886700" cy="396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16560" rIns="61209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1" kern="1200"/>
            <a:t>De propósito general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kern="1200"/>
            <a:t>Son los que proporcionan una amplia gama de servicios y deben adaptarse a cualquier ambiente, tipo de aplicaciones, modos de operación, dispositivos, etc.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1" kern="1200"/>
            <a:t>De propósito especial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kern="1200"/>
            <a:t>Construidos a medida debido a arquitecturas especiales o aplicaciones con requerimientos especiales como control de procesos industriales. Históricamente se clasifican como:</a:t>
          </a:r>
          <a:endParaRPr lang="en-US" sz="2000" kern="120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kern="1200"/>
            <a:t>Sistemas de tiempo real</a:t>
          </a:r>
          <a:endParaRPr lang="en-US" sz="2000" kern="120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kern="1200"/>
            <a:t>Sistemas tolerantes a fallas</a:t>
          </a:r>
          <a:endParaRPr lang="en-US" sz="2000" kern="120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kern="1200"/>
            <a:t>Sistemas virtuales</a:t>
          </a:r>
          <a:endParaRPr lang="en-US" sz="2000" kern="1200"/>
        </a:p>
      </dsp:txBody>
      <dsp:txXfrm>
        <a:off x="0" y="338768"/>
        <a:ext cx="7886700" cy="3969000"/>
      </dsp:txXfrm>
    </dsp:sp>
    <dsp:sp modelId="{2BD9BC10-F33D-4DBF-8F80-FC67D395CAA5}">
      <dsp:nvSpPr>
        <dsp:cNvPr id="0" name=""/>
        <dsp:cNvSpPr/>
      </dsp:nvSpPr>
      <dsp:spPr>
        <a:xfrm>
          <a:off x="394335" y="43568"/>
          <a:ext cx="552069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/>
            <a:t>Según sus aplicaciones, se pueden dividir en:</a:t>
          </a:r>
          <a:endParaRPr lang="en-US" sz="2000" kern="1200"/>
        </a:p>
      </dsp:txBody>
      <dsp:txXfrm>
        <a:off x="423156" y="72389"/>
        <a:ext cx="5463048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94748-0BA8-4BBB-A81C-869E60B19FD5}">
      <dsp:nvSpPr>
        <dsp:cNvPr id="0" name=""/>
        <dsp:cNvSpPr/>
      </dsp:nvSpPr>
      <dsp:spPr>
        <a:xfrm>
          <a:off x="0" y="4687992"/>
          <a:ext cx="5589270" cy="7691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i="1" kern="1200"/>
            <a:t>(*) Estrictamente, esta definición corresponde a las interrupciones de hardware externas, como se verá en las siguientes filminas.</a:t>
          </a:r>
          <a:endParaRPr lang="en-US" sz="1200" kern="1200"/>
        </a:p>
      </dsp:txBody>
      <dsp:txXfrm>
        <a:off x="0" y="4687992"/>
        <a:ext cx="5589270" cy="769104"/>
      </dsp:txXfrm>
    </dsp:sp>
    <dsp:sp modelId="{C738A698-359A-4A10-B3A0-B6324ADC6C9C}">
      <dsp:nvSpPr>
        <dsp:cNvPr id="0" name=""/>
        <dsp:cNvSpPr/>
      </dsp:nvSpPr>
      <dsp:spPr>
        <a:xfrm rot="10800000">
          <a:off x="0" y="3516646"/>
          <a:ext cx="5589270" cy="118288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/>
            <a:t>En general, el procesador después de preservar los contenidos de todos los registros y cierta información acerca del estado del proceso, reemplaza el contenido del contador de programa (Program Counter), por la dirección donde se encuentra la RAI.</a:t>
          </a:r>
          <a:endParaRPr lang="en-US" sz="1200" kern="1200"/>
        </a:p>
      </dsp:txBody>
      <dsp:txXfrm rot="10800000">
        <a:off x="0" y="3516646"/>
        <a:ext cx="5589270" cy="768601"/>
      </dsp:txXfrm>
    </dsp:sp>
    <dsp:sp modelId="{3D5D11B0-3C6D-48A2-8714-812DFDDE45F2}">
      <dsp:nvSpPr>
        <dsp:cNvPr id="0" name=""/>
        <dsp:cNvSpPr/>
      </dsp:nvSpPr>
      <dsp:spPr>
        <a:xfrm rot="10800000">
          <a:off x="0" y="2345300"/>
          <a:ext cx="5589270" cy="1182882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/>
            <a:t>A partir del número de IRQ, se busca la dirección de memoria de la rutina de atención que se debe ejecutar para atender la petición. (Vector de Interrupciones). </a:t>
          </a:r>
          <a:endParaRPr lang="en-US" sz="1200" kern="1200"/>
        </a:p>
      </dsp:txBody>
      <dsp:txXfrm rot="10800000">
        <a:off x="0" y="2345300"/>
        <a:ext cx="5589270" cy="768601"/>
      </dsp:txXfrm>
    </dsp:sp>
    <dsp:sp modelId="{5BC6DEE3-DA0D-4761-8901-14161B99701E}">
      <dsp:nvSpPr>
        <dsp:cNvPr id="0" name=""/>
        <dsp:cNvSpPr/>
      </dsp:nvSpPr>
      <dsp:spPr>
        <a:xfrm rot="10800000">
          <a:off x="0" y="1173955"/>
          <a:ext cx="5589270" cy="1182882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/>
            <a:t>Cuando un dispositivo requiere atención, debe “avisar” al procesador, mediante una línea (IRQ) conectada al controlador de interrupciones, un hardware dedicado a su tratamiento.</a:t>
          </a:r>
          <a:endParaRPr lang="en-US" sz="1200" kern="1200"/>
        </a:p>
      </dsp:txBody>
      <dsp:txXfrm rot="10800000">
        <a:off x="0" y="1173955"/>
        <a:ext cx="5589270" cy="768601"/>
      </dsp:txXfrm>
    </dsp:sp>
    <dsp:sp modelId="{0A762F91-0C95-4DAE-ABB5-30551161854C}">
      <dsp:nvSpPr>
        <dsp:cNvPr id="0" name=""/>
        <dsp:cNvSpPr/>
      </dsp:nvSpPr>
      <dsp:spPr>
        <a:xfrm rot="10800000">
          <a:off x="0" y="2609"/>
          <a:ext cx="5589270" cy="1182882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/>
            <a:t>Se llama interrupción a la detención del programa en ejecución debido a una condición externa al procesador, es decir que éste es forzado a reconocer la ocurrencia de un evento en el sistema </a:t>
          </a:r>
          <a:r>
            <a:rPr lang="es-AR" sz="1200" kern="1200" baseline="30000"/>
            <a:t>(*)</a:t>
          </a:r>
          <a:r>
            <a:rPr lang="es-AR" sz="1200" kern="1200"/>
            <a:t>.</a:t>
          </a:r>
          <a:endParaRPr lang="en-US" sz="1200" kern="1200"/>
        </a:p>
      </dsp:txBody>
      <dsp:txXfrm rot="10800000">
        <a:off x="0" y="2609"/>
        <a:ext cx="5589270" cy="768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F8578A1F-9F59-4314-8D4B-14F7A58A78B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5C90196B-CAA1-4082-8435-E0788322C09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QNX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Sistema_de_archivos_en_el_espacio_de_usuario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ENIAC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s.wikipedia.org/wiki/Tarjeta_perforada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IBM_PC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s.wikipedia.org/wiki/Sinclair_ZX81" TargetMode="External"/><Relationship Id="rId4" Type="http://schemas.openxmlformats.org/officeDocument/2006/relationships/hyperlink" Target="https://es.wikipedia.org/wiki/Commodore_VIC-20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Interfaz_natural_de_usuario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55AE4D0E-FCD7-4DDE-B4D7-A9A822EF4E3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87393005-DF4E-42FF-80D6-DAC541D50C4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B5175214-99FC-414D-A7EF-49044115CC9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7F497E98-3DC4-4580-A570-A9D2DCEE58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50ED2350-A61C-44B2-BAF7-8E92B7C934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821937DC-ED07-41F1-8703-401AF410107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48734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EB2EE5AA-1C87-4A7B-8153-C1E1053DDA2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835C4AD4-8368-4B56-B070-0076407C061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BDEE3DB7-23BE-40C1-B9EC-D5EB52A2402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B9AA6181-66DE-4AC3-BF30-A6D380A562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BDEE3DB7-23BE-40C1-B9EC-D5EB52A2402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B9AA6181-66DE-4AC3-BF30-A6D380A562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53824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BDEE3DB7-23BE-40C1-B9EC-D5EB52A2402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B9AA6181-66DE-4AC3-BF30-A6D380A562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73437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76B1EC17-5E8D-4A1A-B5D4-EB1F9D9CFDF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FD1BA1D8-7056-4475-B234-F40BA7028B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" dirty="0">
                <a:hlinkClick r:id="rId3"/>
              </a:rPr>
              <a:t>https://es.wikipedia.org/wiki/QNX</a:t>
            </a:r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76B1EC17-5E8D-4A1A-B5D4-EB1F9D9CFDF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FD1BA1D8-7056-4475-B234-F40BA7028B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49180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50ED2350-A61C-44B2-BAF7-8E92B7C934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821937DC-ED07-41F1-8703-401AF410107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3937E64C-8C7A-4069-9EDE-23624A45431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49C66BE1-F7A4-4ACD-AD25-CFD5823758A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EB2EE5AA-1C87-4A7B-8153-C1E1053DDA2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835C4AD4-8368-4B56-B070-0076407C061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32432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3937E64C-8C7A-4069-9EDE-23624A45431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49C66BE1-F7A4-4ACD-AD25-CFD5823758A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55567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3937E64C-8C7A-4069-9EDE-23624A45431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49C66BE1-F7A4-4ACD-AD25-CFD5823758A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25397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3937E64C-8C7A-4069-9EDE-23624A45431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49C66BE1-F7A4-4ACD-AD25-CFD5823758A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" dirty="0">
                <a:hlinkClick r:id="rId3"/>
              </a:rPr>
              <a:t>https://es.wikipedia.org/wiki/Sistema_de_archivos_en_el_espacio_de_usuario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861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BFFC13F9-BFEF-4784-863C-EFB96AED78C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E750ECE5-5261-4ED9-9762-C206C94133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7EA58284-7AEC-4537-982E-A007E8BE890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18B2A6A0-0F0E-488B-BB48-CBBAEB5E2F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44CE9F53-FBE0-4EF5-9925-DBEE9C71503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2B3FE8E4-C4B6-4096-9F64-BB658E91E2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44CE9F53-FBE0-4EF5-9925-DBEE9C71503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2B3FE8E4-C4B6-4096-9F64-BB658E91E2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62042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44CE9F53-FBE0-4EF5-9925-DBEE9C71503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2B3FE8E4-C4B6-4096-9F64-BB658E91E2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72470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44CE9F53-FBE0-4EF5-9925-DBEE9C71503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2B3FE8E4-C4B6-4096-9F64-BB658E91E2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0807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EB2EE5AA-1C87-4A7B-8153-C1E1053DDA2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835C4AD4-8368-4B56-B070-0076407C061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" dirty="0">
                <a:hlinkClick r:id="rId3"/>
              </a:rPr>
              <a:t>https://es.wikipedia.org/wiki/ENIAC</a:t>
            </a:r>
          </a:p>
          <a:p>
            <a:r>
              <a:rPr lang="es-ES" dirty="0">
                <a:hlinkClick r:id="rId4"/>
              </a:rPr>
              <a:t>https://es.wikipedia.org/wiki/Tarjeta_perforada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612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EB2EE5AA-1C87-4A7B-8153-C1E1053DDA2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835C4AD4-8368-4B56-B070-0076407C061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" dirty="0">
                <a:latin typeface="Times New Roman"/>
                <a:cs typeface="Times New Roman"/>
                <a:hlinkClick r:id="rId3"/>
              </a:rPr>
              <a:t>https://es.wikipedia.org/wiki/IBM_PC</a:t>
            </a:r>
          </a:p>
          <a:p>
            <a:r>
              <a:rPr lang="es-ES" dirty="0">
                <a:hlinkClick r:id="rId4"/>
              </a:rPr>
              <a:t>https://es.wikipedia.org/wiki/Commodore_VIC-20</a:t>
            </a:r>
          </a:p>
          <a:p>
            <a:r>
              <a:rPr lang="es-ES" dirty="0">
                <a:hlinkClick r:id="rId5"/>
              </a:rPr>
              <a:t>https://es.wikipedia.org/wiki/Sinclair_ZX81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546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EB2EE5AA-1C87-4A7B-8153-C1E1053DDA2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835C4AD4-8368-4B56-B070-0076407C061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360458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EAA2B2B4-5C5A-4934-98CD-35E22368967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B20271FC-0A93-4624-968B-CA2799DE284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625180A4-BC79-47A2-AE5D-2235FB23F8E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A40CB04-3096-4EBA-8B07-EA919FBDAF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41F24323-E3C3-4538-B9DB-990A489C58F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AA3A0751-309D-4608-A1BA-7A159354947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" dirty="0">
                <a:hlinkClick r:id="rId3"/>
              </a:rPr>
              <a:t>https://es.wikipedia.org/wiki/Interfaz_natural_de_usuario</a:t>
            </a:r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9E958A7A-0141-4FA1-9656-A0276BC3515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E1A99ACC-D33F-42CF-91E9-2ABC295A9DC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770E-9D9A-4904-88ED-61549C70C533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4299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9F37-2B65-48D5-B4FE-52C21619370E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41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6D79-EC34-4840-BBCB-B39C0CF00CFB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1319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6CE4-5517-447E-94B6-81330D7EFCE2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0245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D5D8-5070-479A-AF07-D1B294C620E9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6218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FD1-B33E-4745-BE96-701CDC5E6686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0106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5C4D-B63A-4C03-8E01-A4047A9E99F5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2982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400A-B5C4-4A72-86BD-B5687AD4B243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6830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2B0E-DDD5-4C1C-BE6E-D909326ED600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2929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475E-8246-4070-A867-70119B8AE4CF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3582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E1F7-28EB-41F9-8B33-A5C9EC250020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7227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6710-41F0-4F7B-A973-A7C2FEE7F757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7184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Extensible_Firmware_Interfa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3" name="Text Box 1">
            <a:extLst>
              <a:ext uri="{FF2B5EF4-FFF2-40B4-BE49-F238E27FC236}">
                <a16:creationId xmlns:a16="http://schemas.microsoft.com/office/drawing/2014/main" id="{3424980D-4116-4E52-9B3A-EC5EDD7E5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03" y="2600324"/>
            <a:ext cx="5013036" cy="327796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Módulo 1</a:t>
            </a:r>
            <a:br>
              <a:rPr lang="en-US" altLang="es-ES" sz="4000" b="1" kern="1200">
                <a:latin typeface="+mj-lt"/>
                <a:ea typeface="+mj-ea"/>
                <a:cs typeface="+mj-cs"/>
              </a:rPr>
            </a:br>
            <a:br>
              <a:rPr lang="en-US" altLang="es-ES" sz="4000" b="1" kern="1200">
                <a:latin typeface="+mj-lt"/>
                <a:ea typeface="+mj-ea"/>
                <a:cs typeface="+mj-cs"/>
              </a:rPr>
            </a:br>
            <a:endParaRPr lang="en-US" altLang="es-ES" sz="4000" b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INTRODUCCIÓN A LOS SISTEMAS</a:t>
            </a:r>
            <a:r>
              <a:rPr lang="en-US" altLang="es-ES" sz="4000" b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altLang="es-E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OPERATIVOS</a:t>
            </a:r>
            <a:r>
              <a:rPr lang="en-US" altLang="es-ES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endParaRPr lang="en-US">
              <a:solidFill>
                <a:schemeClr val="tx1"/>
              </a:solidFill>
              <a:ea typeface="+mj-ea"/>
              <a:cs typeface="+mj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Freeform: Shape 922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17" name="Text Box 1">
            <a:extLst>
              <a:ext uri="{FF2B5EF4-FFF2-40B4-BE49-F238E27FC236}">
                <a16:creationId xmlns:a16="http://schemas.microsoft.com/office/drawing/2014/main" id="{CD94A1FD-FF6A-48BF-B95D-0CF56B5BC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01221"/>
            <a:ext cx="7886700" cy="13480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4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Aislamiento (seguridad)</a:t>
            </a:r>
            <a:endParaRPr lang="en-US" altLang="es-ES" sz="4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2CA126AA-B207-4052-B00B-0F9443A40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2586789"/>
            <a:ext cx="7886700" cy="35901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600" b="1">
                <a:solidFill>
                  <a:schemeClr val="tx1"/>
                </a:solidFill>
                <a:latin typeface="+mn-lt"/>
                <a:ea typeface="+mn-ea"/>
              </a:rPr>
              <a:t>Objetivo:</a:t>
            </a:r>
            <a:r>
              <a:rPr lang="en-US" altLang="es-ES" sz="1600">
                <a:solidFill>
                  <a:schemeClr val="tx1"/>
                </a:solidFill>
                <a:latin typeface="+mn-lt"/>
                <a:ea typeface="+mn-ea"/>
              </a:rPr>
              <a:t> Garantizar la integridad de los Recursos y de los Procesos, como también validar los usuarios en el sistema.</a:t>
            </a:r>
          </a:p>
          <a:p>
            <a:pPr marL="340995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600">
              <a:solidFill>
                <a:schemeClr val="tx1"/>
              </a:solidFill>
              <a:latin typeface="+mn-lt"/>
              <a:ea typeface="+mn-ea"/>
            </a:endParaRPr>
          </a:p>
          <a:p>
            <a:pPr marL="340995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600">
                <a:solidFill>
                  <a:schemeClr val="tx1"/>
                </a:solidFill>
                <a:latin typeface="+mn-lt"/>
                <a:ea typeface="+mn-ea"/>
              </a:rPr>
              <a:t>Originalmente, la seguridad se refería únicamente a la integridad del propio sistema operativo y a la protección entre usuarios.</a:t>
            </a:r>
          </a:p>
          <a:p>
            <a:pPr marL="340995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600">
                <a:solidFill>
                  <a:schemeClr val="tx1"/>
                </a:solidFill>
                <a:latin typeface="+mn-lt"/>
                <a:ea typeface="+mn-ea"/>
              </a:rPr>
              <a:t>Los mecanismos fundamentales para lograr esto son:</a:t>
            </a:r>
          </a:p>
          <a:p>
            <a:pPr marL="68707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600" b="1">
                <a:solidFill>
                  <a:schemeClr val="tx1"/>
                </a:solidFill>
                <a:latin typeface="+mn-lt"/>
                <a:ea typeface="+mn-ea"/>
              </a:rPr>
              <a:t>Modo dual de ejecución del procesador.</a:t>
            </a:r>
          </a:p>
          <a:p>
            <a:pPr marL="68707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600" b="1">
                <a:solidFill>
                  <a:schemeClr val="tx1"/>
                </a:solidFill>
                <a:latin typeface="+mn-lt"/>
                <a:ea typeface="+mn-ea"/>
              </a:rPr>
              <a:t>Juego de Instrucciones diferenciadas del Procesador.</a:t>
            </a:r>
          </a:p>
          <a:p>
            <a:pPr marL="40132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600">
              <a:solidFill>
                <a:schemeClr val="tx1"/>
              </a:solidFill>
              <a:latin typeface="+mn-lt"/>
              <a:ea typeface="+mn-ea"/>
            </a:endParaRPr>
          </a:p>
          <a:p>
            <a:pPr marL="340995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600">
                <a:solidFill>
                  <a:schemeClr val="tx1"/>
                </a:solidFill>
                <a:latin typeface="+mn-lt"/>
                <a:ea typeface="+mn-ea"/>
              </a:rPr>
              <a:t>Actualmente, además de lo anterior, muchos sistemas operativos incluyen herramientas para mitigar ataques (p. ej: </a:t>
            </a:r>
            <a:r>
              <a:rPr lang="en-US" altLang="es-ES" sz="1600" i="1">
                <a:solidFill>
                  <a:schemeClr val="tx1"/>
                </a:solidFill>
                <a:latin typeface="+mn-lt"/>
                <a:ea typeface="+mn-ea"/>
              </a:rPr>
              <a:t>malware</a:t>
            </a:r>
            <a:r>
              <a:rPr lang="en-US" altLang="es-ES" sz="1600">
                <a:solidFill>
                  <a:schemeClr val="tx1"/>
                </a:solidFill>
                <a:latin typeface="+mn-lt"/>
                <a:ea typeface="+mn-ea"/>
              </a:rPr>
              <a:t>, </a:t>
            </a:r>
            <a:r>
              <a:rPr lang="en-US" altLang="es-ES" sz="1600" i="1">
                <a:solidFill>
                  <a:schemeClr val="tx1"/>
                </a:solidFill>
                <a:latin typeface="+mn-lt"/>
                <a:ea typeface="+mn-ea"/>
              </a:rPr>
              <a:t>exploits</a:t>
            </a:r>
            <a:r>
              <a:rPr lang="en-US" altLang="es-ES" sz="1600">
                <a:solidFill>
                  <a:schemeClr val="tx1"/>
                </a:solidFill>
                <a:latin typeface="+mn-lt"/>
                <a:ea typeface="+mn-ea"/>
              </a:rPr>
              <a:t>), por ejemplo, con la automatización de actualizaciones, incorporación de software </a:t>
            </a:r>
            <a:r>
              <a:rPr lang="en-US" altLang="es-ES" sz="1600" i="1">
                <a:solidFill>
                  <a:schemeClr val="tx1"/>
                </a:solidFill>
                <a:latin typeface="+mn-lt"/>
                <a:ea typeface="+mn-ea"/>
              </a:rPr>
              <a:t>antimalware</a:t>
            </a:r>
            <a:r>
              <a:rPr lang="en-US" altLang="es-ES" sz="1600">
                <a:solidFill>
                  <a:schemeClr val="tx1"/>
                </a:solidFill>
                <a:latin typeface="+mn-lt"/>
                <a:ea typeface="+mn-ea"/>
              </a:rPr>
              <a:t>, </a:t>
            </a:r>
            <a:r>
              <a:rPr lang="en-US" altLang="es-ES" sz="1600" i="1">
                <a:solidFill>
                  <a:schemeClr val="tx1"/>
                </a:solidFill>
                <a:latin typeface="+mn-lt"/>
                <a:ea typeface="+mn-ea"/>
              </a:rPr>
              <a:t>application firewalls</a:t>
            </a:r>
            <a:r>
              <a:rPr lang="en-US" altLang="es-ES" sz="1600">
                <a:solidFill>
                  <a:schemeClr val="tx1"/>
                </a:solidFill>
                <a:latin typeface="+mn-lt"/>
                <a:ea typeface="+mn-ea"/>
              </a:rPr>
              <a:t>, etc.</a:t>
            </a:r>
          </a:p>
          <a:p>
            <a:pPr marL="340995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60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26" name="Rectangle 1742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28" name="Freeform: Shape 1742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AC9D34C-DD67-420D-ADFC-2D0913C7A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25" y="1153572"/>
            <a:ext cx="2400300" cy="4461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Modo dual de operación</a:t>
            </a:r>
            <a:endParaRPr lang="en-US" altLang="es-E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430" name="Arc 1742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99D6F7F6-DC37-43CB-84F1-F48CE1184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5481" y="591344"/>
            <a:ext cx="5179868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indent="-228600" defTabSz="91440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s-ES" sz="1500">
                <a:solidFill>
                  <a:schemeClr val="tx1"/>
                </a:solidFill>
                <a:latin typeface="+mn-lt"/>
                <a:ea typeface="+mn-ea"/>
              </a:rPr>
              <a:t>A partir de la arquitectura de Intel 80286, se incorpora un nuevo modo de trabajo, denominado “modo protegido”, que incluye una clasificación de las instrucciones del procesador y un bit para indicar el modo de operación:</a:t>
            </a:r>
          </a:p>
          <a:p>
            <a:pPr marL="340995" indent="-228600" defTabSz="91440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</a:pPr>
            <a:endParaRPr lang="en-US" altLang="es-ES" sz="1500">
              <a:solidFill>
                <a:schemeClr val="tx1"/>
              </a:solidFill>
              <a:latin typeface="+mn-lt"/>
              <a:ea typeface="+mn-ea"/>
            </a:endParaRPr>
          </a:p>
          <a:p>
            <a:pPr marL="340995" indent="-228600" defTabSz="91440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+mn-lt"/>
                <a:ea typeface="+mn-ea"/>
              </a:rPr>
              <a:t>Modo usuario o no privilegiado</a:t>
            </a:r>
          </a:p>
          <a:p>
            <a:pPr marL="744855" lvl="1" indent="-228600" defTabSz="91440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+mn-lt"/>
                <a:ea typeface="+mn-ea"/>
              </a:rPr>
              <a:t>Este es el modo normal de operación para los procesos del usuario.</a:t>
            </a:r>
          </a:p>
          <a:p>
            <a:pPr marL="744855" lvl="1" indent="-228600" defTabSz="91440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+mn-lt"/>
                <a:ea typeface="+mn-ea"/>
              </a:rPr>
              <a:t>Si se intenta ejecutar una instrucción privilegiada la CPU interrumpe la ejecución y genera una excepción o </a:t>
            </a:r>
            <a:r>
              <a:rPr lang="en-US" sz="1500" i="1">
                <a:solidFill>
                  <a:schemeClr val="tx1"/>
                </a:solidFill>
                <a:latin typeface="+mn-lt"/>
                <a:ea typeface="+mn-ea"/>
              </a:rPr>
              <a:t>trap</a:t>
            </a:r>
            <a:r>
              <a:rPr lang="en-US" sz="1500">
                <a:solidFill>
                  <a:schemeClr val="tx1"/>
                </a:solidFill>
                <a:latin typeface="+mn-lt"/>
                <a:ea typeface="+mn-ea"/>
              </a:rPr>
              <a:t>, pasando el control al S.O.</a:t>
            </a:r>
          </a:p>
          <a:p>
            <a:pPr marL="340995" indent="-228600" defTabSz="91440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</a:pPr>
            <a:endParaRPr lang="en-US" sz="1500">
              <a:solidFill>
                <a:schemeClr val="tx1"/>
              </a:solidFill>
              <a:latin typeface="+mn-lt"/>
              <a:ea typeface="+mn-ea"/>
            </a:endParaRPr>
          </a:p>
          <a:p>
            <a:pPr marL="340995" indent="-228600" defTabSz="91440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+mn-lt"/>
                <a:ea typeface="+mn-ea"/>
              </a:rPr>
              <a:t>Modo kernel o privilegiado</a:t>
            </a:r>
          </a:p>
          <a:p>
            <a:pPr marL="744855" lvl="1" indent="-228600" defTabSz="91440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+mn-lt"/>
                <a:ea typeface="+mn-ea"/>
              </a:rPr>
              <a:t>Cuando se necesita utilizar alguna instrucción privilegiada, sólo podrá hacerlo el S.O., ya que primero habrá que cambiar de modo usuario a modo privilegiado. Y esta función es exclusiva del S.O.</a:t>
            </a:r>
          </a:p>
          <a:p>
            <a:pPr marL="744855" lvl="1" indent="-228600" defTabSz="91440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+mn-lt"/>
                <a:ea typeface="+mn-ea"/>
              </a:rPr>
              <a:t>La mayoría de las funciones realizadas por el S.O. requieren este modo de operación.</a:t>
            </a:r>
          </a:p>
        </p:txBody>
      </p:sp>
    </p:spTree>
    <p:extLst>
      <p:ext uri="{BB962C8B-B14F-4D97-AF65-F5344CB8AC3E}">
        <p14:creationId xmlns:p14="http://schemas.microsoft.com/office/powerpoint/2010/main" val="1345134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9" name="Freeform: Shape 10248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794604" y="-1108988"/>
            <a:ext cx="5384871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241" name="Text Box 1">
            <a:extLst>
              <a:ext uri="{FF2B5EF4-FFF2-40B4-BE49-F238E27FC236}">
                <a16:creationId xmlns:a16="http://schemas.microsoft.com/office/drawing/2014/main" id="{D5B63871-DCFD-4E85-AC8B-63975C376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34" y="673770"/>
            <a:ext cx="2733367" cy="24144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4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 de Sistemas Operativos</a:t>
            </a:r>
            <a:r>
              <a:rPr lang="en-US" altLang="es-E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20981B9C-3A1A-435F-9C26-7E354C432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9" y="882315"/>
            <a:ext cx="3941065" cy="52946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indent="-228600" defTabSz="91440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s-ES" sz="1900">
                <a:solidFill>
                  <a:schemeClr val="tx1"/>
                </a:solidFill>
                <a:latin typeface="+mn-lt"/>
                <a:ea typeface="+mn-ea"/>
              </a:rPr>
              <a:t>Según la cantidad de usuarios que soporta:</a:t>
            </a:r>
          </a:p>
          <a:p>
            <a:pPr indent="-228600" defTabSz="91440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endParaRPr lang="en-US" altLang="es-ES" sz="1900">
              <a:solidFill>
                <a:schemeClr val="tx1"/>
              </a:solidFill>
              <a:latin typeface="+mn-lt"/>
              <a:ea typeface="+mn-ea"/>
            </a:endParaRPr>
          </a:p>
          <a:p>
            <a:pPr marL="80010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900" b="1">
                <a:solidFill>
                  <a:schemeClr val="tx1"/>
                </a:solidFill>
                <a:latin typeface="+mn-lt"/>
                <a:ea typeface="+mn-ea"/>
              </a:rPr>
              <a:t>Monousuario:</a:t>
            </a:r>
            <a:r>
              <a:rPr lang="en-US" altLang="es-ES" sz="1900">
                <a:solidFill>
                  <a:schemeClr val="tx1"/>
                </a:solidFill>
                <a:latin typeface="+mn-lt"/>
                <a:ea typeface="+mn-ea"/>
              </a:rPr>
              <a:t> un solo usuario.</a:t>
            </a:r>
          </a:p>
          <a:p>
            <a:pPr marL="341313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900">
              <a:solidFill>
                <a:schemeClr val="tx1"/>
              </a:solidFill>
              <a:latin typeface="+mn-lt"/>
              <a:ea typeface="+mn-ea"/>
            </a:endParaRPr>
          </a:p>
          <a:p>
            <a:pPr marL="80010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900" b="1">
                <a:solidFill>
                  <a:schemeClr val="tx1"/>
                </a:solidFill>
                <a:latin typeface="+mn-lt"/>
                <a:ea typeface="+mn-ea"/>
              </a:rPr>
              <a:t>Multiusuario:</a:t>
            </a:r>
            <a:r>
              <a:rPr lang="en-US" altLang="es-ES" sz="1900">
                <a:solidFill>
                  <a:schemeClr val="tx1"/>
                </a:solidFill>
                <a:latin typeface="+mn-lt"/>
                <a:ea typeface="+mn-ea"/>
              </a:rPr>
              <a:t> más de un usuario trabajando simultáneamente con el computador.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0" name="Rectangle 1126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72" name="Rectangle 1127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274" name="Rectangle 1127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67F6B4F2-AAC5-42E7-9A7F-E979395B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76" y="548640"/>
            <a:ext cx="7626096" cy="1179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Tipos de Sistemas Operativos</a:t>
            </a:r>
            <a:r>
              <a:rPr lang="en-US" altLang="es-E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1276" name="Rectangle 1127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65" name="Text Box 1">
            <a:extLst>
              <a:ext uri="{FF2B5EF4-FFF2-40B4-BE49-F238E27FC236}">
                <a16:creationId xmlns:a16="http://schemas.microsoft.com/office/drawing/2014/main" id="{CAC3FEBC-0C59-40BF-8BE0-161D91564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76" y="2481943"/>
            <a:ext cx="7626096" cy="36950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114300" indent="0" defTabSz="914400">
              <a:lnSpc>
                <a:spcPct val="90000"/>
              </a:lnSpc>
              <a:spcBef>
                <a:spcPts val="600"/>
              </a:spcBef>
              <a:buClrTx/>
            </a:pP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Según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la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cantidad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procesadores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que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soporta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:</a:t>
            </a:r>
            <a:endParaRPr lang="es-ES" dirty="0">
              <a:solidFill>
                <a:schemeClr val="tx1"/>
              </a:solidFill>
              <a:ea typeface="+mn-ea"/>
            </a:endParaRPr>
          </a:p>
          <a:p>
            <a:pPr indent="-228600" defTabSz="91440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endParaRPr lang="en-US" altLang="es-ES" sz="1900">
              <a:solidFill>
                <a:schemeClr val="tx1"/>
              </a:solidFill>
              <a:latin typeface="+mn-lt"/>
              <a:ea typeface="+mn-ea"/>
            </a:endParaRPr>
          </a:p>
          <a:p>
            <a:pPr marL="34417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900" b="1" dirty="0" err="1">
                <a:solidFill>
                  <a:schemeClr val="tx1"/>
                </a:solidFill>
                <a:latin typeface="+mn-lt"/>
                <a:ea typeface="+mn-ea"/>
              </a:rPr>
              <a:t>Uniprocesador</a:t>
            </a:r>
            <a:r>
              <a:rPr lang="en-US" altLang="es-ES" sz="1900" b="1" dirty="0">
                <a:solidFill>
                  <a:schemeClr val="tx1"/>
                </a:solidFill>
                <a:latin typeface="+mn-lt"/>
                <a:ea typeface="+mn-ea"/>
              </a:rPr>
              <a:t>: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Un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sistema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operativo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uniprocesador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es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aquél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capaz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manejar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solamente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un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procesador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de la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computadora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, de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manera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que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si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la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computadora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tuviese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más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de uno le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sería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inútil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. El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ejemplo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más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típico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este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tipo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sistemas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es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el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DOS y MacOS.</a:t>
            </a:r>
            <a:endParaRPr lang="en-US" altLang="es-ES" sz="19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340995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900">
              <a:solidFill>
                <a:schemeClr val="tx1"/>
              </a:solidFill>
              <a:latin typeface="+mn-lt"/>
              <a:ea typeface="+mn-ea"/>
              <a:cs typeface="Calibri" panose="020F0502020204030204"/>
            </a:endParaRPr>
          </a:p>
          <a:p>
            <a:pPr marL="34417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900" b="1" dirty="0" err="1">
                <a:solidFill>
                  <a:schemeClr val="tx1"/>
                </a:solidFill>
                <a:latin typeface="+mn-lt"/>
                <a:ea typeface="+mn-ea"/>
              </a:rPr>
              <a:t>Multiprocesador</a:t>
            </a:r>
            <a:r>
              <a:rPr lang="en-US" altLang="es-ES" sz="1900" b="1" dirty="0">
                <a:solidFill>
                  <a:schemeClr val="tx1"/>
                </a:solidFill>
                <a:latin typeface="+mn-lt"/>
                <a:ea typeface="+mn-ea"/>
              </a:rPr>
              <a:t>: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Son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sistemas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capaces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administrar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más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de un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procesador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,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compartiendo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memoria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y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periféricos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. La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mayoría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los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sistemas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operativos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actuales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se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diseñan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para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sacar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provecho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del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multiprocesamiento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  <a:endParaRPr lang="en-US" altLang="es-ES" sz="19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11267">
            <a:extLst>
              <a:ext uri="{FF2B5EF4-FFF2-40B4-BE49-F238E27FC236}">
                <a16:creationId xmlns:a16="http://schemas.microsoft.com/office/drawing/2014/main" id="{A2C5CE8D-69AE-BA18-7DC7-C5D52B58C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154" t="9091" r="26105" b="-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1272" name="Rectangle 1127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67F6B4F2-AAC5-42E7-9A7F-E979395B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4400" b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Tipos de Sistemas Operativos</a:t>
            </a:r>
            <a:r>
              <a:rPr lang="en-US" altLang="es-ES" sz="4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11267" name="Text Box 1">
            <a:extLst>
              <a:ext uri="{FF2B5EF4-FFF2-40B4-BE49-F238E27FC236}">
                <a16:creationId xmlns:a16="http://schemas.microsoft.com/office/drawing/2014/main" id="{66686051-DA23-9DC3-04BD-4855BEE6F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848908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465882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11267">
            <a:extLst>
              <a:ext uri="{FF2B5EF4-FFF2-40B4-BE49-F238E27FC236}">
                <a16:creationId xmlns:a16="http://schemas.microsoft.com/office/drawing/2014/main" id="{9518FB6B-F445-190C-00A7-DE6409FC51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9090" r="19218" b="8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1272" name="Rectangle 1127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67F6B4F2-AAC5-42E7-9A7F-E979395B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4400" b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Tipos de Sistemas Operativos</a:t>
            </a:r>
            <a:r>
              <a:rPr lang="en-US" altLang="es-ES" sz="4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11267" name="Text Box 1">
            <a:extLst>
              <a:ext uri="{FF2B5EF4-FFF2-40B4-BE49-F238E27FC236}">
                <a16:creationId xmlns:a16="http://schemas.microsoft.com/office/drawing/2014/main" id="{04CB92F4-2EF0-7561-63CF-F681680EB7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67344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95230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66" name="Rectangle 1536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804DA2C0-96B8-4E37-B10D-F2822C55C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4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Tipos de Sistemas Operativos</a:t>
            </a:r>
            <a:r>
              <a:rPr lang="en-US" altLang="es-E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536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1" name="Text Box 1">
            <a:extLst>
              <a:ext uri="{FF2B5EF4-FFF2-40B4-BE49-F238E27FC236}">
                <a16:creationId xmlns:a16="http://schemas.microsoft.com/office/drawing/2014/main" id="{22D3B3C0-D9F7-48B6-9C52-F5FDDE617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929384"/>
            <a:ext cx="78867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indent="-228600" defTabSz="91440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s-ES" b="1">
                <a:solidFill>
                  <a:schemeClr val="tx1"/>
                </a:solidFill>
                <a:latin typeface="+mn-lt"/>
                <a:ea typeface="+mn-ea"/>
              </a:rPr>
              <a:t>S.O. de tiempo real</a:t>
            </a:r>
          </a:p>
          <a:p>
            <a:pPr marL="1588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>
                <a:solidFill>
                  <a:schemeClr val="tx1"/>
                </a:solidFill>
                <a:latin typeface="+mn-lt"/>
                <a:ea typeface="+mn-ea"/>
              </a:rPr>
              <a:t>Un sistema operativo de tiempo real debe garantizar la respuesta a eventos externos dentro de límites de tiempo preestablecidos.</a:t>
            </a:r>
          </a:p>
          <a:p>
            <a:pPr indent="-228600" defTabSz="91440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endParaRPr lang="en-US" altLang="es-ES">
              <a:solidFill>
                <a:schemeClr val="tx1"/>
              </a:solidFill>
              <a:latin typeface="+mn-lt"/>
              <a:ea typeface="+mn-ea"/>
            </a:endParaRPr>
          </a:p>
          <a:p>
            <a:pPr indent="-228600" defTabSz="91440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s-ES">
                <a:solidFill>
                  <a:schemeClr val="tx1"/>
                </a:solidFill>
                <a:latin typeface="+mn-lt"/>
                <a:ea typeface="+mn-ea"/>
              </a:rPr>
              <a:t>Existen dos tipos de Sistemas de Tiempo Real:	</a:t>
            </a:r>
          </a:p>
          <a:p>
            <a:pPr marL="344488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>
                <a:solidFill>
                  <a:schemeClr val="tx1"/>
                </a:solidFill>
                <a:latin typeface="+mn-lt"/>
                <a:ea typeface="+mn-ea"/>
              </a:rPr>
              <a:t>Aquellos en que el tiempo de respuesta no es muy crítico: reservas de pasajes, aplicaciones comerciales on-line, control de tránsito vehicular, control de tráfico telefónico, etc.</a:t>
            </a:r>
          </a:p>
          <a:p>
            <a:pPr marL="344488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>
              <a:solidFill>
                <a:schemeClr val="tx1"/>
              </a:solidFill>
              <a:latin typeface="+mn-lt"/>
              <a:ea typeface="+mn-ea"/>
            </a:endParaRPr>
          </a:p>
          <a:p>
            <a:pPr marL="344488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>
                <a:solidFill>
                  <a:schemeClr val="tx1"/>
                </a:solidFill>
                <a:latin typeface="+mn-lt"/>
                <a:ea typeface="+mn-ea"/>
              </a:rPr>
              <a:t>Los que el tiempo de respuesta es muy crítico (sistemas estimulados por eventos externos deben generar respuestas a estos eventos), control de procesos industriales,  recolección de datos de experimentos, etc.</a:t>
            </a:r>
          </a:p>
          <a:p>
            <a:pPr marL="344488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>
              <a:solidFill>
                <a:schemeClr val="tx1"/>
              </a:solidFill>
              <a:latin typeface="+mn-lt"/>
              <a:ea typeface="+mn-ea"/>
            </a:endParaRPr>
          </a:p>
          <a:p>
            <a:pPr marL="344488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>
                <a:solidFill>
                  <a:schemeClr val="tx1"/>
                </a:solidFill>
                <a:latin typeface="+mn-lt"/>
                <a:ea typeface="+mn-ea"/>
              </a:rPr>
              <a:t>Ejemplos: VxWorks – QNX – eCos – RTLinux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66" name="Rectangle 1536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804DA2C0-96B8-4E37-B10D-F2822C55C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4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Tipos de Sistemas Operativos</a:t>
            </a:r>
            <a:r>
              <a:rPr lang="en-US" altLang="es-E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536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1" name="Text Box 1">
            <a:extLst>
              <a:ext uri="{FF2B5EF4-FFF2-40B4-BE49-F238E27FC236}">
                <a16:creationId xmlns:a16="http://schemas.microsoft.com/office/drawing/2014/main" id="{22D3B3C0-D9F7-48B6-9C52-F5FDDE617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929384"/>
            <a:ext cx="78867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114300" indent="0" algn="ctr" defTabSz="914400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altLang="es-ES" sz="1900" b="1" dirty="0">
                <a:solidFill>
                  <a:schemeClr val="tx1"/>
                </a:solidFill>
                <a:latin typeface="+mn-lt"/>
                <a:ea typeface="+mn-ea"/>
              </a:rPr>
              <a:t>S.O. </a:t>
            </a:r>
            <a:r>
              <a:rPr lang="en-US" altLang="es-ES" sz="1900" b="1" dirty="0" err="1">
                <a:solidFill>
                  <a:schemeClr val="tx1"/>
                </a:solidFill>
                <a:latin typeface="+mn-lt"/>
                <a:ea typeface="+mn-ea"/>
              </a:rPr>
              <a:t>tolerantes</a:t>
            </a:r>
            <a:r>
              <a:rPr lang="en-US" altLang="es-ES" sz="1900" b="1" dirty="0">
                <a:solidFill>
                  <a:schemeClr val="tx1"/>
                </a:solidFill>
                <a:latin typeface="+mn-lt"/>
                <a:ea typeface="+mn-ea"/>
              </a:rPr>
              <a:t> a </a:t>
            </a:r>
            <a:r>
              <a:rPr lang="en-US" altLang="es-ES" sz="1900" b="1" dirty="0" err="1">
                <a:solidFill>
                  <a:schemeClr val="tx1"/>
                </a:solidFill>
                <a:latin typeface="+mn-lt"/>
                <a:ea typeface="+mn-ea"/>
              </a:rPr>
              <a:t>fallas</a:t>
            </a:r>
            <a:endParaRPr lang="es-ES" dirty="0" err="1">
              <a:solidFill>
                <a:schemeClr val="tx1"/>
              </a:solidFill>
              <a:ea typeface="+mn-ea"/>
              <a:cs typeface="Arial" panose="020B0604020202020204" pitchFamily="34" charset="0"/>
            </a:endParaRPr>
          </a:p>
          <a:p>
            <a:pPr marL="127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Se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utilizan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en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aplicaciones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donde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se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debe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proveer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un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servicio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continuo.</a:t>
            </a:r>
            <a:endParaRPr lang="en-US" altLang="es-ES" sz="19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indent="-228600" defTabSz="91440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endParaRPr lang="en-US" altLang="es-ES" sz="1900">
              <a:solidFill>
                <a:schemeClr val="tx1"/>
              </a:solidFill>
              <a:latin typeface="+mn-lt"/>
              <a:ea typeface="+mn-ea"/>
            </a:endParaRPr>
          </a:p>
          <a:p>
            <a:pPr marL="344170" indent="-228600" defTabSz="91440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Se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suele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utilizar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un conjunto de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redundancias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en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recursos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y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chequeos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internos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  <a:endParaRPr lang="en-US" altLang="es-ES" sz="19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344170" indent="-228600" defTabSz="91440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endParaRPr lang="en-US" altLang="es-ES" sz="1900">
              <a:solidFill>
                <a:schemeClr val="tx1"/>
              </a:solidFill>
              <a:latin typeface="+mn-lt"/>
              <a:ea typeface="+mn-ea"/>
              <a:cs typeface="Calibri" panose="020F0502020204030204"/>
            </a:endParaRPr>
          </a:p>
          <a:p>
            <a:pPr marL="344170" indent="-228600" defTabSz="91440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El S.O.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detecta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y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corrige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errores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  <a:endParaRPr lang="en-US" altLang="es-ES" sz="19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344170" indent="-228600" defTabSz="91440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endParaRPr lang="en-US" altLang="es-ES" sz="1900">
              <a:solidFill>
                <a:schemeClr val="tx1"/>
              </a:solidFill>
              <a:latin typeface="+mn-lt"/>
              <a:ea typeface="+mn-ea"/>
              <a:cs typeface="Calibri" panose="020F0502020204030204"/>
            </a:endParaRPr>
          </a:p>
          <a:p>
            <a:pPr marL="344170" indent="-228600" defTabSz="91440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Aplicaciones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: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sistemas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seguridad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en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el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área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nuclear,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sistemas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espaciales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,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cajeros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automáticos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, bases de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datos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on-line, etc.</a:t>
            </a:r>
            <a:endParaRPr lang="en-US" altLang="es-ES" sz="19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34417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900">
              <a:solidFill>
                <a:schemeClr val="tx1"/>
              </a:solidFill>
              <a:latin typeface="+mn-lt"/>
              <a:ea typeface="+mn-ea"/>
              <a:cs typeface="Calibri" panose="020F0502020204030204"/>
            </a:endParaRPr>
          </a:p>
          <a:p>
            <a:pPr marL="34417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Ejemplos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: Stratus VOS (System/88) – Guardian (Tandem)</a:t>
            </a:r>
            <a:endParaRPr lang="en-US" altLang="es-ES" sz="19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739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18" name="Rectangle 17414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9" name="Freeform: Shape 17416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794604" y="-1108988"/>
            <a:ext cx="5384871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AC9D34C-DD67-420D-ADFC-2D0913C7A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34" y="673770"/>
            <a:ext cx="2733367" cy="24144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4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 de Sistemas </a:t>
            </a:r>
            <a:r>
              <a:rPr lang="en-US" altLang="es-ES" sz="47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Operativos.</a:t>
            </a:r>
            <a:br>
              <a:rPr lang="en-US" altLang="es-ES" sz="47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es-ES" sz="47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S.O. </a:t>
            </a:r>
            <a:r>
              <a:rPr lang="en-US" altLang="es-ES" sz="4700" b="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Virtuales</a:t>
            </a:r>
            <a:r>
              <a:rPr lang="en-US" altLang="es-ES" sz="47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endParaRPr lang="en-US" altLang="es-ES" sz="4700" kern="1200">
              <a:solidFill>
                <a:schemeClr val="tx1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99D6F7F6-DC37-43CB-84F1-F48CE1184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9" y="882315"/>
            <a:ext cx="3941065" cy="52946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127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Son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sistemas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operativos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capaces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administrar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y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gestionar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otros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sistemas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operativos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que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ejecutan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bajo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su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órbita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en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forma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concurrente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usando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el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mismo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hardware.</a:t>
            </a:r>
            <a:endParaRPr lang="es-ES" dirty="0">
              <a:solidFill>
                <a:schemeClr val="tx1"/>
              </a:solidFill>
              <a:ea typeface="+mn-ea"/>
            </a:endParaRPr>
          </a:p>
          <a:p>
            <a:pPr marL="127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900">
              <a:solidFill>
                <a:schemeClr val="tx1"/>
              </a:solidFill>
              <a:latin typeface="+mn-lt"/>
              <a:ea typeface="+mn-ea"/>
              <a:cs typeface="Calibri" panose="020F0502020204030204"/>
            </a:endParaRPr>
          </a:p>
          <a:p>
            <a:pPr marL="34417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Nacen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alrededor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los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años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60. El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objetivo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principal era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poder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ejecutar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distintos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sistemas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operativos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con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el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hardware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existente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, que era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caro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 y </a:t>
            </a:r>
            <a:r>
              <a:rPr lang="en-US" altLang="es-ES" sz="1900" dirty="0" err="1">
                <a:solidFill>
                  <a:schemeClr val="tx1"/>
                </a:solidFill>
                <a:latin typeface="+mn-lt"/>
                <a:ea typeface="+mn-ea"/>
              </a:rPr>
              <a:t>escaso</a:t>
            </a:r>
            <a:r>
              <a:rPr lang="en-US" altLang="es-ES" sz="19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  <a:endParaRPr lang="en-US" altLang="es-ES" sz="19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</p:txBody>
      </p:sp>
      <p:sp>
        <p:nvSpPr>
          <p:cNvPr id="17420" name="Text Box 2">
            <a:extLst>
              <a:ext uri="{FF2B5EF4-FFF2-40B4-BE49-F238E27FC236}">
                <a16:creationId xmlns:a16="http://schemas.microsoft.com/office/drawing/2014/main" id="{CBF65DE2-F4F6-4B44-BB7C-148276A0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38600"/>
            <a:ext cx="5428944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44488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altLang="es-ES" sz="2000">
                <a:latin typeface="Corbel" panose="020B0503020204020204" pitchFamily="34" charset="0"/>
              </a:rPr>
              <a:t>Posteriormente, esta tecnología cae en desuso, ya que el hardware se hacía más accesible económicamente.</a:t>
            </a:r>
          </a:p>
          <a:p>
            <a:pPr marL="344488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altLang="es-ES" sz="2000">
                <a:latin typeface="Corbel" panose="020B0503020204020204" pitchFamily="34" charset="0"/>
              </a:rPr>
              <a:t>Hacia fines de los años 90 vuelve a surgir el concepto y hoy día prácticamente todos los centros de datos utilizan la virtualización. </a:t>
            </a:r>
          </a:p>
          <a:p>
            <a:pPr marL="344488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altLang="es-ES" sz="2000" b="1">
                <a:latin typeface="Corbel" panose="020B0503020204020204" pitchFamily="34" charset="0"/>
              </a:rPr>
              <a:t>(Se tratará el tema en detalle)</a:t>
            </a:r>
            <a:r>
              <a:rPr lang="es-AR" altLang="es-ES" sz="200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15" name="Imagen 15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EC556E6E-D45E-7A49-C7F3-A65669F18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946" y="4416748"/>
            <a:ext cx="2743200" cy="226993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1" name="Rectangle 215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3" name="Rectangle 215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515" name="Rectangle 215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05" name="Text Box 1">
            <a:extLst>
              <a:ext uri="{FF2B5EF4-FFF2-40B4-BE49-F238E27FC236}">
                <a16:creationId xmlns:a16="http://schemas.microsoft.com/office/drawing/2014/main" id="{6AC85265-F880-44DD-B2F7-133C00FE7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76" y="548640"/>
            <a:ext cx="7626096" cy="1179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Arquitectura de los S.O.</a:t>
            </a:r>
            <a:endParaRPr lang="en-US" altLang="es-ES" sz="3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517" name="Rectangle 215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516" name="Text Box 2">
            <a:extLst>
              <a:ext uri="{FF2B5EF4-FFF2-40B4-BE49-F238E27FC236}">
                <a16:creationId xmlns:a16="http://schemas.microsoft.com/office/drawing/2014/main" id="{031636AD-4B5A-4921-ADA1-276E5DCCB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76" y="2481943"/>
            <a:ext cx="7626096" cy="36950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900">
                <a:solidFill>
                  <a:schemeClr val="tx1"/>
                </a:solidFill>
                <a:latin typeface="+mn-lt"/>
                <a:ea typeface="+mn-ea"/>
              </a:rPr>
              <a:t>Existen dos formas básicas de organización interna de un sistema operativo, más una concepción híbrida:</a:t>
            </a:r>
          </a:p>
          <a:p>
            <a:pPr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90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900" b="1">
                <a:solidFill>
                  <a:schemeClr val="tx1"/>
                </a:solidFill>
                <a:latin typeface="+mn-lt"/>
                <a:ea typeface="+mn-ea"/>
              </a:rPr>
              <a:t>Sistemas monolíticos</a:t>
            </a:r>
          </a:p>
          <a:p>
            <a:pPr marL="3429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900" b="1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900" b="1">
                <a:solidFill>
                  <a:schemeClr val="tx1"/>
                </a:solidFill>
                <a:latin typeface="+mn-lt"/>
                <a:ea typeface="+mn-ea"/>
              </a:rPr>
              <a:t>Sistemas microkernel</a:t>
            </a:r>
          </a:p>
          <a:p>
            <a:pPr marL="3429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900" b="1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900" b="1">
                <a:solidFill>
                  <a:schemeClr val="tx1"/>
                </a:solidFill>
                <a:latin typeface="+mn-lt"/>
                <a:ea typeface="+mn-ea"/>
              </a:rPr>
              <a:t>Sistemas híbridos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62" name="Rectangle 1024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1" name="Text Box 1">
            <a:extLst>
              <a:ext uri="{FF2B5EF4-FFF2-40B4-BE49-F238E27FC236}">
                <a16:creationId xmlns:a16="http://schemas.microsoft.com/office/drawing/2014/main" id="{D5B63871-DCFD-4E85-AC8B-63975C376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4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Definición e historia</a:t>
            </a:r>
            <a:r>
              <a:rPr lang="en-US" altLang="es-E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026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20981B9C-3A1A-435F-9C26-7E354C432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929384"/>
            <a:ext cx="78867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indent="-228600" defTabSz="91440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s-ES" sz="1900" b="1">
                <a:solidFill>
                  <a:schemeClr val="tx1"/>
                </a:solidFill>
                <a:latin typeface="+mn-lt"/>
                <a:ea typeface="+mn-ea"/>
              </a:rPr>
              <a:t>¿Qué es un sistema operativo?</a:t>
            </a:r>
            <a:endParaRPr lang="en-US" sz="1900">
              <a:solidFill>
                <a:schemeClr val="tx1"/>
              </a:solidFill>
              <a:latin typeface="+mn-lt"/>
              <a:ea typeface="+mn-ea"/>
            </a:endParaRPr>
          </a:p>
          <a:p>
            <a:pPr indent="-228600" defTabSz="91440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endParaRPr lang="en-US" altLang="es-ES" sz="1900">
              <a:solidFill>
                <a:schemeClr val="tx1"/>
              </a:solidFill>
              <a:latin typeface="+mn-lt"/>
              <a:ea typeface="+mn-ea"/>
            </a:endParaRPr>
          </a:p>
          <a:p>
            <a:pPr marL="340995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900">
                <a:solidFill>
                  <a:schemeClr val="tx1"/>
                </a:solidFill>
                <a:latin typeface="+mn-lt"/>
                <a:ea typeface="+mn-ea"/>
              </a:rPr>
              <a:t>Conjunto de módulos o funciones (software), que, instalados en la computadora, se ocupan de controlar y administrar la ejecución de los programas sobre los recursos que brinda el equipo (hardware), tales como: memoria, procesador, periféricos, etc.</a:t>
            </a:r>
          </a:p>
          <a:p>
            <a:pPr marL="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900">
              <a:solidFill>
                <a:schemeClr val="tx1"/>
              </a:solidFill>
              <a:latin typeface="+mn-lt"/>
              <a:ea typeface="+mn-ea"/>
            </a:endParaRPr>
          </a:p>
          <a:p>
            <a:pPr marL="340995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900">
                <a:solidFill>
                  <a:schemeClr val="tx1"/>
                </a:solidFill>
                <a:latin typeface="+mn-lt"/>
                <a:ea typeface="+mn-ea"/>
              </a:rPr>
              <a:t>Conjunto de programas que ordenadamente relacionados entre sí, contribuyen a que la computadora lleve a cabo correctamente su trabajo para nosotros en un ambiente dado.</a:t>
            </a:r>
          </a:p>
          <a:p>
            <a:pPr marL="340995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900">
              <a:solidFill>
                <a:schemeClr val="tx1"/>
              </a:solidFill>
              <a:latin typeface="+mn-lt"/>
              <a:ea typeface="+mn-ea"/>
            </a:endParaRPr>
          </a:p>
          <a:p>
            <a:pPr indent="-228600" defTabSz="91440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endParaRPr lang="en-US" altLang="es-ES" sz="190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96541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1" name="Rectangle 215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5" name="Text Box 1">
            <a:extLst>
              <a:ext uri="{FF2B5EF4-FFF2-40B4-BE49-F238E27FC236}">
                <a16:creationId xmlns:a16="http://schemas.microsoft.com/office/drawing/2014/main" id="{6AC85265-F880-44DD-B2F7-133C00FE7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02" y="639520"/>
            <a:ext cx="2571750" cy="17190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Arquitectura de los S.O.</a:t>
            </a:r>
            <a:endParaRPr lang="en-US" altLang="es-E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5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031636AD-4B5A-4921-ADA1-276E5DCCB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02" y="2807208"/>
            <a:ext cx="2571750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500" b="1">
                <a:solidFill>
                  <a:schemeClr val="tx1"/>
                </a:solidFill>
                <a:latin typeface="+mn-lt"/>
                <a:ea typeface="+mn-ea"/>
              </a:rPr>
              <a:t>Sistemas monolíticos</a:t>
            </a:r>
          </a:p>
          <a:p>
            <a:pPr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50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500">
                <a:solidFill>
                  <a:schemeClr val="tx1"/>
                </a:solidFill>
                <a:latin typeface="+mn-lt"/>
                <a:ea typeface="+mn-ea"/>
              </a:rPr>
              <a:t>Se tiene un único proceso que opera en modo privilegiado, dentro del cual se encuentran las rutinas requeridas para las distintas tareas realizadas por el S.O.</a:t>
            </a:r>
          </a:p>
          <a:p>
            <a:pPr marL="3429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500">
                <a:solidFill>
                  <a:schemeClr val="tx1"/>
                </a:solidFill>
                <a:latin typeface="+mn-lt"/>
                <a:ea typeface="+mn-ea"/>
              </a:rPr>
              <a:t>Al no requerir muchos mecanismos de comunicación, ofrecen una buena performance en la ejecución.</a:t>
            </a:r>
          </a:p>
          <a:p>
            <a:pPr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50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70BC294-7A6F-4E87-B018-F9BF3E7A4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22" y="1778580"/>
            <a:ext cx="5177790" cy="330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068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1" name="Rectangle 215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5" name="Text Box 1">
            <a:extLst>
              <a:ext uri="{FF2B5EF4-FFF2-40B4-BE49-F238E27FC236}">
                <a16:creationId xmlns:a16="http://schemas.microsoft.com/office/drawing/2014/main" id="{6AC85265-F880-44DD-B2F7-133C00FE7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02" y="639520"/>
            <a:ext cx="2571750" cy="17190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Arquitectura de los S.O.</a:t>
            </a:r>
            <a:endParaRPr lang="en-US" altLang="es-E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5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031636AD-4B5A-4921-ADA1-276E5DCCB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02" y="2807208"/>
            <a:ext cx="2571750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300" b="1">
                <a:solidFill>
                  <a:schemeClr val="tx1"/>
                </a:solidFill>
                <a:latin typeface="+mn-lt"/>
                <a:ea typeface="+mn-ea"/>
              </a:rPr>
              <a:t>Sistemas microkernel</a:t>
            </a:r>
          </a:p>
          <a:p>
            <a:pPr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30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300">
                <a:solidFill>
                  <a:schemeClr val="tx1"/>
                </a:solidFill>
                <a:latin typeface="+mn-lt"/>
                <a:ea typeface="+mn-ea"/>
              </a:rPr>
              <a:t>El núcleo del sistema operativo se mantiene en el mínimo posible de funcionalidad, descargando en procesos especiales sin privilegios las tareas que implementan el acceso a dispositivos y las diversas políticas de uso del sistema.</a:t>
            </a:r>
          </a:p>
          <a:p>
            <a:pPr marL="3429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300">
                <a:solidFill>
                  <a:schemeClr val="tx1"/>
                </a:solidFill>
                <a:latin typeface="+mn-lt"/>
                <a:ea typeface="+mn-ea"/>
              </a:rPr>
              <a:t>Poseen una lógica más “limpia” y resulta más simple el reemplazo de componentes.</a:t>
            </a:r>
          </a:p>
          <a:p>
            <a:pPr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30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D7E88B-FC0B-4ECB-BE53-DAE5B21CF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22" y="1655607"/>
            <a:ext cx="5177790" cy="35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26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6AC85265-F880-44DD-B2F7-133C00FE7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830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s-AR" altLang="es-ES" sz="4000" b="1">
                <a:cs typeface="Times New Roman" panose="02020603050405020304" pitchFamily="18" charset="0"/>
              </a:rPr>
              <a:t>Arquitectura de los S.O.</a:t>
            </a:r>
            <a:endParaRPr lang="es-AR" altLang="es-ES" sz="4400" dirty="0"/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031636AD-4B5A-4921-ADA1-276E5DCCB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382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s-AR" altLang="es-ES" sz="2400" b="1" dirty="0">
                <a:solidFill>
                  <a:srgbClr val="0070C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Sistemas híbridos</a:t>
            </a:r>
          </a:p>
          <a:p>
            <a:pPr algn="just">
              <a:spcBef>
                <a:spcPts val="600"/>
              </a:spcBef>
            </a:pPr>
            <a:endParaRPr lang="es-AR" altLang="es-ES" sz="1000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altLang="es-ES" sz="2000" dirty="0">
                <a:latin typeface="Corbel" panose="020B0503020204020204" pitchFamily="34" charset="0"/>
                <a:cs typeface="Arial" panose="020B0604020202020204" pitchFamily="34" charset="0"/>
              </a:rPr>
              <a:t>Son sistemas que tienen una base monolítica, pero manejan algunos de sus procesos como componentes a nivel de usuario (fuera del </a:t>
            </a:r>
            <a:r>
              <a:rPr lang="es-AR" altLang="es-ES" sz="2000" i="1" dirty="0" err="1">
                <a:latin typeface="Corbel" panose="020B0503020204020204" pitchFamily="34" charset="0"/>
                <a:cs typeface="Arial" panose="020B0604020202020204" pitchFamily="34" charset="0"/>
              </a:rPr>
              <a:t>kernel</a:t>
            </a:r>
            <a:r>
              <a:rPr lang="es-AR" altLang="es-ES" sz="2000" dirty="0">
                <a:latin typeface="Corbel" panose="020B0503020204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altLang="es-ES" sz="2000" dirty="0">
                <a:latin typeface="Corbel" panose="020B0503020204020204" pitchFamily="34" charset="0"/>
                <a:cs typeface="Arial" panose="020B0604020202020204" pitchFamily="34" charset="0"/>
              </a:rPr>
              <a:t>Ejemplos de esto son los sistemas de archivos FUSE, en Linux.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AR" altLang="es-ES" sz="2000" dirty="0">
                <a:latin typeface="Corbel" panose="020B0503020204020204" pitchFamily="34" charset="0"/>
                <a:cs typeface="Arial" panose="020B0604020202020204" pitchFamily="34" charset="0"/>
              </a:rPr>
              <a:t>La mayoría de los sistemas operativos modernos utilizan este tipo de arquitectura, entre ellos </a:t>
            </a:r>
            <a:r>
              <a:rPr lang="es-AR" altLang="es-ES" sz="2000" i="1" dirty="0">
                <a:latin typeface="Corbel" panose="020B0503020204020204" pitchFamily="34" charset="0"/>
                <a:cs typeface="Arial" panose="020B0604020202020204" pitchFamily="34" charset="0"/>
              </a:rPr>
              <a:t>Microsoft Windows</a:t>
            </a:r>
            <a:r>
              <a:rPr lang="es-AR" altLang="es-ES" sz="2000" dirty="0">
                <a:latin typeface="Corbel" panose="020B0503020204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E3968AE-CD4D-4BA5-B98E-6FD68D0F4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704" y="3819525"/>
            <a:ext cx="5068296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91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40" name="Rectangle 18439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3" name="Text Box 1">
            <a:extLst>
              <a:ext uri="{FF2B5EF4-FFF2-40B4-BE49-F238E27FC236}">
                <a16:creationId xmlns:a16="http://schemas.microsoft.com/office/drawing/2014/main" id="{9FBB7952-7620-4E4C-8C4B-0AC2B4382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29" y="429030"/>
            <a:ext cx="2836752" cy="54575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Interrupciones</a:t>
            </a:r>
            <a:r>
              <a:rPr lang="en-US" altLang="es-ES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endParaRPr lang="en-US" altLang="es-ES" sz="3200" kern="1200" dirty="0">
              <a:solidFill>
                <a:schemeClr val="tx1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8442" name="Rectangle 18441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1490" y="6112341"/>
            <a:ext cx="81267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444" name="Rectangle 18443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27048" y="5040414"/>
            <a:ext cx="54864" cy="2125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436" name="Text Box 2">
            <a:extLst>
              <a:ext uri="{FF2B5EF4-FFF2-40B4-BE49-F238E27FC236}">
                <a16:creationId xmlns:a16="http://schemas.microsoft.com/office/drawing/2014/main" id="{04D4BAA5-D12C-9F7F-6316-D42DFD15E4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5971972"/>
              </p:ext>
            </p:extLst>
          </p:nvPr>
        </p:nvGraphicFramePr>
        <p:xfrm>
          <a:off x="3031236" y="429030"/>
          <a:ext cx="558927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63" name="Rectangle 19462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7" name="Text Box 1">
            <a:extLst>
              <a:ext uri="{FF2B5EF4-FFF2-40B4-BE49-F238E27FC236}">
                <a16:creationId xmlns:a16="http://schemas.microsoft.com/office/drawing/2014/main" id="{857C51A4-0ADC-4DFE-B9D4-C46357812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36" y="502920"/>
            <a:ext cx="7882128" cy="19751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4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Clasificación de las interrupciones</a:t>
            </a:r>
            <a:r>
              <a:rPr lang="en-US" altLang="es-E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9465" name="Rectangle 1946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467" name="Rectangle 1946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89407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5698C9FC-8C37-4A54-BAA1-28D8C4B9D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36" y="3328416"/>
            <a:ext cx="7882128" cy="27157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s-ES" sz="900" b="1">
                <a:solidFill>
                  <a:schemeClr val="tx1"/>
                </a:solidFill>
                <a:latin typeface="+mn-lt"/>
                <a:ea typeface="+mn-ea"/>
              </a:rPr>
              <a:t>Clasificación según su prioridad:</a:t>
            </a:r>
            <a:r>
              <a:rPr lang="en-US" altLang="es-ES" sz="900">
                <a:solidFill>
                  <a:schemeClr val="tx1"/>
                </a:solidFill>
                <a:latin typeface="+mn-lt"/>
                <a:ea typeface="+mn-ea"/>
              </a:rPr>
              <a:t> </a:t>
            </a:r>
          </a:p>
          <a:p>
            <a:pPr marL="340995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es-ES" sz="90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900" b="1">
                <a:solidFill>
                  <a:schemeClr val="tx1"/>
                </a:solidFill>
                <a:latin typeface="+mn-lt"/>
                <a:ea typeface="+mn-ea"/>
              </a:rPr>
              <a:t>No enmascarables:</a:t>
            </a:r>
            <a:r>
              <a:rPr lang="en-US" altLang="es-ES" sz="900">
                <a:solidFill>
                  <a:schemeClr val="tx1"/>
                </a:solidFill>
                <a:latin typeface="+mn-lt"/>
                <a:ea typeface="+mn-ea"/>
              </a:rPr>
              <a:t> </a:t>
            </a:r>
          </a:p>
          <a:p>
            <a:pPr marL="74422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900">
                <a:solidFill>
                  <a:schemeClr val="tx1"/>
                </a:solidFill>
                <a:latin typeface="+mn-lt"/>
                <a:ea typeface="+mn-ea"/>
              </a:rPr>
              <a:t>Son las interrupciones de mayor prioridad en el sistema. </a:t>
            </a:r>
          </a:p>
          <a:p>
            <a:pPr marL="74422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900">
                <a:solidFill>
                  <a:schemeClr val="tx1"/>
                </a:solidFill>
                <a:latin typeface="+mn-lt"/>
                <a:ea typeface="+mn-ea"/>
              </a:rPr>
              <a:t>Cuando se detecta una interrupción de este tipo el sistema operativo detiene lo que está haciendo, y se ocupa de atender la interrupción.</a:t>
            </a:r>
          </a:p>
          <a:p>
            <a:pPr marL="74422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900">
                <a:solidFill>
                  <a:schemeClr val="tx1"/>
                </a:solidFill>
                <a:latin typeface="+mn-lt"/>
                <a:ea typeface="+mn-ea"/>
              </a:rPr>
              <a:t>Este tipo de interrupción puede detener hasta la ejecución de rutinas en modo Kernel.</a:t>
            </a:r>
          </a:p>
          <a:p>
            <a:pPr marL="74422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900">
                <a:solidFill>
                  <a:schemeClr val="tx1"/>
                </a:solidFill>
                <a:latin typeface="+mn-lt"/>
                <a:ea typeface="+mn-ea"/>
              </a:rPr>
              <a:t>En general se utilizan para la notificación de errores irrecuperables por parte de algún hardware.</a:t>
            </a:r>
          </a:p>
          <a:p>
            <a:pPr marL="3429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90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900" b="1">
                <a:solidFill>
                  <a:schemeClr val="tx1"/>
                </a:solidFill>
                <a:latin typeface="+mn-lt"/>
                <a:ea typeface="+mn-ea"/>
              </a:rPr>
              <a:t>Enmascarables:</a:t>
            </a:r>
          </a:p>
          <a:p>
            <a:pPr marL="74422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900">
                <a:solidFill>
                  <a:schemeClr val="tx1"/>
                </a:solidFill>
                <a:latin typeface="+mn-lt"/>
                <a:ea typeface="+mn-ea"/>
              </a:rPr>
              <a:t>Son interrupciones de menor prioridad (dentro de las interrupciones, pero siempre tienen mayor prioridad que cualquier proceso usuario).</a:t>
            </a:r>
          </a:p>
          <a:p>
            <a:pPr marL="74422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900">
                <a:solidFill>
                  <a:schemeClr val="tx1"/>
                </a:solidFill>
                <a:latin typeface="+mn-lt"/>
                <a:ea typeface="+mn-ea"/>
              </a:rPr>
              <a:t>Este tipo de interrupciones puede ser interrumpida (valga la redundancia), por una interrupción de mayor prioridad (generalmente del tipo anterior).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E5B12C2B-920E-46DC-8A95-4A98F9C71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76" y="548640"/>
            <a:ext cx="7626096" cy="1179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Clasificación de las interrupciones</a:t>
            </a:r>
            <a:r>
              <a:rPr lang="en-US" altLang="es-E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75AE12E-6932-4ADD-A621-94E879D7D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76" y="2481943"/>
            <a:ext cx="7626096" cy="36950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algn="ctr" defTabSz="914400">
              <a:lnSpc>
                <a:spcPct val="90000"/>
              </a:lnSpc>
              <a:spcBef>
                <a:spcPts val="500"/>
              </a:spcBef>
            </a:pPr>
            <a:r>
              <a:rPr lang="en-US" altLang="es-ES" sz="2000" b="1" dirty="0" err="1">
                <a:solidFill>
                  <a:schemeClr val="tx1"/>
                </a:solidFill>
                <a:latin typeface="+mn-lt"/>
                <a:ea typeface="+mn-ea"/>
              </a:rPr>
              <a:t>Clasificación</a:t>
            </a:r>
            <a:r>
              <a:rPr lang="en-US" altLang="es-ES" sz="2000" b="1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2000" b="1" dirty="0" err="1">
                <a:solidFill>
                  <a:schemeClr val="tx1"/>
                </a:solidFill>
                <a:latin typeface="+mn-lt"/>
                <a:ea typeface="+mn-ea"/>
              </a:rPr>
              <a:t>según</a:t>
            </a:r>
            <a:r>
              <a:rPr lang="en-US" altLang="es-ES" sz="2000" b="1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2000" b="1" dirty="0" err="1">
                <a:solidFill>
                  <a:schemeClr val="tx1"/>
                </a:solidFill>
                <a:latin typeface="+mn-lt"/>
                <a:ea typeface="+mn-ea"/>
              </a:rPr>
              <a:t>su</a:t>
            </a:r>
            <a:r>
              <a:rPr lang="en-US" altLang="es-ES" sz="2000" b="1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2000" b="1" dirty="0" err="1">
                <a:solidFill>
                  <a:schemeClr val="tx1"/>
                </a:solidFill>
                <a:latin typeface="+mn-lt"/>
                <a:ea typeface="+mn-ea"/>
              </a:rPr>
              <a:t>origen</a:t>
            </a:r>
            <a:r>
              <a:rPr lang="en-US" altLang="es-ES" sz="2000" b="1" dirty="0">
                <a:solidFill>
                  <a:schemeClr val="tx1"/>
                </a:solidFill>
                <a:latin typeface="+mn-lt"/>
                <a:ea typeface="+mn-ea"/>
              </a:rPr>
              <a:t>:</a:t>
            </a:r>
            <a:r>
              <a:rPr lang="en-US" altLang="es-ES" sz="2000" dirty="0">
                <a:solidFill>
                  <a:schemeClr val="tx1"/>
                </a:solidFill>
                <a:latin typeface="+mn-lt"/>
                <a:ea typeface="+mn-ea"/>
              </a:rPr>
              <a:t> </a:t>
            </a:r>
            <a:endParaRPr lang="es-ES">
              <a:ea typeface="+mn-ea"/>
              <a:cs typeface="Arial" panose="020B0604020202020204" pitchFamily="34" charset="0"/>
            </a:endParaRPr>
          </a:p>
          <a:p>
            <a:pPr marL="340995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es-ES" sz="1200">
              <a:solidFill>
                <a:schemeClr val="tx1"/>
              </a:solidFill>
              <a:latin typeface="+mn-lt"/>
              <a:ea typeface="+mn-ea"/>
              <a:cs typeface="Calibri" panose="020F0502020204030204"/>
            </a:endParaRPr>
          </a:p>
          <a:p>
            <a:pPr marL="3429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b="1" dirty="0">
                <a:solidFill>
                  <a:schemeClr val="tx1"/>
                </a:solidFill>
                <a:latin typeface="+mn-lt"/>
                <a:ea typeface="+mn-ea"/>
              </a:rPr>
              <a:t>Software: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 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74422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Se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denominan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así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a las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llamadas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al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sistema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(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syscalls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) que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hacen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los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procesos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74422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Si bien no son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eventos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que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el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procesador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debe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reconocer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, se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categorizan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así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porque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en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definitiva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se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interrumpe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el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código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del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usuario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para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dar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lugar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a la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atención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dicha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llamada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al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sistema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operativo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3429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20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b="1" dirty="0">
                <a:solidFill>
                  <a:schemeClr val="tx1"/>
                </a:solidFill>
                <a:latin typeface="+mn-lt"/>
                <a:ea typeface="+mn-ea"/>
              </a:rPr>
              <a:t>Hardware:</a:t>
            </a:r>
            <a:endParaRPr lang="en-US" altLang="es-ES" sz="1200" b="1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74422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Son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interrupciones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generadas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por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algún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componente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físico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del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sistema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. Se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subdividen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en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: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74422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Internas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: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144270" lvl="2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Se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producen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dentro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del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procesador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144270" lvl="2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Ejemplos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: División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por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cero,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código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operación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inválido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74422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Externas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: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144270" lvl="2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Se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producen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fuera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del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entorno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del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procesador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144270" lvl="2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Ejemplos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: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Finalización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de I/O,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falta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papel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, error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en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dispositivos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E5B12C2B-920E-46DC-8A95-4A98F9C71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4639"/>
            <a:ext cx="8610600" cy="4111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Tx/>
              <a:buFont typeface="Times New Roman" panose="02020603050405020304" pitchFamily="18" charset="0"/>
              <a:buNone/>
            </a:pPr>
            <a:r>
              <a:rPr lang="es-AR" altLang="es-ES" sz="35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Multiprogramación / Multiprocesamiento</a:t>
            </a:r>
            <a:endParaRPr lang="es-ES" altLang="es-ES" sz="35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75AE12E-6932-4ADD-A621-94E879D7D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1"/>
            <a:ext cx="8534400" cy="553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600"/>
              </a:spcBef>
            </a:pPr>
            <a:r>
              <a:rPr lang="es-ES" altLang="es-ES" sz="2400" b="1" dirty="0">
                <a:solidFill>
                  <a:schemeClr val="tx1"/>
                </a:solidFill>
                <a:latin typeface="Corbel"/>
                <a:ea typeface="+mn-ea"/>
              </a:rPr>
              <a:t>Para tener en cuenta y no olvidar !</a:t>
            </a:r>
            <a:endParaRPr lang="es-ES" altLang="es-ES" sz="2400" b="1">
              <a:solidFill>
                <a:schemeClr val="tx1"/>
              </a:solidFill>
              <a:latin typeface="Corbel"/>
              <a:ea typeface="+mn-ea"/>
              <a:cs typeface="Calibri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</a:pPr>
            <a:endParaRPr lang="es-ES" altLang="es-ES" sz="2400" dirty="0">
              <a:latin typeface="Corbel" panose="020B0503020204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</a:pPr>
            <a:r>
              <a:rPr lang="es-ES" altLang="es-ES" sz="2000" dirty="0">
                <a:solidFill>
                  <a:srgbClr val="0070C0"/>
                </a:solidFill>
                <a:latin typeface="Corbel"/>
                <a:ea typeface="Microsoft YaHei"/>
              </a:rPr>
              <a:t>Procesos secuenciales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</a:pPr>
            <a:r>
              <a:rPr lang="es-ES" altLang="es-ES" sz="2000" dirty="0">
                <a:latin typeface="Corbel"/>
                <a:ea typeface="Microsoft YaHei"/>
              </a:rPr>
              <a:t>Cada proceso ejecuta a continuación del otro.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</a:pPr>
            <a:endParaRPr lang="es-ES" altLang="es-ES" sz="2000" dirty="0">
              <a:latin typeface="Corbel" panose="020B0503020204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</a:pPr>
            <a:r>
              <a:rPr lang="es-ES" altLang="es-ES" sz="2000" dirty="0">
                <a:solidFill>
                  <a:srgbClr val="0070C0"/>
                </a:solidFill>
                <a:latin typeface="Corbel"/>
                <a:ea typeface="Microsoft YaHei"/>
              </a:rPr>
              <a:t>Multiprogramación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</a:pPr>
            <a:r>
              <a:rPr lang="es-ES" altLang="es-ES" sz="2000" dirty="0">
                <a:latin typeface="Corbel"/>
                <a:ea typeface="Microsoft YaHei"/>
              </a:rPr>
              <a:t>O concurrencia, es la ilusión de simultaneidad.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</a:pPr>
            <a:endParaRPr lang="es-ES" altLang="es-ES" sz="2000" dirty="0">
              <a:latin typeface="Corbel" panose="020B0503020204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</a:pPr>
            <a:r>
              <a:rPr lang="es-ES" altLang="es-ES" sz="2000" dirty="0">
                <a:solidFill>
                  <a:srgbClr val="0070C0"/>
                </a:solidFill>
                <a:latin typeface="Corbel"/>
                <a:ea typeface="Microsoft YaHei"/>
              </a:rPr>
              <a:t>Multiprocesamiento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</a:pPr>
            <a:r>
              <a:rPr lang="es-ES" altLang="es-ES" sz="2000" dirty="0">
                <a:latin typeface="Corbel"/>
                <a:ea typeface="Microsoft YaHei"/>
              </a:rPr>
              <a:t>Procesadores independientes. Hay paralelismo.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</a:pPr>
            <a:endParaRPr lang="es-ES" altLang="es-ES" sz="2000" dirty="0">
              <a:latin typeface="Corbel" panose="020B0503020204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</a:pPr>
            <a:r>
              <a:rPr lang="es-ES" altLang="es-ES" sz="2000" dirty="0">
                <a:solidFill>
                  <a:srgbClr val="0070C0"/>
                </a:solidFill>
                <a:latin typeface="Corbel"/>
                <a:ea typeface="Microsoft YaHei"/>
              </a:rPr>
              <a:t>Multiprogramación y multiprocesamiento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</a:pPr>
            <a:r>
              <a:rPr lang="es-ES" altLang="es-ES" sz="2000" dirty="0">
                <a:latin typeface="Corbel"/>
                <a:ea typeface="Microsoft YaHei"/>
              </a:rPr>
              <a:t>Se combinan. La mayoría de las PC actuales funcionan así.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30B758D-A6F9-40A2-9784-E6714EBF4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113" y="1873253"/>
            <a:ext cx="3076575" cy="247650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CB70DF2-ABBF-484A-AB4C-08EBE38250CF}"/>
              </a:ext>
            </a:extLst>
          </p:cNvPr>
          <p:cNvCxnSpPr>
            <a:cxnSpLocks/>
          </p:cNvCxnSpPr>
          <p:nvPr/>
        </p:nvCxnSpPr>
        <p:spPr>
          <a:xfrm>
            <a:off x="3429000" y="1981200"/>
            <a:ext cx="2514600" cy="215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E6EC276-137D-464A-AA25-EFAE5BB5E9C7}"/>
              </a:ext>
            </a:extLst>
          </p:cNvPr>
          <p:cNvCxnSpPr>
            <a:cxnSpLocks/>
          </p:cNvCxnSpPr>
          <p:nvPr/>
        </p:nvCxnSpPr>
        <p:spPr>
          <a:xfrm flipV="1">
            <a:off x="2971800" y="2990850"/>
            <a:ext cx="2971800" cy="57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82D87B5-C0B9-4B07-901C-CE7D16E252A5}"/>
              </a:ext>
            </a:extLst>
          </p:cNvPr>
          <p:cNvCxnSpPr>
            <a:cxnSpLocks/>
          </p:cNvCxnSpPr>
          <p:nvPr/>
        </p:nvCxnSpPr>
        <p:spPr>
          <a:xfrm flipV="1">
            <a:off x="3124200" y="3457575"/>
            <a:ext cx="2819400" cy="606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8EA3E72-0425-424A-A626-DA36F0EDA651}"/>
              </a:ext>
            </a:extLst>
          </p:cNvPr>
          <p:cNvCxnSpPr>
            <a:cxnSpLocks/>
          </p:cNvCxnSpPr>
          <p:nvPr/>
        </p:nvCxnSpPr>
        <p:spPr>
          <a:xfrm flipV="1">
            <a:off x="5791200" y="4275142"/>
            <a:ext cx="609600" cy="823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8032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E5B12C2B-920E-46DC-8A95-4A98F9C71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Multiprogramación / Multiprocesamiento</a:t>
            </a:r>
            <a:endParaRPr lang="en-US" altLang="es-E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75AE12E-6932-4ADD-A621-94E879D7D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825625"/>
            <a:ext cx="788670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100" b="1">
                <a:solidFill>
                  <a:schemeClr val="tx1"/>
                </a:solidFill>
                <a:latin typeface="+mn-lt"/>
                <a:ea typeface="+mn-ea"/>
              </a:rPr>
              <a:t>Algunas consideraciones sobre cómputo paralelo:</a:t>
            </a:r>
          </a:p>
          <a:p>
            <a:pPr marL="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100">
              <a:solidFill>
                <a:schemeClr val="tx1"/>
              </a:solidFill>
              <a:latin typeface="+mn-lt"/>
              <a:ea typeface="+mn-ea"/>
            </a:endParaRPr>
          </a:p>
          <a:p>
            <a:pPr marL="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100">
                <a:solidFill>
                  <a:schemeClr val="tx1"/>
                </a:solidFill>
                <a:latin typeface="+mn-lt"/>
                <a:ea typeface="+mn-ea"/>
              </a:rPr>
              <a:t>Multiprocesamiento simétrico (SMP)</a:t>
            </a:r>
          </a:p>
          <a:p>
            <a:pPr marL="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10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100" b="1">
                <a:solidFill>
                  <a:schemeClr val="tx1"/>
                </a:solidFill>
                <a:latin typeface="+mn-lt"/>
                <a:ea typeface="+mn-ea"/>
              </a:rPr>
              <a:t>Uniform Memory Access (UMA): </a:t>
            </a:r>
          </a:p>
          <a:p>
            <a:pPr marL="744537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100">
                <a:solidFill>
                  <a:schemeClr val="tx1"/>
                </a:solidFill>
                <a:latin typeface="+mn-lt"/>
                <a:ea typeface="+mn-ea"/>
              </a:rPr>
              <a:t>Varios procesadores compartiendo la memoria, con igualdad de condiciones.</a:t>
            </a:r>
          </a:p>
          <a:p>
            <a:pPr marL="744537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100">
                <a:solidFill>
                  <a:schemeClr val="tx1"/>
                </a:solidFill>
                <a:latin typeface="+mn-lt"/>
                <a:ea typeface="+mn-ea"/>
              </a:rPr>
              <a:t>Utilizan un BUS compartido, por lo que debe administrarse su uso.</a:t>
            </a:r>
          </a:p>
          <a:p>
            <a:pPr marL="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10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100" b="1">
                <a:solidFill>
                  <a:schemeClr val="tx1"/>
                </a:solidFill>
                <a:latin typeface="+mn-lt"/>
                <a:ea typeface="+mn-ea"/>
              </a:rPr>
              <a:t>Non-Uniform Memory Access (NUMA): </a:t>
            </a:r>
          </a:p>
          <a:p>
            <a:pPr marL="744537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100">
                <a:solidFill>
                  <a:schemeClr val="tx1"/>
                </a:solidFill>
                <a:latin typeface="+mn-lt"/>
                <a:ea typeface="+mn-ea"/>
              </a:rPr>
              <a:t>Cada procesador tiene afinidad con bancos específicos de memoria.</a:t>
            </a:r>
          </a:p>
          <a:p>
            <a:pPr marL="744537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100">
                <a:solidFill>
                  <a:schemeClr val="tx1"/>
                </a:solidFill>
                <a:latin typeface="+mn-lt"/>
                <a:ea typeface="+mn-ea"/>
              </a:rPr>
              <a:t>Pueden acceder a su memoria “local” más rápido que a la memoria de otros procesadores o compartida.</a:t>
            </a:r>
          </a:p>
          <a:p>
            <a:pPr marL="744537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100">
                <a:solidFill>
                  <a:schemeClr val="tx1"/>
                </a:solidFill>
                <a:latin typeface="+mn-lt"/>
                <a:ea typeface="+mn-ea"/>
              </a:rPr>
              <a:t>El objetivo es mejorar la performance.</a:t>
            </a:r>
          </a:p>
          <a:p>
            <a:pPr marL="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100">
              <a:solidFill>
                <a:schemeClr val="tx1"/>
              </a:solidFill>
              <a:latin typeface="+mn-lt"/>
              <a:ea typeface="+mn-ea"/>
            </a:endParaRPr>
          </a:p>
          <a:p>
            <a:pPr marL="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100">
                <a:solidFill>
                  <a:schemeClr val="tx1"/>
                </a:solidFill>
                <a:latin typeface="+mn-lt"/>
                <a:ea typeface="+mn-ea"/>
              </a:rPr>
              <a:t>Multiprocesamiento asimétrico</a:t>
            </a:r>
          </a:p>
          <a:p>
            <a:pPr marL="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10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100">
                <a:solidFill>
                  <a:schemeClr val="tx1"/>
                </a:solidFill>
                <a:latin typeface="+mn-lt"/>
                <a:ea typeface="+mn-ea"/>
              </a:rPr>
              <a:t>Varios procesadores con objetivos y hasta arquitecturas diferentes.</a:t>
            </a:r>
          </a:p>
          <a:p>
            <a:pPr marL="3429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100">
                <a:solidFill>
                  <a:schemeClr val="tx1"/>
                </a:solidFill>
                <a:latin typeface="+mn-lt"/>
                <a:ea typeface="+mn-ea"/>
              </a:rPr>
              <a:t>Son considerados coprocesadores. Por ejemplo, los que se incluyen en placas de video avanzadas.</a:t>
            </a:r>
          </a:p>
        </p:txBody>
      </p:sp>
    </p:spTree>
    <p:extLst>
      <p:ext uri="{BB962C8B-B14F-4D97-AF65-F5344CB8AC3E}">
        <p14:creationId xmlns:p14="http://schemas.microsoft.com/office/powerpoint/2010/main" val="176173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E5B12C2B-920E-46DC-8A95-4A98F9C71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4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Cómputo distribuido</a:t>
            </a:r>
            <a:endParaRPr lang="en-US" altLang="es-ES" sz="4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75AE12E-6932-4ADD-A621-94E879D7D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929384"/>
            <a:ext cx="7886700" cy="47226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El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cómputo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distribuido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se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refiere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al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trabajo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realizado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por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 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computadoras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independientes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(o bien,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procesadores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que no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comparten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memoria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). Los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tipos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 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más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comunes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son: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3429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b="1" dirty="0" err="1">
                <a:solidFill>
                  <a:schemeClr val="tx1"/>
                </a:solidFill>
                <a:latin typeface="+mn-lt"/>
                <a:ea typeface="+mn-ea"/>
              </a:rPr>
              <a:t>Clústers</a:t>
            </a:r>
            <a:endParaRPr lang="en-US" altLang="es-ES" sz="1200" b="1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74422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Computadoras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conectadas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a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una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red local de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alta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velocidad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,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cada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una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ejecutando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su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propia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instancia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sistema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operativo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. Se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ven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como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un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único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equipo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cómputo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74422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3429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b="1" dirty="0">
                <a:solidFill>
                  <a:schemeClr val="tx1"/>
                </a:solidFill>
                <a:latin typeface="+mn-lt"/>
                <a:ea typeface="+mn-ea"/>
              </a:rPr>
              <a:t>Grids</a:t>
            </a:r>
            <a:endParaRPr lang="en-US" altLang="es-ES" sz="1200" b="1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74422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Computadoras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heterogéneas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distribuidas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geográficamente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interconectadas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a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una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red. Se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diseñan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para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adaptarse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a enlaces de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baja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velocidad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74422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3429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b="1" dirty="0" err="1">
                <a:solidFill>
                  <a:schemeClr val="tx1"/>
                </a:solidFill>
                <a:latin typeface="+mn-lt"/>
                <a:ea typeface="+mn-ea"/>
              </a:rPr>
              <a:t>Cómputo</a:t>
            </a:r>
            <a:r>
              <a:rPr lang="en-US" altLang="es-ES" sz="1200" b="1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b="1" dirty="0" err="1">
                <a:solidFill>
                  <a:schemeClr val="tx1"/>
                </a:solidFill>
                <a:latin typeface="+mn-lt"/>
                <a:ea typeface="+mn-ea"/>
              </a:rPr>
              <a:t>en</a:t>
            </a:r>
            <a:r>
              <a:rPr lang="en-US" altLang="es-ES" sz="1200" b="1" dirty="0">
                <a:solidFill>
                  <a:schemeClr val="tx1"/>
                </a:solidFill>
                <a:latin typeface="+mn-lt"/>
                <a:ea typeface="+mn-ea"/>
              </a:rPr>
              <a:t> la </a:t>
            </a:r>
            <a:r>
              <a:rPr lang="en-US" altLang="es-ES" sz="1200" b="1" dirty="0" err="1">
                <a:solidFill>
                  <a:schemeClr val="tx1"/>
                </a:solidFill>
                <a:latin typeface="+mn-lt"/>
                <a:ea typeface="+mn-ea"/>
              </a:rPr>
              <a:t>nube</a:t>
            </a:r>
            <a:endParaRPr lang="en-US" altLang="es-ES" sz="1200" b="1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74422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Se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refiere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a la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tercerización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servicios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74422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La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implementación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los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servicios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deja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de ser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relevante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74422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Se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aplican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conceptos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como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: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144270" lvl="2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b="1" dirty="0">
                <a:solidFill>
                  <a:schemeClr val="tx1"/>
                </a:solidFill>
                <a:latin typeface="+mn-lt"/>
                <a:ea typeface="+mn-ea"/>
              </a:rPr>
              <a:t>SaaS: 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Se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ofrece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la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aplicación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completa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(Ej: </a:t>
            </a:r>
            <a:r>
              <a:rPr lang="en-US" altLang="es-ES" sz="1200" i="1" dirty="0">
                <a:solidFill>
                  <a:schemeClr val="tx1"/>
                </a:solidFill>
                <a:latin typeface="+mn-lt"/>
                <a:ea typeface="+mn-ea"/>
              </a:rPr>
              <a:t>Office365, Google Apps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).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144270" lvl="2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b="1" dirty="0">
                <a:solidFill>
                  <a:schemeClr val="tx1"/>
                </a:solidFill>
                <a:latin typeface="+mn-lt"/>
                <a:ea typeface="+mn-ea"/>
              </a:rPr>
              <a:t>PaaS: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Se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ofrece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un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entorno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completo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para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desarrollo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o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despliegue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aplicaciones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(Ej: </a:t>
            </a:r>
            <a:r>
              <a:rPr lang="en-US" altLang="es-ES" sz="1200" i="1" dirty="0">
                <a:solidFill>
                  <a:schemeClr val="tx1"/>
                </a:solidFill>
                <a:latin typeface="+mn-lt"/>
                <a:ea typeface="+mn-ea"/>
              </a:rPr>
              <a:t>OpenShift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, </a:t>
            </a:r>
            <a:r>
              <a:rPr lang="en-US" altLang="es-ES" sz="1200" i="1" dirty="0">
                <a:solidFill>
                  <a:schemeClr val="tx1"/>
                </a:solidFill>
                <a:latin typeface="+mn-lt"/>
                <a:ea typeface="+mn-ea"/>
              </a:rPr>
              <a:t>Windows Azure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).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144270" lvl="2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b="1" dirty="0">
                <a:solidFill>
                  <a:schemeClr val="tx1"/>
                </a:solidFill>
                <a:latin typeface="+mn-lt"/>
                <a:ea typeface="+mn-ea"/>
              </a:rPr>
              <a:t>IaaS: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Se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ofrece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un hardware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completo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(real o virtual),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pero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con gran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flexibilidad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para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modificar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sus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recursos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(Ej: </a:t>
            </a:r>
            <a:r>
              <a:rPr lang="en-US" altLang="es-ES" sz="1200" i="1" dirty="0" err="1">
                <a:solidFill>
                  <a:schemeClr val="tx1"/>
                </a:solidFill>
                <a:latin typeface="+mn-lt"/>
                <a:ea typeface="+mn-ea"/>
              </a:rPr>
              <a:t>RackSpace</a:t>
            </a:r>
            <a:r>
              <a:rPr lang="en-US" altLang="es-ES" sz="1200" i="1" dirty="0">
                <a:solidFill>
                  <a:schemeClr val="tx1"/>
                </a:solidFill>
                <a:latin typeface="+mn-lt"/>
                <a:ea typeface="+mn-ea"/>
              </a:rPr>
              <a:t>, Google Compute Engine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).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0822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1" name="Text Box 1">
            <a:extLst>
              <a:ext uri="{FF2B5EF4-FFF2-40B4-BE49-F238E27FC236}">
                <a16:creationId xmlns:a16="http://schemas.microsoft.com/office/drawing/2014/main" id="{D5B63871-DCFD-4E85-AC8B-63975C376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4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Definición e historia</a:t>
            </a:r>
            <a:r>
              <a:rPr lang="en-US" altLang="es-E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024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20981B9C-3A1A-435F-9C26-7E354C432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929384"/>
            <a:ext cx="78867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114300" indent="0" algn="ctr" defTabSz="914400">
              <a:lnSpc>
                <a:spcPct val="90000"/>
              </a:lnSpc>
              <a:spcBef>
                <a:spcPts val="600"/>
              </a:spcBef>
              <a:buClrTx/>
            </a:pPr>
            <a:r>
              <a:rPr lang="en-US" altLang="es-ES" sz="1500" b="1" dirty="0" err="1">
                <a:solidFill>
                  <a:schemeClr val="tx1"/>
                </a:solidFill>
                <a:latin typeface="+mn-lt"/>
                <a:ea typeface="+mn-ea"/>
              </a:rPr>
              <a:t>Evolución</a:t>
            </a:r>
            <a:r>
              <a:rPr lang="en-US" altLang="es-ES" sz="1500" b="1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500" b="1" dirty="0" err="1">
                <a:solidFill>
                  <a:schemeClr val="tx1"/>
                </a:solidFill>
                <a:latin typeface="+mn-lt"/>
                <a:ea typeface="+mn-ea"/>
              </a:rPr>
              <a:t>los</a:t>
            </a:r>
            <a:r>
              <a:rPr lang="en-US" altLang="es-ES" sz="1500" b="1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b="1" dirty="0" err="1">
                <a:solidFill>
                  <a:schemeClr val="tx1"/>
                </a:solidFill>
                <a:latin typeface="+mn-lt"/>
                <a:ea typeface="+mn-ea"/>
              </a:rPr>
              <a:t>sistemas</a:t>
            </a:r>
            <a:r>
              <a:rPr lang="en-US" altLang="es-ES" sz="1500" b="1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b="1" dirty="0" err="1">
                <a:solidFill>
                  <a:schemeClr val="tx1"/>
                </a:solidFill>
                <a:latin typeface="+mn-lt"/>
                <a:ea typeface="+mn-ea"/>
              </a:rPr>
              <a:t>operativos</a:t>
            </a:r>
            <a:endParaRPr lang="en-US" sz="1500" dirty="0" err="1">
              <a:solidFill>
                <a:schemeClr val="tx1"/>
              </a:solidFill>
              <a:latin typeface="+mn-lt"/>
              <a:ea typeface="+mn-ea"/>
              <a:cs typeface="Calibri" panose="020F0502020204030204"/>
            </a:endParaRPr>
          </a:p>
          <a:p>
            <a:pPr marL="340995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500" b="1" dirty="0" err="1">
                <a:solidFill>
                  <a:schemeClr val="tx1"/>
                </a:solidFill>
                <a:latin typeface="+mn-lt"/>
                <a:ea typeface="+mn-ea"/>
              </a:rPr>
              <a:t>Proceso</a:t>
            </a:r>
            <a:r>
              <a:rPr lang="en-US" altLang="es-ES" sz="1500" b="1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b="1" dirty="0" err="1">
                <a:solidFill>
                  <a:schemeClr val="tx1"/>
                </a:solidFill>
                <a:latin typeface="+mn-lt"/>
                <a:ea typeface="+mn-ea"/>
              </a:rPr>
              <a:t>por</a:t>
            </a:r>
            <a:r>
              <a:rPr lang="en-US" altLang="es-ES" sz="1500" b="1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b="1" dirty="0" err="1">
                <a:solidFill>
                  <a:schemeClr val="tx1"/>
                </a:solidFill>
                <a:latin typeface="+mn-lt"/>
                <a:ea typeface="+mn-ea"/>
              </a:rPr>
              <a:t>lotes</a:t>
            </a:r>
            <a:endParaRPr lang="en-US" altLang="es-ES" sz="1500" b="1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73914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Los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sistemas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operativos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eran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denominados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sistemas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de control o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sistemas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monitor, y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básicamente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asistían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a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los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operadores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en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la carga y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monitoreo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de las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tareas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,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además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notificar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los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resultados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y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algunas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medidas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básicas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de control.</a:t>
            </a:r>
            <a:endParaRPr lang="en-US" altLang="es-ES" sz="15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73914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Posteriormente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se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evolucionó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con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el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uso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de un spool (</a:t>
            </a:r>
            <a:r>
              <a:rPr lang="en-US" sz="1500" dirty="0">
                <a:solidFill>
                  <a:schemeClr val="tx1"/>
                </a:solidFill>
                <a:latin typeface="+mn-lt"/>
                <a:ea typeface="+mn-ea"/>
              </a:rPr>
              <a:t>Simultaneous Peripheral Operations On-Line).</a:t>
            </a:r>
            <a:endParaRPr lang="en-US" sz="15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340995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500" b="1" dirty="0">
                <a:solidFill>
                  <a:schemeClr val="tx1"/>
                </a:solidFill>
                <a:latin typeface="+mn-lt"/>
                <a:ea typeface="+mn-ea"/>
              </a:rPr>
              <a:t>Sistemas </a:t>
            </a:r>
            <a:r>
              <a:rPr lang="en-US" altLang="es-ES" sz="1500" b="1" dirty="0" err="1">
                <a:solidFill>
                  <a:schemeClr val="tx1"/>
                </a:solidFill>
                <a:latin typeface="+mn-lt"/>
                <a:ea typeface="+mn-ea"/>
              </a:rPr>
              <a:t>multiprogramados</a:t>
            </a:r>
            <a:endParaRPr lang="en-US" altLang="es-ES" sz="1500" b="1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73914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Buscan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maximizar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el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tiempo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uso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del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procesador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,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aprovechando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los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períodos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tiempo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en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que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los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procesos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hacen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uso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los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dispositivos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. (CPU Bound – I/O Bound).</a:t>
            </a:r>
          </a:p>
          <a:p>
            <a:pPr marL="73914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Se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logra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otorgando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el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uso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del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procesador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a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otros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procesos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,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pero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eso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genera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nuevas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problemáticas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seguridad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  <a:endParaRPr lang="en-US" altLang="es-ES" sz="15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340995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500" b="1" dirty="0">
                <a:solidFill>
                  <a:schemeClr val="tx1"/>
                </a:solidFill>
                <a:latin typeface="+mn-lt"/>
                <a:ea typeface="+mn-ea"/>
              </a:rPr>
              <a:t>Sistemas de </a:t>
            </a:r>
            <a:r>
              <a:rPr lang="en-US" altLang="es-ES" sz="1500" b="1" dirty="0" err="1">
                <a:solidFill>
                  <a:schemeClr val="tx1"/>
                </a:solidFill>
                <a:latin typeface="+mn-lt"/>
                <a:ea typeface="+mn-ea"/>
              </a:rPr>
              <a:t>tiempo</a:t>
            </a:r>
            <a:r>
              <a:rPr lang="en-US" altLang="es-ES" sz="1500" b="1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b="1" dirty="0" err="1">
                <a:solidFill>
                  <a:schemeClr val="tx1"/>
                </a:solidFill>
                <a:latin typeface="+mn-lt"/>
                <a:ea typeface="+mn-ea"/>
              </a:rPr>
              <a:t>compartido</a:t>
            </a:r>
            <a:endParaRPr lang="en-US" altLang="es-ES" sz="1500" b="1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73914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Es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una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evolución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de lo anterior. Con la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llegada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de las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terminales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, se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convierten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en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sistemas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interactivos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y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multiusuario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</a:p>
          <a:p>
            <a:pPr marL="73914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Los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programadores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ya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podían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compilar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y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editar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sus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programas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ellos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500" dirty="0" err="1">
                <a:solidFill>
                  <a:schemeClr val="tx1"/>
                </a:solidFill>
                <a:latin typeface="+mn-lt"/>
                <a:ea typeface="+mn-ea"/>
              </a:rPr>
              <a:t>mismos</a:t>
            </a:r>
            <a:r>
              <a:rPr lang="en-US" altLang="es-ES" sz="15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19411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49" name="Rectangle 1024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251" name="Rectangle 1025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1" name="Text Box 1">
            <a:extLst>
              <a:ext uri="{FF2B5EF4-FFF2-40B4-BE49-F238E27FC236}">
                <a16:creationId xmlns:a16="http://schemas.microsoft.com/office/drawing/2014/main" id="{D5B63871-DCFD-4E85-AC8B-63975C376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76" y="548640"/>
            <a:ext cx="7626096" cy="1179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Definición e historia</a:t>
            </a:r>
            <a:r>
              <a:rPr lang="en-US" altLang="es-E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0253" name="Rectangle 1025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20981B9C-3A1A-435F-9C26-7E354C432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76" y="2481943"/>
            <a:ext cx="7626096" cy="36950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114300" indent="0" algn="ctr" defTabSz="914400">
              <a:lnSpc>
                <a:spcPct val="90000"/>
              </a:lnSpc>
              <a:spcBef>
                <a:spcPts val="600"/>
              </a:spcBef>
              <a:buClrTx/>
            </a:pPr>
            <a:r>
              <a:rPr lang="en-US" altLang="es-ES" b="1" dirty="0" err="1">
                <a:solidFill>
                  <a:schemeClr val="tx1"/>
                </a:solidFill>
                <a:latin typeface="+mn-lt"/>
                <a:ea typeface="+mn-ea"/>
              </a:rPr>
              <a:t>Evolución</a:t>
            </a:r>
            <a:r>
              <a:rPr lang="en-US" altLang="es-ES" b="1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b="1" dirty="0" err="1">
                <a:solidFill>
                  <a:schemeClr val="tx1"/>
                </a:solidFill>
                <a:latin typeface="+mn-lt"/>
                <a:ea typeface="+mn-ea"/>
              </a:rPr>
              <a:t>los</a:t>
            </a:r>
            <a:r>
              <a:rPr lang="en-US" altLang="es-ES" b="1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b="1" dirty="0" err="1">
                <a:solidFill>
                  <a:schemeClr val="tx1"/>
                </a:solidFill>
                <a:latin typeface="+mn-lt"/>
                <a:ea typeface="+mn-ea"/>
              </a:rPr>
              <a:t>sistemas</a:t>
            </a:r>
            <a:r>
              <a:rPr lang="en-US" altLang="es-ES" b="1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b="1" dirty="0" err="1">
                <a:solidFill>
                  <a:schemeClr val="tx1"/>
                </a:solidFill>
                <a:latin typeface="+mn-lt"/>
                <a:ea typeface="+mn-ea"/>
              </a:rPr>
              <a:t>operativos</a:t>
            </a:r>
            <a:endParaRPr lang="en-US" dirty="0" err="1">
              <a:solidFill>
                <a:schemeClr val="tx1"/>
              </a:solidFill>
              <a:latin typeface="+mn-lt"/>
              <a:ea typeface="+mn-ea"/>
              <a:cs typeface="Calibri" panose="020F0502020204030204"/>
            </a:endParaRPr>
          </a:p>
          <a:p>
            <a:pPr marL="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200" b="1">
              <a:solidFill>
                <a:schemeClr val="tx1"/>
              </a:solidFill>
              <a:latin typeface="+mn-lt"/>
              <a:ea typeface="+mn-ea"/>
            </a:endParaRPr>
          </a:p>
          <a:p>
            <a:pPr marL="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b="1" dirty="0">
                <a:solidFill>
                  <a:schemeClr val="tx1"/>
                </a:solidFill>
                <a:latin typeface="+mn-lt"/>
                <a:ea typeface="+mn-ea"/>
              </a:rPr>
              <a:t>La </a:t>
            </a:r>
            <a:r>
              <a:rPr lang="en-US" altLang="es-ES" sz="1200" b="1" dirty="0" err="1">
                <a:solidFill>
                  <a:schemeClr val="tx1"/>
                </a:solidFill>
                <a:latin typeface="+mn-lt"/>
                <a:ea typeface="+mn-ea"/>
              </a:rPr>
              <a:t>llegada</a:t>
            </a:r>
            <a:r>
              <a:rPr lang="en-US" altLang="es-ES" sz="1200" b="1" dirty="0">
                <a:solidFill>
                  <a:schemeClr val="tx1"/>
                </a:solidFill>
                <a:latin typeface="+mn-lt"/>
                <a:ea typeface="+mn-ea"/>
              </a:rPr>
              <a:t> de las </a:t>
            </a:r>
            <a:r>
              <a:rPr lang="en-US" altLang="es-ES" sz="1200" b="1" dirty="0" err="1">
                <a:solidFill>
                  <a:schemeClr val="tx1"/>
                </a:solidFill>
                <a:latin typeface="+mn-lt"/>
                <a:ea typeface="+mn-ea"/>
              </a:rPr>
              <a:t>computadoras</a:t>
            </a:r>
            <a:r>
              <a:rPr lang="en-US" altLang="es-ES" sz="1200" b="1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b="1" dirty="0" err="1">
                <a:solidFill>
                  <a:schemeClr val="tx1"/>
                </a:solidFill>
                <a:latin typeface="+mn-lt"/>
                <a:ea typeface="+mn-ea"/>
              </a:rPr>
              <a:t>personales</a:t>
            </a:r>
            <a:endParaRPr lang="en-US" altLang="es-ES" sz="1200" b="1" dirty="0" err="1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73914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En un principio,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equipos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muy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específicos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programables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mediante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interruptores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y con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salidas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de LEDs.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73914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La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revolución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los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8 bits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141095" lvl="2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Computadoras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personales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con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teclado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y monitor (lo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más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usual era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una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salida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a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los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televisores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).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141095" lvl="2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Se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populariza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el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lenguaje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BASIC.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141095" lvl="2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Estos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equipos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tenían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un software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mínimo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gestión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: un proto-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sistema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operativo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73914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La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llegada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de la PC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141095" lvl="2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Se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populariza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PC-DOS y MS-DOS.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141095" lvl="2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Se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brinda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al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usuario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una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sencilla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interfaz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línea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comandos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para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gestionar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archivos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y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programas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73914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El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entorno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WIMP (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</a:rPr>
              <a:t>Windows, Icons, Menus, Pointer)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141095" lvl="2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Se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incorpora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un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entorno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gráfico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141095" lvl="2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Ojo: Tener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múltiples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ventanas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no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significaba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que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el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sistema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operativo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fuese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200" dirty="0" err="1">
                <a:solidFill>
                  <a:schemeClr val="tx1"/>
                </a:solidFill>
                <a:latin typeface="+mn-lt"/>
                <a:ea typeface="+mn-ea"/>
              </a:rPr>
              <a:t>multitarea</a:t>
            </a:r>
            <a:r>
              <a:rPr lang="en-US" altLang="es-ES" sz="12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  <a:endParaRPr lang="en-US" altLang="es-ES" sz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223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1" name="Text Box 1">
            <a:extLst>
              <a:ext uri="{FF2B5EF4-FFF2-40B4-BE49-F238E27FC236}">
                <a16:creationId xmlns:a16="http://schemas.microsoft.com/office/drawing/2014/main" id="{D5B63871-DCFD-4E85-AC8B-63975C376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4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Definición e historia</a:t>
            </a:r>
            <a:r>
              <a:rPr lang="en-US" altLang="es-E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024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2" name="Text Box 2">
            <a:extLst>
              <a:ext uri="{FF2B5EF4-FFF2-40B4-BE49-F238E27FC236}">
                <a16:creationId xmlns:a16="http://schemas.microsoft.com/office/drawing/2014/main" id="{20981B9C-3A1A-435F-9C26-7E354C432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987014"/>
            <a:ext cx="78867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114300" indent="0" algn="ctr" defTabSz="914400">
              <a:lnSpc>
                <a:spcPct val="90000"/>
              </a:lnSpc>
              <a:spcBef>
                <a:spcPts val="600"/>
              </a:spcBef>
              <a:buClrTx/>
            </a:pPr>
            <a:r>
              <a:rPr lang="en-US" altLang="es-ES" sz="2800" b="1" dirty="0" err="1">
                <a:solidFill>
                  <a:schemeClr val="tx1"/>
                </a:solidFill>
                <a:latin typeface="+mn-lt"/>
                <a:ea typeface="+mn-ea"/>
              </a:rPr>
              <a:t>Evolución</a:t>
            </a:r>
            <a:r>
              <a:rPr lang="en-US" altLang="es-ES" sz="2800" b="1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2800" b="1" dirty="0" err="1">
                <a:solidFill>
                  <a:schemeClr val="tx1"/>
                </a:solidFill>
                <a:latin typeface="+mn-lt"/>
                <a:ea typeface="+mn-ea"/>
              </a:rPr>
              <a:t>los</a:t>
            </a:r>
            <a:r>
              <a:rPr lang="en-US" altLang="es-ES" sz="2800" b="1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2800" b="1" dirty="0" err="1">
                <a:solidFill>
                  <a:schemeClr val="tx1"/>
                </a:solidFill>
                <a:latin typeface="+mn-lt"/>
                <a:ea typeface="+mn-ea"/>
              </a:rPr>
              <a:t>sistemas</a:t>
            </a:r>
            <a:r>
              <a:rPr lang="en-US" altLang="es-ES" sz="2800" b="1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2800" b="1" dirty="0" err="1">
                <a:solidFill>
                  <a:schemeClr val="tx1"/>
                </a:solidFill>
                <a:latin typeface="+mn-lt"/>
                <a:ea typeface="+mn-ea"/>
              </a:rPr>
              <a:t>operativos</a:t>
            </a:r>
            <a:endParaRPr lang="en-US" sz="2800" dirty="0" err="1">
              <a:solidFill>
                <a:schemeClr val="tx1"/>
              </a:solidFill>
              <a:latin typeface="+mn-lt"/>
              <a:ea typeface="+mn-ea"/>
              <a:cs typeface="Calibri" panose="020F0502020204030204"/>
            </a:endParaRPr>
          </a:p>
          <a:p>
            <a:pPr marL="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600" b="1">
              <a:solidFill>
                <a:schemeClr val="tx1"/>
              </a:solidFill>
              <a:latin typeface="+mn-lt"/>
              <a:ea typeface="+mn-ea"/>
            </a:endParaRPr>
          </a:p>
          <a:p>
            <a:pPr marL="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600" b="1" dirty="0" err="1">
                <a:solidFill>
                  <a:schemeClr val="tx1"/>
                </a:solidFill>
                <a:latin typeface="+mn-lt"/>
                <a:ea typeface="+mn-ea"/>
              </a:rPr>
              <a:t>Dispositivos</a:t>
            </a:r>
            <a:r>
              <a:rPr lang="en-US" altLang="es-ES" sz="1600" b="1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600" b="1" dirty="0" err="1">
                <a:solidFill>
                  <a:schemeClr val="tx1"/>
                </a:solidFill>
                <a:latin typeface="+mn-lt"/>
                <a:ea typeface="+mn-ea"/>
              </a:rPr>
              <a:t>móviles</a:t>
            </a:r>
            <a:endParaRPr lang="en-US" altLang="es-ES" sz="1600" dirty="0" err="1">
              <a:solidFill>
                <a:schemeClr val="tx1"/>
              </a:solidFill>
              <a:latin typeface="+mn-lt"/>
              <a:ea typeface="+mn-ea"/>
            </a:endParaRPr>
          </a:p>
          <a:p>
            <a:pPr marL="73914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600">
              <a:solidFill>
                <a:schemeClr val="tx1"/>
              </a:solidFill>
              <a:latin typeface="+mn-lt"/>
              <a:ea typeface="+mn-ea"/>
            </a:endParaRPr>
          </a:p>
          <a:p>
            <a:pPr marL="73914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Las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características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estos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equipos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obligaron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a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diseñar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interfaces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específicas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y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tener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consideraciones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que no se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presentan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en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computadoras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escritorio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o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servidores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,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por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ejemplo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: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gestión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energía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,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tamaño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y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rotación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de las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pantallas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, etc.</a:t>
            </a:r>
            <a:endParaRPr lang="en-US" altLang="es-ES" sz="16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73914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600">
              <a:solidFill>
                <a:schemeClr val="tx1"/>
              </a:solidFill>
              <a:latin typeface="+mn-lt"/>
              <a:ea typeface="+mn-ea"/>
            </a:endParaRPr>
          </a:p>
          <a:p>
            <a:pPr marL="73914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Apple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fue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el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pionero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en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sistemas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multitouch (iOS).</a:t>
            </a:r>
            <a:endParaRPr lang="en-US" altLang="es-ES" sz="16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73914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600">
              <a:solidFill>
                <a:schemeClr val="tx1"/>
              </a:solidFill>
              <a:latin typeface="+mn-lt"/>
              <a:ea typeface="+mn-ea"/>
            </a:endParaRPr>
          </a:p>
          <a:p>
            <a:pPr marL="73914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Google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diseña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el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S.O. Android,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principalmente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basado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en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GNU/Linux.</a:t>
            </a:r>
            <a:endParaRPr lang="en-US" altLang="es-ES" sz="16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73914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600">
              <a:solidFill>
                <a:schemeClr val="tx1"/>
              </a:solidFill>
              <a:latin typeface="+mn-lt"/>
              <a:ea typeface="+mn-ea"/>
            </a:endParaRPr>
          </a:p>
          <a:p>
            <a:pPr marL="739140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Otros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fabricantes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también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lanzaron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sus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sistemas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operativos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para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móviles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, sin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el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éxito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comercial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de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los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 dos </a:t>
            </a:r>
            <a:r>
              <a:rPr lang="en-US" altLang="es-ES" sz="1600" dirty="0" err="1">
                <a:solidFill>
                  <a:schemeClr val="tx1"/>
                </a:solidFill>
                <a:latin typeface="+mn-lt"/>
                <a:ea typeface="+mn-ea"/>
              </a:rPr>
              <a:t>anteriores</a:t>
            </a:r>
            <a:r>
              <a:rPr lang="en-US" altLang="es-ES" sz="1600" dirty="0">
                <a:solidFill>
                  <a:schemeClr val="tx1"/>
                </a:solidFill>
                <a:latin typeface="+mn-lt"/>
                <a:ea typeface="+mn-ea"/>
              </a:rPr>
              <a:t>: Windows Phone, Symbian, Firefox OS, etc.</a:t>
            </a:r>
            <a:endParaRPr lang="en-US" altLang="es-ES" sz="16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8348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B0CC9549-B4F4-4176-9AF9-95BA66F4E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722" y="329184"/>
            <a:ext cx="5170932" cy="17830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4700" b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Funciones y objetivos</a:t>
            </a:r>
            <a:endParaRPr lang="en-US" altLang="es-ES" sz="47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6" descr="Fondo de placa de circuito">
            <a:extLst>
              <a:ext uri="{FF2B5EF4-FFF2-40B4-BE49-F238E27FC236}">
                <a16:creationId xmlns:a16="http://schemas.microsoft.com/office/drawing/2014/main" id="{6BFE722F-D5D6-3D36-0AEB-A09C6B4489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22" r="49249" b="7"/>
          <a:stretch/>
        </p:blipFill>
        <p:spPr>
          <a:xfrm>
            <a:off x="20" y="1"/>
            <a:ext cx="3039386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2395728"/>
            <a:ext cx="3182691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182691"/>
                      <a:gd name="connsiteY0" fmla="*/ 0 h 18288"/>
                      <a:gd name="connsiteX1" fmla="*/ 636538 w 3182691"/>
                      <a:gd name="connsiteY1" fmla="*/ 0 h 18288"/>
                      <a:gd name="connsiteX2" fmla="*/ 1273076 w 3182691"/>
                      <a:gd name="connsiteY2" fmla="*/ 0 h 18288"/>
                      <a:gd name="connsiteX3" fmla="*/ 1909615 w 3182691"/>
                      <a:gd name="connsiteY3" fmla="*/ 0 h 18288"/>
                      <a:gd name="connsiteX4" fmla="*/ 2482499 w 3182691"/>
                      <a:gd name="connsiteY4" fmla="*/ 0 h 18288"/>
                      <a:gd name="connsiteX5" fmla="*/ 3182691 w 3182691"/>
                      <a:gd name="connsiteY5" fmla="*/ 0 h 18288"/>
                      <a:gd name="connsiteX6" fmla="*/ 3182691 w 3182691"/>
                      <a:gd name="connsiteY6" fmla="*/ 18288 h 18288"/>
                      <a:gd name="connsiteX7" fmla="*/ 2609807 w 3182691"/>
                      <a:gd name="connsiteY7" fmla="*/ 18288 h 18288"/>
                      <a:gd name="connsiteX8" fmla="*/ 2068749 w 3182691"/>
                      <a:gd name="connsiteY8" fmla="*/ 18288 h 18288"/>
                      <a:gd name="connsiteX9" fmla="*/ 1432211 w 3182691"/>
                      <a:gd name="connsiteY9" fmla="*/ 18288 h 18288"/>
                      <a:gd name="connsiteX10" fmla="*/ 859327 w 3182691"/>
                      <a:gd name="connsiteY10" fmla="*/ 18288 h 18288"/>
                      <a:gd name="connsiteX11" fmla="*/ 0 w 3182691"/>
                      <a:gd name="connsiteY11" fmla="*/ 18288 h 18288"/>
                      <a:gd name="connsiteX12" fmla="*/ 0 w 3182691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1" h="18288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13406" y="3458"/>
                          <a:pt x="1273076" y="0"/>
                        </a:cubicBezTo>
                        <a:cubicBezTo>
                          <a:pt x="1532746" y="-3458"/>
                          <a:pt x="1697408" y="-16840"/>
                          <a:pt x="1909615" y="0"/>
                        </a:cubicBezTo>
                        <a:cubicBezTo>
                          <a:pt x="2121822" y="16840"/>
                          <a:pt x="2213494" y="-18555"/>
                          <a:pt x="2482499" y="0"/>
                        </a:cubicBezTo>
                        <a:cubicBezTo>
                          <a:pt x="2751504" y="18555"/>
                          <a:pt x="3004132" y="-28750"/>
                          <a:pt x="3182691" y="0"/>
                        </a:cubicBezTo>
                        <a:cubicBezTo>
                          <a:pt x="3183133" y="4516"/>
                          <a:pt x="3181864" y="12266"/>
                          <a:pt x="3182691" y="18288"/>
                        </a:cubicBezTo>
                        <a:cubicBezTo>
                          <a:pt x="2947041" y="16687"/>
                          <a:pt x="2875741" y="22937"/>
                          <a:pt x="2609807" y="18288"/>
                        </a:cubicBezTo>
                        <a:cubicBezTo>
                          <a:pt x="2343873" y="13639"/>
                          <a:pt x="2331203" y="31729"/>
                          <a:pt x="2068749" y="18288"/>
                        </a:cubicBezTo>
                        <a:cubicBezTo>
                          <a:pt x="1806295" y="4847"/>
                          <a:pt x="1713773" y="47088"/>
                          <a:pt x="1432211" y="18288"/>
                        </a:cubicBezTo>
                        <a:cubicBezTo>
                          <a:pt x="1150649" y="-10512"/>
                          <a:pt x="982765" y="3747"/>
                          <a:pt x="859327" y="18288"/>
                        </a:cubicBezTo>
                        <a:cubicBezTo>
                          <a:pt x="735889" y="32829"/>
                          <a:pt x="254183" y="35231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182691" h="18288" stroke="0" extrusionOk="0">
                        <a:moveTo>
                          <a:pt x="0" y="0"/>
                        </a:moveTo>
                        <a:cubicBezTo>
                          <a:pt x="247695" y="-19360"/>
                          <a:pt x="392581" y="-28596"/>
                          <a:pt x="572884" y="0"/>
                        </a:cubicBezTo>
                        <a:cubicBezTo>
                          <a:pt x="753187" y="28596"/>
                          <a:pt x="922042" y="4121"/>
                          <a:pt x="1113942" y="0"/>
                        </a:cubicBezTo>
                        <a:cubicBezTo>
                          <a:pt x="1305842" y="-4121"/>
                          <a:pt x="1501806" y="28092"/>
                          <a:pt x="1686826" y="0"/>
                        </a:cubicBezTo>
                        <a:cubicBezTo>
                          <a:pt x="1871846" y="-28092"/>
                          <a:pt x="2170181" y="-20672"/>
                          <a:pt x="2323364" y="0"/>
                        </a:cubicBezTo>
                        <a:cubicBezTo>
                          <a:pt x="2476547" y="20672"/>
                          <a:pt x="2919163" y="6097"/>
                          <a:pt x="3182691" y="0"/>
                        </a:cubicBezTo>
                        <a:cubicBezTo>
                          <a:pt x="3183268" y="4624"/>
                          <a:pt x="3183510" y="11191"/>
                          <a:pt x="3182691" y="18288"/>
                        </a:cubicBezTo>
                        <a:cubicBezTo>
                          <a:pt x="3026064" y="-10849"/>
                          <a:pt x="2775005" y="23067"/>
                          <a:pt x="2546153" y="18288"/>
                        </a:cubicBezTo>
                        <a:cubicBezTo>
                          <a:pt x="2317301" y="13509"/>
                          <a:pt x="2164351" y="-9884"/>
                          <a:pt x="1845961" y="18288"/>
                        </a:cubicBezTo>
                        <a:cubicBezTo>
                          <a:pt x="1527571" y="46460"/>
                          <a:pt x="1455006" y="5824"/>
                          <a:pt x="1304903" y="18288"/>
                        </a:cubicBezTo>
                        <a:cubicBezTo>
                          <a:pt x="1154800" y="30752"/>
                          <a:pt x="942107" y="-12056"/>
                          <a:pt x="604711" y="18288"/>
                        </a:cubicBezTo>
                        <a:cubicBezTo>
                          <a:pt x="267315" y="48632"/>
                          <a:pt x="141927" y="-8395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F65A45E8-CC88-482D-B82A-2FCCF69FE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722" y="2706624"/>
            <a:ext cx="5170932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indent="-228600" defTabSz="91440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s-ES" sz="1900" b="1">
                <a:solidFill>
                  <a:schemeClr val="tx1"/>
                </a:solidFill>
                <a:latin typeface="+mn-lt"/>
                <a:ea typeface="+mn-ea"/>
              </a:rPr>
              <a:t>Las funciones de los S.O. son básicamente cuatro:</a:t>
            </a:r>
          </a:p>
          <a:p>
            <a:pPr indent="-228600" defTabSz="91440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endParaRPr lang="en-US" altLang="es-ES" sz="1900" b="1">
              <a:solidFill>
                <a:schemeClr val="tx1"/>
              </a:solidFill>
              <a:latin typeface="+mn-lt"/>
              <a:ea typeface="+mn-ea"/>
            </a:endParaRPr>
          </a:p>
          <a:p>
            <a:pPr marL="739458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900" b="1">
                <a:solidFill>
                  <a:schemeClr val="tx1"/>
                </a:solidFill>
                <a:latin typeface="+mn-lt"/>
                <a:ea typeface="+mn-ea"/>
              </a:rPr>
              <a:t>Inicialización</a:t>
            </a:r>
          </a:p>
          <a:p>
            <a:pPr marL="739458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900" b="1">
              <a:solidFill>
                <a:schemeClr val="tx1"/>
              </a:solidFill>
              <a:latin typeface="+mn-lt"/>
              <a:ea typeface="+mn-ea"/>
            </a:endParaRPr>
          </a:p>
          <a:p>
            <a:pPr marL="739458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900" b="1">
                <a:solidFill>
                  <a:schemeClr val="tx1"/>
                </a:solidFill>
                <a:latin typeface="+mn-lt"/>
                <a:ea typeface="+mn-ea"/>
              </a:rPr>
              <a:t>Máquina extendida (abstracción)</a:t>
            </a:r>
          </a:p>
          <a:p>
            <a:pPr marL="739458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900" b="1">
              <a:solidFill>
                <a:schemeClr val="tx1"/>
              </a:solidFill>
              <a:latin typeface="+mn-lt"/>
              <a:ea typeface="+mn-ea"/>
            </a:endParaRPr>
          </a:p>
          <a:p>
            <a:pPr marL="739458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900" b="1">
                <a:solidFill>
                  <a:schemeClr val="tx1"/>
                </a:solidFill>
                <a:latin typeface="+mn-lt"/>
                <a:ea typeface="+mn-ea"/>
              </a:rPr>
              <a:t>Administración de recursos</a:t>
            </a:r>
          </a:p>
          <a:p>
            <a:pPr marL="739458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900" b="1">
              <a:solidFill>
                <a:schemeClr val="tx1"/>
              </a:solidFill>
              <a:latin typeface="+mn-lt"/>
              <a:ea typeface="+mn-ea"/>
            </a:endParaRPr>
          </a:p>
          <a:p>
            <a:pPr marL="739458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900" b="1">
                <a:solidFill>
                  <a:schemeClr val="tx1"/>
                </a:solidFill>
                <a:latin typeface="+mn-lt"/>
                <a:ea typeface="+mn-ea"/>
              </a:rPr>
              <a:t>Aislamiento (seguridad)</a:t>
            </a:r>
          </a:p>
          <a:p>
            <a:pPr marL="739458" lvl="1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90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45" name="Text Box 1">
            <a:extLst>
              <a:ext uri="{FF2B5EF4-FFF2-40B4-BE49-F238E27FC236}">
                <a16:creationId xmlns:a16="http://schemas.microsoft.com/office/drawing/2014/main" id="{85EA17CF-5782-4E66-8DD0-05D3A969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75" y="630936"/>
            <a:ext cx="2935293" cy="14630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4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Inicialización</a:t>
            </a:r>
            <a:r>
              <a:rPr lang="en-US" altLang="es-ES" sz="4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endParaRPr lang="en-US" altLang="es-E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55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355598"/>
            <a:ext cx="1554480" cy="13716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4480"/>
                      <a:gd name="connsiteY0" fmla="*/ 0 h 13716"/>
                      <a:gd name="connsiteX1" fmla="*/ 549250 w 1554480"/>
                      <a:gd name="connsiteY1" fmla="*/ 0 h 13716"/>
                      <a:gd name="connsiteX2" fmla="*/ 1082954 w 1554480"/>
                      <a:gd name="connsiteY2" fmla="*/ 0 h 13716"/>
                      <a:gd name="connsiteX3" fmla="*/ 1554480 w 1554480"/>
                      <a:gd name="connsiteY3" fmla="*/ 0 h 13716"/>
                      <a:gd name="connsiteX4" fmla="*/ 1554480 w 1554480"/>
                      <a:gd name="connsiteY4" fmla="*/ 13716 h 13716"/>
                      <a:gd name="connsiteX5" fmla="*/ 1067410 w 1554480"/>
                      <a:gd name="connsiteY5" fmla="*/ 13716 h 13716"/>
                      <a:gd name="connsiteX6" fmla="*/ 549250 w 1554480"/>
                      <a:gd name="connsiteY6" fmla="*/ 13716 h 13716"/>
                      <a:gd name="connsiteX7" fmla="*/ 0 w 1554480"/>
                      <a:gd name="connsiteY7" fmla="*/ 13716 h 13716"/>
                      <a:gd name="connsiteX8" fmla="*/ 0 w 1554480"/>
                      <a:gd name="connsiteY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54480" h="13716" fill="none" extrusionOk="0">
                        <a:moveTo>
                          <a:pt x="0" y="0"/>
                        </a:moveTo>
                        <a:cubicBezTo>
                          <a:pt x="114141" y="-19864"/>
                          <a:pt x="345055" y="-1657"/>
                          <a:pt x="549250" y="0"/>
                        </a:cubicBezTo>
                        <a:cubicBezTo>
                          <a:pt x="753445" y="1657"/>
                          <a:pt x="862292" y="-5674"/>
                          <a:pt x="1082954" y="0"/>
                        </a:cubicBezTo>
                        <a:cubicBezTo>
                          <a:pt x="1303616" y="5674"/>
                          <a:pt x="1363530" y="4537"/>
                          <a:pt x="1554480" y="0"/>
                        </a:cubicBezTo>
                        <a:cubicBezTo>
                          <a:pt x="1553820" y="4959"/>
                          <a:pt x="1554594" y="10798"/>
                          <a:pt x="1554480" y="13716"/>
                        </a:cubicBezTo>
                        <a:cubicBezTo>
                          <a:pt x="1338847" y="1555"/>
                          <a:pt x="1215066" y="33279"/>
                          <a:pt x="1067410" y="13716"/>
                        </a:cubicBezTo>
                        <a:cubicBezTo>
                          <a:pt x="919754" y="-5847"/>
                          <a:pt x="800465" y="-1492"/>
                          <a:pt x="549250" y="13716"/>
                        </a:cubicBezTo>
                        <a:cubicBezTo>
                          <a:pt x="298035" y="28924"/>
                          <a:pt x="158868" y="18197"/>
                          <a:pt x="0" y="13716"/>
                        </a:cubicBezTo>
                        <a:cubicBezTo>
                          <a:pt x="488" y="8630"/>
                          <a:pt x="480" y="6612"/>
                          <a:pt x="0" y="0"/>
                        </a:cubicBezTo>
                        <a:close/>
                      </a:path>
                      <a:path w="1554480" h="13716" stroke="0" extrusionOk="0">
                        <a:moveTo>
                          <a:pt x="0" y="0"/>
                        </a:moveTo>
                        <a:cubicBezTo>
                          <a:pt x="249941" y="-58"/>
                          <a:pt x="367334" y="23448"/>
                          <a:pt x="502615" y="0"/>
                        </a:cubicBezTo>
                        <a:cubicBezTo>
                          <a:pt x="637897" y="-23448"/>
                          <a:pt x="813653" y="-20418"/>
                          <a:pt x="974141" y="0"/>
                        </a:cubicBezTo>
                        <a:cubicBezTo>
                          <a:pt x="1134629" y="20418"/>
                          <a:pt x="1268772" y="6288"/>
                          <a:pt x="1554480" y="0"/>
                        </a:cubicBezTo>
                        <a:cubicBezTo>
                          <a:pt x="1554232" y="4157"/>
                          <a:pt x="1554673" y="7559"/>
                          <a:pt x="1554480" y="13716"/>
                        </a:cubicBezTo>
                        <a:cubicBezTo>
                          <a:pt x="1336087" y="7600"/>
                          <a:pt x="1310024" y="15187"/>
                          <a:pt x="1067410" y="13716"/>
                        </a:cubicBezTo>
                        <a:cubicBezTo>
                          <a:pt x="824796" y="12246"/>
                          <a:pt x="787902" y="30075"/>
                          <a:pt x="518160" y="13716"/>
                        </a:cubicBezTo>
                        <a:cubicBezTo>
                          <a:pt x="248418" y="-2643"/>
                          <a:pt x="133160" y="4633"/>
                          <a:pt x="0" y="13716"/>
                        </a:cubicBezTo>
                        <a:cubicBezTo>
                          <a:pt x="43" y="9160"/>
                          <a:pt x="-111" y="4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0EABFF5D-5E70-4F04-BAF2-CDEE8049A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9401" y="525281"/>
            <a:ext cx="5305807" cy="14630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La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inicialización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preparara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 la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máquina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 y la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lleva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 a un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estado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tal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 que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pueda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ejecutar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el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 primer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trabajo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.</a:t>
            </a:r>
            <a:endParaRPr lang="en-US" altLang="es-ES" sz="1200" b="1" dirty="0">
              <a:solidFill>
                <a:srgbClr val="FFFFFF"/>
              </a:solidFill>
              <a:latin typeface="+mn-lt"/>
              <a:ea typeface="+mn-ea"/>
              <a:cs typeface="Calibri"/>
            </a:endParaRPr>
          </a:p>
          <a:p>
            <a:pPr marL="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200" b="1" dirty="0">
              <a:solidFill>
                <a:srgbClr val="FFFFFF"/>
              </a:solidFill>
              <a:latin typeface="+mn-lt"/>
              <a:ea typeface="+mn-ea"/>
              <a:cs typeface="Calibri"/>
            </a:endParaRPr>
          </a:p>
          <a:p>
            <a:pPr marL="3429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Existen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el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en-US" altLang="es-ES" sz="1200" b="1" i="1" dirty="0">
                <a:solidFill>
                  <a:srgbClr val="FFFFFF"/>
                </a:solidFill>
                <a:latin typeface="+mn-lt"/>
                <a:ea typeface="+mn-ea"/>
              </a:rPr>
              <a:t>cold boot 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y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el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en-US" altLang="es-ES" sz="1200" b="1" i="1" dirty="0">
                <a:solidFill>
                  <a:srgbClr val="FFFFFF"/>
                </a:solidFill>
                <a:latin typeface="+mn-lt"/>
                <a:ea typeface="+mn-ea"/>
              </a:rPr>
              <a:t>warm boot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.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Difieren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en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 las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tareas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 de control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realizadas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 previa carga del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sistema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operativo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.</a:t>
            </a:r>
            <a:endParaRPr lang="en-US" altLang="es-ES" sz="1200" b="1" dirty="0">
              <a:solidFill>
                <a:srgbClr val="FFFFFF"/>
              </a:solidFill>
              <a:latin typeface="+mn-lt"/>
              <a:ea typeface="+mn-ea"/>
              <a:cs typeface="Calibri"/>
            </a:endParaRPr>
          </a:p>
          <a:p>
            <a:pPr marL="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200" b="1" dirty="0">
              <a:solidFill>
                <a:srgbClr val="FFFFFF"/>
              </a:solidFill>
              <a:latin typeface="+mn-lt"/>
              <a:ea typeface="+mn-ea"/>
              <a:cs typeface="Calibri"/>
            </a:endParaRPr>
          </a:p>
          <a:p>
            <a:pPr marL="3429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Menos del 1 % de las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tareas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 del S.O. se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destinan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 a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esta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función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.</a:t>
            </a:r>
            <a:endParaRPr lang="en-US" altLang="es-ES" sz="1200" b="1" dirty="0">
              <a:solidFill>
                <a:srgbClr val="FFFFFF"/>
              </a:solidFill>
              <a:latin typeface="+mn-lt"/>
              <a:ea typeface="+mn-ea"/>
              <a:cs typeface="Calibri"/>
            </a:endParaRPr>
          </a:p>
          <a:p>
            <a:pPr marL="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s-ES" sz="1200" b="1" dirty="0">
              <a:solidFill>
                <a:srgbClr val="FFFFFF"/>
              </a:solidFill>
              <a:latin typeface="+mn-lt"/>
              <a:ea typeface="+mn-ea"/>
              <a:cs typeface="Calibri"/>
            </a:endParaRPr>
          </a:p>
          <a:p>
            <a:pPr marL="34290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A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mediados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 de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los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años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 90 surge 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  <a:hlinkClick r:id="rId3"/>
              </a:rPr>
              <a:t>UEFI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, un nuevo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estándar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 para PCs. Surge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como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en-US" altLang="es-ES" sz="1200" b="1" dirty="0" err="1">
                <a:solidFill>
                  <a:srgbClr val="FFFFFF"/>
                </a:solidFill>
                <a:latin typeface="+mn-lt"/>
                <a:ea typeface="+mn-ea"/>
              </a:rPr>
              <a:t>sucesor</a:t>
            </a:r>
            <a:r>
              <a:rPr lang="en-US" altLang="es-ES" sz="1200" b="1" dirty="0">
                <a:solidFill>
                  <a:srgbClr val="FFFFFF"/>
                </a:solidFill>
                <a:latin typeface="+mn-lt"/>
                <a:ea typeface="+mn-ea"/>
              </a:rPr>
              <a:t> de BIOS.</a:t>
            </a:r>
            <a:endParaRPr lang="en-US" altLang="es-ES" sz="1200" b="1" dirty="0">
              <a:solidFill>
                <a:srgbClr val="FFFFFF"/>
              </a:solidFill>
              <a:latin typeface="+mn-lt"/>
              <a:ea typeface="+mn-ea"/>
              <a:cs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7C8015-3CFE-422D-8E34-1F42EED5C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02" y="3071711"/>
            <a:ext cx="8188452" cy="307866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7171">
            <a:extLst>
              <a:ext uri="{FF2B5EF4-FFF2-40B4-BE49-F238E27FC236}">
                <a16:creationId xmlns:a16="http://schemas.microsoft.com/office/drawing/2014/main" id="{D92F35DA-2B95-424F-5F04-5AEAA165E5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9090" r="19276" b="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7178" name="Rectangle 7175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9" name="Text Box 1">
            <a:extLst>
              <a:ext uri="{FF2B5EF4-FFF2-40B4-BE49-F238E27FC236}">
                <a16:creationId xmlns:a16="http://schemas.microsoft.com/office/drawing/2014/main" id="{857FAC1F-50BA-43CE-B1BA-F86AB9318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4400" b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Máquina extendida </a:t>
            </a:r>
            <a:br>
              <a:rPr lang="en-US" altLang="es-ES" sz="4400" b="1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es-ES" sz="4400" b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(interfase hombre – máquina</a:t>
            </a:r>
            <a:r>
              <a:rPr lang="en-US" altLang="es-ES" sz="4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aphicFrame>
        <p:nvGraphicFramePr>
          <p:cNvPr id="7171" name="Text Box 2">
            <a:extLst>
              <a:ext uri="{FF2B5EF4-FFF2-40B4-BE49-F238E27FC236}">
                <a16:creationId xmlns:a16="http://schemas.microsoft.com/office/drawing/2014/main" id="{B7022C32-2899-4C92-B6DC-52887E38C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946801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0" name="Rectangle 819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93" name="Text Box 1">
            <a:extLst>
              <a:ext uri="{FF2B5EF4-FFF2-40B4-BE49-F238E27FC236}">
                <a16:creationId xmlns:a16="http://schemas.microsoft.com/office/drawing/2014/main" id="{697AE016-DE18-435F-B919-16C539442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45" y="1070800"/>
            <a:ext cx="2954766" cy="55831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defTabSz="914400">
              <a:lnSpc>
                <a:spcPct val="90000"/>
              </a:lnSpc>
              <a:spcAft>
                <a:spcPts val="600"/>
              </a:spcAft>
              <a:buClrTx/>
            </a:pPr>
            <a:r>
              <a:rPr lang="en-US" altLang="es-ES" sz="7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Administración de recursos</a:t>
            </a:r>
            <a:r>
              <a:rPr lang="en-US" altLang="es-ES" sz="7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8202" name="Straight Connector 820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96" name="Text Box 2">
            <a:extLst>
              <a:ext uri="{FF2B5EF4-FFF2-40B4-BE49-F238E27FC236}">
                <a16:creationId xmlns:a16="http://schemas.microsoft.com/office/drawing/2014/main" id="{393A11EA-3CA0-80D2-ABE0-3DD8065715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698784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</TotalTime>
  <Words>2318</Words>
  <Application>Microsoft Office PowerPoint</Application>
  <PresentationFormat>Presentación en pantalla (4:3)</PresentationFormat>
  <Paragraphs>273</Paragraphs>
  <Slides>28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 INTRODUCCIÓN A LOS  SISTEMAS OPERATIVOS </dc:title>
  <dc:creator>Leo</dc:creator>
  <cp:lastModifiedBy>FERNANDO BOETTNER</cp:lastModifiedBy>
  <cp:revision>234</cp:revision>
  <cp:lastPrinted>1601-01-01T00:00:00Z</cp:lastPrinted>
  <dcterms:created xsi:type="dcterms:W3CDTF">2005-04-02T14:55:36Z</dcterms:created>
  <dcterms:modified xsi:type="dcterms:W3CDTF">2023-03-27T21:36:05Z</dcterms:modified>
</cp:coreProperties>
</file>