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3DB"/>
    <a:srgbClr val="F4D8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28/8/2025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3978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28/8/2025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485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28/8/2025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5007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28/8/2025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6631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28/8/2025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399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28/8/2025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014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28/8/2025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03615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28/8/2025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1811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28/8/2025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8075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28/8/2025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0726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7166-D47C-44B2-95F9-B9C9EFA99FC3}" type="datetimeFigureOut">
              <a:rPr lang="es-AR" smtClean="0"/>
              <a:t>28/8/2025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684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7166-D47C-44B2-95F9-B9C9EFA99FC3}" type="datetimeFigureOut">
              <a:rPr lang="es-AR" smtClean="0"/>
              <a:t>28/8/2025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1C082-3257-47F0-9802-3D85EFDB6B6C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5545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upo 19"/>
          <p:cNvGrpSpPr/>
          <p:nvPr/>
        </p:nvGrpSpPr>
        <p:grpSpPr>
          <a:xfrm>
            <a:off x="258227" y="86070"/>
            <a:ext cx="5022734" cy="2481859"/>
            <a:chOff x="3230027" y="1933920"/>
            <a:chExt cx="5022734" cy="2481859"/>
          </a:xfrm>
        </p:grpSpPr>
        <p:sp>
          <p:nvSpPr>
            <p:cNvPr id="11" name="CuadroTexto 10"/>
            <p:cNvSpPr txBox="1"/>
            <p:nvPr/>
          </p:nvSpPr>
          <p:spPr>
            <a:xfrm>
              <a:off x="3331627" y="1933920"/>
              <a:ext cx="4921134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sz="13800" dirty="0">
                  <a:latin typeface="Baskerville Old Face" panose="02020602080505020303" pitchFamily="18" charset="0"/>
                </a:rPr>
                <a:t>EKOS</a:t>
              </a:r>
            </a:p>
          </p:txBody>
        </p:sp>
        <p:sp>
          <p:nvSpPr>
            <p:cNvPr id="12" name="CuadroTexto 11"/>
            <p:cNvSpPr txBox="1"/>
            <p:nvPr/>
          </p:nvSpPr>
          <p:spPr>
            <a:xfrm>
              <a:off x="3230027" y="3584782"/>
              <a:ext cx="492113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4800" dirty="0">
                  <a:latin typeface="Baskerville Old Face" panose="02020602080505020303" pitchFamily="18" charset="0"/>
                </a:rPr>
                <a:t>accesorios</a:t>
              </a:r>
            </a:p>
          </p:txBody>
        </p:sp>
        <p:cxnSp>
          <p:nvCxnSpPr>
            <p:cNvPr id="13" name="Conector recto 12"/>
            <p:cNvCxnSpPr/>
            <p:nvPr/>
          </p:nvCxnSpPr>
          <p:spPr>
            <a:xfrm flipV="1">
              <a:off x="3475194" y="4095530"/>
              <a:ext cx="1982631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Estrella de 4 puntas 13"/>
            <p:cNvSpPr/>
            <p:nvPr/>
          </p:nvSpPr>
          <p:spPr>
            <a:xfrm>
              <a:off x="6277706" y="2861915"/>
              <a:ext cx="360000" cy="360000"/>
            </a:xfrm>
            <a:prstGeom prst="star4">
              <a:avLst>
                <a:gd name="adj" fmla="val 17631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26" name="Grupo 25"/>
          <p:cNvGrpSpPr/>
          <p:nvPr/>
        </p:nvGrpSpPr>
        <p:grpSpPr>
          <a:xfrm>
            <a:off x="6018119" y="1393799"/>
            <a:ext cx="4680000" cy="4680000"/>
            <a:chOff x="6018119" y="1393799"/>
            <a:chExt cx="4680000" cy="4680000"/>
          </a:xfrm>
        </p:grpSpPr>
        <p:sp>
          <p:nvSpPr>
            <p:cNvPr id="24" name="CuadroTexto 23"/>
            <p:cNvSpPr txBox="1"/>
            <p:nvPr/>
          </p:nvSpPr>
          <p:spPr>
            <a:xfrm>
              <a:off x="6018119" y="1393799"/>
              <a:ext cx="4680000" cy="46800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s-AR" dirty="0"/>
            </a:p>
          </p:txBody>
        </p:sp>
        <p:pic>
          <p:nvPicPr>
            <p:cNvPr id="25" name="Imagen 2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6950" y="2767500"/>
              <a:ext cx="4621169" cy="1932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140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/>
          <p:cNvGrpSpPr/>
          <p:nvPr/>
        </p:nvGrpSpPr>
        <p:grpSpPr>
          <a:xfrm>
            <a:off x="267752" y="0"/>
            <a:ext cx="5022734" cy="2481859"/>
            <a:chOff x="3230027" y="1933920"/>
            <a:chExt cx="5022734" cy="2481859"/>
          </a:xfrm>
        </p:grpSpPr>
        <p:sp>
          <p:nvSpPr>
            <p:cNvPr id="5" name="CuadroTexto 4"/>
            <p:cNvSpPr txBox="1"/>
            <p:nvPr/>
          </p:nvSpPr>
          <p:spPr>
            <a:xfrm>
              <a:off x="3331627" y="1933920"/>
              <a:ext cx="4921134" cy="221599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s-MX" sz="13800" dirty="0">
                  <a:latin typeface="Baskerville Old Face" panose="02020602080505020303" pitchFamily="18" charset="0"/>
                </a:rPr>
                <a:t>EKOS</a:t>
              </a:r>
            </a:p>
          </p:txBody>
        </p:sp>
        <p:sp>
          <p:nvSpPr>
            <p:cNvPr id="6" name="CuadroTexto 5"/>
            <p:cNvSpPr txBox="1"/>
            <p:nvPr/>
          </p:nvSpPr>
          <p:spPr>
            <a:xfrm>
              <a:off x="3230027" y="3584782"/>
              <a:ext cx="4921134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4800" dirty="0">
                  <a:latin typeface="Baskerville Old Face" panose="02020602080505020303" pitchFamily="18" charset="0"/>
                </a:rPr>
                <a:t>accesorios</a:t>
              </a:r>
            </a:p>
          </p:txBody>
        </p:sp>
        <p:cxnSp>
          <p:nvCxnSpPr>
            <p:cNvPr id="7" name="Conector recto 6"/>
            <p:cNvCxnSpPr/>
            <p:nvPr/>
          </p:nvCxnSpPr>
          <p:spPr>
            <a:xfrm flipV="1">
              <a:off x="3475194" y="4095530"/>
              <a:ext cx="1982631" cy="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strella de 4 puntas 7"/>
            <p:cNvSpPr/>
            <p:nvPr/>
          </p:nvSpPr>
          <p:spPr>
            <a:xfrm>
              <a:off x="6277706" y="2861915"/>
              <a:ext cx="360000" cy="360000"/>
            </a:xfrm>
            <a:prstGeom prst="star4">
              <a:avLst>
                <a:gd name="adj" fmla="val 17631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Baskerville Old Face" panose="02020602080505020303" pitchFamily="18" charset="0"/>
              </a:endParaRPr>
            </a:p>
          </p:txBody>
        </p:sp>
      </p:grpSp>
      <p:grpSp>
        <p:nvGrpSpPr>
          <p:cNvPr id="9" name="Grupo 8"/>
          <p:cNvGrpSpPr/>
          <p:nvPr/>
        </p:nvGrpSpPr>
        <p:grpSpPr>
          <a:xfrm>
            <a:off x="6437219" y="1184249"/>
            <a:ext cx="4680000" cy="4680000"/>
            <a:chOff x="6018119" y="1393799"/>
            <a:chExt cx="4680000" cy="4680000"/>
          </a:xfrm>
          <a:solidFill>
            <a:srgbClr val="F3E3DB"/>
          </a:solidFill>
        </p:grpSpPr>
        <p:sp>
          <p:nvSpPr>
            <p:cNvPr id="10" name="CuadroTexto 9"/>
            <p:cNvSpPr txBox="1"/>
            <p:nvPr/>
          </p:nvSpPr>
          <p:spPr>
            <a:xfrm>
              <a:off x="6018119" y="1393799"/>
              <a:ext cx="4680000" cy="468000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endParaRPr lang="es-AR" dirty="0"/>
            </a:p>
          </p:txBody>
        </p:sp>
        <p:pic>
          <p:nvPicPr>
            <p:cNvPr id="11" name="Imagen 1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6950" y="2767500"/>
              <a:ext cx="4621169" cy="1932599"/>
            </a:xfrm>
            <a:prstGeom prst="rect">
              <a:avLst/>
            </a:prstGeom>
            <a:grpFill/>
          </p:spPr>
        </p:pic>
      </p:grpSp>
      <p:grpSp>
        <p:nvGrpSpPr>
          <p:cNvPr id="27" name="Grupo 26"/>
          <p:cNvGrpSpPr/>
          <p:nvPr/>
        </p:nvGrpSpPr>
        <p:grpSpPr>
          <a:xfrm>
            <a:off x="1363853" y="2931089"/>
            <a:ext cx="3240000" cy="3240000"/>
            <a:chOff x="1363853" y="2931089"/>
            <a:chExt cx="3240000" cy="3240000"/>
          </a:xfrm>
        </p:grpSpPr>
        <p:sp>
          <p:nvSpPr>
            <p:cNvPr id="26" name="CuadroTexto 25"/>
            <p:cNvSpPr txBox="1"/>
            <p:nvPr/>
          </p:nvSpPr>
          <p:spPr>
            <a:xfrm>
              <a:off x="1363853" y="2931089"/>
              <a:ext cx="3240000" cy="3240000"/>
            </a:xfrm>
            <a:prstGeom prst="rect">
              <a:avLst/>
            </a:prstGeom>
            <a:solidFill>
              <a:srgbClr val="F3E3DB"/>
            </a:solidFill>
          </p:spPr>
          <p:txBody>
            <a:bodyPr wrap="square" rtlCol="0">
              <a:spAutoFit/>
            </a:bodyPr>
            <a:lstStyle/>
            <a:p>
              <a:endParaRPr lang="es-AR" dirty="0"/>
            </a:p>
          </p:txBody>
        </p:sp>
        <p:sp>
          <p:nvSpPr>
            <p:cNvPr id="12" name="Estrella de 4 puntas 11"/>
            <p:cNvSpPr/>
            <p:nvPr/>
          </p:nvSpPr>
          <p:spPr>
            <a:xfrm>
              <a:off x="1543853" y="3111089"/>
              <a:ext cx="2880000" cy="2880000"/>
            </a:xfrm>
            <a:prstGeom prst="star4">
              <a:avLst>
                <a:gd name="adj" fmla="val 17631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400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7ABFA79-FD40-184D-298C-27F033BEFE21}"/>
              </a:ext>
            </a:extLst>
          </p:cNvPr>
          <p:cNvGrpSpPr/>
          <p:nvPr/>
        </p:nvGrpSpPr>
        <p:grpSpPr>
          <a:xfrm>
            <a:off x="4897556" y="2329490"/>
            <a:ext cx="2160000" cy="2160000"/>
            <a:chOff x="4897556" y="2329490"/>
            <a:chExt cx="2160000" cy="21600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5E5C37E-D5BA-ACEB-92DE-CE6D5B7BDFDE}"/>
                </a:ext>
              </a:extLst>
            </p:cNvPr>
            <p:cNvSpPr/>
            <p:nvPr/>
          </p:nvSpPr>
          <p:spPr>
            <a:xfrm>
              <a:off x="4897556" y="2329490"/>
              <a:ext cx="2160000" cy="2160000"/>
            </a:xfrm>
            <a:prstGeom prst="rect">
              <a:avLst/>
            </a:prstGeom>
            <a:solidFill>
              <a:srgbClr val="F3E3DB"/>
            </a:solidFill>
            <a:ln>
              <a:solidFill>
                <a:srgbClr val="F3E3D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Estrella de 4 puntas 3"/>
            <p:cNvSpPr/>
            <p:nvPr/>
          </p:nvSpPr>
          <p:spPr>
            <a:xfrm>
              <a:off x="5077556" y="2509490"/>
              <a:ext cx="1800000" cy="1800000"/>
            </a:xfrm>
            <a:prstGeom prst="star4">
              <a:avLst>
                <a:gd name="adj" fmla="val 17631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latin typeface="Baskerville Old Face" panose="020206020805050203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12407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Baskerville Old Face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Cuenca Agustín Ezequiel</dc:creator>
  <cp:lastModifiedBy>Agustin Cuenca</cp:lastModifiedBy>
  <cp:revision>8</cp:revision>
  <dcterms:created xsi:type="dcterms:W3CDTF">2025-04-11T14:01:28Z</dcterms:created>
  <dcterms:modified xsi:type="dcterms:W3CDTF">2025-08-29T02:21:52Z</dcterms:modified>
</cp:coreProperties>
</file>