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75" r:id="rId3"/>
    <p:sldId id="276" r:id="rId4"/>
    <p:sldId id="258" r:id="rId5"/>
    <p:sldId id="259" r:id="rId6"/>
    <p:sldId id="277"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2286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4572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6858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9144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11430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13716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16002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18288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5" d="100"/>
          <a:sy n="35" d="100"/>
        </p:scale>
        <p:origin x="73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xfrm>
            <a:off x="1143000" y="685800"/>
            <a:ext cx="4572000" cy="3429000"/>
          </a:xfrm>
          <a:prstGeom prst="rect">
            <a:avLst/>
          </a:prstGeom>
        </p:spPr>
        <p:txBody>
          <a:bodyPr/>
          <a:lstStyle/>
          <a:p>
            <a:endParaRPr/>
          </a:p>
        </p:txBody>
      </p:sp>
      <p:sp>
        <p:nvSpPr>
          <p:cNvPr id="160" name="Shape 16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80067279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ítulo y subtítulo">
    <p:bg>
      <p:bgPr>
        <a:solidFill>
          <a:srgbClr val="222222"/>
        </a:solidFill>
        <a:effectLst/>
      </p:bgPr>
    </p:bg>
    <p:spTree>
      <p:nvGrpSpPr>
        <p:cNvPr id="1" name=""/>
        <p:cNvGrpSpPr/>
        <p:nvPr/>
      </p:nvGrpSpPr>
      <p:grpSpPr>
        <a:xfrm>
          <a:off x="0" y="0"/>
          <a:ext cx="0" cy="0"/>
          <a:chOff x="0" y="0"/>
          <a:chExt cx="0" cy="0"/>
        </a:xfrm>
      </p:grpSpPr>
      <p:sp>
        <p:nvSpPr>
          <p:cNvPr id="12" name="Shape 12"/>
          <p:cNvSpPr>
            <a:spLocks noGrp="1"/>
          </p:cNvSpPr>
          <p:nvPr>
            <p:ph type="title"/>
          </p:nvPr>
        </p:nvSpPr>
        <p:spPr>
          <a:xfrm>
            <a:off x="762000" y="9042400"/>
            <a:ext cx="22860000" cy="3810000"/>
          </a:xfrm>
          <a:prstGeom prst="rect">
            <a:avLst/>
          </a:prstGeom>
        </p:spPr>
        <p:txBody>
          <a:bodyPr/>
          <a:lstStyle>
            <a:lvl1pPr>
              <a:spcBef>
                <a:spcPts val="0"/>
              </a:spcBef>
              <a:defRPr sz="30300"/>
            </a:lvl1pPr>
          </a:lstStyle>
          <a:p>
            <a:r>
              <a:t>Texto del título</a:t>
            </a:r>
          </a:p>
        </p:txBody>
      </p:sp>
      <p:sp>
        <p:nvSpPr>
          <p:cNvPr id="13" name="Shape 13"/>
          <p:cNvSpPr>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14" name="Shape 14"/>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iñetas">
    <p:bg>
      <p:bgPr>
        <a:solidFill>
          <a:srgbClr val="222222"/>
        </a:solidFill>
        <a:effectLst/>
      </p:bgPr>
    </p:bg>
    <p:spTree>
      <p:nvGrpSpPr>
        <p:cNvPr id="1" name=""/>
        <p:cNvGrpSpPr/>
        <p:nvPr/>
      </p:nvGrpSpPr>
      <p:grpSpPr>
        <a:xfrm>
          <a:off x="0" y="0"/>
          <a:ext cx="0" cy="0"/>
          <a:chOff x="0" y="0"/>
          <a:chExt cx="0" cy="0"/>
        </a:xfrm>
      </p:grpSpPr>
      <p:sp>
        <p:nvSpPr>
          <p:cNvPr id="98" name="Shape 98"/>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99" name="Shape 99"/>
          <p:cNvSpPr>
            <a:spLocks noGrp="1"/>
          </p:cNvSpPr>
          <p:nvPr>
            <p:ph type="body" idx="1"/>
          </p:nvPr>
        </p:nvSpPr>
        <p:spPr>
          <a:prstGeom prst="rect">
            <a:avLst/>
          </a:prstGeom>
        </p:spPr>
        <p:txBody>
          <a:bodyPr/>
          <a:lstStyle>
            <a:lvl1pPr>
              <a:buClr>
                <a:schemeClr val="accent1"/>
              </a:buClr>
              <a:buSzPct val="125000"/>
              <a:buChar char="▸"/>
            </a:lvl1pPr>
            <a:lvl2pPr>
              <a:buClr>
                <a:schemeClr val="accent1"/>
              </a:buClr>
              <a:buSzPct val="125000"/>
              <a:buChar char="▸"/>
            </a:lvl2pPr>
            <a:lvl3pPr>
              <a:buClr>
                <a:schemeClr val="accent1"/>
              </a:buClr>
              <a:buSzPct val="125000"/>
              <a:buChar char="▸"/>
            </a:lvl3pPr>
            <a:lvl4pPr>
              <a:buClr>
                <a:schemeClr val="accent1"/>
              </a:buClr>
              <a:buSzPct val="125000"/>
              <a:buChar char="▸"/>
            </a:lvl4pPr>
            <a:lvl5pPr>
              <a:buClr>
                <a:schemeClr val="accent1"/>
              </a:buClr>
              <a:buSzPct val="125000"/>
              <a:buChar char="▸"/>
            </a:lvl5pPr>
          </a:lstStyle>
          <a:p>
            <a:r>
              <a:t>Nivel de texto 1</a:t>
            </a:r>
          </a:p>
          <a:p>
            <a:pPr lvl="1"/>
            <a:r>
              <a:t>Nivel de texto 2</a:t>
            </a:r>
          </a:p>
          <a:p>
            <a:pPr lvl="2"/>
            <a:r>
              <a:t>Nivel de texto 3</a:t>
            </a:r>
          </a:p>
          <a:p>
            <a:pPr lvl="3"/>
            <a:r>
              <a:t>Nivel de texto 4</a:t>
            </a:r>
          </a:p>
          <a:p>
            <a:pPr lvl="4"/>
            <a:r>
              <a:t>Nivel de texto 5</a:t>
            </a:r>
          </a:p>
        </p:txBody>
      </p:sp>
      <p:sp>
        <p:nvSpPr>
          <p:cNvPr id="100" name="Shape 10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3 fotos">
    <p:bg>
      <p:bgPr>
        <a:solidFill>
          <a:srgbClr val="222222"/>
        </a:solidFill>
        <a:effectLst/>
      </p:bgPr>
    </p:bg>
    <p:spTree>
      <p:nvGrpSpPr>
        <p:cNvPr id="1" name=""/>
        <p:cNvGrpSpPr/>
        <p:nvPr/>
      </p:nvGrpSpPr>
      <p:grpSpPr>
        <a:xfrm>
          <a:off x="0" y="0"/>
          <a:ext cx="0" cy="0"/>
          <a:chOff x="0" y="0"/>
          <a:chExt cx="0" cy="0"/>
        </a:xfrm>
      </p:grpSpPr>
      <p:sp>
        <p:nvSpPr>
          <p:cNvPr id="107" name="Shape 107"/>
          <p:cNvSpPr>
            <a:spLocks noGrp="1"/>
          </p:cNvSpPr>
          <p:nvPr>
            <p:ph type="pic" sz="half" idx="13"/>
          </p:nvPr>
        </p:nvSpPr>
        <p:spPr>
          <a:xfrm>
            <a:off x="12192000" y="0"/>
            <a:ext cx="12192000" cy="6832600"/>
          </a:xfrm>
          <a:prstGeom prst="rect">
            <a:avLst/>
          </a:prstGeom>
        </p:spPr>
        <p:txBody>
          <a:bodyPr lIns="91439" tIns="45719" rIns="91439" bIns="45719">
            <a:noAutofit/>
          </a:bodyPr>
          <a:lstStyle/>
          <a:p>
            <a:endParaRPr/>
          </a:p>
        </p:txBody>
      </p:sp>
      <p:sp>
        <p:nvSpPr>
          <p:cNvPr id="108" name="Shape 108"/>
          <p:cNvSpPr>
            <a:spLocks noGrp="1"/>
          </p:cNvSpPr>
          <p:nvPr>
            <p:ph type="pic" sz="half" idx="14"/>
          </p:nvPr>
        </p:nvSpPr>
        <p:spPr>
          <a:xfrm>
            <a:off x="12192000" y="6896100"/>
            <a:ext cx="12192000" cy="6819900"/>
          </a:xfrm>
          <a:prstGeom prst="rect">
            <a:avLst/>
          </a:prstGeom>
        </p:spPr>
        <p:txBody>
          <a:bodyPr lIns="91439" tIns="45719" rIns="91439" bIns="45719">
            <a:noAutofit/>
          </a:bodyPr>
          <a:lstStyle/>
          <a:p>
            <a:endParaRPr/>
          </a:p>
        </p:txBody>
      </p:sp>
      <p:sp>
        <p:nvSpPr>
          <p:cNvPr id="109" name="Shape 109"/>
          <p:cNvSpPr>
            <a:spLocks noGrp="1"/>
          </p:cNvSpPr>
          <p:nvPr>
            <p:ph type="pic" idx="15"/>
          </p:nvPr>
        </p:nvSpPr>
        <p:spPr>
          <a:xfrm>
            <a:off x="0" y="0"/>
            <a:ext cx="12128500" cy="13716000"/>
          </a:xfrm>
          <a:prstGeom prst="rect">
            <a:avLst/>
          </a:prstGeom>
        </p:spPr>
        <p:txBody>
          <a:bodyPr lIns="91439" tIns="45719" rIns="91439" bIns="45719">
            <a:noAutofit/>
          </a:bodyPr>
          <a:lstStyle/>
          <a:p>
            <a:endParaRPr/>
          </a:p>
        </p:txBody>
      </p:sp>
      <p:sp>
        <p:nvSpPr>
          <p:cNvPr id="110" name="Shape 11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ita">
    <p:bg>
      <p:bgPr>
        <a:solidFill>
          <a:srgbClr val="222222"/>
        </a:solidFill>
        <a:effectLst/>
      </p:bgPr>
    </p:bg>
    <p:spTree>
      <p:nvGrpSpPr>
        <p:cNvPr id="1" name=""/>
        <p:cNvGrpSpPr/>
        <p:nvPr/>
      </p:nvGrpSpPr>
      <p:grpSpPr>
        <a:xfrm>
          <a:off x="0" y="0"/>
          <a:ext cx="0" cy="0"/>
          <a:chOff x="0" y="0"/>
          <a:chExt cx="0" cy="0"/>
        </a:xfrm>
      </p:grpSpPr>
      <p:sp>
        <p:nvSpPr>
          <p:cNvPr id="117" name="Shape 117"/>
          <p:cNvSpPr/>
          <p:nvPr/>
        </p:nvSpPr>
        <p:spPr>
          <a:xfrm>
            <a:off x="876300" y="3314700"/>
            <a:ext cx="22631400" cy="7317185"/>
          </a:xfrm>
          <a:custGeom>
            <a:avLst/>
            <a:gdLst/>
            <a:ahLst/>
            <a:cxnLst>
              <a:cxn ang="0">
                <a:pos x="wd2" y="hd2"/>
              </a:cxn>
              <a:cxn ang="5400000">
                <a:pos x="wd2" y="hd2"/>
              </a:cxn>
              <a:cxn ang="10800000">
                <a:pos x="wd2" y="hd2"/>
              </a:cxn>
              <a:cxn ang="16200000">
                <a:pos x="wd2" y="hd2"/>
              </a:cxn>
            </a:cxnLst>
            <a:rect l="0" t="0" r="r" b="b"/>
            <a:pathLst>
              <a:path w="21600" h="21600"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8" name="Shape 118"/>
          <p:cNvSpPr>
            <a:spLocks noGrp="1"/>
          </p:cNvSpPr>
          <p:nvPr>
            <p:ph type="body" sz="quarter" idx="13"/>
          </p:nvPr>
        </p:nvSpPr>
        <p:spPr>
          <a:xfrm>
            <a:off x="1676400" y="4089400"/>
            <a:ext cx="21056600" cy="1805946"/>
          </a:xfrm>
          <a:prstGeom prst="rect">
            <a:avLst/>
          </a:prstGeom>
        </p:spPr>
        <p:txBody>
          <a:bodyPr>
            <a:spAutoFit/>
          </a:bodyPr>
          <a:lstStyle>
            <a:lvl1pPr marL="0" indent="0">
              <a:lnSpc>
                <a:spcPct val="80000"/>
              </a:lnSpc>
              <a:spcBef>
                <a:spcPts val="0"/>
              </a:spcBef>
              <a:buClrTx/>
              <a:buSzTx/>
              <a:buFontTx/>
              <a:buNone/>
              <a:defRPr sz="13400" cap="all">
                <a:solidFill>
                  <a:srgbClr val="FFFFFF"/>
                </a:solidFill>
                <a:latin typeface="+mn-lt"/>
                <a:ea typeface="+mn-ea"/>
                <a:cs typeface="+mn-cs"/>
                <a:sym typeface="DIN Condensed"/>
              </a:defRPr>
            </a:lvl1pPr>
          </a:lstStyle>
          <a:p>
            <a:r>
              <a:t>Escribir una cita aquí</a:t>
            </a:r>
          </a:p>
        </p:txBody>
      </p:sp>
      <p:sp>
        <p:nvSpPr>
          <p:cNvPr id="119" name="Shape 119"/>
          <p:cNvSpPr>
            <a:spLocks noGrp="1"/>
          </p:cNvSpPr>
          <p:nvPr>
            <p:ph type="body" sz="quarter" idx="14"/>
          </p:nvPr>
        </p:nvSpPr>
        <p:spPr>
          <a:xfrm>
            <a:off x="762000" y="10953750"/>
            <a:ext cx="22860000" cy="1206500"/>
          </a:xfrm>
          <a:prstGeom prst="rect">
            <a:avLst/>
          </a:prstGeom>
        </p:spPr>
        <p:txBody>
          <a:bodyPr anchor="ctr">
            <a:spAutoFit/>
          </a:bodyPr>
          <a:lstStyle>
            <a:lvl1pPr marL="0" indent="0" algn="r">
              <a:lnSpc>
                <a:spcPct val="80000"/>
              </a:lnSpc>
              <a:spcBef>
                <a:spcPts val="0"/>
              </a:spcBef>
              <a:buClrTx/>
              <a:buSzTx/>
              <a:buFontTx/>
              <a:buNone/>
              <a:defRPr sz="8700">
                <a:latin typeface="+mn-lt"/>
                <a:ea typeface="+mn-ea"/>
                <a:cs typeface="+mn-cs"/>
                <a:sym typeface="DIN Condensed"/>
              </a:defRPr>
            </a:lvl1pPr>
          </a:lstStyle>
          <a:p>
            <a:r>
              <a:t>Juan López</a:t>
            </a:r>
          </a:p>
        </p:txBody>
      </p:sp>
      <p:sp>
        <p:nvSpPr>
          <p:cNvPr id="120" name="Shape 120"/>
          <p:cNvSpPr>
            <a:spLocks noGrp="1"/>
          </p:cNvSpPr>
          <p:nvPr>
            <p:ph type="body" sz="quarter" idx="15"/>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121" name="Shape 12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ita alt.">
    <p:bg>
      <p:bgPr>
        <a:solidFill>
          <a:schemeClr val="accent1"/>
        </a:solidFill>
        <a:effectLst/>
      </p:bgPr>
    </p:bg>
    <p:spTree>
      <p:nvGrpSpPr>
        <p:cNvPr id="1" name=""/>
        <p:cNvGrpSpPr/>
        <p:nvPr/>
      </p:nvGrpSpPr>
      <p:grpSpPr>
        <a:xfrm>
          <a:off x="0" y="0"/>
          <a:ext cx="0" cy="0"/>
          <a:chOff x="0" y="0"/>
          <a:chExt cx="0" cy="0"/>
        </a:xfrm>
      </p:grpSpPr>
      <p:sp>
        <p:nvSpPr>
          <p:cNvPr id="128" name="Shape 128"/>
          <p:cNvSpPr>
            <a:spLocks noGrp="1"/>
          </p:cNvSpPr>
          <p:nvPr>
            <p:ph type="body" sz="quarter" idx="13"/>
          </p:nvPr>
        </p:nvSpPr>
        <p:spPr>
          <a:xfrm>
            <a:off x="11049000" y="3721100"/>
            <a:ext cx="12573000" cy="3509777"/>
          </a:xfrm>
          <a:prstGeom prst="rect">
            <a:avLst/>
          </a:prstGeom>
        </p:spPr>
        <p:txBody>
          <a:bodyPr>
            <a:spAutoFit/>
          </a:bodyPr>
          <a:lstStyle>
            <a:lvl1pPr marL="0" indent="0">
              <a:lnSpc>
                <a:spcPct val="80000"/>
              </a:lnSpc>
              <a:spcBef>
                <a:spcPts val="0"/>
              </a:spcBef>
              <a:buClrTx/>
              <a:buSzTx/>
              <a:buFontTx/>
              <a:buNone/>
              <a:defRPr sz="13400" cap="all">
                <a:solidFill>
                  <a:srgbClr val="FFFFFF"/>
                </a:solidFill>
                <a:latin typeface="+mn-lt"/>
                <a:ea typeface="+mn-ea"/>
                <a:cs typeface="+mn-cs"/>
                <a:sym typeface="DIN Condensed"/>
              </a:defRPr>
            </a:lvl1pPr>
          </a:lstStyle>
          <a:p>
            <a:r>
              <a:t>Escribir una cita aquí</a:t>
            </a:r>
          </a:p>
        </p:txBody>
      </p:sp>
      <p:sp>
        <p:nvSpPr>
          <p:cNvPr id="129" name="Shape 129"/>
          <p:cNvSpPr>
            <a:spLocks noGrp="1"/>
          </p:cNvSpPr>
          <p:nvPr>
            <p:ph type="pic" idx="14"/>
          </p:nvPr>
        </p:nvSpPr>
        <p:spPr>
          <a:xfrm>
            <a:off x="0" y="0"/>
            <a:ext cx="10287000" cy="13716000"/>
          </a:xfrm>
          <a:prstGeom prst="rect">
            <a:avLst/>
          </a:prstGeom>
        </p:spPr>
        <p:txBody>
          <a:bodyPr lIns="91439" tIns="45719" rIns="91439" bIns="45719">
            <a:noAutofit/>
          </a:bodyPr>
          <a:lstStyle/>
          <a:p>
            <a:endParaRPr/>
          </a:p>
        </p:txBody>
      </p:sp>
      <p:sp>
        <p:nvSpPr>
          <p:cNvPr id="130" name="Shape 130"/>
          <p:cNvSpPr>
            <a:spLocks noGrp="1"/>
          </p:cNvSpPr>
          <p:nvPr>
            <p:ph type="body" sz="quarter" idx="15"/>
          </p:nvPr>
        </p:nvSpPr>
        <p:spPr>
          <a:xfrm>
            <a:off x="11049000" y="10953750"/>
            <a:ext cx="12573000" cy="1206500"/>
          </a:xfrm>
          <a:prstGeom prst="rect">
            <a:avLst/>
          </a:prstGeom>
        </p:spPr>
        <p:txBody>
          <a:bodyPr anchor="ctr">
            <a:spAutoFit/>
          </a:bodyPr>
          <a:lstStyle>
            <a:lvl1pPr marL="0" indent="0" defTabSz="647700">
              <a:spcBef>
                <a:spcPts val="0"/>
              </a:spcBef>
              <a:buClrTx/>
              <a:buSzTx/>
              <a:buFontTx/>
              <a:buNone/>
              <a:defRPr sz="8700">
                <a:solidFill>
                  <a:srgbClr val="232323"/>
                </a:solidFill>
                <a:latin typeface="+mn-lt"/>
                <a:ea typeface="+mn-ea"/>
                <a:cs typeface="+mn-cs"/>
                <a:sym typeface="DIN Condensed"/>
              </a:defRPr>
            </a:lvl1pPr>
          </a:lstStyle>
          <a:p>
            <a:r>
              <a:t>Juan López</a:t>
            </a:r>
          </a:p>
        </p:txBody>
      </p:sp>
      <p:sp>
        <p:nvSpPr>
          <p:cNvPr id="131" name="Shape 13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Foto">
    <p:bg>
      <p:bgPr>
        <a:solidFill>
          <a:srgbClr val="222222"/>
        </a:solidFill>
        <a:effectLst/>
      </p:bgPr>
    </p:bg>
    <p:spTree>
      <p:nvGrpSpPr>
        <p:cNvPr id="1" name=""/>
        <p:cNvGrpSpPr/>
        <p:nvPr/>
      </p:nvGrpSpPr>
      <p:grpSpPr>
        <a:xfrm>
          <a:off x="0" y="0"/>
          <a:ext cx="0" cy="0"/>
          <a:chOff x="0" y="0"/>
          <a:chExt cx="0" cy="0"/>
        </a:xfrm>
      </p:grpSpPr>
      <p:sp>
        <p:nvSpPr>
          <p:cNvPr id="138" name="Shape 138"/>
          <p:cNvSpPr>
            <a:spLocks noGrp="1"/>
          </p:cNvSpPr>
          <p:nvPr>
            <p:ph type="pic" idx="13"/>
          </p:nvPr>
        </p:nvSpPr>
        <p:spPr>
          <a:xfrm>
            <a:off x="0" y="0"/>
            <a:ext cx="24384000" cy="13716000"/>
          </a:xfrm>
          <a:prstGeom prst="rect">
            <a:avLst/>
          </a:prstGeom>
        </p:spPr>
        <p:txBody>
          <a:bodyPr lIns="91439" tIns="45719" rIns="91439" bIns="45719">
            <a:noAutofit/>
          </a:bodyPr>
          <a:lstStyle/>
          <a:p>
            <a:endParaRPr/>
          </a:p>
        </p:txBody>
      </p:sp>
      <p:sp>
        <p:nvSpPr>
          <p:cNvPr id="139" name="Shape 139"/>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En blanco">
    <p:bg>
      <p:bgPr>
        <a:solidFill>
          <a:srgbClr val="222222"/>
        </a:solidFill>
        <a:effectLst/>
      </p:bgPr>
    </p:bg>
    <p:spTree>
      <p:nvGrpSpPr>
        <p:cNvPr id="1" name=""/>
        <p:cNvGrpSpPr/>
        <p:nvPr/>
      </p:nvGrpSpPr>
      <p:grpSpPr>
        <a:xfrm>
          <a:off x="0" y="0"/>
          <a:ext cx="0" cy="0"/>
          <a:chOff x="0" y="0"/>
          <a:chExt cx="0" cy="0"/>
        </a:xfrm>
      </p:grpSpPr>
      <p:sp>
        <p:nvSpPr>
          <p:cNvPr id="146" name="Shape 146"/>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En blanco alt.">
    <p:spTree>
      <p:nvGrpSpPr>
        <p:cNvPr id="1" name=""/>
        <p:cNvGrpSpPr/>
        <p:nvPr/>
      </p:nvGrpSpPr>
      <p:grpSpPr>
        <a:xfrm>
          <a:off x="0" y="0"/>
          <a:ext cx="0" cy="0"/>
          <a:chOff x="0" y="0"/>
          <a:chExt cx="0" cy="0"/>
        </a:xfrm>
      </p:grpSpPr>
      <p:sp>
        <p:nvSpPr>
          <p:cNvPr id="153" name="Shape 153"/>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oto (horizontal)">
    <p:bg>
      <p:bgPr>
        <a:solidFill>
          <a:srgbClr val="222222"/>
        </a:solidFill>
        <a:effectLst/>
      </p:bgPr>
    </p:bg>
    <p:spTree>
      <p:nvGrpSpPr>
        <p:cNvPr id="1" name=""/>
        <p:cNvGrpSpPr/>
        <p:nvPr/>
      </p:nvGrpSpPr>
      <p:grpSpPr>
        <a:xfrm>
          <a:off x="0" y="0"/>
          <a:ext cx="0" cy="0"/>
          <a:chOff x="0" y="0"/>
          <a:chExt cx="0" cy="0"/>
        </a:xfrm>
      </p:grpSpPr>
      <p:sp>
        <p:nvSpPr>
          <p:cNvPr id="21" name="Shape 21"/>
          <p:cNvSpPr>
            <a:spLocks noGrp="1"/>
          </p:cNvSpPr>
          <p:nvPr>
            <p:ph type="pic" idx="13"/>
          </p:nvPr>
        </p:nvSpPr>
        <p:spPr>
          <a:xfrm>
            <a:off x="0" y="0"/>
            <a:ext cx="24384000" cy="13716000"/>
          </a:xfrm>
          <a:prstGeom prst="rect">
            <a:avLst/>
          </a:prstGeom>
        </p:spPr>
        <p:txBody>
          <a:bodyPr lIns="91439" tIns="45719" rIns="91439" bIns="45719">
            <a:noAutofit/>
          </a:bodyPr>
          <a:lstStyle/>
          <a:p>
            <a:endParaRPr/>
          </a:p>
        </p:txBody>
      </p:sp>
      <p:sp>
        <p:nvSpPr>
          <p:cNvPr id="22" name="Shape 22"/>
          <p:cNvSpPr>
            <a:spLocks noGrp="1"/>
          </p:cNvSpPr>
          <p:nvPr>
            <p:ph type="body" sz="quarter" idx="14"/>
          </p:nvPr>
        </p:nvSpPr>
        <p:spPr>
          <a:xfrm flipV="1">
            <a:off x="762000" y="8635632"/>
            <a:ext cx="22859999" cy="369"/>
          </a:xfrm>
          <a:prstGeom prst="line">
            <a:avLst/>
          </a:prstGeom>
          <a:ln w="508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3" name="Shape 23"/>
          <p:cNvSpPr>
            <a:spLocks noGrp="1"/>
          </p:cNvSpPr>
          <p:nvPr>
            <p:ph type="title"/>
          </p:nvPr>
        </p:nvSpPr>
        <p:spPr>
          <a:xfrm>
            <a:off x="762000" y="9042400"/>
            <a:ext cx="22860000" cy="3810000"/>
          </a:xfrm>
          <a:prstGeom prst="rect">
            <a:avLst/>
          </a:prstGeom>
        </p:spPr>
        <p:txBody>
          <a:bodyPr/>
          <a:lstStyle>
            <a:lvl1pPr>
              <a:spcBef>
                <a:spcPts val="0"/>
              </a:spcBef>
              <a:defRPr sz="30300"/>
            </a:lvl1pPr>
          </a:lstStyle>
          <a:p>
            <a:r>
              <a:t>Texto del título</a:t>
            </a:r>
          </a:p>
        </p:txBody>
      </p:sp>
      <p:sp>
        <p:nvSpPr>
          <p:cNvPr id="24" name="Shape 24"/>
          <p:cNvSpPr>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25" name="Shape 25"/>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ítulo y subtítulo alt.">
    <p:spTree>
      <p:nvGrpSpPr>
        <p:cNvPr id="1" name=""/>
        <p:cNvGrpSpPr/>
        <p:nvPr/>
      </p:nvGrpSpPr>
      <p:grpSpPr>
        <a:xfrm>
          <a:off x="0" y="0"/>
          <a:ext cx="0" cy="0"/>
          <a:chOff x="0" y="0"/>
          <a:chExt cx="0" cy="0"/>
        </a:xfrm>
      </p:grpSpPr>
      <p:sp>
        <p:nvSpPr>
          <p:cNvPr id="32" name="Shape 32"/>
          <p:cNvSpPr>
            <a:spLocks noGrp="1"/>
          </p:cNvSpPr>
          <p:nvPr>
            <p:ph type="sldNum" sz="quarter" idx="2"/>
          </p:nvPr>
        </p:nvSpPr>
        <p:spPr>
          <a:xfrm>
            <a:off x="23013221" y="584200"/>
            <a:ext cx="553195"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ítulo (centro)">
    <p:bg>
      <p:bgPr>
        <a:solidFill>
          <a:srgbClr val="222222"/>
        </a:solidFill>
        <a:effectLst/>
      </p:bgPr>
    </p:bg>
    <p:spTree>
      <p:nvGrpSpPr>
        <p:cNvPr id="1" name=""/>
        <p:cNvGrpSpPr/>
        <p:nvPr/>
      </p:nvGrpSpPr>
      <p:grpSpPr>
        <a:xfrm>
          <a:off x="0" y="0"/>
          <a:ext cx="0" cy="0"/>
          <a:chOff x="0" y="0"/>
          <a:chExt cx="0" cy="0"/>
        </a:xfrm>
      </p:grpSpPr>
      <p:sp>
        <p:nvSpPr>
          <p:cNvPr id="39" name="Shape 39"/>
          <p:cNvSpPr>
            <a:spLocks noGrp="1"/>
          </p:cNvSpPr>
          <p:nvPr>
            <p:ph type="title"/>
          </p:nvPr>
        </p:nvSpPr>
        <p:spPr>
          <a:xfrm>
            <a:off x="762000" y="5676900"/>
            <a:ext cx="22860000" cy="6350000"/>
          </a:xfrm>
          <a:prstGeom prst="rect">
            <a:avLst/>
          </a:prstGeom>
        </p:spPr>
        <p:txBody>
          <a:bodyPr/>
          <a:lstStyle>
            <a:lvl1pPr>
              <a:spcBef>
                <a:spcPts val="0"/>
              </a:spcBef>
              <a:defRPr sz="30300"/>
            </a:lvl1pPr>
          </a:lstStyle>
          <a:p>
            <a:r>
              <a:t>Texto del título</a:t>
            </a:r>
          </a:p>
        </p:txBody>
      </p:sp>
      <p:sp>
        <p:nvSpPr>
          <p:cNvPr id="40" name="Shape 40"/>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oto (vertical)">
    <p:bg>
      <p:bgPr>
        <a:solidFill>
          <a:srgbClr val="222222"/>
        </a:solidFill>
        <a:effectLst/>
      </p:bgPr>
    </p:bg>
    <p:spTree>
      <p:nvGrpSpPr>
        <p:cNvPr id="1" name=""/>
        <p:cNvGrpSpPr/>
        <p:nvPr/>
      </p:nvGrpSpPr>
      <p:grpSpPr>
        <a:xfrm>
          <a:off x="0" y="0"/>
          <a:ext cx="0" cy="0"/>
          <a:chOff x="0" y="0"/>
          <a:chExt cx="0" cy="0"/>
        </a:xfrm>
      </p:grpSpPr>
      <p:sp>
        <p:nvSpPr>
          <p:cNvPr id="47" name="Shape 47"/>
          <p:cNvSpPr/>
          <p:nvPr/>
        </p:nvSpPr>
        <p:spPr>
          <a:xfrm flipV="1">
            <a:off x="11049000" y="8635798"/>
            <a:ext cx="12572997" cy="203"/>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48" name="Shape 48"/>
          <p:cNvSpPr>
            <a:spLocks noGrp="1"/>
          </p:cNvSpPr>
          <p:nvPr>
            <p:ph type="pic" idx="13"/>
          </p:nvPr>
        </p:nvSpPr>
        <p:spPr>
          <a:xfrm>
            <a:off x="0" y="0"/>
            <a:ext cx="10287000" cy="13716000"/>
          </a:xfrm>
          <a:prstGeom prst="rect">
            <a:avLst/>
          </a:prstGeom>
        </p:spPr>
        <p:txBody>
          <a:bodyPr lIns="91439" tIns="45719" rIns="91439" bIns="45719">
            <a:noAutofit/>
          </a:bodyPr>
          <a:lstStyle/>
          <a:p>
            <a:endParaRPr/>
          </a:p>
        </p:txBody>
      </p:sp>
      <p:sp>
        <p:nvSpPr>
          <p:cNvPr id="49" name="Shape 49"/>
          <p:cNvSpPr>
            <a:spLocks noGrp="1"/>
          </p:cNvSpPr>
          <p:nvPr>
            <p:ph type="title"/>
          </p:nvPr>
        </p:nvSpPr>
        <p:spPr>
          <a:xfrm>
            <a:off x="11049000" y="9042400"/>
            <a:ext cx="12573000" cy="3810000"/>
          </a:xfrm>
          <a:prstGeom prst="rect">
            <a:avLst/>
          </a:prstGeom>
        </p:spPr>
        <p:txBody>
          <a:bodyPr/>
          <a:lstStyle>
            <a:lvl1pPr>
              <a:spcBef>
                <a:spcPts val="0"/>
              </a:spcBef>
              <a:defRPr sz="30300"/>
            </a:lvl1pPr>
          </a:lstStyle>
          <a:p>
            <a:r>
              <a:t>Texto del título</a:t>
            </a:r>
          </a:p>
        </p:txBody>
      </p:sp>
      <p:sp>
        <p:nvSpPr>
          <p:cNvPr id="50" name="Shape 50"/>
          <p:cNvSpPr>
            <a:spLocks noGrp="1"/>
          </p:cNvSpPr>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51" name="Shape 51"/>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58" name="Shape 58"/>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59" name="Shape 59"/>
          <p:cNvSpPr>
            <a:spLocks noGrp="1"/>
          </p:cNvSpPr>
          <p:nvPr>
            <p:ph type="title"/>
          </p:nvPr>
        </p:nvSpPr>
        <p:spPr>
          <a:prstGeom prst="rect">
            <a:avLst/>
          </a:prstGeom>
        </p:spPr>
        <p:txBody>
          <a:bodyPr/>
          <a:lstStyle/>
          <a:p>
            <a:r>
              <a:t>Texto del título</a:t>
            </a:r>
          </a:p>
        </p:txBody>
      </p:sp>
      <p:sp>
        <p:nvSpPr>
          <p:cNvPr id="60" name="Shape 6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ítulo y viñetas">
    <p:bg>
      <p:bgPr>
        <a:solidFill>
          <a:srgbClr val="222222"/>
        </a:solidFill>
        <a:effectLst/>
      </p:bgPr>
    </p:bg>
    <p:spTree>
      <p:nvGrpSpPr>
        <p:cNvPr id="1" name=""/>
        <p:cNvGrpSpPr/>
        <p:nvPr/>
      </p:nvGrpSpPr>
      <p:grpSpPr>
        <a:xfrm>
          <a:off x="0" y="0"/>
          <a:ext cx="0" cy="0"/>
          <a:chOff x="0" y="0"/>
          <a:chExt cx="0" cy="0"/>
        </a:xfrm>
      </p:grpSpPr>
      <p:sp>
        <p:nvSpPr>
          <p:cNvPr id="67" name="Shape 6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68" name="Shape 68"/>
          <p:cNvSpPr>
            <a:spLocks noGrp="1"/>
          </p:cNvSpPr>
          <p:nvPr>
            <p:ph type="title"/>
          </p:nvPr>
        </p:nvSpPr>
        <p:spPr>
          <a:prstGeom prst="rect">
            <a:avLst/>
          </a:prstGeom>
        </p:spPr>
        <p:txBody>
          <a:bodyPr/>
          <a:lstStyle/>
          <a:p>
            <a:r>
              <a:t>Texto del título</a:t>
            </a:r>
          </a:p>
        </p:txBody>
      </p:sp>
      <p:sp>
        <p:nvSpPr>
          <p:cNvPr id="69" name="Shape 69"/>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Nivel de texto 1</a:t>
            </a:r>
          </a:p>
          <a:p>
            <a:pPr lvl="1"/>
            <a:r>
              <a:t>Nivel de texto 2</a:t>
            </a:r>
          </a:p>
          <a:p>
            <a:pPr lvl="2"/>
            <a:r>
              <a:t>Nivel de texto 3</a:t>
            </a:r>
          </a:p>
          <a:p>
            <a:pPr lvl="3"/>
            <a:r>
              <a:t>Nivel de texto 4</a:t>
            </a:r>
          </a:p>
          <a:p>
            <a:pPr lvl="4"/>
            <a:r>
              <a:t>Nivel de texto 5</a:t>
            </a:r>
          </a:p>
        </p:txBody>
      </p:sp>
      <p:sp>
        <p:nvSpPr>
          <p:cNvPr id="70" name="Shape 7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ítulo y viñetas alt.">
    <p:spTree>
      <p:nvGrpSpPr>
        <p:cNvPr id="1" name=""/>
        <p:cNvGrpSpPr/>
        <p:nvPr/>
      </p:nvGrpSpPr>
      <p:grpSpPr>
        <a:xfrm>
          <a:off x="0" y="0"/>
          <a:ext cx="0" cy="0"/>
          <a:chOff x="0" y="0"/>
          <a:chExt cx="0" cy="0"/>
        </a:xfrm>
      </p:grpSpPr>
      <p:sp>
        <p:nvSpPr>
          <p:cNvPr id="77" name="Shape 7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78" name="Shape 78"/>
          <p:cNvSpPr>
            <a:spLocks noGrp="1"/>
          </p:cNvSpPr>
          <p:nvPr>
            <p:ph type="title"/>
          </p:nvPr>
        </p:nvSpPr>
        <p:spPr>
          <a:prstGeom prst="rect">
            <a:avLst/>
          </a:prstGeom>
        </p:spPr>
        <p:txBody>
          <a:bodyPr/>
          <a:lstStyle/>
          <a:p>
            <a:r>
              <a:t>Texto del título</a:t>
            </a:r>
          </a:p>
        </p:txBody>
      </p:sp>
      <p:sp>
        <p:nvSpPr>
          <p:cNvPr id="79" name="Shape 79"/>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Nivel de texto 1</a:t>
            </a:r>
          </a:p>
          <a:p>
            <a:pPr lvl="1"/>
            <a:r>
              <a:t>Nivel de texto 2</a:t>
            </a:r>
          </a:p>
          <a:p>
            <a:pPr lvl="2"/>
            <a:r>
              <a:t>Nivel de texto 3</a:t>
            </a:r>
          </a:p>
          <a:p>
            <a:pPr lvl="3"/>
            <a:r>
              <a:t>Nivel de texto 4</a:t>
            </a:r>
          </a:p>
          <a:p>
            <a:pPr lvl="4"/>
            <a:r>
              <a:t>Nivel de texto 5</a:t>
            </a:r>
          </a:p>
        </p:txBody>
      </p:sp>
      <p:sp>
        <p:nvSpPr>
          <p:cNvPr id="80" name="Shape 8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ítulo, viñetas y foto">
    <p:bg>
      <p:bgPr>
        <a:solidFill>
          <a:srgbClr val="222222"/>
        </a:solidFill>
        <a:effectLst/>
      </p:bgPr>
    </p:bg>
    <p:spTree>
      <p:nvGrpSpPr>
        <p:cNvPr id="1" name=""/>
        <p:cNvGrpSpPr/>
        <p:nvPr/>
      </p:nvGrpSpPr>
      <p:grpSpPr>
        <a:xfrm>
          <a:off x="0" y="0"/>
          <a:ext cx="0" cy="0"/>
          <a:chOff x="0" y="0"/>
          <a:chExt cx="0" cy="0"/>
        </a:xfrm>
      </p:grpSpPr>
      <p:sp>
        <p:nvSpPr>
          <p:cNvPr id="87" name="Shape 8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88" name="Shape 88"/>
          <p:cNvSpPr>
            <a:spLocks noGrp="1"/>
          </p:cNvSpPr>
          <p:nvPr>
            <p:ph type="pic" sz="half" idx="14"/>
          </p:nvPr>
        </p:nvSpPr>
        <p:spPr>
          <a:xfrm>
            <a:off x="13335000" y="2159000"/>
            <a:ext cx="10287000" cy="10795000"/>
          </a:xfrm>
          <a:prstGeom prst="rect">
            <a:avLst/>
          </a:prstGeom>
        </p:spPr>
        <p:txBody>
          <a:bodyPr lIns="91439" tIns="45719" rIns="91439" bIns="45719">
            <a:noAutofit/>
          </a:bodyPr>
          <a:lstStyle/>
          <a:p>
            <a:endParaRPr/>
          </a:p>
        </p:txBody>
      </p:sp>
      <p:sp>
        <p:nvSpPr>
          <p:cNvPr id="89" name="Shape 89"/>
          <p:cNvSpPr>
            <a:spLocks noGrp="1"/>
          </p:cNvSpPr>
          <p:nvPr>
            <p:ph type="title"/>
          </p:nvPr>
        </p:nvSpPr>
        <p:spPr>
          <a:xfrm>
            <a:off x="762000" y="2159000"/>
            <a:ext cx="11811000" cy="1016000"/>
          </a:xfrm>
          <a:prstGeom prst="rect">
            <a:avLst/>
          </a:prstGeom>
        </p:spPr>
        <p:txBody>
          <a:bodyPr/>
          <a:lstStyle/>
          <a:p>
            <a:r>
              <a:t>Texto del título</a:t>
            </a:r>
          </a:p>
        </p:txBody>
      </p:sp>
      <p:sp>
        <p:nvSpPr>
          <p:cNvPr id="90" name="Shape 90"/>
          <p:cNvSpPr>
            <a:spLocks noGrp="1"/>
          </p:cNvSpPr>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r>
              <a:t>Nivel de texto 1</a:t>
            </a:r>
          </a:p>
          <a:p>
            <a:pPr lvl="1"/>
            <a:r>
              <a:t>Nivel de texto 2</a:t>
            </a:r>
          </a:p>
          <a:p>
            <a:pPr lvl="2"/>
            <a:r>
              <a:t>Nivel de texto 3</a:t>
            </a:r>
          </a:p>
          <a:p>
            <a:pPr lvl="3"/>
            <a:r>
              <a:t>Nivel de texto 4</a:t>
            </a:r>
          </a:p>
          <a:p>
            <a:pPr lvl="4"/>
            <a:r>
              <a:t>Nivel de texto 5</a:t>
            </a:r>
          </a:p>
        </p:txBody>
      </p:sp>
      <p:sp>
        <p:nvSpPr>
          <p:cNvPr id="91" name="Shape 9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Shape 3"/>
          <p:cNvSpPr>
            <a:spLocks noGrp="1"/>
          </p:cNvSpPr>
          <p:nvPr>
            <p:ph type="title"/>
          </p:nvPr>
        </p:nvSpPr>
        <p:spPr>
          <a:xfrm>
            <a:off x="762000" y="2159000"/>
            <a:ext cx="22860000" cy="101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Texto del título</a:t>
            </a:r>
          </a:p>
        </p:txBody>
      </p:sp>
      <p:sp>
        <p:nvSpPr>
          <p:cNvPr id="4" name="Shape 4"/>
          <p:cNvSpPr>
            <a:spLocks noGrp="1"/>
          </p:cNvSpPr>
          <p:nvPr>
            <p:ph type="body" idx="1"/>
          </p:nvPr>
        </p:nvSpPr>
        <p:spPr>
          <a:xfrm>
            <a:off x="762000" y="3860800"/>
            <a:ext cx="22860000" cy="8585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Nivel de texto 1</a:t>
            </a:r>
          </a:p>
          <a:p>
            <a:pPr lvl="1"/>
            <a:r>
              <a:t>Nivel de texto 2</a:t>
            </a:r>
          </a:p>
          <a:p>
            <a:pPr lvl="2"/>
            <a:r>
              <a:t>Nivel de texto 3</a:t>
            </a:r>
          </a:p>
          <a:p>
            <a:pPr lvl="3"/>
            <a:r>
              <a:t>Nivel de texto 4</a:t>
            </a:r>
          </a:p>
          <a:p>
            <a:pPr lvl="4"/>
            <a:r>
              <a:t>Nivel de texto 5</a:t>
            </a:r>
          </a:p>
        </p:txBody>
      </p:sp>
      <p:sp>
        <p:nvSpPr>
          <p:cNvPr id="5" name="Shape 5"/>
          <p:cNvSpPr>
            <a:spLocks noGrp="1"/>
          </p:cNvSpPr>
          <p:nvPr>
            <p:ph type="sldNum" sz="quarter" idx="2"/>
          </p:nvPr>
        </p:nvSpPr>
        <p:spPr>
          <a:xfrm>
            <a:off x="23059652" y="609600"/>
            <a:ext cx="553196" cy="635000"/>
          </a:xfrm>
          <a:prstGeom prst="rect">
            <a:avLst/>
          </a:prstGeom>
          <a:ln w="12700">
            <a:miter lim="400000"/>
          </a:ln>
        </p:spPr>
        <p:txBody>
          <a:bodyPr wrap="none" lIns="50800" tIns="50800" rIns="50800" bIns="50800">
            <a:spAutoFit/>
          </a:bodyPr>
          <a:lstStyle>
            <a:lvl1pPr algn="r">
              <a:lnSpc>
                <a:spcPct val="80000"/>
              </a:lnSpc>
              <a:spcBef>
                <a:spcPts val="0"/>
              </a:spcBef>
              <a:defRPr sz="3600">
                <a:latin typeface="DIN Alternate"/>
                <a:ea typeface="DIN Alternate"/>
                <a:cs typeface="DIN Alternate"/>
                <a:sym typeface="DIN Alternate"/>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1pPr>
      <a:lvl2pPr marL="0" marR="0" indent="2286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2pPr>
      <a:lvl3pPr marL="0" marR="0" indent="4572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3pPr>
      <a:lvl4pPr marL="0" marR="0" indent="6858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4pPr>
      <a:lvl5pPr marL="0" marR="0" indent="9144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5pPr>
      <a:lvl6pPr marL="0" marR="0" indent="11430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6pPr>
      <a:lvl7pPr marL="0" marR="0" indent="13716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7pPr>
      <a:lvl8pPr marL="0" marR="0" indent="16002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8pPr>
      <a:lvl9pPr marL="0" marR="0" indent="18288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9pPr>
    </p:titleStyle>
    <p:bodyStyle>
      <a:lvl1pPr marL="63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1pPr>
      <a:lvl2pPr marL="127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2pPr>
      <a:lvl3pPr marL="190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3pPr>
      <a:lvl4pPr marL="254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4pPr>
      <a:lvl5pPr marL="317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5pPr>
      <a:lvl6pPr marL="381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6pPr>
      <a:lvl7pPr marL="444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7pPr>
      <a:lvl8pPr marL="508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8pPr>
      <a:lvl9pPr marL="571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1pPr>
      <a:lvl2pPr marL="0" marR="0" indent="2286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2pPr>
      <a:lvl3pPr marL="0" marR="0" indent="4572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3pPr>
      <a:lvl4pPr marL="0" marR="0" indent="6858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4pPr>
      <a:lvl5pPr marL="0" marR="0" indent="9144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5pPr>
      <a:lvl6pPr marL="0" marR="0" indent="11430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6pPr>
      <a:lvl7pPr marL="0" marR="0" indent="13716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7pPr>
      <a:lvl8pPr marL="0" marR="0" indent="16002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8pPr>
      <a:lvl9pPr marL="0" marR="0" indent="18288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t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pasted-image.tiff"/>
          <p:cNvPicPr>
            <a:picLocks noChangeAspect="1"/>
          </p:cNvPicPr>
          <p:nvPr/>
        </p:nvPicPr>
        <p:blipFill>
          <a:blip r:embed="rId2">
            <a:extLst/>
          </a:blip>
          <a:srcRect l="556" t="556" r="556" b="556"/>
          <a:stretch>
            <a:fillRect/>
          </a:stretch>
        </p:blipFill>
        <p:spPr>
          <a:xfrm>
            <a:off x="-100141" y="-3072233"/>
            <a:ext cx="24584282" cy="20266866"/>
          </a:xfrm>
          <a:prstGeom prst="rect">
            <a:avLst/>
          </a:prstGeom>
          <a:ln w="12700">
            <a:miter lim="400000"/>
          </a:ln>
        </p:spPr>
      </p:pic>
      <p:sp>
        <p:nvSpPr>
          <p:cNvPr id="163" name="Shape 163"/>
          <p:cNvSpPr/>
          <p:nvPr/>
        </p:nvSpPr>
        <p:spPr>
          <a:xfrm>
            <a:off x="10177450" y="6141808"/>
            <a:ext cx="4029100" cy="54813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latin typeface="Helvetica Neue"/>
                <a:ea typeface="Helvetica Neue"/>
                <a:cs typeface="Helvetica Neue"/>
                <a:sym typeface="Helvetica Neue"/>
              </a:defRPr>
            </a:lvl1pPr>
          </a:lstStyle>
          <a:p>
            <a:r>
              <a:t>Miembros del Equipo:</a:t>
            </a:r>
          </a:p>
        </p:txBody>
      </p:sp>
      <p:sp>
        <p:nvSpPr>
          <p:cNvPr id="164" name="Shape 164"/>
          <p:cNvSpPr/>
          <p:nvPr/>
        </p:nvSpPr>
        <p:spPr>
          <a:xfrm>
            <a:off x="9326499" y="7091933"/>
            <a:ext cx="5731003" cy="49931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ctr">
              <a:defRPr>
                <a:solidFill>
                  <a:srgbClr val="C0BFC1"/>
                </a:solidFill>
                <a:latin typeface="Helvetica Neue"/>
                <a:ea typeface="Helvetica Neue"/>
                <a:cs typeface="Helvetica Neue"/>
                <a:sym typeface="Helvetica Neue"/>
              </a:defRPr>
            </a:pPr>
            <a:r>
              <a:t>Adrian Agudo García-Heras</a:t>
            </a:r>
          </a:p>
          <a:p>
            <a:pPr algn="ctr">
              <a:defRPr>
                <a:solidFill>
                  <a:srgbClr val="C0BFC1"/>
                </a:solidFill>
                <a:latin typeface="Helvetica Neue"/>
                <a:ea typeface="Helvetica Neue"/>
                <a:cs typeface="Helvetica Neue"/>
                <a:sym typeface="Helvetica Neue"/>
              </a:defRPr>
            </a:pPr>
            <a:r>
              <a:t>Agustín Jofré Millet</a:t>
            </a:r>
          </a:p>
          <a:p>
            <a:pPr algn="ctr">
              <a:defRPr>
                <a:solidFill>
                  <a:srgbClr val="C0BFC1"/>
                </a:solidFill>
                <a:latin typeface="Helvetica Neue"/>
                <a:ea typeface="Helvetica Neue"/>
                <a:cs typeface="Helvetica Neue"/>
                <a:sym typeface="Helvetica Neue"/>
              </a:defRPr>
            </a:pPr>
            <a:r>
              <a:t>Huaibo Yang</a:t>
            </a:r>
          </a:p>
          <a:p>
            <a:pPr algn="ctr">
              <a:defRPr>
                <a:solidFill>
                  <a:srgbClr val="C0BFC1"/>
                </a:solidFill>
                <a:latin typeface="Helvetica Neue"/>
                <a:ea typeface="Helvetica Neue"/>
                <a:cs typeface="Helvetica Neue"/>
                <a:sym typeface="Helvetica Neue"/>
              </a:defRPr>
            </a:pPr>
            <a:r>
              <a:t>Javiel Pino Hernández</a:t>
            </a:r>
          </a:p>
          <a:p>
            <a:pPr algn="ctr">
              <a:defRPr>
                <a:solidFill>
                  <a:srgbClr val="C0BFC1"/>
                </a:solidFill>
                <a:latin typeface="Helvetica Neue"/>
                <a:ea typeface="Helvetica Neue"/>
                <a:cs typeface="Helvetica Neue"/>
                <a:sym typeface="Helvetica Neue"/>
              </a:defRPr>
            </a:pPr>
            <a:r>
              <a:t>Jesús Martín</a:t>
            </a:r>
          </a:p>
          <a:p>
            <a:pPr algn="ctr">
              <a:defRPr>
                <a:solidFill>
                  <a:srgbClr val="C0BFC1"/>
                </a:solidFill>
                <a:latin typeface="Helvetica Neue"/>
                <a:ea typeface="Helvetica Neue"/>
                <a:cs typeface="Helvetica Neue"/>
                <a:sym typeface="Helvetica Neue"/>
              </a:defRPr>
            </a:pPr>
            <a:r>
              <a:t>Samuel Solo de Zaldívar Barbero</a:t>
            </a:r>
          </a:p>
        </p:txBody>
      </p:sp>
      <p:sp>
        <p:nvSpPr>
          <p:cNvPr id="165" name="Shape 165"/>
          <p:cNvSpPr/>
          <p:nvPr/>
        </p:nvSpPr>
        <p:spPr>
          <a:xfrm>
            <a:off x="8915461" y="4427505"/>
            <a:ext cx="6553077" cy="111825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800">
                <a:solidFill>
                  <a:srgbClr val="FFFFFF"/>
                </a:solidFill>
                <a:latin typeface="Helvetica Neue"/>
                <a:ea typeface="Helvetica Neue"/>
                <a:cs typeface="Helvetica Neue"/>
                <a:sym typeface="Helvetica Neue"/>
              </a:defRPr>
            </a:lvl1pPr>
          </a:lstStyle>
          <a:p>
            <a:pPr algn="ctr"/>
            <a:r>
              <a:rPr lang="es-ES" sz="6600" dirty="0" smtClean="0"/>
              <a:t>Plan de Proyecto</a:t>
            </a:r>
            <a:endParaRPr sz="6600" dirty="0"/>
          </a:p>
        </p:txBody>
      </p:sp>
      <p:pic>
        <p:nvPicPr>
          <p:cNvPr id="166" name="pasted-image.tiff"/>
          <p:cNvPicPr>
            <a:picLocks noChangeAspect="1"/>
          </p:cNvPicPr>
          <p:nvPr/>
        </p:nvPicPr>
        <p:blipFill>
          <a:blip r:embed="rId3">
            <a:extLst/>
          </a:blip>
          <a:stretch>
            <a:fillRect/>
          </a:stretch>
        </p:blipFill>
        <p:spPr>
          <a:xfrm>
            <a:off x="8794750" y="1409700"/>
            <a:ext cx="6794500" cy="21590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6" name="Shape 246"/>
          <p:cNvSpPr/>
          <p:nvPr/>
        </p:nvSpPr>
        <p:spPr>
          <a:xfrm>
            <a:off x="23281766" y="535886"/>
            <a:ext cx="3863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r>
              <a:t>1</a:t>
            </a:r>
          </a:p>
        </p:txBody>
      </p:sp>
      <p:sp>
        <p:nvSpPr>
          <p:cNvPr id="247" name="Shape 247"/>
          <p:cNvSpPr/>
          <p:nvPr/>
        </p:nvSpPr>
        <p:spPr>
          <a:xfrm>
            <a:off x="1044066" y="512137"/>
            <a:ext cx="5935600"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2. Descripción General</a:t>
            </a:r>
          </a:p>
        </p:txBody>
      </p:sp>
      <p:sp>
        <p:nvSpPr>
          <p:cNvPr id="248" name="Shape 248"/>
          <p:cNvSpPr/>
          <p:nvPr/>
        </p:nvSpPr>
        <p:spPr>
          <a:xfrm>
            <a:off x="4158089" y="2604553"/>
            <a:ext cx="16067822" cy="992477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9" name="Shape 249"/>
          <p:cNvSpPr/>
          <p:nvPr/>
        </p:nvSpPr>
        <p:spPr>
          <a:xfrm>
            <a:off x="9140800" y="3086089"/>
            <a:ext cx="6102400"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631299" y="3160638"/>
            <a:ext cx="512140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r>
              <a:t>5 Supuestos y dependencias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53"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54" name="Shape 254"/>
          <p:cNvSpPr/>
          <p:nvPr/>
        </p:nvSpPr>
        <p:spPr>
          <a:xfrm>
            <a:off x="23281766" y="535886"/>
            <a:ext cx="3863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r>
              <a:t>1</a:t>
            </a:r>
          </a:p>
        </p:txBody>
      </p:sp>
      <p:sp>
        <p:nvSpPr>
          <p:cNvPr id="255" name="Shape 255"/>
          <p:cNvSpPr/>
          <p:nvPr/>
        </p:nvSpPr>
        <p:spPr>
          <a:xfrm>
            <a:off x="1044066" y="512137"/>
            <a:ext cx="5935600"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2. Descripción General</a:t>
            </a:r>
          </a:p>
        </p:txBody>
      </p:sp>
      <p:sp>
        <p:nvSpPr>
          <p:cNvPr id="256" name="Shape 256"/>
          <p:cNvSpPr/>
          <p:nvPr/>
        </p:nvSpPr>
        <p:spPr>
          <a:xfrm>
            <a:off x="9780559" y="3129214"/>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7" name="Shape 257"/>
          <p:cNvSpPr/>
          <p:nvPr/>
        </p:nvSpPr>
        <p:spPr>
          <a:xfrm>
            <a:off x="10388064" y="3203763"/>
            <a:ext cx="3607872"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6 Requisitos futuros</a:t>
            </a:r>
          </a:p>
        </p:txBody>
      </p:sp>
      <p:sp>
        <p:nvSpPr>
          <p:cNvPr id="258" name="Shape 258"/>
          <p:cNvSpPr/>
          <p:nvPr/>
        </p:nvSpPr>
        <p:spPr>
          <a:xfrm>
            <a:off x="4158089" y="2706153"/>
            <a:ext cx="16067822" cy="992477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0"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61"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62" name="Shape 262"/>
          <p:cNvSpPr/>
          <p:nvPr/>
        </p:nvSpPr>
        <p:spPr>
          <a:xfrm>
            <a:off x="23281766" y="535886"/>
            <a:ext cx="3863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r>
              <a:t>1</a:t>
            </a:r>
          </a:p>
        </p:txBody>
      </p:sp>
      <p:sp>
        <p:nvSpPr>
          <p:cNvPr id="263" name="Shape 263"/>
          <p:cNvSpPr/>
          <p:nvPr/>
        </p:nvSpPr>
        <p:spPr>
          <a:xfrm>
            <a:off x="1044066" y="512137"/>
            <a:ext cx="6485955"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264" name="Shape 264"/>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5" name="Shape 265"/>
          <p:cNvSpPr/>
          <p:nvPr/>
        </p:nvSpPr>
        <p:spPr>
          <a:xfrm>
            <a:off x="10257242" y="2584880"/>
            <a:ext cx="386951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1 Requisitos externos</a:t>
            </a:r>
          </a:p>
        </p:txBody>
      </p:sp>
      <p:sp>
        <p:nvSpPr>
          <p:cNvPr id="266" name="Shape 266"/>
          <p:cNvSpPr/>
          <p:nvPr/>
        </p:nvSpPr>
        <p:spPr>
          <a:xfrm>
            <a:off x="1187450" y="3949265"/>
            <a:ext cx="6723813" cy="8780324"/>
          </a:xfrm>
          <a:prstGeom prst="roundRect">
            <a:avLst>
              <a:gd name="adj" fmla="val 11726"/>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67" name="Shape 267"/>
          <p:cNvSpPr/>
          <p:nvPr/>
        </p:nvSpPr>
        <p:spPr>
          <a:xfrm>
            <a:off x="8830093" y="3949265"/>
            <a:ext cx="6723814" cy="8780324"/>
          </a:xfrm>
          <a:prstGeom prst="roundRect">
            <a:avLst>
              <a:gd name="adj" fmla="val 11726"/>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68" name="Shape 268"/>
          <p:cNvSpPr/>
          <p:nvPr/>
        </p:nvSpPr>
        <p:spPr>
          <a:xfrm>
            <a:off x="16472737" y="3949265"/>
            <a:ext cx="6723813" cy="8780324"/>
          </a:xfrm>
          <a:prstGeom prst="roundRect">
            <a:avLst>
              <a:gd name="adj" fmla="val 11726"/>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69" name="Shape 269"/>
          <p:cNvSpPr/>
          <p:nvPr/>
        </p:nvSpPr>
        <p:spPr>
          <a:xfrm>
            <a:off x="2009673" y="4675442"/>
            <a:ext cx="5079366" cy="32628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pPr>
            <a:r>
              <a:t>1. Hardware</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endParaRP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Al menos un servidor con:</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Memoria RAM de 8GB</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HDD de 256GB SAS en Raid 10</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CPU Intel Xeon E5-series.</a:t>
            </a:r>
          </a:p>
        </p:txBody>
      </p:sp>
      <p:sp>
        <p:nvSpPr>
          <p:cNvPr id="270" name="Shape 270"/>
          <p:cNvSpPr/>
          <p:nvPr/>
        </p:nvSpPr>
        <p:spPr>
          <a:xfrm>
            <a:off x="9484044" y="4660948"/>
            <a:ext cx="5415911" cy="488311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pPr>
            <a:r>
              <a:t>2. Software</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endParaRP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latin typeface="Helvetica Neue"/>
                <a:ea typeface="Helvetica Neue"/>
                <a:cs typeface="Helvetica Neue"/>
                <a:sym typeface="Helvetica Neue"/>
              </a:rPr>
              <a:t>El sistema operativo utilizado en el servidor será CentOS de codigo abierto.</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latin typeface="Helvetica Neue"/>
                <a:ea typeface="Helvetica Neue"/>
                <a:cs typeface="Helvetica Neue"/>
                <a:sym typeface="Helvetica Neue"/>
              </a:rPr>
              <a:t>El Servidor web será Apache y la base de datos requerirá de Oracle SQL.</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latin typeface="Helvetica Neue"/>
                <a:ea typeface="Helvetica Neue"/>
                <a:cs typeface="Helvetica Neue"/>
                <a:sym typeface="Helvetica Neue"/>
              </a:rPr>
              <a:t>El lenguaje utilizado para la programar será Java.</a:t>
            </a:r>
          </a:p>
        </p:txBody>
      </p:sp>
      <p:sp>
        <p:nvSpPr>
          <p:cNvPr id="271" name="Shape 271"/>
          <p:cNvSpPr/>
          <p:nvPr/>
        </p:nvSpPr>
        <p:spPr>
          <a:xfrm>
            <a:off x="17126688" y="4647534"/>
            <a:ext cx="5415911" cy="331866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pPr>
            <a:r>
              <a:t>3. Comunicación</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endParaRP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latin typeface="Helvetica Neue"/>
                <a:ea typeface="Helvetica Neue"/>
                <a:cs typeface="Helvetica Neue"/>
                <a:sym typeface="Helvetica Neue"/>
              </a:rPr>
              <a:t>Se implementará una red local con acceso a internet , de tipo Ethernet. Se nesecitara un conector. RJ45 con una conexion Gigabit ( 10/100/1000BASE-T).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3"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74"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75" name="Shape 275"/>
          <p:cNvSpPr/>
          <p:nvPr/>
        </p:nvSpPr>
        <p:spPr>
          <a:xfrm>
            <a:off x="23281766" y="535886"/>
            <a:ext cx="3863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r>
              <a:t>1</a:t>
            </a:r>
          </a:p>
        </p:txBody>
      </p:sp>
      <p:sp>
        <p:nvSpPr>
          <p:cNvPr id="276" name="Shape 276"/>
          <p:cNvSpPr/>
          <p:nvPr/>
        </p:nvSpPr>
        <p:spPr>
          <a:xfrm>
            <a:off x="1044066" y="512137"/>
            <a:ext cx="6485955"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277" name="Shape 277"/>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78" name="Shape 278"/>
          <p:cNvSpPr/>
          <p:nvPr/>
        </p:nvSpPr>
        <p:spPr>
          <a:xfrm>
            <a:off x="10006183" y="2584880"/>
            <a:ext cx="4371634"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2 Requisitos funcionales</a:t>
            </a:r>
          </a:p>
        </p:txBody>
      </p:sp>
      <p:sp>
        <p:nvSpPr>
          <p:cNvPr id="279" name="Shape 279"/>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80" name="Shape 280"/>
          <p:cNvSpPr/>
          <p:nvPr/>
        </p:nvSpPr>
        <p:spPr>
          <a:xfrm>
            <a:off x="1775661" y="4549095"/>
            <a:ext cx="5795329"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1. Subsistema, Gestion de cuentas.</a:t>
            </a:r>
          </a:p>
        </p:txBody>
      </p:sp>
      <p:pic>
        <p:nvPicPr>
          <p:cNvPr id="281" name="image1.png"/>
          <p:cNvPicPr>
            <a:picLocks noChangeAspect="1"/>
          </p:cNvPicPr>
          <p:nvPr/>
        </p:nvPicPr>
        <p:blipFill>
          <a:blip r:embed="rId4">
            <a:extLst/>
          </a:blip>
          <a:stretch>
            <a:fillRect/>
          </a:stretch>
        </p:blipFill>
        <p:spPr>
          <a:xfrm>
            <a:off x="2199196" y="6523602"/>
            <a:ext cx="9914978" cy="3631650"/>
          </a:xfrm>
          <a:prstGeom prst="rect">
            <a:avLst/>
          </a:prstGeom>
          <a:ln w="12700">
            <a:miter lim="400000"/>
          </a:ln>
        </p:spPr>
      </p:pic>
      <p:sp>
        <p:nvSpPr>
          <p:cNvPr id="282" name="Shape 282"/>
          <p:cNvSpPr/>
          <p:nvPr/>
        </p:nvSpPr>
        <p:spPr>
          <a:xfrm>
            <a:off x="12688998" y="4133320"/>
            <a:ext cx="10329054"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83" name="Shape 283"/>
          <p:cNvSpPr/>
          <p:nvPr/>
        </p:nvSpPr>
        <p:spPr>
          <a:xfrm>
            <a:off x="13158615" y="4549095"/>
            <a:ext cx="2497139"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a:t>
            </a:r>
          </a:p>
        </p:txBody>
      </p:sp>
      <p:sp>
        <p:nvSpPr>
          <p:cNvPr id="284" name="Shape 284"/>
          <p:cNvSpPr/>
          <p:nvPr/>
        </p:nvSpPr>
        <p:spPr>
          <a:xfrm>
            <a:off x="5843048" y="10766335"/>
            <a:ext cx="2627273" cy="3621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DCU_Gestión_Cuenta</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87"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88" name="Shape 288"/>
          <p:cNvSpPr/>
          <p:nvPr/>
        </p:nvSpPr>
        <p:spPr>
          <a:xfrm>
            <a:off x="23281766" y="535886"/>
            <a:ext cx="3863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r>
              <a:t>1</a:t>
            </a:r>
          </a:p>
        </p:txBody>
      </p:sp>
      <p:sp>
        <p:nvSpPr>
          <p:cNvPr id="289" name="Shape 289"/>
          <p:cNvSpPr/>
          <p:nvPr/>
        </p:nvSpPr>
        <p:spPr>
          <a:xfrm>
            <a:off x="1044066" y="512137"/>
            <a:ext cx="6485955"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290" name="Shape 290"/>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91" name="Shape 291"/>
          <p:cNvSpPr/>
          <p:nvPr/>
        </p:nvSpPr>
        <p:spPr>
          <a:xfrm>
            <a:off x="10006183" y="2584880"/>
            <a:ext cx="4371634"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2 Requisitos funcionales</a:t>
            </a:r>
          </a:p>
        </p:txBody>
      </p:sp>
      <p:sp>
        <p:nvSpPr>
          <p:cNvPr id="292" name="Shape 292"/>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93" name="Shape 293"/>
          <p:cNvSpPr/>
          <p:nvPr/>
        </p:nvSpPr>
        <p:spPr>
          <a:xfrm>
            <a:off x="1775661" y="4549095"/>
            <a:ext cx="5211129"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2. Subsistema, Historial clínico.</a:t>
            </a:r>
          </a:p>
        </p:txBody>
      </p:sp>
      <p:sp>
        <p:nvSpPr>
          <p:cNvPr id="294" name="Shape 294"/>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95" name="Shape 295"/>
          <p:cNvSpPr/>
          <p:nvPr/>
        </p:nvSpPr>
        <p:spPr>
          <a:xfrm>
            <a:off x="13158615" y="4549095"/>
            <a:ext cx="5289233"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Realizar consulta:</a:t>
            </a:r>
          </a:p>
        </p:txBody>
      </p:sp>
      <p:sp>
        <p:nvSpPr>
          <p:cNvPr id="296" name="Shape 296"/>
          <p:cNvSpPr/>
          <p:nvPr/>
        </p:nvSpPr>
        <p:spPr>
          <a:xfrm>
            <a:off x="5661835" y="10766335"/>
            <a:ext cx="2627273" cy="3621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DCU_Historial_Clinico</a:t>
            </a:r>
          </a:p>
        </p:txBody>
      </p:sp>
      <p:pic>
        <p:nvPicPr>
          <p:cNvPr id="297" name="image2.png"/>
          <p:cNvPicPr>
            <a:picLocks noChangeAspect="1"/>
          </p:cNvPicPr>
          <p:nvPr/>
        </p:nvPicPr>
        <p:blipFill>
          <a:blip r:embed="rId4">
            <a:extLst/>
          </a:blip>
          <a:stretch>
            <a:fillRect/>
          </a:stretch>
        </p:blipFill>
        <p:spPr>
          <a:xfrm>
            <a:off x="2699787" y="6169405"/>
            <a:ext cx="8551370" cy="4340045"/>
          </a:xfrm>
          <a:prstGeom prst="rect">
            <a:avLst/>
          </a:prstGeom>
          <a:ln w="12700">
            <a:miter lim="400000"/>
          </a:ln>
        </p:spPr>
      </p:pic>
      <p:sp>
        <p:nvSpPr>
          <p:cNvPr id="298" name="Shape 298"/>
          <p:cNvSpPr/>
          <p:nvPr/>
        </p:nvSpPr>
        <p:spPr>
          <a:xfrm>
            <a:off x="13577840" y="4997543"/>
            <a:ext cx="8551370" cy="724539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HC1</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marL="67818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usuario ya validado consulta su expediente almacenado en la BBDD</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principales</a:t>
            </a:r>
            <a:r>
              <a:rPr>
                <a:solidFill>
                  <a:srgbClr val="262626"/>
                </a:solidFill>
                <a:uFill>
                  <a:solidFill>
                    <a:srgbClr val="262626"/>
                  </a:solidFill>
                </a:uFill>
                <a:latin typeface="Helvetica Neue"/>
                <a:ea typeface="Helvetica Neue"/>
                <a:cs typeface="Helvetica Neue"/>
                <a:sym typeface="Helvetica Neue"/>
              </a:rPr>
              <a:t>: Paciente / Medico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6781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usuario solicita ver su historial clínico</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La BBDD arroja la información.</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Mensajes de Error del sistema y vuelta a la pantalla principal.</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solicita ver su Historial clínico.</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pregunta por rango de fechas o en su totalidad</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selecciona la opción pertinente.</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Se muestra la Pantalla Correspondiente a la acción seleccionada anteriormente.</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introduce los Datos, según la opción elegida.</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SITEMA solicita a la BASE DE DATOS la información</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La BASE DE DATOS devuelve la información al SISTEMA</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muestra la información</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L="234950" indent="17399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2-a.</a:t>
            </a:r>
          </a:p>
          <a:p>
            <a:pPr marL="67818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Muestra un Mensaje de ERROR, por fechas incorrectas y permite volver a introducirlo o volver a Pantalla Anterior.</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0"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01"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02" name="Shape 302"/>
          <p:cNvSpPr/>
          <p:nvPr/>
        </p:nvSpPr>
        <p:spPr>
          <a:xfrm>
            <a:off x="23281766" y="535886"/>
            <a:ext cx="3863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r>
              <a:t>1</a:t>
            </a:r>
          </a:p>
        </p:txBody>
      </p:sp>
      <p:sp>
        <p:nvSpPr>
          <p:cNvPr id="303" name="Shape 303"/>
          <p:cNvSpPr/>
          <p:nvPr/>
        </p:nvSpPr>
        <p:spPr>
          <a:xfrm>
            <a:off x="1044066" y="512137"/>
            <a:ext cx="6485955"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04" name="Shape 304"/>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05" name="Shape 305"/>
          <p:cNvSpPr/>
          <p:nvPr/>
        </p:nvSpPr>
        <p:spPr>
          <a:xfrm>
            <a:off x="10006183" y="2584880"/>
            <a:ext cx="4371634"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06" name="Shape 306"/>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07" name="Shape 307"/>
          <p:cNvSpPr/>
          <p:nvPr/>
        </p:nvSpPr>
        <p:spPr>
          <a:xfrm>
            <a:off x="1775661" y="4549095"/>
            <a:ext cx="5211129"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2. Subsistema, Historial clínico.</a:t>
            </a:r>
          </a:p>
        </p:txBody>
      </p:sp>
      <p:sp>
        <p:nvSpPr>
          <p:cNvPr id="308" name="Shape 308"/>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09" name="Shape 309"/>
          <p:cNvSpPr/>
          <p:nvPr/>
        </p:nvSpPr>
        <p:spPr>
          <a:xfrm>
            <a:off x="13158615" y="4549095"/>
            <a:ext cx="4948238"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Borrar historial:</a:t>
            </a:r>
          </a:p>
        </p:txBody>
      </p:sp>
      <p:sp>
        <p:nvSpPr>
          <p:cNvPr id="310" name="Shape 310"/>
          <p:cNvSpPr/>
          <p:nvPr/>
        </p:nvSpPr>
        <p:spPr>
          <a:xfrm>
            <a:off x="5661835" y="10766335"/>
            <a:ext cx="2627273" cy="3621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DCU_Historial_Clinico</a:t>
            </a:r>
          </a:p>
        </p:txBody>
      </p:sp>
      <p:pic>
        <p:nvPicPr>
          <p:cNvPr id="311" name="image2.png"/>
          <p:cNvPicPr>
            <a:picLocks noChangeAspect="1"/>
          </p:cNvPicPr>
          <p:nvPr/>
        </p:nvPicPr>
        <p:blipFill>
          <a:blip r:embed="rId4">
            <a:extLst/>
          </a:blip>
          <a:stretch>
            <a:fillRect/>
          </a:stretch>
        </p:blipFill>
        <p:spPr>
          <a:xfrm>
            <a:off x="2699787" y="6169405"/>
            <a:ext cx="8551370" cy="4340045"/>
          </a:xfrm>
          <a:prstGeom prst="rect">
            <a:avLst/>
          </a:prstGeom>
          <a:ln w="12700">
            <a:miter lim="400000"/>
          </a:ln>
        </p:spPr>
      </p:pic>
      <p:sp>
        <p:nvSpPr>
          <p:cNvPr id="312" name="Shape 312"/>
          <p:cNvSpPr/>
          <p:nvPr/>
        </p:nvSpPr>
        <p:spPr>
          <a:xfrm>
            <a:off x="13877896" y="5410931"/>
            <a:ext cx="7951259" cy="637181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HC3</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marL="44958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usuario paciente solicita eliminar su historial médico</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 principales</a:t>
            </a:r>
            <a:r>
              <a:rPr>
                <a:solidFill>
                  <a:srgbClr val="262626"/>
                </a:solidFill>
                <a:uFill>
                  <a:solidFill>
                    <a:srgbClr val="262626"/>
                  </a:solidFill>
                </a:uFill>
                <a:latin typeface="Helvetica Neue"/>
                <a:ea typeface="Helvetica Neue"/>
                <a:cs typeface="Helvetica Neue"/>
                <a:sym typeface="Helvetica Neue"/>
              </a:rPr>
              <a:t>: Paciente</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4495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usuario debe ser obligatoriamente el paciente, no el médico</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Información eliminada</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No hay información a eliminar</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solicita eliminar su Historial clínico.</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busca su historial en la BBDD</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Se muestra un mensaje de confirmación.</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confirma / cancela</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SITEMA ejecuta la acción y elimina de la BBDD la información</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muestra mensaje de confirmación</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L="6350" indent="173989"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2-a.</a:t>
            </a:r>
          </a:p>
          <a:p>
            <a:pPr marL="44958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Muestra un Mensaje de AVISO si no hay información a eliminar</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1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16" name="Shape 316"/>
          <p:cNvSpPr/>
          <p:nvPr/>
        </p:nvSpPr>
        <p:spPr>
          <a:xfrm>
            <a:off x="23281766" y="535886"/>
            <a:ext cx="3863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r>
              <a:t>1</a:t>
            </a:r>
          </a:p>
        </p:txBody>
      </p:sp>
      <p:sp>
        <p:nvSpPr>
          <p:cNvPr id="317" name="Shape 317"/>
          <p:cNvSpPr/>
          <p:nvPr/>
        </p:nvSpPr>
        <p:spPr>
          <a:xfrm>
            <a:off x="1044066" y="512137"/>
            <a:ext cx="6485955"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18" name="Shape 318"/>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19" name="Shape 319"/>
          <p:cNvSpPr/>
          <p:nvPr/>
        </p:nvSpPr>
        <p:spPr>
          <a:xfrm>
            <a:off x="10006183" y="2584880"/>
            <a:ext cx="4371634"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20" name="Shape 320"/>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21" name="Shape 321"/>
          <p:cNvSpPr/>
          <p:nvPr/>
        </p:nvSpPr>
        <p:spPr>
          <a:xfrm>
            <a:off x="1775661" y="4549095"/>
            <a:ext cx="6312854"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3. Subsistema, Preguntar a un médico.</a:t>
            </a:r>
          </a:p>
        </p:txBody>
      </p:sp>
      <p:sp>
        <p:nvSpPr>
          <p:cNvPr id="322" name="Shape 322"/>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23" name="Shape 323"/>
          <p:cNvSpPr/>
          <p:nvPr/>
        </p:nvSpPr>
        <p:spPr>
          <a:xfrm>
            <a:off x="13158615" y="4549095"/>
            <a:ext cx="5026026"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Hacer pregunta:</a:t>
            </a:r>
          </a:p>
        </p:txBody>
      </p:sp>
      <p:sp>
        <p:nvSpPr>
          <p:cNvPr id="324" name="Shape 324"/>
          <p:cNvSpPr/>
          <p:nvPr/>
        </p:nvSpPr>
        <p:spPr>
          <a:xfrm>
            <a:off x="5350865" y="10766335"/>
            <a:ext cx="2782579" cy="3621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DCU_Consultar_Medico</a:t>
            </a:r>
          </a:p>
        </p:txBody>
      </p:sp>
      <p:sp>
        <p:nvSpPr>
          <p:cNvPr id="325" name="Shape 325"/>
          <p:cNvSpPr/>
          <p:nvPr/>
        </p:nvSpPr>
        <p:spPr>
          <a:xfrm>
            <a:off x="13877896" y="5315401"/>
            <a:ext cx="7951259" cy="604805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i="1">
                <a:solidFill>
                  <a:srgbClr val="262626"/>
                </a:solidFill>
                <a:uFill>
                  <a:solidFill>
                    <a:srgbClr val="262626"/>
                  </a:solidFill>
                </a:uFill>
                <a:latin typeface="Helvetica Neue"/>
                <a:ea typeface="Helvetica Neue"/>
                <a:cs typeface="Helvetica Neue"/>
                <a:sym typeface="Helvetica Neue"/>
              </a:rPr>
              <a:t>:</a:t>
            </a:r>
            <a:r>
              <a:rPr>
                <a:solidFill>
                  <a:srgbClr val="262626"/>
                </a:solidFill>
                <a:uFill>
                  <a:solidFill>
                    <a:srgbClr val="262626"/>
                  </a:solidFill>
                </a:uFill>
                <a:latin typeface="Helvetica Neue"/>
                <a:ea typeface="Helvetica Neue"/>
                <a:cs typeface="Helvetica Neue"/>
                <a:sym typeface="Helvetica Neue"/>
              </a:rPr>
              <a:t> CM1</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paciente desea realizar una pregunta a un médico.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a:t>
            </a:r>
            <a:r>
              <a:rPr>
                <a:solidFill>
                  <a:srgbClr val="262626"/>
                </a:solidFill>
                <a:uFill>
                  <a:solidFill>
                    <a:srgbClr val="262626"/>
                  </a:solidFill>
                </a:uFill>
                <a:latin typeface="Helvetica Neue"/>
                <a:ea typeface="Helvetica Neue"/>
                <a:cs typeface="Helvetica Neue"/>
                <a:sym typeface="Helvetica Neue"/>
              </a:rPr>
              <a:t>: Paciente.</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6781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Estar dado de alta en la aplicación, como profesional. (Login)</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r>
              <a:rPr b="1" i="1">
                <a:solidFill>
                  <a:srgbClr val="262626"/>
                </a:solidFill>
                <a:uFill>
                  <a:solidFill>
                    <a:srgbClr val="262626"/>
                  </a:solidFill>
                </a:uFill>
                <a:latin typeface="Helvetica Neue"/>
                <a:ea typeface="Helvetica Neue"/>
                <a:cs typeface="Helvetica Neue"/>
                <a:sym typeface="Helvetica Neue"/>
              </a:rPr>
              <a:t>:</a:t>
            </a:r>
          </a:p>
          <a:p>
            <a:pPr marL="668655" marR="56769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El paciente realiza una pregunta y es correctamente enviada</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La pregunta enviada no se guardó correctamente.</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solidFill>
                <a:srgbClr val="262626"/>
              </a:solidFill>
              <a:uFill>
                <a:solidFill>
                  <a:srgbClr val="262626"/>
                </a:solidFill>
              </a:uFill>
              <a:latin typeface="Helvetica Neue"/>
              <a:ea typeface="Helvetica Neue"/>
              <a:cs typeface="Helvetica Neue"/>
              <a:sym typeface="Helvetica Neue"/>
            </a:endParaRP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685800" indent="-228600" algn="just" defTabSz="457200">
              <a:lnSpc>
                <a:spcPct val="115000"/>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El paciente realiza una pregunta la cual se guarda en el sistema, para una respuesta por parte de un médico.</a:t>
            </a:r>
          </a:p>
          <a:p>
            <a:pPr marL="685800" indent="-228600" algn="just" defTabSz="457200">
              <a:lnSpc>
                <a:spcPct val="115000"/>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El sistema guarda la pregunta para luego poder ser vista y contestada por un médico.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L="723900" indent="-228600" algn="just" defTabSz="457200">
              <a:lnSpc>
                <a:spcPct val="103333"/>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Ningún médico contesta la pregunta del paciente</a:t>
            </a:r>
          </a:p>
          <a:p>
            <a:pPr marL="723900" indent="-228600" algn="just" defTabSz="457200">
              <a:lnSpc>
                <a:spcPct val="103333"/>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El sistema no guardó correctamente la pregunta.</a:t>
            </a:r>
          </a:p>
        </p:txBody>
      </p:sp>
      <p:pic>
        <p:nvPicPr>
          <p:cNvPr id="326" name="image3.png"/>
          <p:cNvPicPr>
            <a:picLocks noChangeAspect="1"/>
          </p:cNvPicPr>
          <p:nvPr/>
        </p:nvPicPr>
        <p:blipFill>
          <a:blip r:embed="rId4">
            <a:extLst/>
          </a:blip>
          <a:stretch>
            <a:fillRect/>
          </a:stretch>
        </p:blipFill>
        <p:spPr>
          <a:xfrm>
            <a:off x="2766525" y="5898250"/>
            <a:ext cx="7951259" cy="4882354"/>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29"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30" name="Shape 330"/>
          <p:cNvSpPr/>
          <p:nvPr/>
        </p:nvSpPr>
        <p:spPr>
          <a:xfrm>
            <a:off x="23281766" y="535886"/>
            <a:ext cx="3863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r>
              <a:t>1</a:t>
            </a:r>
          </a:p>
        </p:txBody>
      </p:sp>
      <p:sp>
        <p:nvSpPr>
          <p:cNvPr id="331" name="Shape 331"/>
          <p:cNvSpPr/>
          <p:nvPr/>
        </p:nvSpPr>
        <p:spPr>
          <a:xfrm>
            <a:off x="1044066" y="512137"/>
            <a:ext cx="6485955"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32" name="Shape 332"/>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33" name="Shape 333"/>
          <p:cNvSpPr/>
          <p:nvPr/>
        </p:nvSpPr>
        <p:spPr>
          <a:xfrm>
            <a:off x="10006183" y="2584880"/>
            <a:ext cx="4371634"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34" name="Shape 334"/>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35" name="Shape 335"/>
          <p:cNvSpPr/>
          <p:nvPr/>
        </p:nvSpPr>
        <p:spPr>
          <a:xfrm>
            <a:off x="1775661" y="4549095"/>
            <a:ext cx="6312854"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3. Subsistema, Preguntar a un médico.</a:t>
            </a:r>
          </a:p>
        </p:txBody>
      </p:sp>
      <p:sp>
        <p:nvSpPr>
          <p:cNvPr id="336" name="Shape 336"/>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37" name="Shape 337"/>
          <p:cNvSpPr/>
          <p:nvPr/>
        </p:nvSpPr>
        <p:spPr>
          <a:xfrm>
            <a:off x="13158615" y="4549095"/>
            <a:ext cx="5620068"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Contestar pregunta:</a:t>
            </a:r>
          </a:p>
        </p:txBody>
      </p:sp>
      <p:sp>
        <p:nvSpPr>
          <p:cNvPr id="338" name="Shape 338"/>
          <p:cNvSpPr/>
          <p:nvPr/>
        </p:nvSpPr>
        <p:spPr>
          <a:xfrm>
            <a:off x="5350865" y="10766335"/>
            <a:ext cx="2782579" cy="3621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DCU_Consultar_Medico</a:t>
            </a:r>
          </a:p>
        </p:txBody>
      </p:sp>
      <p:sp>
        <p:nvSpPr>
          <p:cNvPr id="339" name="Shape 339"/>
          <p:cNvSpPr/>
          <p:nvPr/>
        </p:nvSpPr>
        <p:spPr>
          <a:xfrm>
            <a:off x="13877896" y="5489926"/>
            <a:ext cx="7951259" cy="569900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CM2</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Médico contesta a una pregunta realizada por un paciente.</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a:t>
            </a:r>
            <a:r>
              <a:rPr>
                <a:solidFill>
                  <a:srgbClr val="262626"/>
                </a:solidFill>
                <a:uFill>
                  <a:solidFill>
                    <a:srgbClr val="262626"/>
                  </a:solidFill>
                </a:uFill>
                <a:latin typeface="Helvetica Neue"/>
                <a:ea typeface="Helvetica Neue"/>
                <a:cs typeface="Helvetica Neue"/>
                <a:sym typeface="Helvetica Neue"/>
              </a:rPr>
              <a:t>: Médico.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6781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Estar dado de alta en la aplicación, como profesional. (Login)</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Hay al menos una pregunta por responder.</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No hay preguntas pendientes por responder.</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solidFill>
                <a:srgbClr val="262626"/>
              </a:solidFill>
              <a:uFill>
                <a:solidFill>
                  <a:srgbClr val="262626"/>
                </a:solidFill>
              </a:uFill>
              <a:latin typeface="Helvetica Neue"/>
              <a:ea typeface="Helvetica Neue"/>
              <a:cs typeface="Helvetica Neue"/>
              <a:sym typeface="Helvetica Neue"/>
            </a:endParaRP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médico contesta a la pregunta realizada por un paciente.</a:t>
            </a:r>
          </a:p>
          <a:p>
            <a:pPr marL="685800" indent="-228600" algn="just" defTabSz="457200">
              <a:lnSpc>
                <a:spcPct val="103333"/>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El sistema guarda la respuesta del médico para luego poder ser vista por el paciente.</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L="234950" indent="-6350" algn="just" defTabSz="457200">
              <a:lnSpc>
                <a:spcPct val="103333"/>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1.  Ningún médico contesta la pregunta del paciente</a:t>
            </a:r>
          </a:p>
          <a:p>
            <a:pPr marL="234950" indent="-6350" algn="just" defTabSz="457200">
              <a:lnSpc>
                <a:spcPct val="103333"/>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  El sistema no guardó correctamente la respuesta.</a:t>
            </a:r>
          </a:p>
        </p:txBody>
      </p:sp>
      <p:pic>
        <p:nvPicPr>
          <p:cNvPr id="340" name="image3.png"/>
          <p:cNvPicPr>
            <a:picLocks noChangeAspect="1"/>
          </p:cNvPicPr>
          <p:nvPr/>
        </p:nvPicPr>
        <p:blipFill>
          <a:blip r:embed="rId4">
            <a:extLst/>
          </a:blip>
          <a:stretch>
            <a:fillRect/>
          </a:stretch>
        </p:blipFill>
        <p:spPr>
          <a:xfrm>
            <a:off x="2766525" y="5898250"/>
            <a:ext cx="7951259" cy="4882354"/>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2"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43"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44" name="Shape 344"/>
          <p:cNvSpPr/>
          <p:nvPr/>
        </p:nvSpPr>
        <p:spPr>
          <a:xfrm>
            <a:off x="23281766" y="535886"/>
            <a:ext cx="3863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r>
              <a:t>1</a:t>
            </a:r>
          </a:p>
        </p:txBody>
      </p:sp>
      <p:sp>
        <p:nvSpPr>
          <p:cNvPr id="345" name="Shape 345"/>
          <p:cNvSpPr/>
          <p:nvPr/>
        </p:nvSpPr>
        <p:spPr>
          <a:xfrm>
            <a:off x="1044066" y="512137"/>
            <a:ext cx="6485955"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46" name="Shape 346"/>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47" name="Shape 347"/>
          <p:cNvSpPr/>
          <p:nvPr/>
        </p:nvSpPr>
        <p:spPr>
          <a:xfrm>
            <a:off x="10006183" y="2584880"/>
            <a:ext cx="4371634"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48" name="Shape 348"/>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49" name="Shape 349"/>
          <p:cNvSpPr/>
          <p:nvPr/>
        </p:nvSpPr>
        <p:spPr>
          <a:xfrm>
            <a:off x="1775661" y="4549095"/>
            <a:ext cx="5476241"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4. Subsistema, Primeros auxilios.</a:t>
            </a:r>
          </a:p>
        </p:txBody>
      </p:sp>
      <p:sp>
        <p:nvSpPr>
          <p:cNvPr id="350" name="Shape 350"/>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51" name="Shape 351"/>
          <p:cNvSpPr/>
          <p:nvPr/>
        </p:nvSpPr>
        <p:spPr>
          <a:xfrm>
            <a:off x="13158615" y="4549095"/>
            <a:ext cx="5282566"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Primeros auxilios:</a:t>
            </a:r>
          </a:p>
        </p:txBody>
      </p:sp>
      <p:sp>
        <p:nvSpPr>
          <p:cNvPr id="352" name="Shape 352"/>
          <p:cNvSpPr/>
          <p:nvPr/>
        </p:nvSpPr>
        <p:spPr>
          <a:xfrm>
            <a:off x="5443474" y="10766335"/>
            <a:ext cx="2782579" cy="3621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DCU_Primeros_Auxilios</a:t>
            </a:r>
          </a:p>
        </p:txBody>
      </p:sp>
      <p:sp>
        <p:nvSpPr>
          <p:cNvPr id="353" name="Shape 353"/>
          <p:cNvSpPr/>
          <p:nvPr/>
        </p:nvSpPr>
        <p:spPr>
          <a:xfrm>
            <a:off x="13877896" y="5168362"/>
            <a:ext cx="7951259" cy="695055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PA0</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paciente consulta información sobre cómo actuar frente a algunas situaciones en las que hay que utilizar los Primeros Auxilios.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a:t>
            </a:r>
            <a:r>
              <a:rPr>
                <a:solidFill>
                  <a:srgbClr val="262626"/>
                </a:solidFill>
                <a:uFill>
                  <a:solidFill>
                    <a:srgbClr val="262626"/>
                  </a:solidFill>
                </a:uFill>
                <a:latin typeface="Helvetica Neue"/>
                <a:ea typeface="Helvetica Neue"/>
                <a:cs typeface="Helvetica Neue"/>
                <a:sym typeface="Helvetica Neue"/>
              </a:rPr>
              <a:t>: Paciente.</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4495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Estar dado de alta en la aplicación (Login)</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L="440055" marR="56769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Se muestran las situaciones en las que realizar Primeros Auxilios, desplegando un listado de distintas circunstancias que se pueden producir en la vida cotidiana.</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No se pueden mostrar los casos en los que realizar Primeros Auxilios.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solidFill>
                <a:srgbClr val="262626"/>
              </a:solidFill>
              <a:uFill>
                <a:solidFill>
                  <a:srgbClr val="262626"/>
                </a:solidFill>
              </a:uFill>
              <a:latin typeface="Helvetica Neue"/>
              <a:ea typeface="Helvetica Neue"/>
              <a:cs typeface="Helvetica Neue"/>
              <a:sym typeface="Helvetica Neue"/>
            </a:endParaRP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PACIENTE pulsa en Primeros Auxilios.</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muestra por pantalla el listado de las situaciones en las que realizar Primeros Auxilios.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indent="180339"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2-a.</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SISTEMA devuelve un mensaje de error si no encuentra este listado.</a:t>
            </a:r>
          </a:p>
        </p:txBody>
      </p:sp>
      <p:pic>
        <p:nvPicPr>
          <p:cNvPr id="354" name="image4.jpeg">
            <a:hlinkClick r:id="" action="ppaction://hlinkshowjump?jump=nextslide"/>
          </p:cNvPr>
          <p:cNvPicPr>
            <a:picLocks noChangeAspect="1"/>
          </p:cNvPicPr>
          <p:nvPr/>
        </p:nvPicPr>
        <p:blipFill>
          <a:blip r:embed="rId4">
            <a:extLst/>
          </a:blip>
          <a:stretch>
            <a:fillRect/>
          </a:stretch>
        </p:blipFill>
        <p:spPr>
          <a:xfrm>
            <a:off x="1461860" y="6032960"/>
            <a:ext cx="10745807" cy="4612934"/>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6"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57"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58" name="Shape 358"/>
          <p:cNvSpPr/>
          <p:nvPr/>
        </p:nvSpPr>
        <p:spPr>
          <a:xfrm>
            <a:off x="23281766" y="535886"/>
            <a:ext cx="3863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r>
              <a:t>1</a:t>
            </a:r>
          </a:p>
        </p:txBody>
      </p:sp>
      <p:sp>
        <p:nvSpPr>
          <p:cNvPr id="359" name="Shape 359"/>
          <p:cNvSpPr/>
          <p:nvPr/>
        </p:nvSpPr>
        <p:spPr>
          <a:xfrm>
            <a:off x="1044066" y="512137"/>
            <a:ext cx="6485955"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60" name="Shape 360"/>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61" name="Shape 361"/>
          <p:cNvSpPr/>
          <p:nvPr/>
        </p:nvSpPr>
        <p:spPr>
          <a:xfrm>
            <a:off x="10006183" y="2584880"/>
            <a:ext cx="4371634"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62" name="Shape 362"/>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63" name="Shape 363"/>
          <p:cNvSpPr/>
          <p:nvPr/>
        </p:nvSpPr>
        <p:spPr>
          <a:xfrm>
            <a:off x="1775661" y="4549095"/>
            <a:ext cx="5476241"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4. Subsistema, Primeros auxilios.</a:t>
            </a:r>
          </a:p>
        </p:txBody>
      </p:sp>
      <p:sp>
        <p:nvSpPr>
          <p:cNvPr id="364" name="Shape 364"/>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65" name="Shape 365"/>
          <p:cNvSpPr/>
          <p:nvPr/>
        </p:nvSpPr>
        <p:spPr>
          <a:xfrm>
            <a:off x="13158615" y="4549095"/>
            <a:ext cx="4619626"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Quemaduras:</a:t>
            </a:r>
          </a:p>
        </p:txBody>
      </p:sp>
      <p:sp>
        <p:nvSpPr>
          <p:cNvPr id="366" name="Shape 366"/>
          <p:cNvSpPr/>
          <p:nvPr/>
        </p:nvSpPr>
        <p:spPr>
          <a:xfrm>
            <a:off x="5443473" y="10766335"/>
            <a:ext cx="2782580" cy="3621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DCU_Primeros_Auxilios</a:t>
            </a:r>
          </a:p>
        </p:txBody>
      </p:sp>
      <p:sp>
        <p:nvSpPr>
          <p:cNvPr id="367" name="Shape 367"/>
          <p:cNvSpPr/>
          <p:nvPr/>
        </p:nvSpPr>
        <p:spPr>
          <a:xfrm>
            <a:off x="13877896" y="5448356"/>
            <a:ext cx="7951259" cy="578214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PA1</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paciente consulta información sobre quemaduras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a:t>
            </a:r>
            <a:r>
              <a:rPr>
                <a:solidFill>
                  <a:srgbClr val="262626"/>
                </a:solidFill>
                <a:uFill>
                  <a:solidFill>
                    <a:srgbClr val="262626"/>
                  </a:solidFill>
                </a:uFill>
                <a:latin typeface="Helvetica Neue"/>
                <a:ea typeface="Helvetica Neue"/>
                <a:cs typeface="Helvetica Neue"/>
                <a:sym typeface="Helvetica Neue"/>
              </a:rPr>
              <a:t>: Paciente.</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4495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Estar dado de alta en la aplicación (Login)</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Se muestra información sobre gestionar una quemadura.</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No se localiza información sobre quemaduras.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solidFill>
                <a:srgbClr val="262626"/>
              </a:solidFill>
              <a:uFill>
                <a:solidFill>
                  <a:srgbClr val="262626"/>
                </a:solidFill>
              </a:uFill>
              <a:latin typeface="Helvetica Neue"/>
              <a:ea typeface="Helvetica Neue"/>
              <a:cs typeface="Helvetica Neue"/>
              <a:sym typeface="Helvetica Neue"/>
            </a:endParaRP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PACIENTE solicita información sobre quemaduras.</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le muestra por pantalla información sobre la consulta.</a:t>
            </a:r>
          </a:p>
          <a:p>
            <a:pPr marL="6350" indent="-635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uFill>
                <a:solidFill>
                  <a:srgbClr val="262626"/>
                </a:solidFill>
              </a:uFill>
            </a:endParaRP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 a Se muestra por pantalla el mensaje: “Para mayor información, por favor hable con su médico de familia”</a:t>
            </a:r>
          </a:p>
        </p:txBody>
      </p:sp>
      <p:pic>
        <p:nvPicPr>
          <p:cNvPr id="368" name="image4.jpeg"/>
          <p:cNvPicPr>
            <a:picLocks noChangeAspect="1"/>
          </p:cNvPicPr>
          <p:nvPr/>
        </p:nvPicPr>
        <p:blipFill>
          <a:blip r:embed="rId4">
            <a:extLst/>
          </a:blip>
          <a:stretch>
            <a:fillRect/>
          </a:stretch>
        </p:blipFill>
        <p:spPr>
          <a:xfrm>
            <a:off x="1461860" y="6032960"/>
            <a:ext cx="10745807" cy="4612934"/>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69" name="pasted-image.tiff"/>
          <p:cNvPicPr>
            <a:picLocks noChangeAspect="1"/>
          </p:cNvPicPr>
          <p:nvPr/>
        </p:nvPicPr>
        <p:blipFill>
          <a:blip r:embed="rId3">
            <a:extLst/>
          </a:blip>
          <a:stretch>
            <a:fillRect/>
          </a:stretch>
        </p:blipFill>
        <p:spPr>
          <a:xfrm>
            <a:off x="20120527" y="590633"/>
            <a:ext cx="2416330" cy="766807"/>
          </a:xfrm>
          <a:prstGeom prst="rect">
            <a:avLst/>
          </a:prstGeom>
          <a:ln w="12700">
            <a:miter lim="400000"/>
          </a:ln>
        </p:spPr>
      </p:pic>
      <p:sp>
        <p:nvSpPr>
          <p:cNvPr id="170" name="Shape 170"/>
          <p:cNvSpPr/>
          <p:nvPr/>
        </p:nvSpPr>
        <p:spPr>
          <a:xfrm>
            <a:off x="23281767" y="535886"/>
            <a:ext cx="38633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r>
              <a:t>1</a:t>
            </a:r>
          </a:p>
        </p:txBody>
      </p:sp>
      <p:sp>
        <p:nvSpPr>
          <p:cNvPr id="171" name="Shape 171"/>
          <p:cNvSpPr/>
          <p:nvPr/>
        </p:nvSpPr>
        <p:spPr>
          <a:xfrm>
            <a:off x="1044067" y="512137"/>
            <a:ext cx="1659636"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Indice</a:t>
            </a:r>
          </a:p>
        </p:txBody>
      </p:sp>
      <p:sp>
        <p:nvSpPr>
          <p:cNvPr id="172" name="Shape 172"/>
          <p:cNvSpPr/>
          <p:nvPr/>
        </p:nvSpPr>
        <p:spPr>
          <a:xfrm>
            <a:off x="1791960" y="5603476"/>
            <a:ext cx="3084056" cy="41036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defTabSz="457200">
              <a:spcBef>
                <a:spcPts val="0"/>
              </a:spcBef>
              <a:defRPr sz="2000">
                <a:solidFill>
                  <a:srgbClr val="000000"/>
                </a:solidFill>
                <a:uFill>
                  <a:solidFill>
                    <a:srgbClr val="000000"/>
                  </a:solidFill>
                </a:uFill>
                <a:latin typeface="Helvetica Neue"/>
                <a:ea typeface="Helvetica Neue"/>
                <a:cs typeface="Helvetica Neue"/>
                <a:sym typeface="Helvetica Neue"/>
              </a:defRPr>
            </a:lvl1pPr>
          </a:lstStyle>
          <a:p>
            <a:r>
              <a:rPr lang="es-ES_tradnl" dirty="0" smtClean="0"/>
              <a:t>1 </a:t>
            </a:r>
            <a:r>
              <a:rPr lang="es-ES_tradnl" dirty="0" err="1" smtClean="0"/>
              <a:t>Propó</a:t>
            </a:r>
            <a:r>
              <a:rPr lang="it-IT" dirty="0"/>
              <a:t>sito del </a:t>
            </a:r>
            <a:r>
              <a:rPr lang="it-IT" dirty="0" smtClean="0"/>
              <a:t>plan</a:t>
            </a:r>
            <a:r>
              <a:rPr lang="it-IT" dirty="0"/>
              <a:t>	</a:t>
            </a:r>
            <a:endParaRPr lang="es-ES" dirty="0"/>
          </a:p>
          <a:p>
            <a:r>
              <a:rPr lang="es-ES_tradnl" dirty="0" smtClean="0"/>
              <a:t>2 Ámbito </a:t>
            </a:r>
            <a:r>
              <a:rPr lang="es-ES_tradnl" dirty="0"/>
              <a:t>del proyecto y objetivos	</a:t>
            </a:r>
            <a:endParaRPr lang="es-ES" dirty="0"/>
          </a:p>
          <a:p>
            <a:r>
              <a:rPr lang="es-ES_tradnl" dirty="0" smtClean="0"/>
              <a:t>	2.1</a:t>
            </a:r>
            <a:r>
              <a:rPr lang="es-ES_tradnl" dirty="0"/>
              <a:t>	</a:t>
            </a:r>
            <a:r>
              <a:rPr lang="es-ES_tradnl" dirty="0"/>
              <a:t>Declaración del </a:t>
            </a:r>
            <a:r>
              <a:rPr lang="es-ES_tradnl" dirty="0" smtClean="0"/>
              <a:t>			á</a:t>
            </a:r>
            <a:r>
              <a:rPr lang="it-IT" dirty="0"/>
              <a:t>mbito	</a:t>
            </a:r>
            <a:endParaRPr lang="es-ES" dirty="0"/>
          </a:p>
          <a:p>
            <a:r>
              <a:rPr lang="es-ES_tradnl" dirty="0" smtClean="0"/>
              <a:t>	2.2</a:t>
            </a:r>
            <a:r>
              <a:rPr lang="es-ES_tradnl" dirty="0"/>
              <a:t>	</a:t>
            </a:r>
            <a:r>
              <a:rPr lang="es-ES_tradnl" dirty="0"/>
              <a:t>Funciones </a:t>
            </a:r>
            <a:r>
              <a:rPr lang="es-ES_tradnl" dirty="0" smtClean="0"/>
              <a:t>				principales</a:t>
            </a:r>
            <a:r>
              <a:rPr lang="es-ES_tradnl" dirty="0"/>
              <a:t>	</a:t>
            </a:r>
            <a:endParaRPr lang="es-ES" dirty="0"/>
          </a:p>
          <a:p>
            <a:r>
              <a:rPr lang="es-ES_tradnl" dirty="0" smtClean="0"/>
              <a:t>	2.3</a:t>
            </a:r>
            <a:r>
              <a:rPr lang="es-ES_tradnl" dirty="0"/>
              <a:t>	</a:t>
            </a:r>
            <a:r>
              <a:rPr lang="es-ES_tradnl" dirty="0"/>
              <a:t>Aspectos de </a:t>
            </a:r>
            <a:r>
              <a:rPr lang="es-ES_tradnl" dirty="0" smtClean="0"/>
              <a:t>			rendimiento</a:t>
            </a:r>
            <a:r>
              <a:rPr lang="es-ES_tradnl" dirty="0"/>
              <a:t>	</a:t>
            </a:r>
            <a:endParaRPr lang="es-ES" dirty="0"/>
          </a:p>
          <a:p>
            <a:r>
              <a:rPr lang="es-ES_tradnl" dirty="0" smtClean="0"/>
              <a:t>	2.4 Restricciones </a:t>
            </a:r>
            <a:r>
              <a:rPr lang="es-ES_tradnl" dirty="0"/>
              <a:t>y </a:t>
            </a:r>
            <a:r>
              <a:rPr lang="es-ES_tradnl" dirty="0" smtClean="0"/>
              <a:t>			té</a:t>
            </a:r>
            <a:r>
              <a:rPr lang="pt-PT" dirty="0"/>
              <a:t>cnicas de </a:t>
            </a:r>
            <a:r>
              <a:rPr lang="pt-PT" dirty="0" smtClean="0"/>
              <a:t>				gesti</a:t>
            </a:r>
            <a:r>
              <a:rPr lang="es-ES_tradnl" dirty="0"/>
              <a:t>ón	</a:t>
            </a:r>
            <a:endParaRPr lang="es-ES" dirty="0"/>
          </a:p>
          <a:p>
            <a:r>
              <a:rPr lang="es-ES_tradnl" dirty="0" smtClean="0"/>
              <a:t>3 Modelo </a:t>
            </a:r>
            <a:r>
              <a:rPr lang="es-ES_tradnl" dirty="0"/>
              <a:t>de proceso</a:t>
            </a:r>
            <a:r>
              <a:rPr dirty="0"/>
              <a:t>	</a:t>
            </a:r>
          </a:p>
        </p:txBody>
      </p:sp>
      <p:sp>
        <p:nvSpPr>
          <p:cNvPr id="173" name="Shape 173"/>
          <p:cNvSpPr/>
          <p:nvPr/>
        </p:nvSpPr>
        <p:spPr>
          <a:xfrm>
            <a:off x="20120527" y="5738951"/>
            <a:ext cx="2665794" cy="164147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153670" indent="-153670" defTabSz="457200">
              <a:spcBef>
                <a:spcPts val="0"/>
              </a:spcBef>
              <a:buSzPct val="100000"/>
              <a:buAutoNum type="arabicPeriod"/>
              <a:defRPr sz="2000">
                <a:solidFill>
                  <a:srgbClr val="000000"/>
                </a:solidFill>
                <a:uFill>
                  <a:solidFill>
                    <a:srgbClr val="000000"/>
                  </a:solidFill>
                </a:uFill>
                <a:latin typeface="Helvetica Neue"/>
                <a:ea typeface="Helvetica Neue"/>
                <a:cs typeface="Helvetica Neue"/>
                <a:sym typeface="Helvetica Neue"/>
              </a:defRPr>
            </a:lvl1pPr>
          </a:lstStyle>
          <a:p>
            <a:pPr marL="0" indent="0">
              <a:buNone/>
            </a:pPr>
            <a:r>
              <a:rPr lang="es-ES_tradnl" dirty="0" smtClean="0"/>
              <a:t>1 </a:t>
            </a:r>
            <a:r>
              <a:rPr lang="it-IT" dirty="0" smtClean="0"/>
              <a:t>Personal</a:t>
            </a:r>
            <a:r>
              <a:rPr lang="it-IT" dirty="0"/>
              <a:t>	</a:t>
            </a:r>
            <a:endParaRPr lang="es-ES" dirty="0"/>
          </a:p>
          <a:p>
            <a:pPr marL="0" indent="0">
              <a:buNone/>
            </a:pPr>
            <a:r>
              <a:rPr lang="es-ES_tradnl" dirty="0" smtClean="0"/>
              <a:t>2 Hardware </a:t>
            </a:r>
            <a:r>
              <a:rPr lang="es-ES_tradnl" dirty="0"/>
              <a:t>y software</a:t>
            </a:r>
            <a:endParaRPr lang="es-ES" dirty="0"/>
          </a:p>
          <a:p>
            <a:pPr marL="0" indent="0">
              <a:buNone/>
            </a:pPr>
            <a:r>
              <a:rPr lang="nl-NL" dirty="0"/>
              <a:t>	</a:t>
            </a:r>
            <a:r>
              <a:rPr lang="nl-NL" dirty="0" smtClean="0"/>
              <a:t>2.1 </a:t>
            </a:r>
            <a:r>
              <a:rPr lang="nl-NL" dirty="0"/>
              <a:t>Hardware</a:t>
            </a:r>
            <a:endParaRPr lang="es-ES" dirty="0"/>
          </a:p>
          <a:p>
            <a:pPr marL="0" indent="0">
              <a:buNone/>
            </a:pPr>
            <a:r>
              <a:rPr lang="es-ES" dirty="0" smtClean="0"/>
              <a:t>	2.2 Software</a:t>
            </a:r>
          </a:p>
          <a:p>
            <a:pPr marL="0" indent="0">
              <a:buNone/>
            </a:pPr>
            <a:r>
              <a:rPr lang="es-ES" dirty="0" smtClean="0"/>
              <a:t>3 </a:t>
            </a:r>
            <a:r>
              <a:rPr lang="pt-PT" dirty="0" smtClean="0"/>
              <a:t>Lista </a:t>
            </a:r>
            <a:r>
              <a:rPr lang="pt-PT" dirty="0"/>
              <a:t>de recursos</a:t>
            </a:r>
            <a:endParaRPr dirty="0"/>
          </a:p>
        </p:txBody>
      </p:sp>
      <p:sp>
        <p:nvSpPr>
          <p:cNvPr id="174" name="Shape 174"/>
          <p:cNvSpPr/>
          <p:nvPr/>
        </p:nvSpPr>
        <p:spPr>
          <a:xfrm>
            <a:off x="5805533" y="5732101"/>
            <a:ext cx="3593050" cy="133369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1</a:t>
            </a:r>
            <a:r>
              <a:rPr lang="es-ES_tradnl" sz="2000" dirty="0">
                <a:solidFill>
                  <a:srgbClr val="000000"/>
                </a:solidFill>
                <a:uFill>
                  <a:solidFill>
                    <a:srgbClr val="000000"/>
                  </a:solidFill>
                </a:uFill>
                <a:latin typeface="Helvetica Neue"/>
                <a:ea typeface="Helvetica Neue"/>
                <a:cs typeface="Helvetica Neue"/>
                <a:sym typeface="Helvetica Neue"/>
              </a:rPr>
              <a:t> </a:t>
            </a:r>
            <a:r>
              <a:rPr lang="es-ES_tradnl" sz="2000" dirty="0" smtClean="0">
                <a:solidFill>
                  <a:srgbClr val="000000"/>
                </a:solidFill>
                <a:uFill>
                  <a:solidFill>
                    <a:srgbClr val="000000"/>
                  </a:solidFill>
                </a:uFill>
                <a:latin typeface="Helvetica Neue"/>
                <a:ea typeface="Helvetica Neue"/>
                <a:cs typeface="Helvetica Neue"/>
                <a:sym typeface="Helvetica Neue"/>
              </a:rPr>
              <a:t>Datos </a:t>
            </a:r>
            <a:r>
              <a:rPr lang="es-ES_tradnl" sz="2000" dirty="0" err="1">
                <a:solidFill>
                  <a:srgbClr val="000000"/>
                </a:solidFill>
                <a:uFill>
                  <a:solidFill>
                    <a:srgbClr val="000000"/>
                  </a:solidFill>
                </a:uFill>
                <a:latin typeface="Helvetica Neue"/>
                <a:ea typeface="Helvetica Neue"/>
                <a:cs typeface="Helvetica Neue"/>
                <a:sym typeface="Helvetica Neue"/>
              </a:rPr>
              <a:t>histó</a:t>
            </a:r>
            <a:r>
              <a:rPr lang="it-IT" sz="2000" dirty="0">
                <a:solidFill>
                  <a:srgbClr val="000000"/>
                </a:solidFill>
                <a:uFill>
                  <a:solidFill>
                    <a:srgbClr val="000000"/>
                  </a:solidFill>
                </a:uFill>
                <a:latin typeface="Helvetica Neue"/>
                <a:ea typeface="Helvetica Neue"/>
                <a:cs typeface="Helvetica Neue"/>
                <a:sym typeface="Helvetica Neue"/>
              </a:rPr>
              <a:t>ricos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2 Técnicas </a:t>
            </a:r>
            <a:r>
              <a:rPr lang="es-ES_tradnl" sz="2000" dirty="0">
                <a:solidFill>
                  <a:srgbClr val="000000"/>
                </a:solidFill>
                <a:uFill>
                  <a:solidFill>
                    <a:srgbClr val="000000"/>
                  </a:solidFill>
                </a:uFill>
                <a:latin typeface="Helvetica Neue"/>
                <a:ea typeface="Helvetica Neue"/>
                <a:cs typeface="Helvetica Neue"/>
                <a:sym typeface="Helvetica Neue"/>
              </a:rPr>
              <a:t>de estimación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3</a:t>
            </a:r>
            <a:r>
              <a:rPr lang="es-ES_tradnl" sz="2000" dirty="0">
                <a:solidFill>
                  <a:srgbClr val="000000"/>
                </a:solidFill>
                <a:uFill>
                  <a:solidFill>
                    <a:srgbClr val="000000"/>
                  </a:solidFill>
                </a:uFill>
                <a:latin typeface="Helvetica Neue"/>
                <a:ea typeface="Helvetica Neue"/>
                <a:cs typeface="Helvetica Neue"/>
                <a:sym typeface="Helvetica Neue"/>
              </a:rPr>
              <a:t> </a:t>
            </a:r>
            <a:r>
              <a:rPr lang="es-ES_tradnl" sz="2000" dirty="0" smtClean="0">
                <a:solidFill>
                  <a:srgbClr val="000000"/>
                </a:solidFill>
                <a:uFill>
                  <a:solidFill>
                    <a:srgbClr val="000000"/>
                  </a:solidFill>
                </a:uFill>
                <a:latin typeface="Helvetica Neue"/>
                <a:ea typeface="Helvetica Neue"/>
                <a:cs typeface="Helvetica Neue"/>
                <a:sym typeface="Helvetica Neue"/>
              </a:rPr>
              <a:t>Estimaciones </a:t>
            </a:r>
            <a:r>
              <a:rPr lang="es-ES_tradnl" sz="2000" dirty="0">
                <a:solidFill>
                  <a:srgbClr val="000000"/>
                </a:solidFill>
                <a:uFill>
                  <a:solidFill>
                    <a:srgbClr val="000000"/>
                  </a:solidFill>
                </a:uFill>
                <a:latin typeface="Helvetica Neue"/>
                <a:ea typeface="Helvetica Neue"/>
                <a:cs typeface="Helvetica Neue"/>
                <a:sym typeface="Helvetica Neue"/>
              </a:rPr>
              <a:t>de esfuerzo, </a:t>
            </a:r>
            <a:r>
              <a:rPr lang="es-ES_tradnl" sz="2000" dirty="0">
                <a:solidFill>
                  <a:srgbClr val="000000"/>
                </a:solidFill>
                <a:uFill>
                  <a:solidFill>
                    <a:srgbClr val="000000"/>
                  </a:solidFill>
                </a:uFill>
                <a:latin typeface="Helvetica Neue"/>
                <a:ea typeface="Helvetica Neue"/>
                <a:cs typeface="Helvetica Neue"/>
                <a:sym typeface="Helvetica Neue"/>
              </a:rPr>
              <a:t> </a:t>
            </a:r>
            <a:r>
              <a:rPr lang="es-ES_tradnl" sz="2000" dirty="0" smtClean="0">
                <a:solidFill>
                  <a:srgbClr val="000000"/>
                </a:solidFill>
                <a:uFill>
                  <a:solidFill>
                    <a:srgbClr val="000000"/>
                  </a:solidFill>
                </a:uFill>
                <a:latin typeface="Helvetica Neue"/>
                <a:ea typeface="Helvetica Neue"/>
                <a:cs typeface="Helvetica Neue"/>
                <a:sym typeface="Helvetica Neue"/>
              </a:rPr>
              <a:t>          coste </a:t>
            </a:r>
            <a:r>
              <a:rPr lang="es-ES_tradnl" sz="2000" dirty="0">
                <a:solidFill>
                  <a:srgbClr val="000000"/>
                </a:solidFill>
                <a:uFill>
                  <a:solidFill>
                    <a:srgbClr val="000000"/>
                  </a:solidFill>
                </a:uFill>
                <a:latin typeface="Helvetica Neue"/>
                <a:ea typeface="Helvetica Neue"/>
                <a:cs typeface="Helvetica Neue"/>
                <a:sym typeface="Helvetica Neue"/>
              </a:rPr>
              <a:t>y duración</a:t>
            </a:r>
            <a:endParaRPr sz="2000" dirty="0">
              <a:solidFill>
                <a:srgbClr val="000000"/>
              </a:solidFill>
              <a:uFill>
                <a:solidFill>
                  <a:srgbClr val="000000"/>
                </a:solidFill>
              </a:uFill>
              <a:latin typeface="Helvetica Neue"/>
              <a:ea typeface="Helvetica Neue"/>
              <a:cs typeface="Helvetica Neue"/>
              <a:sym typeface="Helvetica Neue"/>
            </a:endParaRPr>
          </a:p>
        </p:txBody>
      </p:sp>
      <p:sp>
        <p:nvSpPr>
          <p:cNvPr id="175" name="Shape 175"/>
          <p:cNvSpPr/>
          <p:nvPr/>
        </p:nvSpPr>
        <p:spPr>
          <a:xfrm>
            <a:off x="10289724" y="5734772"/>
            <a:ext cx="3977486" cy="333424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1</a:t>
            </a:r>
            <a:r>
              <a:rPr lang="es-ES_tradnl" sz="2000" dirty="0">
                <a:solidFill>
                  <a:srgbClr val="000000"/>
                </a:solidFill>
                <a:uFill>
                  <a:solidFill>
                    <a:srgbClr val="000000"/>
                  </a:solidFill>
                </a:uFill>
                <a:latin typeface="Helvetica Neue"/>
                <a:ea typeface="Helvetica Neue"/>
                <a:cs typeface="Helvetica Neue"/>
                <a:sym typeface="Helvetica Neue"/>
              </a:rPr>
              <a:t> </a:t>
            </a:r>
            <a:r>
              <a:rPr lang="es-ES_tradnl" sz="2000" dirty="0" smtClean="0">
                <a:solidFill>
                  <a:srgbClr val="000000"/>
                </a:solidFill>
                <a:uFill>
                  <a:solidFill>
                    <a:srgbClr val="000000"/>
                  </a:solidFill>
                </a:uFill>
                <a:latin typeface="Helvetica Neue"/>
                <a:ea typeface="Helvetica Neue"/>
                <a:cs typeface="Helvetica Neue"/>
                <a:sym typeface="Helvetica Neue"/>
              </a:rPr>
              <a:t>Introducción</a:t>
            </a:r>
            <a:r>
              <a:rPr lang="es-ES_tradnl" sz="2000" dirty="0">
                <a:solidFill>
                  <a:srgbClr val="000000"/>
                </a:solidFill>
                <a:uFill>
                  <a:solidFill>
                    <a:srgbClr val="000000"/>
                  </a:solidFill>
                </a:uFill>
                <a:latin typeface="Helvetica Neue"/>
                <a:ea typeface="Helvetica Neue"/>
                <a:cs typeface="Helvetica Neue"/>
                <a:sym typeface="Helvetica Neue"/>
              </a:rPr>
              <a:t>: Estudio de los riesgos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2</a:t>
            </a:r>
            <a:r>
              <a:rPr lang="es-ES_tradnl" sz="2000" dirty="0">
                <a:solidFill>
                  <a:srgbClr val="000000"/>
                </a:solidFill>
                <a:uFill>
                  <a:solidFill>
                    <a:srgbClr val="000000"/>
                  </a:solidFill>
                </a:uFill>
                <a:latin typeface="Helvetica Neue"/>
                <a:ea typeface="Helvetica Neue"/>
                <a:cs typeface="Helvetica Neue"/>
                <a:sym typeface="Helvetica Neue"/>
              </a:rPr>
              <a:t> </a:t>
            </a:r>
            <a:r>
              <a:rPr lang="es-ES_tradnl" sz="2000" dirty="0" smtClean="0">
                <a:solidFill>
                  <a:srgbClr val="000000"/>
                </a:solidFill>
                <a:uFill>
                  <a:solidFill>
                    <a:srgbClr val="000000"/>
                  </a:solidFill>
                </a:uFill>
                <a:latin typeface="Helvetica Neue"/>
                <a:ea typeface="Helvetica Neue"/>
                <a:cs typeface="Helvetica Neue"/>
                <a:sym typeface="Helvetica Neue"/>
              </a:rPr>
              <a:t>Priorización </a:t>
            </a:r>
            <a:r>
              <a:rPr lang="es-ES_tradnl" sz="2000" dirty="0">
                <a:solidFill>
                  <a:srgbClr val="000000"/>
                </a:solidFill>
                <a:uFill>
                  <a:solidFill>
                    <a:srgbClr val="000000"/>
                  </a:solidFill>
                </a:uFill>
                <a:latin typeface="Helvetica Neue"/>
                <a:ea typeface="Helvetica Neue"/>
                <a:cs typeface="Helvetica Neue"/>
                <a:sym typeface="Helvetica Neue"/>
              </a:rPr>
              <a:t>de riesgos del proyecto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3</a:t>
            </a:r>
            <a:r>
              <a:rPr lang="es-ES_tradnl" sz="2000" dirty="0">
                <a:solidFill>
                  <a:srgbClr val="000000"/>
                </a:solidFill>
                <a:uFill>
                  <a:solidFill>
                    <a:srgbClr val="000000"/>
                  </a:solidFill>
                </a:uFill>
                <a:latin typeface="Helvetica Neue"/>
                <a:ea typeface="Helvetica Neue"/>
                <a:cs typeface="Helvetica Neue"/>
                <a:sym typeface="Helvetica Neue"/>
              </a:rPr>
              <a:t> </a:t>
            </a:r>
            <a:r>
              <a:rPr lang="nl-NL" sz="2000" dirty="0" smtClean="0">
                <a:solidFill>
                  <a:srgbClr val="000000"/>
                </a:solidFill>
                <a:uFill>
                  <a:solidFill>
                    <a:srgbClr val="000000"/>
                  </a:solidFill>
                </a:uFill>
                <a:latin typeface="Helvetica Neue"/>
                <a:ea typeface="Helvetica Neue"/>
                <a:cs typeface="Helvetica Neue"/>
                <a:sym typeface="Helvetica Neue"/>
              </a:rPr>
              <a:t>Plan </a:t>
            </a:r>
            <a:r>
              <a:rPr lang="nl-NL" sz="2000" dirty="0">
                <a:solidFill>
                  <a:srgbClr val="000000"/>
                </a:solidFill>
                <a:uFill>
                  <a:solidFill>
                    <a:srgbClr val="000000"/>
                  </a:solidFill>
                </a:uFill>
                <a:latin typeface="Helvetica Neue"/>
                <a:ea typeface="Helvetica Neue"/>
                <a:cs typeface="Helvetica Neue"/>
                <a:sym typeface="Helvetica Neue"/>
              </a:rPr>
              <a:t>de gesti</a:t>
            </a:r>
            <a:r>
              <a:rPr lang="es-ES_tradnl" sz="2000" dirty="0">
                <a:solidFill>
                  <a:srgbClr val="000000"/>
                </a:solidFill>
                <a:uFill>
                  <a:solidFill>
                    <a:srgbClr val="000000"/>
                  </a:solidFill>
                </a:uFill>
                <a:latin typeface="Helvetica Neue"/>
                <a:ea typeface="Helvetica Neue"/>
                <a:cs typeface="Helvetica Neue"/>
                <a:sym typeface="Helvetica Neue"/>
              </a:rPr>
              <a:t>ón del riesgo Reducción, supervisión y gestión del riesgo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4</a:t>
            </a:r>
            <a:r>
              <a:rPr lang="es-ES_tradnl" sz="2000" dirty="0">
                <a:solidFill>
                  <a:srgbClr val="000000"/>
                </a:solidFill>
                <a:uFill>
                  <a:solidFill>
                    <a:srgbClr val="000000"/>
                  </a:solidFill>
                </a:uFill>
                <a:latin typeface="Helvetica Neue"/>
                <a:ea typeface="Helvetica Neue"/>
                <a:cs typeface="Helvetica Neue"/>
                <a:sym typeface="Helvetica Neue"/>
              </a:rPr>
              <a:t> </a:t>
            </a:r>
            <a:r>
              <a:rPr lang="es-ES_tradnl" sz="2000" dirty="0" smtClean="0">
                <a:solidFill>
                  <a:srgbClr val="000000"/>
                </a:solidFill>
                <a:uFill>
                  <a:solidFill>
                    <a:srgbClr val="000000"/>
                  </a:solidFill>
                </a:uFill>
                <a:latin typeface="Helvetica Neue"/>
                <a:ea typeface="Helvetica Neue"/>
                <a:cs typeface="Helvetica Neue"/>
                <a:sym typeface="Helvetica Neue"/>
              </a:rPr>
              <a:t>Planificación </a:t>
            </a:r>
            <a:r>
              <a:rPr lang="es-ES_tradnl" sz="2000" dirty="0">
                <a:solidFill>
                  <a:srgbClr val="000000"/>
                </a:solidFill>
                <a:uFill>
                  <a:solidFill>
                    <a:srgbClr val="000000"/>
                  </a:solidFill>
                </a:uFill>
                <a:latin typeface="Helvetica Neue"/>
                <a:ea typeface="Helvetica Neue"/>
                <a:cs typeface="Helvetica Neue"/>
                <a:sym typeface="Helvetica Neue"/>
              </a:rPr>
              <a:t>temporal del Control de Riesgos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5</a:t>
            </a:r>
            <a:r>
              <a:rPr lang="es-ES_tradnl" sz="2000" dirty="0">
                <a:solidFill>
                  <a:srgbClr val="000000"/>
                </a:solidFill>
                <a:uFill>
                  <a:solidFill>
                    <a:srgbClr val="000000"/>
                  </a:solidFill>
                </a:uFill>
                <a:latin typeface="Helvetica Neue"/>
                <a:ea typeface="Helvetica Neue"/>
                <a:cs typeface="Helvetica Neue"/>
                <a:sym typeface="Helvetica Neue"/>
              </a:rPr>
              <a:t> </a:t>
            </a:r>
            <a:r>
              <a:rPr lang="es-ES_tradnl" sz="2000" dirty="0" smtClean="0">
                <a:solidFill>
                  <a:srgbClr val="000000"/>
                </a:solidFill>
                <a:uFill>
                  <a:solidFill>
                    <a:srgbClr val="000000"/>
                  </a:solidFill>
                </a:uFill>
                <a:latin typeface="Helvetica Neue"/>
                <a:ea typeface="Helvetica Neue"/>
                <a:cs typeface="Helvetica Neue"/>
                <a:sym typeface="Helvetica Neue"/>
              </a:rPr>
              <a:t>Resumen</a:t>
            </a:r>
            <a:r>
              <a:rPr sz="2000" dirty="0">
                <a:solidFill>
                  <a:srgbClr val="000000"/>
                </a:solidFill>
                <a:uFill>
                  <a:solidFill>
                    <a:srgbClr val="000000"/>
                  </a:solidFill>
                </a:uFill>
                <a:latin typeface="Helvetica Neue"/>
                <a:ea typeface="Helvetica Neue"/>
                <a:cs typeface="Helvetica Neue"/>
                <a:sym typeface="Helvetica Neue"/>
              </a:rPr>
              <a:t>	</a:t>
            </a:r>
            <a:r>
              <a:rPr dirty="0" smtClean="0"/>
              <a:t>	</a:t>
            </a:r>
            <a:endParaRPr dirty="0"/>
          </a:p>
        </p:txBody>
      </p:sp>
      <p:sp>
        <p:nvSpPr>
          <p:cNvPr id="176" name="Shape 176">
            <a:hlinkClick r:id="rId4" action="ppaction://hlinksldjump"/>
          </p:cNvPr>
          <p:cNvSpPr/>
          <p:nvPr/>
        </p:nvSpPr>
        <p:spPr>
          <a:xfrm>
            <a:off x="996710"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77" name="Shape 177"/>
          <p:cNvSpPr/>
          <p:nvPr/>
        </p:nvSpPr>
        <p:spPr>
          <a:xfrm>
            <a:off x="1930317" y="3655091"/>
            <a:ext cx="2163598" cy="43639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t>1 Introduccion</a:t>
            </a:r>
          </a:p>
        </p:txBody>
      </p:sp>
      <p:sp>
        <p:nvSpPr>
          <p:cNvPr id="178" name="Shape 178">
            <a:hlinkClick r:id="rId4" action="ppaction://hlinksldjump"/>
          </p:cNvPr>
          <p:cNvSpPr/>
          <p:nvPr/>
        </p:nvSpPr>
        <p:spPr>
          <a:xfrm>
            <a:off x="5586652"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79" name="Shape 179"/>
          <p:cNvSpPr/>
          <p:nvPr/>
        </p:nvSpPr>
        <p:spPr>
          <a:xfrm>
            <a:off x="5687179" y="3647832"/>
            <a:ext cx="4841922" cy="4411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2 </a:t>
            </a:r>
            <a:r>
              <a:rPr lang="es-ES_tradnl" dirty="0"/>
              <a:t>Estimaciones </a:t>
            </a:r>
            <a:r>
              <a:rPr lang="es-ES_tradnl" dirty="0" smtClean="0"/>
              <a:t>del proyecto</a:t>
            </a:r>
            <a:endParaRPr dirty="0"/>
          </a:p>
        </p:txBody>
      </p:sp>
      <p:sp>
        <p:nvSpPr>
          <p:cNvPr id="180" name="Shape 180">
            <a:hlinkClick r:id="rId4" action="ppaction://hlinksldjump"/>
          </p:cNvPr>
          <p:cNvSpPr/>
          <p:nvPr/>
        </p:nvSpPr>
        <p:spPr>
          <a:xfrm>
            <a:off x="10176594" y="359381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1" name="Shape 181"/>
          <p:cNvSpPr/>
          <p:nvPr/>
        </p:nvSpPr>
        <p:spPr>
          <a:xfrm>
            <a:off x="10094771" y="3515117"/>
            <a:ext cx="4237434" cy="77970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dirty="0"/>
              <a:t>3 </a:t>
            </a:r>
            <a:r>
              <a:rPr lang="pt-PT" dirty="0"/>
              <a:t>Estrategia de gesti</a:t>
            </a:r>
            <a:r>
              <a:rPr lang="es-ES_tradnl" dirty="0"/>
              <a:t>ón del riesgo</a:t>
            </a:r>
            <a:endParaRPr dirty="0"/>
          </a:p>
        </p:txBody>
      </p:sp>
      <p:sp>
        <p:nvSpPr>
          <p:cNvPr id="182" name="Shape 182">
            <a:hlinkClick r:id="rId4" action="ppaction://hlinksldjump"/>
          </p:cNvPr>
          <p:cNvSpPr/>
          <p:nvPr/>
        </p:nvSpPr>
        <p:spPr>
          <a:xfrm>
            <a:off x="14766536" y="3625497"/>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3" name="Shape 183"/>
          <p:cNvSpPr/>
          <p:nvPr/>
        </p:nvSpPr>
        <p:spPr>
          <a:xfrm>
            <a:off x="15048307" y="3710085"/>
            <a:ext cx="3749041" cy="4411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4 </a:t>
            </a:r>
            <a:r>
              <a:rPr lang="es-ES_tradnl" dirty="0" err="1"/>
              <a:t>Planificació</a:t>
            </a:r>
            <a:r>
              <a:rPr lang="it-IT" dirty="0"/>
              <a:t>n temporal</a:t>
            </a:r>
            <a:endParaRPr dirty="0"/>
          </a:p>
        </p:txBody>
      </p:sp>
      <p:sp>
        <p:nvSpPr>
          <p:cNvPr id="184" name="Shape 184">
            <a:hlinkClick r:id="rId4" action="ppaction://hlinksldjump"/>
          </p:cNvPr>
          <p:cNvSpPr/>
          <p:nvPr/>
        </p:nvSpPr>
        <p:spPr>
          <a:xfrm>
            <a:off x="19356478" y="359381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5" name="Shape 185"/>
          <p:cNvSpPr/>
          <p:nvPr/>
        </p:nvSpPr>
        <p:spPr>
          <a:xfrm>
            <a:off x="19649630" y="3684394"/>
            <a:ext cx="4768210" cy="4411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5 </a:t>
            </a:r>
            <a:r>
              <a:rPr lang="es-ES_tradnl" dirty="0"/>
              <a:t>Recursos del proyecto</a:t>
            </a:r>
            <a:endParaRPr dirty="0"/>
          </a:p>
        </p:txBody>
      </p:sp>
      <p:sp>
        <p:nvSpPr>
          <p:cNvPr id="186" name="Shape 186"/>
          <p:cNvSpPr/>
          <p:nvPr/>
        </p:nvSpPr>
        <p:spPr>
          <a:xfrm>
            <a:off x="936906" y="4844942"/>
            <a:ext cx="4150420" cy="5656803"/>
          </a:xfrm>
          <a:prstGeom prst="roundRect">
            <a:avLst>
              <a:gd name="adj" fmla="val 32015"/>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7" name="Shape 187"/>
          <p:cNvSpPr/>
          <p:nvPr/>
        </p:nvSpPr>
        <p:spPr>
          <a:xfrm>
            <a:off x="5526848"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8" name="Shape 188"/>
          <p:cNvSpPr/>
          <p:nvPr/>
        </p:nvSpPr>
        <p:spPr>
          <a:xfrm>
            <a:off x="10116790" y="4844943"/>
            <a:ext cx="4150420" cy="5656802"/>
          </a:xfrm>
          <a:prstGeom prst="roundRect">
            <a:avLst>
              <a:gd name="adj" fmla="val 18996"/>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9" name="Shape 189"/>
          <p:cNvSpPr/>
          <p:nvPr/>
        </p:nvSpPr>
        <p:spPr>
          <a:xfrm>
            <a:off x="14706732"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91" name="Shape 191"/>
          <p:cNvSpPr/>
          <p:nvPr/>
        </p:nvSpPr>
        <p:spPr>
          <a:xfrm>
            <a:off x="15102776" y="5738951"/>
            <a:ext cx="3516784" cy="1949252"/>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smtClean="0">
                <a:latin typeface="Helvetica Neue"/>
                <a:ea typeface="Helvetica Neue"/>
                <a:cs typeface="Helvetica Neue"/>
                <a:sym typeface="Helvetica Neue"/>
              </a:rPr>
              <a:t>1 Estructura </a:t>
            </a:r>
            <a:r>
              <a:rPr lang="es-ES" dirty="0">
                <a:latin typeface="Helvetica Neue"/>
                <a:ea typeface="Helvetica Neue"/>
                <a:cs typeface="Helvetica Neue"/>
                <a:sym typeface="Helvetica Neue"/>
              </a:rPr>
              <a:t>de descomposición del trabajo/Planificación </a:t>
            </a:r>
            <a:r>
              <a:rPr lang="es-ES" dirty="0" smtClean="0">
                <a:latin typeface="Helvetica Neue"/>
                <a:ea typeface="Helvetica Neue"/>
                <a:cs typeface="Helvetica Neue"/>
                <a:sym typeface="Helvetica Neue"/>
              </a:rPr>
              <a:t>temporal</a:t>
            </a:r>
          </a:p>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smtClean="0">
                <a:latin typeface="Helvetica Neue"/>
                <a:ea typeface="Helvetica Neue"/>
                <a:cs typeface="Helvetica Neue"/>
                <a:sym typeface="Helvetica Neue"/>
              </a:rPr>
              <a:t>2 Gráfico Gantt	</a:t>
            </a:r>
          </a:p>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smtClean="0">
                <a:latin typeface="Helvetica Neue"/>
                <a:ea typeface="Helvetica Neue"/>
                <a:cs typeface="Helvetica Neue"/>
                <a:sym typeface="Helvetica Neue"/>
              </a:rPr>
              <a:t>3 Red </a:t>
            </a:r>
            <a:r>
              <a:rPr lang="es-ES" dirty="0">
                <a:latin typeface="Helvetica Neue"/>
                <a:ea typeface="Helvetica Neue"/>
                <a:cs typeface="Helvetica Neue"/>
                <a:sym typeface="Helvetica Neue"/>
              </a:rPr>
              <a:t>de tareas	</a:t>
            </a:r>
          </a:p>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smtClean="0">
                <a:latin typeface="Helvetica Neue"/>
                <a:ea typeface="Helvetica Neue"/>
                <a:cs typeface="Helvetica Neue"/>
                <a:sym typeface="Helvetica Neue"/>
              </a:rPr>
              <a:t>4 Tabla </a:t>
            </a:r>
            <a:r>
              <a:rPr lang="es-ES" dirty="0">
                <a:latin typeface="Helvetica Neue"/>
                <a:ea typeface="Helvetica Neue"/>
                <a:cs typeface="Helvetica Neue"/>
                <a:sym typeface="Helvetica Neue"/>
              </a:rPr>
              <a:t>de uso de recursos</a:t>
            </a:r>
          </a:p>
        </p:txBody>
      </p:sp>
      <p:sp>
        <p:nvSpPr>
          <p:cNvPr id="26" name="Shape 187"/>
          <p:cNvSpPr/>
          <p:nvPr/>
        </p:nvSpPr>
        <p:spPr>
          <a:xfrm>
            <a:off x="19356478"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Tree>
    <p:extLst>
      <p:ext uri="{BB962C8B-B14F-4D97-AF65-F5344CB8AC3E}">
        <p14:creationId xmlns:p14="http://schemas.microsoft.com/office/powerpoint/2010/main" val="778317248"/>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0"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71"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72" name="Shape 372"/>
          <p:cNvSpPr/>
          <p:nvPr/>
        </p:nvSpPr>
        <p:spPr>
          <a:xfrm>
            <a:off x="23281766" y="535886"/>
            <a:ext cx="3863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r>
              <a:t>1</a:t>
            </a:r>
          </a:p>
        </p:txBody>
      </p:sp>
      <p:sp>
        <p:nvSpPr>
          <p:cNvPr id="373" name="Shape 373"/>
          <p:cNvSpPr/>
          <p:nvPr/>
        </p:nvSpPr>
        <p:spPr>
          <a:xfrm>
            <a:off x="1044066" y="512137"/>
            <a:ext cx="3078100"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4. Pantallas</a:t>
            </a:r>
          </a:p>
        </p:txBody>
      </p:sp>
      <p:sp>
        <p:nvSpPr>
          <p:cNvPr id="374" name="Shape 374"/>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75" name="Shape 375"/>
          <p:cNvSpPr/>
          <p:nvPr/>
        </p:nvSpPr>
        <p:spPr>
          <a:xfrm>
            <a:off x="10800710" y="2584880"/>
            <a:ext cx="2782580"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1 Inisiar sesión</a:t>
            </a:r>
          </a:p>
        </p:txBody>
      </p:sp>
      <p:sp>
        <p:nvSpPr>
          <p:cNvPr id="376" name="Shape 376"/>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379" name="Group 379"/>
          <p:cNvGrpSpPr/>
          <p:nvPr/>
        </p:nvGrpSpPr>
        <p:grpSpPr>
          <a:xfrm>
            <a:off x="1872519" y="4393162"/>
            <a:ext cx="9160518" cy="7424507"/>
            <a:chOff x="0" y="0"/>
            <a:chExt cx="9160516" cy="7424506"/>
          </a:xfrm>
        </p:grpSpPr>
        <p:pic>
          <p:nvPicPr>
            <p:cNvPr id="378" name="image6.png"/>
            <p:cNvPicPr>
              <a:picLocks noChangeAspect="1"/>
            </p:cNvPicPr>
            <p:nvPr/>
          </p:nvPicPr>
          <p:blipFill>
            <a:blip r:embed="rId4">
              <a:extLst/>
            </a:blip>
            <a:srcRect b="3419"/>
            <a:stretch>
              <a:fillRect/>
            </a:stretch>
          </p:blipFill>
          <p:spPr>
            <a:xfrm>
              <a:off x="203200" y="203199"/>
              <a:ext cx="8754117" cy="6980008"/>
            </a:xfrm>
            <a:prstGeom prst="rect">
              <a:avLst/>
            </a:prstGeom>
            <a:ln>
              <a:noFill/>
            </a:ln>
            <a:effectLst/>
          </p:spPr>
        </p:pic>
        <p:pic>
          <p:nvPicPr>
            <p:cNvPr id="377" name="Imagen 376"/>
            <p:cNvPicPr>
              <a:picLocks/>
            </p:cNvPicPr>
            <p:nvPr/>
          </p:nvPicPr>
          <p:blipFill>
            <a:blip r:embed="rId5">
              <a:extLst/>
            </a:blip>
            <a:stretch>
              <a:fillRect/>
            </a:stretch>
          </p:blipFill>
          <p:spPr>
            <a:xfrm>
              <a:off x="-1" y="-1"/>
              <a:ext cx="9160518" cy="7424508"/>
            </a:xfrm>
            <a:prstGeom prst="rect">
              <a:avLst/>
            </a:prstGeom>
            <a:effectLst/>
          </p:spPr>
        </p:pic>
      </p:grpSp>
      <p:sp>
        <p:nvSpPr>
          <p:cNvPr id="380" name="Shape 380"/>
          <p:cNvSpPr/>
          <p:nvPr/>
        </p:nvSpPr>
        <p:spPr>
          <a:xfrm>
            <a:off x="14736282" y="7297334"/>
            <a:ext cx="6003216" cy="161616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449580" algn="just" defTabSz="457200">
              <a:lnSpc>
                <a:spcPct val="115000"/>
              </a:lnSpc>
              <a:spcBef>
                <a:spcPts val="1000"/>
              </a:spcBef>
              <a:tabLst>
                <a:tab pos="444500" algn="l"/>
              </a:tabLst>
              <a:defRPr sz="2200">
                <a:solidFill>
                  <a:srgbClr val="00000A"/>
                </a:solidFill>
                <a:uFill>
                  <a:solidFill>
                    <a:srgbClr val="00000A"/>
                  </a:solidFill>
                </a:uFill>
                <a:latin typeface="Helvetica Neue"/>
                <a:ea typeface="Helvetica Neue"/>
                <a:cs typeface="Helvetica Neue"/>
                <a:sym typeface="Helvetica Neue"/>
              </a:defRPr>
            </a:lvl1pPr>
          </a:lstStyle>
          <a:p>
            <a:pPr>
              <a:defRPr>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Se llevará a cabo el control de cuentas con el propósito de distinguir el tipo de usuarios que podrán acceder al sistema (pacientes y personal sanitario).</a:t>
            </a:r>
          </a:p>
        </p:txBody>
      </p:sp>
      <p:sp>
        <p:nvSpPr>
          <p:cNvPr id="381" name="Shape 381"/>
          <p:cNvSpPr/>
          <p:nvPr/>
        </p:nvSpPr>
        <p:spPr>
          <a:xfrm>
            <a:off x="5387807" y="11970311"/>
            <a:ext cx="2129943" cy="34977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457200">
              <a:lnSpc>
                <a:spcPct val="115000"/>
              </a:lnSpc>
              <a:spcBef>
                <a:spcPts val="1000"/>
              </a:spcBef>
              <a:tabLst>
                <a:tab pos="444500" algn="l"/>
              </a:tabLst>
              <a:defRPr sz="17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Pantalla 1, Inicio Sesión</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3"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84"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85" name="Shape 385"/>
          <p:cNvSpPr/>
          <p:nvPr/>
        </p:nvSpPr>
        <p:spPr>
          <a:xfrm>
            <a:off x="23281766" y="535886"/>
            <a:ext cx="3863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r>
              <a:t>1</a:t>
            </a:r>
          </a:p>
        </p:txBody>
      </p:sp>
      <p:sp>
        <p:nvSpPr>
          <p:cNvPr id="386" name="Shape 386"/>
          <p:cNvSpPr/>
          <p:nvPr/>
        </p:nvSpPr>
        <p:spPr>
          <a:xfrm>
            <a:off x="1044066" y="512137"/>
            <a:ext cx="3078100"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4. Pantallas</a:t>
            </a:r>
          </a:p>
        </p:txBody>
      </p:sp>
      <p:sp>
        <p:nvSpPr>
          <p:cNvPr id="387" name="Shape 387"/>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88" name="Shape 388"/>
          <p:cNvSpPr/>
          <p:nvPr/>
        </p:nvSpPr>
        <p:spPr>
          <a:xfrm>
            <a:off x="11446162" y="2584880"/>
            <a:ext cx="149167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2 Home</a:t>
            </a:r>
          </a:p>
        </p:txBody>
      </p:sp>
      <p:sp>
        <p:nvSpPr>
          <p:cNvPr id="389" name="Shape 389"/>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90" name="Shape 390"/>
          <p:cNvSpPr/>
          <p:nvPr/>
        </p:nvSpPr>
        <p:spPr>
          <a:xfrm>
            <a:off x="14736283" y="7100753"/>
            <a:ext cx="6003216" cy="200932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449580" algn="just" defTabSz="457200">
              <a:lnSpc>
                <a:spcPct val="115000"/>
              </a:lnSpc>
              <a:spcBef>
                <a:spcPts val="1000"/>
              </a:spcBef>
              <a:tabLst>
                <a:tab pos="444500" algn="l"/>
              </a:tabLst>
              <a:defRPr sz="2200">
                <a:solidFill>
                  <a:srgbClr val="00000A"/>
                </a:solidFill>
                <a:uFill>
                  <a:solidFill>
                    <a:srgbClr val="00000A"/>
                  </a:solidFill>
                </a:uFill>
                <a:latin typeface="Helvetica Neue"/>
                <a:ea typeface="Helvetica Neue"/>
                <a:cs typeface="Helvetica Neue"/>
                <a:sym typeface="Helvetica Neue"/>
              </a:defRPr>
            </a:lvl1pPr>
          </a:lstStyle>
          <a:p>
            <a:pPr>
              <a:defRPr>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Posiciona al usuario en la pantalla principal del sistema  y le permite que seleccione una tarea a realizar. En cualquier momento puede volver a esta pantalla cliqueando en el botón Home.</a:t>
            </a:r>
          </a:p>
        </p:txBody>
      </p:sp>
      <p:sp>
        <p:nvSpPr>
          <p:cNvPr id="391" name="Shape 391"/>
          <p:cNvSpPr/>
          <p:nvPr/>
        </p:nvSpPr>
        <p:spPr>
          <a:xfrm>
            <a:off x="5387807" y="11970311"/>
            <a:ext cx="2129943" cy="34977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457200">
              <a:lnSpc>
                <a:spcPct val="115000"/>
              </a:lnSpc>
              <a:spcBef>
                <a:spcPts val="1000"/>
              </a:spcBef>
              <a:tabLst>
                <a:tab pos="444500" algn="l"/>
              </a:tabLst>
              <a:defRPr sz="17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Pantalla 1, Inicio Sesión</a:t>
            </a:r>
          </a:p>
        </p:txBody>
      </p:sp>
      <p:grpSp>
        <p:nvGrpSpPr>
          <p:cNvPr id="394" name="Group 394"/>
          <p:cNvGrpSpPr/>
          <p:nvPr/>
        </p:nvGrpSpPr>
        <p:grpSpPr>
          <a:xfrm>
            <a:off x="1866899" y="4394200"/>
            <a:ext cx="8867103" cy="7429500"/>
            <a:chOff x="0" y="0"/>
            <a:chExt cx="8867101" cy="7429500"/>
          </a:xfrm>
        </p:grpSpPr>
        <p:pic>
          <p:nvPicPr>
            <p:cNvPr id="393" name="image7.png"/>
            <p:cNvPicPr>
              <a:picLocks noChangeAspect="1"/>
            </p:cNvPicPr>
            <p:nvPr/>
          </p:nvPicPr>
          <p:blipFill>
            <a:blip r:embed="rId4">
              <a:extLst/>
            </a:blip>
            <a:stretch>
              <a:fillRect/>
            </a:stretch>
          </p:blipFill>
          <p:spPr>
            <a:xfrm>
              <a:off x="203199" y="203200"/>
              <a:ext cx="8460703" cy="6985000"/>
            </a:xfrm>
            <a:prstGeom prst="rect">
              <a:avLst/>
            </a:prstGeom>
            <a:ln>
              <a:noFill/>
            </a:ln>
            <a:effectLst/>
          </p:spPr>
        </p:pic>
        <p:pic>
          <p:nvPicPr>
            <p:cNvPr id="392" name="Imagen 391"/>
            <p:cNvPicPr>
              <a:picLocks/>
            </p:cNvPicPr>
            <p:nvPr/>
          </p:nvPicPr>
          <p:blipFill>
            <a:blip r:embed="rId5">
              <a:extLst/>
            </a:blip>
            <a:stretch>
              <a:fillRect/>
            </a:stretch>
          </p:blipFill>
          <p:spPr>
            <a:xfrm>
              <a:off x="-1" y="0"/>
              <a:ext cx="8867103" cy="7429500"/>
            </a:xfrm>
            <a:prstGeom prst="rect">
              <a:avLst/>
            </a:prstGeom>
            <a:effectLst/>
          </p:spPr>
        </p:pic>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69" name="pasted-image.tiff"/>
          <p:cNvPicPr>
            <a:picLocks noChangeAspect="1"/>
          </p:cNvPicPr>
          <p:nvPr/>
        </p:nvPicPr>
        <p:blipFill>
          <a:blip r:embed="rId3">
            <a:extLst/>
          </a:blip>
          <a:stretch>
            <a:fillRect/>
          </a:stretch>
        </p:blipFill>
        <p:spPr>
          <a:xfrm>
            <a:off x="20120527" y="590633"/>
            <a:ext cx="2416330" cy="766807"/>
          </a:xfrm>
          <a:prstGeom prst="rect">
            <a:avLst/>
          </a:prstGeom>
          <a:ln w="12700">
            <a:miter lim="400000"/>
          </a:ln>
        </p:spPr>
      </p:pic>
      <p:sp>
        <p:nvSpPr>
          <p:cNvPr id="170" name="Shape 170"/>
          <p:cNvSpPr/>
          <p:nvPr/>
        </p:nvSpPr>
        <p:spPr>
          <a:xfrm>
            <a:off x="23281767" y="535886"/>
            <a:ext cx="386334"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r>
              <a:t>1</a:t>
            </a:r>
          </a:p>
        </p:txBody>
      </p:sp>
      <p:sp>
        <p:nvSpPr>
          <p:cNvPr id="171" name="Shape 171"/>
          <p:cNvSpPr/>
          <p:nvPr/>
        </p:nvSpPr>
        <p:spPr>
          <a:xfrm>
            <a:off x="1044067" y="512137"/>
            <a:ext cx="1659636"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Indice</a:t>
            </a:r>
          </a:p>
        </p:txBody>
      </p:sp>
      <p:sp>
        <p:nvSpPr>
          <p:cNvPr id="172" name="Shape 172"/>
          <p:cNvSpPr/>
          <p:nvPr/>
        </p:nvSpPr>
        <p:spPr>
          <a:xfrm>
            <a:off x="6103993" y="5465897"/>
            <a:ext cx="3084056" cy="71814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defTabSz="457200">
              <a:spcBef>
                <a:spcPts val="0"/>
              </a:spcBef>
              <a:defRPr sz="2000">
                <a:solidFill>
                  <a:srgbClr val="000000"/>
                </a:solidFill>
                <a:uFill>
                  <a:solidFill>
                    <a:srgbClr val="000000"/>
                  </a:solidFill>
                </a:uFill>
                <a:latin typeface="Helvetica Neue"/>
                <a:ea typeface="Helvetica Neue"/>
                <a:cs typeface="Helvetica Neue"/>
                <a:sym typeface="Helvetica Neue"/>
              </a:defRPr>
            </a:lvl1pPr>
          </a:lstStyle>
          <a:p>
            <a:r>
              <a:rPr lang="es-ES_tradnl" dirty="0" smtClean="0"/>
              <a:t>1 Estructura </a:t>
            </a:r>
            <a:r>
              <a:rPr lang="es-ES_tradnl" dirty="0"/>
              <a:t>de equipo </a:t>
            </a:r>
            <a:endParaRPr lang="es-ES_tradnl" dirty="0" smtClean="0"/>
          </a:p>
          <a:p>
            <a:r>
              <a:rPr lang="es-ES_tradnl" dirty="0" smtClean="0"/>
              <a:t>2 </a:t>
            </a:r>
            <a:r>
              <a:rPr lang="fr-FR" dirty="0" smtClean="0"/>
              <a:t>Informes </a:t>
            </a:r>
            <a:r>
              <a:rPr lang="fr-FR" dirty="0"/>
              <a:t>de </a:t>
            </a:r>
            <a:r>
              <a:rPr lang="fr-FR" dirty="0" err="1"/>
              <a:t>gesti</a:t>
            </a:r>
            <a:r>
              <a:rPr lang="es-ES_tradnl" dirty="0"/>
              <a:t>ón</a:t>
            </a:r>
            <a:endParaRPr dirty="0"/>
          </a:p>
        </p:txBody>
      </p:sp>
      <p:sp>
        <p:nvSpPr>
          <p:cNvPr id="175" name="Shape 175"/>
          <p:cNvSpPr/>
          <p:nvPr/>
        </p:nvSpPr>
        <p:spPr>
          <a:xfrm>
            <a:off x="10289724" y="5465897"/>
            <a:ext cx="3977486" cy="595034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1</a:t>
            </a:r>
            <a:r>
              <a:rPr lang="es-ES_tradnl" sz="2000" dirty="0">
                <a:solidFill>
                  <a:srgbClr val="000000"/>
                </a:solidFill>
                <a:uFill>
                  <a:solidFill>
                    <a:srgbClr val="000000"/>
                  </a:solidFill>
                </a:uFill>
                <a:latin typeface="Helvetica Neue"/>
                <a:ea typeface="Helvetica Neue"/>
                <a:cs typeface="Helvetica Neue"/>
                <a:sym typeface="Helvetica Neue"/>
              </a:rPr>
              <a:t> </a:t>
            </a:r>
            <a:r>
              <a:rPr lang="es-ES" sz="2000" dirty="0">
                <a:solidFill>
                  <a:srgbClr val="000000"/>
                </a:solidFill>
                <a:uFill>
                  <a:solidFill>
                    <a:srgbClr val="000000"/>
                  </a:solidFill>
                </a:uFill>
                <a:latin typeface="Helvetica Neue"/>
                <a:ea typeface="Helvetica Neue"/>
                <a:cs typeface="Helvetica Neue"/>
                <a:sym typeface="Helvetica Neue"/>
              </a:rPr>
              <a:t>Garantía de calidad y control (Plan de </a:t>
            </a:r>
            <a:r>
              <a:rPr lang="es-ES" sz="2000" dirty="0" smtClean="0">
                <a:solidFill>
                  <a:srgbClr val="000000"/>
                </a:solidFill>
                <a:uFill>
                  <a:solidFill>
                    <a:srgbClr val="000000"/>
                  </a:solidFill>
                </a:uFill>
                <a:latin typeface="Helvetica Neue"/>
                <a:ea typeface="Helvetica Neue"/>
                <a:cs typeface="Helvetica Neue"/>
                <a:sym typeface="Helvetica Neue"/>
              </a:rPr>
              <a:t>Calidad)</a:t>
            </a:r>
          </a:p>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2 </a:t>
            </a:r>
            <a:r>
              <a:rPr lang="es-ES" sz="2000" dirty="0">
                <a:solidFill>
                  <a:srgbClr val="000000"/>
                </a:solidFill>
                <a:uFill>
                  <a:solidFill>
                    <a:srgbClr val="000000"/>
                  </a:solidFill>
                </a:uFill>
                <a:latin typeface="Helvetica Neue"/>
                <a:ea typeface="Helvetica Neue"/>
                <a:cs typeface="Helvetica Neue"/>
                <a:sym typeface="Helvetica Neue"/>
              </a:rPr>
              <a:t>Gestión y control de cambios (Plan GCS)</a:t>
            </a:r>
            <a:r>
              <a:rPr lang="es-ES_tradnl" sz="2000" dirty="0" smtClean="0">
                <a:solidFill>
                  <a:srgbClr val="000000"/>
                </a:solidFill>
                <a:uFill>
                  <a:solidFill>
                    <a:srgbClr val="000000"/>
                  </a:solidFill>
                </a:uFill>
                <a:latin typeface="Helvetica Neue"/>
                <a:ea typeface="Helvetica Neue"/>
                <a:cs typeface="Helvetica Neue"/>
                <a:sym typeface="Helvetica Neue"/>
              </a:rPr>
              <a:t>	</a:t>
            </a:r>
            <a:endParaRPr lang="es-ES" sz="2000" dirty="0" smtClean="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	</a:t>
            </a:r>
            <a:r>
              <a:rPr lang="es-ES_tradnl" sz="2000" dirty="0">
                <a:solidFill>
                  <a:srgbClr val="000000"/>
                </a:solidFill>
                <a:uFill>
                  <a:solidFill>
                    <a:srgbClr val="000000"/>
                  </a:solidFill>
                </a:uFill>
                <a:latin typeface="Helvetica Neue"/>
                <a:ea typeface="Helvetica Neue"/>
                <a:cs typeface="Helvetica Neue"/>
                <a:sym typeface="Helvetica Neue"/>
              </a:rPr>
              <a:t>2.1 </a:t>
            </a:r>
            <a:r>
              <a:rPr lang="es-ES_tradnl" sz="2000" dirty="0" err="1">
                <a:solidFill>
                  <a:srgbClr val="000000"/>
                </a:solidFill>
                <a:uFill>
                  <a:solidFill>
                    <a:srgbClr val="000000"/>
                  </a:solidFill>
                </a:uFill>
                <a:latin typeface="Helvetica Neue"/>
                <a:ea typeface="Helvetica Neue"/>
                <a:cs typeface="Helvetica Neue"/>
              </a:rPr>
              <a:t>Introducció</a:t>
            </a:r>
            <a:r>
              <a:rPr lang="de-DE" sz="2000" dirty="0">
                <a:solidFill>
                  <a:srgbClr val="000000"/>
                </a:solidFill>
                <a:uFill>
                  <a:solidFill>
                    <a:srgbClr val="000000"/>
                  </a:solidFill>
                </a:uFill>
                <a:latin typeface="Helvetica Neue"/>
                <a:ea typeface="Helvetica Neue"/>
                <a:cs typeface="Helvetica Neue"/>
              </a:rPr>
              <a:t>n: Prop</a:t>
            </a:r>
            <a:r>
              <a:rPr lang="es-ES_tradnl" sz="2000" dirty="0" err="1">
                <a:solidFill>
                  <a:srgbClr val="000000"/>
                </a:solidFill>
                <a:uFill>
                  <a:solidFill>
                    <a:srgbClr val="000000"/>
                  </a:solidFill>
                </a:uFill>
                <a:latin typeface="Helvetica Neue"/>
                <a:ea typeface="Helvetica Neue"/>
                <a:cs typeface="Helvetica Neue"/>
              </a:rPr>
              <a:t>ósito</a:t>
            </a:r>
            <a:r>
              <a:rPr lang="es-ES_tradnl" sz="2000" dirty="0">
                <a:solidFill>
                  <a:srgbClr val="000000"/>
                </a:solidFill>
                <a:uFill>
                  <a:solidFill>
                    <a:srgbClr val="000000"/>
                  </a:solidFill>
                </a:uFill>
                <a:latin typeface="Helvetica Neue"/>
                <a:ea typeface="Helvetica Neue"/>
                <a:cs typeface="Helvetica Neue"/>
              </a:rPr>
              <a:t>, </a:t>
            </a:r>
            <a:r>
              <a:rPr lang="es-ES_tradnl" sz="2000" dirty="0">
                <a:solidFill>
                  <a:srgbClr val="000000"/>
                </a:solidFill>
                <a:uFill>
                  <a:solidFill>
                    <a:srgbClr val="000000"/>
                  </a:solidFill>
                </a:uFill>
                <a:latin typeface="Helvetica Neue"/>
                <a:ea typeface="Helvetica Neue"/>
                <a:cs typeface="Helvetica Neue"/>
              </a:rPr>
              <a:t>	Alcance</a:t>
            </a:r>
            <a:r>
              <a:rPr lang="es-ES_tradnl" sz="2000" dirty="0">
                <a:solidFill>
                  <a:srgbClr val="000000"/>
                </a:solidFill>
                <a:uFill>
                  <a:solidFill>
                    <a:srgbClr val="000000"/>
                  </a:solidFill>
                </a:uFill>
                <a:latin typeface="Helvetica Neue"/>
                <a:ea typeface="Helvetica Neue"/>
                <a:cs typeface="Helvetica Neue"/>
              </a:rPr>
              <a:t>, Definiciones, </a:t>
            </a:r>
            <a:r>
              <a:rPr lang="es-ES_tradnl" sz="2000" dirty="0">
                <a:solidFill>
                  <a:srgbClr val="000000"/>
                </a:solidFill>
                <a:uFill>
                  <a:solidFill>
                    <a:srgbClr val="000000"/>
                  </a:solidFill>
                </a:uFill>
                <a:latin typeface="Helvetica Neue"/>
                <a:ea typeface="Helvetica Neue"/>
                <a:cs typeface="Helvetica Neue"/>
              </a:rPr>
              <a:t>	Referencias</a:t>
            </a: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2.2</a:t>
            </a:r>
            <a:r>
              <a:rPr lang="es-ES_tradnl" sz="2000" dirty="0">
                <a:solidFill>
                  <a:srgbClr val="000000"/>
                </a:solidFill>
                <a:uFill>
                  <a:solidFill>
                    <a:srgbClr val="000000"/>
                  </a:solidFill>
                </a:uFill>
                <a:latin typeface="Helvetica Neue"/>
                <a:ea typeface="Helvetica Neue"/>
                <a:cs typeface="Helvetica Neue"/>
              </a:rPr>
              <a:t>	Tipos de artefactos a </a:t>
            </a:r>
            <a:r>
              <a:rPr lang="es-ES_tradnl" sz="2000" dirty="0">
                <a:solidFill>
                  <a:srgbClr val="000000"/>
                </a:solidFill>
                <a:uFill>
                  <a:solidFill>
                    <a:srgbClr val="000000"/>
                  </a:solidFill>
                </a:uFill>
                <a:latin typeface="Helvetica Neue"/>
                <a:ea typeface="Helvetica Neue"/>
                <a:cs typeface="Helvetica Neue"/>
              </a:rPr>
              <a:t>	gestionar </a:t>
            </a:r>
            <a:r>
              <a:rPr lang="es-ES_tradnl" sz="2000" dirty="0">
                <a:solidFill>
                  <a:srgbClr val="000000"/>
                </a:solidFill>
                <a:uFill>
                  <a:solidFill>
                    <a:srgbClr val="000000"/>
                  </a:solidFill>
                </a:uFill>
                <a:latin typeface="Helvetica Neue"/>
                <a:ea typeface="Helvetica Neue"/>
                <a:cs typeface="Helvetica Neue"/>
              </a:rPr>
              <a:t>(los </a:t>
            </a:r>
            <a:r>
              <a:rPr lang="es-ES_tradnl" sz="2000" dirty="0" err="1">
                <a:solidFill>
                  <a:srgbClr val="000000"/>
                </a:solidFill>
                <a:uFill>
                  <a:solidFill>
                    <a:srgbClr val="000000"/>
                  </a:solidFill>
                </a:uFill>
                <a:latin typeface="Helvetica Neue"/>
                <a:ea typeface="Helvetica Neue"/>
                <a:cs typeface="Helvetica Neue"/>
              </a:rPr>
              <a:t>ECSs</a:t>
            </a:r>
            <a:r>
              <a:rPr lang="es-ES_tradnl" sz="2000" dirty="0">
                <a:solidFill>
                  <a:srgbClr val="000000"/>
                </a:solidFill>
                <a:uFill>
                  <a:solidFill>
                    <a:srgbClr val="000000"/>
                  </a:solidFill>
                </a:uFill>
                <a:latin typeface="Helvetica Neue"/>
                <a:ea typeface="Helvetica Neue"/>
                <a:cs typeface="Helvetica Neue"/>
              </a:rPr>
              <a:t>)</a:t>
            </a:r>
          </a:p>
          <a:p>
            <a:pPr defTabSz="457200">
              <a:spcBef>
                <a:spcPts val="0"/>
              </a:spcBef>
            </a:pPr>
            <a:r>
              <a:rPr lang="es-ES_tradnl" sz="2000" dirty="0" smtClean="0"/>
              <a:t>	</a:t>
            </a:r>
            <a:r>
              <a:rPr lang="es-ES_tradnl" sz="2000" dirty="0">
                <a:solidFill>
                  <a:srgbClr val="000000"/>
                </a:solidFill>
                <a:uFill>
                  <a:solidFill>
                    <a:srgbClr val="000000"/>
                  </a:solidFill>
                </a:uFill>
                <a:latin typeface="Helvetica Neue"/>
                <a:ea typeface="Helvetica Neue"/>
                <a:cs typeface="Helvetica Neue"/>
              </a:rPr>
              <a:t>2.3</a:t>
            </a:r>
            <a:r>
              <a:rPr lang="es-ES_tradnl" sz="2000" dirty="0">
                <a:solidFill>
                  <a:srgbClr val="000000"/>
                </a:solidFill>
                <a:uFill>
                  <a:solidFill>
                    <a:srgbClr val="000000"/>
                  </a:solidFill>
                </a:uFill>
                <a:latin typeface="Helvetica Neue"/>
                <a:ea typeface="Helvetica Neue"/>
                <a:cs typeface="Helvetica Neue"/>
              </a:rPr>
              <a:t>	Criterios y protocolos </a:t>
            </a:r>
            <a:r>
              <a:rPr lang="es-ES_tradnl" sz="2000" dirty="0" smtClean="0"/>
              <a:t>	</a:t>
            </a:r>
            <a:r>
              <a:rPr lang="es-ES_tradnl" sz="2000" dirty="0">
                <a:solidFill>
                  <a:srgbClr val="000000"/>
                </a:solidFill>
                <a:uFill>
                  <a:solidFill>
                    <a:srgbClr val="000000"/>
                  </a:solidFill>
                </a:uFill>
                <a:latin typeface="Helvetica Neue"/>
                <a:ea typeface="Helvetica Neue"/>
                <a:cs typeface="Helvetica Neue"/>
              </a:rPr>
              <a:t>para </a:t>
            </a:r>
            <a:r>
              <a:rPr lang="es-ES_tradnl" sz="2000" dirty="0">
                <a:solidFill>
                  <a:srgbClr val="000000"/>
                </a:solidFill>
                <a:uFill>
                  <a:solidFill>
                    <a:srgbClr val="000000"/>
                  </a:solidFill>
                </a:uFill>
                <a:latin typeface="Helvetica Neue"/>
                <a:ea typeface="Helvetica Neue"/>
                <a:cs typeface="Helvetica Neue"/>
              </a:rPr>
              <a:t>Nombrar los </a:t>
            </a:r>
            <a:r>
              <a:rPr lang="es-ES_tradnl" sz="2000" dirty="0" err="1">
                <a:solidFill>
                  <a:srgbClr val="000000"/>
                </a:solidFill>
                <a:uFill>
                  <a:solidFill>
                    <a:srgbClr val="000000"/>
                  </a:solidFill>
                </a:uFill>
                <a:latin typeface="Helvetica Neue"/>
                <a:ea typeface="Helvetica Neue"/>
                <a:cs typeface="Helvetica Neue"/>
              </a:rPr>
              <a:t>ECSs</a:t>
            </a:r>
            <a:r>
              <a:rPr sz="2000" dirty="0">
                <a:solidFill>
                  <a:srgbClr val="000000"/>
                </a:solidFill>
                <a:uFill>
                  <a:solidFill>
                    <a:srgbClr val="000000"/>
                  </a:solidFill>
                </a:uFill>
                <a:latin typeface="Helvetica Neue"/>
                <a:ea typeface="Helvetica Neue"/>
                <a:cs typeface="Helvetica Neue"/>
              </a:rPr>
              <a:t>	</a:t>
            </a:r>
            <a:endParaRPr lang="es-ES" sz="2000" dirty="0" smtClean="0">
              <a:solidFill>
                <a:srgbClr val="000000"/>
              </a:solidFill>
              <a:uFill>
                <a:solidFill>
                  <a:srgbClr val="000000"/>
                </a:solidFill>
              </a:uFill>
              <a:latin typeface="Helvetica Neue"/>
              <a:ea typeface="Helvetica Neue"/>
              <a:cs typeface="Helvetica Neue"/>
            </a:endParaRPr>
          </a:p>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rPr>
              <a:t>	2.4</a:t>
            </a:r>
            <a:r>
              <a:rPr lang="es-ES_tradnl" sz="2000" dirty="0">
                <a:solidFill>
                  <a:srgbClr val="000000"/>
                </a:solidFill>
                <a:uFill>
                  <a:solidFill>
                    <a:srgbClr val="000000"/>
                  </a:solidFill>
                </a:uFill>
                <a:latin typeface="Helvetica Neue"/>
                <a:ea typeface="Helvetica Neue"/>
                <a:cs typeface="Helvetica Neue"/>
              </a:rPr>
              <a:t>	Responsable de los </a:t>
            </a:r>
            <a:r>
              <a:rPr lang="es-ES_tradnl" sz="2000" dirty="0" smtClean="0">
                <a:solidFill>
                  <a:srgbClr val="000000"/>
                </a:solidFill>
                <a:uFill>
                  <a:solidFill>
                    <a:srgbClr val="000000"/>
                  </a:solidFill>
                </a:uFill>
                <a:latin typeface="Helvetica Neue"/>
                <a:ea typeface="Helvetica Neue"/>
                <a:cs typeface="Helvetica Neue"/>
              </a:rPr>
              <a:t>	procedimientos </a:t>
            </a:r>
            <a:r>
              <a:rPr lang="es-ES_tradnl" sz="2000" dirty="0">
                <a:solidFill>
                  <a:srgbClr val="000000"/>
                </a:solidFill>
                <a:uFill>
                  <a:solidFill>
                    <a:srgbClr val="000000"/>
                  </a:solidFill>
                </a:uFill>
                <a:latin typeface="Helvetica Neue"/>
                <a:ea typeface="Helvetica Neue"/>
                <a:cs typeface="Helvetica Neue"/>
              </a:rPr>
              <a:t>de GCS y de </a:t>
            </a:r>
            <a:r>
              <a:rPr lang="es-ES_tradnl" sz="2000" dirty="0" smtClean="0">
                <a:solidFill>
                  <a:srgbClr val="000000"/>
                </a:solidFill>
                <a:uFill>
                  <a:solidFill>
                    <a:srgbClr val="000000"/>
                  </a:solidFill>
                </a:uFill>
                <a:latin typeface="Helvetica Neue"/>
                <a:ea typeface="Helvetica Neue"/>
                <a:cs typeface="Helvetica Neue"/>
              </a:rPr>
              <a:t>	la </a:t>
            </a:r>
            <a:r>
              <a:rPr lang="es-ES_tradnl" sz="2000" dirty="0" err="1">
                <a:solidFill>
                  <a:srgbClr val="000000"/>
                </a:solidFill>
                <a:uFill>
                  <a:solidFill>
                    <a:srgbClr val="000000"/>
                  </a:solidFill>
                </a:uFill>
                <a:latin typeface="Helvetica Neue"/>
                <a:ea typeface="Helvetica Neue"/>
                <a:cs typeface="Helvetica Neue"/>
              </a:rPr>
              <a:t>creació</a:t>
            </a:r>
            <a:r>
              <a:rPr lang="fr-FR" sz="2000" dirty="0">
                <a:solidFill>
                  <a:srgbClr val="000000"/>
                </a:solidFill>
                <a:uFill>
                  <a:solidFill>
                    <a:srgbClr val="000000"/>
                  </a:solidFill>
                </a:uFill>
                <a:latin typeface="Helvetica Neue"/>
                <a:ea typeface="Helvetica Neue"/>
                <a:cs typeface="Helvetica Neue"/>
              </a:rPr>
              <a:t>n de L</a:t>
            </a:r>
            <a:r>
              <a:rPr lang="es-ES_tradnl" sz="2000" dirty="0">
                <a:solidFill>
                  <a:srgbClr val="000000"/>
                </a:solidFill>
                <a:uFill>
                  <a:solidFill>
                    <a:srgbClr val="000000"/>
                  </a:solidFill>
                </a:uFill>
                <a:latin typeface="Helvetica Neue"/>
                <a:ea typeface="Helvetica Neue"/>
                <a:cs typeface="Helvetica Neue"/>
              </a:rPr>
              <a:t>í</a:t>
            </a:r>
            <a:r>
              <a:rPr lang="pt-PT" sz="2000" dirty="0">
                <a:solidFill>
                  <a:srgbClr val="000000"/>
                </a:solidFill>
                <a:uFill>
                  <a:solidFill>
                    <a:srgbClr val="000000"/>
                  </a:solidFill>
                </a:uFill>
                <a:latin typeface="Helvetica Neue"/>
                <a:ea typeface="Helvetica Neue"/>
                <a:cs typeface="Helvetica Neue"/>
              </a:rPr>
              <a:t>neas Base.</a:t>
            </a:r>
            <a:r>
              <a:rPr lang="pt-PT" sz="2000" dirty="0"/>
              <a:t>	</a:t>
            </a:r>
            <a:endParaRPr lang="pt-PT" sz="2000" dirty="0" smtClean="0"/>
          </a:p>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rPr>
              <a:t>	2.5</a:t>
            </a:r>
            <a:r>
              <a:rPr lang="es-ES_tradnl" sz="2000" dirty="0">
                <a:solidFill>
                  <a:srgbClr val="000000"/>
                </a:solidFill>
                <a:uFill>
                  <a:solidFill>
                    <a:srgbClr val="000000"/>
                  </a:solidFill>
                </a:uFill>
                <a:latin typeface="Helvetica Neue"/>
                <a:ea typeface="Helvetica Neue"/>
                <a:cs typeface="Helvetica Neue"/>
              </a:rPr>
              <a:t>	Políticas para el Control </a:t>
            </a:r>
            <a:r>
              <a:rPr lang="es-ES_tradnl" sz="2000" dirty="0" smtClean="0">
                <a:solidFill>
                  <a:srgbClr val="000000"/>
                </a:solidFill>
                <a:uFill>
                  <a:solidFill>
                    <a:srgbClr val="000000"/>
                  </a:solidFill>
                </a:uFill>
                <a:latin typeface="Helvetica Neue"/>
                <a:ea typeface="Helvetica Neue"/>
                <a:cs typeface="Helvetica Neue"/>
              </a:rPr>
              <a:t>	de </a:t>
            </a:r>
            <a:r>
              <a:rPr lang="es-ES_tradnl" sz="2000" dirty="0">
                <a:solidFill>
                  <a:srgbClr val="000000"/>
                </a:solidFill>
                <a:uFill>
                  <a:solidFill>
                    <a:srgbClr val="000000"/>
                  </a:solidFill>
                </a:uFill>
                <a:latin typeface="Helvetica Neue"/>
                <a:ea typeface="Helvetica Neue"/>
                <a:cs typeface="Helvetica Neue"/>
              </a:rPr>
              <a:t>Cambios y la </a:t>
            </a:r>
            <a:r>
              <a:rPr lang="es-ES_tradnl" sz="2000" dirty="0" err="1">
                <a:solidFill>
                  <a:srgbClr val="000000"/>
                </a:solidFill>
                <a:uFill>
                  <a:solidFill>
                    <a:srgbClr val="000000"/>
                  </a:solidFill>
                </a:uFill>
                <a:latin typeface="Helvetica Neue"/>
                <a:ea typeface="Helvetica Neue"/>
                <a:cs typeface="Helvetica Neue"/>
              </a:rPr>
              <a:t>Gestió</a:t>
            </a:r>
            <a:r>
              <a:rPr lang="de-DE" sz="2000" dirty="0">
                <a:solidFill>
                  <a:srgbClr val="000000"/>
                </a:solidFill>
                <a:uFill>
                  <a:solidFill>
                    <a:srgbClr val="000000"/>
                  </a:solidFill>
                </a:uFill>
                <a:latin typeface="Helvetica Neue"/>
                <a:ea typeface="Helvetica Neue"/>
                <a:cs typeface="Helvetica Neue"/>
              </a:rPr>
              <a:t>n de </a:t>
            </a:r>
            <a:r>
              <a:rPr lang="de-DE" sz="2000" dirty="0" smtClean="0">
                <a:solidFill>
                  <a:srgbClr val="000000"/>
                </a:solidFill>
                <a:uFill>
                  <a:solidFill>
                    <a:srgbClr val="000000"/>
                  </a:solidFill>
                </a:uFill>
                <a:latin typeface="Helvetica Neue"/>
                <a:ea typeface="Helvetica Neue"/>
                <a:cs typeface="Helvetica Neue"/>
              </a:rPr>
              <a:t>	Versiones</a:t>
            </a:r>
            <a:r>
              <a:rPr lang="de-DE" sz="2000" dirty="0">
                <a:solidFill>
                  <a:srgbClr val="000000"/>
                </a:solidFill>
                <a:uFill>
                  <a:solidFill>
                    <a:srgbClr val="000000"/>
                  </a:solidFill>
                </a:uFill>
                <a:latin typeface="Helvetica Neue"/>
                <a:ea typeface="Helvetica Neue"/>
                <a:cs typeface="Helvetica Neue"/>
              </a:rPr>
              <a:t>	</a:t>
            </a:r>
            <a:endParaRPr lang="es-ES" sz="2000" dirty="0">
              <a:solidFill>
                <a:srgbClr val="000000"/>
              </a:solidFill>
              <a:uFill>
                <a:solidFill>
                  <a:srgbClr val="000000"/>
                </a:solidFill>
              </a:uFill>
              <a:latin typeface="Helvetica Neue"/>
              <a:ea typeface="Helvetica Neue"/>
              <a:cs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a:t>
            </a:r>
            <a:r>
              <a:rPr lang="es-ES_tradnl" sz="2000" dirty="0" smtClean="0">
                <a:solidFill>
                  <a:srgbClr val="000000"/>
                </a:solidFill>
                <a:uFill>
                  <a:solidFill>
                    <a:srgbClr val="000000"/>
                  </a:solidFill>
                </a:uFill>
                <a:latin typeface="Helvetica Neue"/>
                <a:ea typeface="Helvetica Neue"/>
                <a:cs typeface="Helvetica Neue"/>
              </a:rPr>
              <a:t>2.6</a:t>
            </a:r>
            <a:r>
              <a:rPr lang="es-ES_tradnl" sz="2000" dirty="0">
                <a:solidFill>
                  <a:srgbClr val="000000"/>
                </a:solidFill>
                <a:uFill>
                  <a:solidFill>
                    <a:srgbClr val="000000"/>
                  </a:solidFill>
                </a:uFill>
                <a:latin typeface="Helvetica Neue"/>
                <a:ea typeface="Helvetica Neue"/>
                <a:cs typeface="Helvetica Neue"/>
              </a:rPr>
              <a:t>	Registros para mantener </a:t>
            </a:r>
            <a:r>
              <a:rPr lang="es-ES_tradnl" sz="2000" dirty="0" smtClean="0">
                <a:solidFill>
                  <a:srgbClr val="000000"/>
                </a:solidFill>
                <a:uFill>
                  <a:solidFill>
                    <a:srgbClr val="000000"/>
                  </a:solidFill>
                </a:uFill>
                <a:latin typeface="Helvetica Neue"/>
                <a:ea typeface="Helvetica Neue"/>
                <a:cs typeface="Helvetica Neue"/>
              </a:rPr>
              <a:t>	el </a:t>
            </a:r>
            <a:r>
              <a:rPr lang="es-ES_tradnl" sz="2000" dirty="0">
                <a:solidFill>
                  <a:srgbClr val="000000"/>
                </a:solidFill>
                <a:uFill>
                  <a:solidFill>
                    <a:srgbClr val="000000"/>
                  </a:solidFill>
                </a:uFill>
                <a:latin typeface="Helvetica Neue"/>
                <a:ea typeface="Helvetica Neue"/>
                <a:cs typeface="Helvetica Neue"/>
              </a:rPr>
              <a:t>rastro de los cambios</a:t>
            </a:r>
            <a:endParaRPr sz="2000" dirty="0">
              <a:solidFill>
                <a:srgbClr val="000000"/>
              </a:solidFill>
              <a:uFill>
                <a:solidFill>
                  <a:srgbClr val="000000"/>
                </a:solidFill>
              </a:uFill>
              <a:latin typeface="Helvetica Neue"/>
              <a:ea typeface="Helvetica Neue"/>
              <a:cs typeface="Helvetica Neue"/>
            </a:endParaRPr>
          </a:p>
        </p:txBody>
      </p:sp>
      <p:sp>
        <p:nvSpPr>
          <p:cNvPr id="178" name="Shape 178">
            <a:hlinkClick r:id="rId4" action="ppaction://hlinksldjump"/>
          </p:cNvPr>
          <p:cNvSpPr/>
          <p:nvPr/>
        </p:nvSpPr>
        <p:spPr>
          <a:xfrm>
            <a:off x="5586652"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0" name="Shape 180">
            <a:hlinkClick r:id="rId4" action="ppaction://hlinksldjump"/>
          </p:cNvPr>
          <p:cNvSpPr/>
          <p:nvPr/>
        </p:nvSpPr>
        <p:spPr>
          <a:xfrm>
            <a:off x="10176594" y="3593818"/>
            <a:ext cx="4090616" cy="669354"/>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2" name="Shape 182">
            <a:hlinkClick r:id="rId4" action="ppaction://hlinksldjump"/>
          </p:cNvPr>
          <p:cNvSpPr/>
          <p:nvPr/>
        </p:nvSpPr>
        <p:spPr>
          <a:xfrm>
            <a:off x="14766536" y="3625497"/>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7" name="Shape 187"/>
          <p:cNvSpPr/>
          <p:nvPr/>
        </p:nvSpPr>
        <p:spPr>
          <a:xfrm>
            <a:off x="5526848" y="4844943"/>
            <a:ext cx="4150420" cy="7042258"/>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8" name="Shape 188"/>
          <p:cNvSpPr/>
          <p:nvPr/>
        </p:nvSpPr>
        <p:spPr>
          <a:xfrm>
            <a:off x="10116790" y="4844943"/>
            <a:ext cx="4150420" cy="7042257"/>
          </a:xfrm>
          <a:prstGeom prst="roundRect">
            <a:avLst>
              <a:gd name="adj" fmla="val 18996"/>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9" name="Shape 189"/>
          <p:cNvSpPr/>
          <p:nvPr/>
        </p:nvSpPr>
        <p:spPr>
          <a:xfrm>
            <a:off x="14706732" y="4844942"/>
            <a:ext cx="4150420" cy="7042257"/>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9" name="Shape 179"/>
          <p:cNvSpPr/>
          <p:nvPr/>
        </p:nvSpPr>
        <p:spPr>
          <a:xfrm>
            <a:off x="9857506" y="3545027"/>
            <a:ext cx="4841922" cy="71814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lang="es-ES" sz="2000" dirty="0" smtClean="0"/>
              <a:t>7 </a:t>
            </a:r>
            <a:r>
              <a:rPr lang="es-ES_tradnl" sz="2000" dirty="0"/>
              <a:t>Mecanismos de seguimiento </a:t>
            </a:r>
            <a:r>
              <a:rPr lang="es-ES_tradnl" sz="2000" dirty="0" smtClean="0"/>
              <a:t>y </a:t>
            </a:r>
            <a:r>
              <a:rPr lang="es-ES_tradnl" sz="2000" dirty="0"/>
              <a:t>control</a:t>
            </a:r>
            <a:endParaRPr sz="2000" dirty="0"/>
          </a:p>
        </p:txBody>
      </p:sp>
      <p:sp>
        <p:nvSpPr>
          <p:cNvPr id="30" name="Shape 177"/>
          <p:cNvSpPr/>
          <p:nvPr/>
        </p:nvSpPr>
        <p:spPr>
          <a:xfrm>
            <a:off x="6200804" y="3609215"/>
            <a:ext cx="2890434" cy="4411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lang="es-ES_tradnl" dirty="0" smtClean="0"/>
              <a:t>6 Gestión del Equipo</a:t>
            </a:r>
            <a:endParaRPr dirty="0"/>
          </a:p>
        </p:txBody>
      </p:sp>
      <p:sp>
        <p:nvSpPr>
          <p:cNvPr id="31" name="Shape 179"/>
          <p:cNvSpPr/>
          <p:nvPr/>
        </p:nvSpPr>
        <p:spPr>
          <a:xfrm>
            <a:off x="14789978" y="3731462"/>
            <a:ext cx="3983927" cy="410369"/>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lang="es-ES_tradnl" sz="2000" dirty="0" smtClean="0"/>
              <a:t>8 </a:t>
            </a:r>
            <a:r>
              <a:rPr lang="es-ES_tradnl" sz="2000" dirty="0" err="1" smtClean="0"/>
              <a:t>Apé</a:t>
            </a:r>
            <a:r>
              <a:rPr lang="it-IT" sz="2000" dirty="0"/>
              <a:t>ndices</a:t>
            </a:r>
            <a:endParaRPr sz="2000" dirty="0"/>
          </a:p>
        </p:txBody>
      </p:sp>
    </p:spTree>
    <p:extLst>
      <p:ext uri="{BB962C8B-B14F-4D97-AF65-F5344CB8AC3E}">
        <p14:creationId xmlns:p14="http://schemas.microsoft.com/office/powerpoint/2010/main" val="387105686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6" name="Shape 196"/>
          <p:cNvSpPr/>
          <p:nvPr/>
        </p:nvSpPr>
        <p:spPr>
          <a:xfrm>
            <a:off x="23281766" y="535886"/>
            <a:ext cx="3863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r>
              <a:t>1</a:t>
            </a:r>
          </a:p>
        </p:txBody>
      </p:sp>
      <p:sp>
        <p:nvSpPr>
          <p:cNvPr id="197" name="Shape 197"/>
          <p:cNvSpPr/>
          <p:nvPr/>
        </p:nvSpPr>
        <p:spPr>
          <a:xfrm>
            <a:off x="1044066" y="512137"/>
            <a:ext cx="3946780"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1. Introducción</a:t>
            </a:r>
          </a:p>
        </p:txBody>
      </p:sp>
      <p:grpSp>
        <p:nvGrpSpPr>
          <p:cNvPr id="200" name="Group 200"/>
          <p:cNvGrpSpPr/>
          <p:nvPr/>
        </p:nvGrpSpPr>
        <p:grpSpPr>
          <a:xfrm>
            <a:off x="10277988" y="3792773"/>
            <a:ext cx="3946782" cy="771400"/>
            <a:chOff x="0" y="0"/>
            <a:chExt cx="3946780" cy="771399"/>
          </a:xfrm>
        </p:grpSpPr>
        <p:sp>
          <p:nvSpPr>
            <p:cNvPr id="198" name="Shape 198"/>
            <p:cNvSpPr/>
            <p:nvPr/>
          </p:nvSpPr>
          <p:spPr>
            <a:xfrm>
              <a:off x="0" y="0"/>
              <a:ext cx="394678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9" name="Shape 199"/>
            <p:cNvSpPr/>
            <p:nvPr/>
          </p:nvSpPr>
          <p:spPr>
            <a:xfrm>
              <a:off x="919162" y="74548"/>
              <a:ext cx="2108455"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dirty="0"/>
                <a:t>1 </a:t>
              </a:r>
              <a:r>
                <a:rPr dirty="0" err="1"/>
                <a:t>Proposito</a:t>
              </a:r>
              <a:endParaRPr dirty="0"/>
            </a:p>
          </p:txBody>
        </p:sp>
      </p:grpSp>
      <p:sp>
        <p:nvSpPr>
          <p:cNvPr id="201" name="Shape 201"/>
          <p:cNvSpPr/>
          <p:nvPr/>
        </p:nvSpPr>
        <p:spPr>
          <a:xfrm>
            <a:off x="5311535" y="4839958"/>
            <a:ext cx="14430563" cy="134734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457200" algn="just" defTabSz="457200">
              <a:lnSpc>
                <a:spcPct val="115000"/>
              </a:lnSpc>
              <a:spcBef>
                <a:spcPts val="600"/>
              </a:spcBef>
              <a:tabLst>
                <a:tab pos="444500" algn="l"/>
              </a:tabLst>
              <a:defRPr sz="2500">
                <a:solidFill>
                  <a:srgbClr val="00000A"/>
                </a:solidFill>
                <a:uFill>
                  <a:solidFill>
                    <a:srgbClr val="00000A"/>
                  </a:solidFill>
                </a:uFill>
                <a:latin typeface="Helvetica Neue"/>
                <a:ea typeface="Helvetica Neue"/>
                <a:cs typeface="Helvetica Neue"/>
                <a:sym typeface="Helvetica Neue"/>
              </a:defRPr>
            </a:lvl1pPr>
          </a:lstStyle>
          <a:p>
            <a:pPr>
              <a:defRPr>
                <a:solidFill>
                  <a:srgbClr val="000000"/>
                </a:solidFill>
                <a:uFill>
                  <a:solidFill>
                    <a:srgbClr val="000000"/>
                  </a:solidFill>
                </a:uFill>
                <a:latin typeface="Times New Roman"/>
                <a:ea typeface="Times New Roman"/>
                <a:cs typeface="Times New Roman"/>
                <a:sym typeface="Times New Roman"/>
              </a:defRPr>
            </a:pPr>
            <a:r>
              <a:rPr dirty="0">
                <a:solidFill>
                  <a:srgbClr val="00000A"/>
                </a:solidFill>
                <a:uFill>
                  <a:solidFill>
                    <a:srgbClr val="00000A"/>
                  </a:solidFill>
                </a:uFill>
                <a:latin typeface="Helvetica Neue"/>
                <a:ea typeface="Helvetica Neue"/>
                <a:cs typeface="Helvetica Neue"/>
                <a:sym typeface="Helvetica Neue"/>
              </a:rPr>
              <a:t>Este </a:t>
            </a:r>
            <a:r>
              <a:rPr dirty="0" err="1">
                <a:solidFill>
                  <a:srgbClr val="00000A"/>
                </a:solidFill>
                <a:uFill>
                  <a:solidFill>
                    <a:srgbClr val="00000A"/>
                  </a:solidFill>
                </a:uFill>
                <a:latin typeface="Helvetica Neue"/>
                <a:ea typeface="Helvetica Neue"/>
                <a:cs typeface="Helvetica Neue"/>
                <a:sym typeface="Helvetica Neue"/>
              </a:rPr>
              <a:t>documento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detalla</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los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requisitos</a:t>
            </a:r>
            <a:r>
              <a:rPr dirty="0">
                <a:solidFill>
                  <a:srgbClr val="00000A"/>
                </a:solidFill>
                <a:uFill>
                  <a:solidFill>
                    <a:srgbClr val="00000A"/>
                  </a:solidFill>
                </a:uFill>
                <a:latin typeface="Helvetica Neue"/>
                <a:ea typeface="Helvetica Neue"/>
                <a:cs typeface="Helvetica Neue"/>
                <a:sym typeface="Helvetica Neue"/>
              </a:rPr>
              <a:t> software que </a:t>
            </a:r>
            <a:r>
              <a:rPr dirty="0" err="1">
                <a:solidFill>
                  <a:srgbClr val="00000A"/>
                </a:solidFill>
                <a:uFill>
                  <a:solidFill>
                    <a:srgbClr val="00000A"/>
                  </a:solidFill>
                </a:uFill>
                <a:latin typeface="Helvetica Neue"/>
                <a:ea typeface="Helvetica Neue"/>
                <a:cs typeface="Helvetica Neue"/>
                <a:sym typeface="Helvetica Neue"/>
              </a:rPr>
              <a:t>debe</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cumplir</a:t>
            </a:r>
            <a:r>
              <a:rPr dirty="0">
                <a:solidFill>
                  <a:srgbClr val="00000A"/>
                </a:solidFill>
                <a:uFill>
                  <a:solidFill>
                    <a:srgbClr val="00000A"/>
                  </a:solidFill>
                </a:uFill>
                <a:latin typeface="Helvetica Neue"/>
                <a:ea typeface="Helvetica Neue"/>
                <a:cs typeface="Helvetica Neue"/>
                <a:sym typeface="Helvetica Neue"/>
              </a:rPr>
              <a:t> un </a:t>
            </a:r>
            <a:r>
              <a:rPr dirty="0" err="1">
                <a:solidFill>
                  <a:srgbClr val="00000A"/>
                </a:solidFill>
                <a:uFill>
                  <a:solidFill>
                    <a:srgbClr val="00000A"/>
                  </a:solidFill>
                </a:uFill>
                <a:latin typeface="Helvetica Neue"/>
                <a:ea typeface="Helvetica Neue"/>
                <a:cs typeface="Helvetica Neue"/>
                <a:sym typeface="Helvetica Neue"/>
              </a:rPr>
              <a:t>sistema</a:t>
            </a:r>
            <a:r>
              <a:rPr dirty="0">
                <a:solidFill>
                  <a:srgbClr val="00000A"/>
                </a:solidFill>
                <a:uFill>
                  <a:solidFill>
                    <a:srgbClr val="00000A"/>
                  </a:solidFill>
                </a:uFill>
                <a:latin typeface="Helvetica Neue"/>
                <a:ea typeface="Helvetica Neue"/>
                <a:cs typeface="Helvetica Neue"/>
                <a:sym typeface="Helvetica Neue"/>
              </a:rPr>
              <a:t> de </a:t>
            </a:r>
            <a:r>
              <a:rPr dirty="0" err="1">
                <a:solidFill>
                  <a:srgbClr val="00000A"/>
                </a:solidFill>
                <a:uFill>
                  <a:solidFill>
                    <a:srgbClr val="00000A"/>
                  </a:solidFill>
                </a:uFill>
                <a:latin typeface="Helvetica Neue"/>
                <a:ea typeface="Helvetica Neue"/>
                <a:cs typeface="Helvetica Neue"/>
                <a:sym typeface="Helvetica Neue"/>
              </a:rPr>
              <a:t>consultas</a:t>
            </a:r>
            <a:r>
              <a:rPr dirty="0">
                <a:solidFill>
                  <a:srgbClr val="00000A"/>
                </a:solidFill>
                <a:uFill>
                  <a:solidFill>
                    <a:srgbClr val="00000A"/>
                  </a:solidFill>
                </a:uFill>
                <a:latin typeface="Helvetica Neue"/>
                <a:ea typeface="Helvetica Neue"/>
                <a:cs typeface="Helvetica Neue"/>
                <a:sym typeface="Helvetica Neue"/>
              </a:rPr>
              <a:t> y </a:t>
            </a:r>
            <a:r>
              <a:rPr dirty="0" err="1">
                <a:solidFill>
                  <a:srgbClr val="00000A"/>
                </a:solidFill>
                <a:uFill>
                  <a:solidFill>
                    <a:srgbClr val="00000A"/>
                  </a:solidFill>
                </a:uFill>
                <a:latin typeface="Helvetica Neue"/>
                <a:ea typeface="Helvetica Neue"/>
                <a:cs typeface="Helvetica Neue"/>
                <a:sym typeface="Helvetica Neue"/>
              </a:rPr>
              <a:t>preguntas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médicas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resaltando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los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aspectos</a:t>
            </a:r>
            <a:r>
              <a:rPr dirty="0">
                <a:solidFill>
                  <a:srgbClr val="00000A"/>
                </a:solidFill>
                <a:uFill>
                  <a:solidFill>
                    <a:srgbClr val="00000A"/>
                  </a:solidFill>
                </a:uFill>
                <a:latin typeface="Helvetica Neue"/>
                <a:ea typeface="Helvetica Neue"/>
                <a:cs typeface="Helvetica Neue"/>
                <a:sym typeface="Helvetica Neue"/>
              </a:rPr>
              <a:t> claves del </a:t>
            </a:r>
            <a:r>
              <a:rPr dirty="0" err="1">
                <a:solidFill>
                  <a:srgbClr val="00000A"/>
                </a:solidFill>
                <a:uFill>
                  <a:solidFill>
                    <a:srgbClr val="00000A"/>
                  </a:solidFill>
                </a:uFill>
                <a:latin typeface="Helvetica Neue"/>
                <a:ea typeface="Helvetica Neue"/>
                <a:cs typeface="Helvetica Neue"/>
                <a:sym typeface="Helvetica Neue"/>
              </a:rPr>
              <a:t>desarrollo</a:t>
            </a:r>
            <a:r>
              <a:rPr dirty="0">
                <a:solidFill>
                  <a:srgbClr val="00000A"/>
                </a:solidFill>
                <a:uFill>
                  <a:solidFill>
                    <a:srgbClr val="00000A"/>
                  </a:solidFill>
                </a:uFill>
                <a:latin typeface="Helvetica Neue"/>
                <a:ea typeface="Helvetica Neue"/>
                <a:cs typeface="Helvetica Neue"/>
                <a:sym typeface="Helvetica Neue"/>
              </a:rPr>
              <a:t> que se </a:t>
            </a:r>
            <a:r>
              <a:rPr dirty="0" err="1">
                <a:solidFill>
                  <a:srgbClr val="00000A"/>
                </a:solidFill>
                <a:uFill>
                  <a:solidFill>
                    <a:srgbClr val="00000A"/>
                  </a:solidFill>
                </a:uFill>
                <a:latin typeface="Helvetica Neue"/>
                <a:ea typeface="Helvetica Neue"/>
                <a:cs typeface="Helvetica Neue"/>
                <a:sym typeface="Helvetica Neue"/>
              </a:rPr>
              <a:t>muestran</a:t>
            </a:r>
            <a:r>
              <a:rPr dirty="0">
                <a:solidFill>
                  <a:srgbClr val="00000A"/>
                </a:solidFill>
                <a:uFill>
                  <a:solidFill>
                    <a:srgbClr val="00000A"/>
                  </a:solidFill>
                </a:uFill>
                <a:latin typeface="Helvetica Neue"/>
                <a:ea typeface="Helvetica Neue"/>
                <a:cs typeface="Helvetica Neue"/>
                <a:sym typeface="Helvetica Neue"/>
              </a:rPr>
              <a:t> a lo largo del </a:t>
            </a:r>
            <a:r>
              <a:rPr dirty="0" err="1">
                <a:solidFill>
                  <a:srgbClr val="00000A"/>
                </a:solidFill>
                <a:uFill>
                  <a:solidFill>
                    <a:srgbClr val="00000A"/>
                  </a:solidFill>
                </a:uFill>
                <a:latin typeface="Helvetica Neue"/>
                <a:ea typeface="Helvetica Neue"/>
                <a:cs typeface="Helvetica Neue"/>
                <a:sym typeface="Helvetica Neue"/>
              </a:rPr>
              <a:t>todo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este</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documento</a:t>
            </a:r>
            <a:r>
              <a:rPr dirty="0">
                <a:solidFill>
                  <a:srgbClr val="00000A"/>
                </a:solidFill>
                <a:uFill>
                  <a:solidFill>
                    <a:srgbClr val="00000A"/>
                  </a:solidFill>
                </a:uFill>
                <a:latin typeface="Helvetica Neue"/>
                <a:ea typeface="Helvetica Neue"/>
                <a:cs typeface="Helvetica Neue"/>
                <a:sym typeface="Helvetica Neue"/>
              </a:rPr>
              <a:t>.</a:t>
            </a:r>
          </a:p>
        </p:txBody>
      </p:sp>
      <p:sp>
        <p:nvSpPr>
          <p:cNvPr id="16" name="Shape 212"/>
          <p:cNvSpPr/>
          <p:nvPr/>
        </p:nvSpPr>
        <p:spPr>
          <a:xfrm>
            <a:off x="4492905" y="3278808"/>
            <a:ext cx="16067822" cy="905173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09"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10" name="Shape 210"/>
          <p:cNvSpPr/>
          <p:nvPr/>
        </p:nvSpPr>
        <p:spPr>
          <a:xfrm>
            <a:off x="23281766" y="535886"/>
            <a:ext cx="3863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r>
              <a:t>1</a:t>
            </a:r>
          </a:p>
        </p:txBody>
      </p:sp>
      <p:sp>
        <p:nvSpPr>
          <p:cNvPr id="211" name="Shape 211"/>
          <p:cNvSpPr/>
          <p:nvPr/>
        </p:nvSpPr>
        <p:spPr>
          <a:xfrm>
            <a:off x="1044066" y="512137"/>
            <a:ext cx="5935600"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2. Descripción General</a:t>
            </a:r>
          </a:p>
        </p:txBody>
      </p:sp>
      <p:sp>
        <p:nvSpPr>
          <p:cNvPr id="212" name="Shape 212"/>
          <p:cNvSpPr/>
          <p:nvPr/>
        </p:nvSpPr>
        <p:spPr>
          <a:xfrm>
            <a:off x="4211782" y="3128022"/>
            <a:ext cx="15908746" cy="3134233"/>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15" name="Group 215"/>
          <p:cNvGrpSpPr/>
          <p:nvPr/>
        </p:nvGrpSpPr>
        <p:grpSpPr>
          <a:xfrm>
            <a:off x="8963473" y="2112372"/>
            <a:ext cx="6886126" cy="2762269"/>
            <a:chOff x="-1573375" y="-1842340"/>
            <a:chExt cx="7204362" cy="2762264"/>
          </a:xfrm>
        </p:grpSpPr>
        <p:sp>
          <p:nvSpPr>
            <p:cNvPr id="213" name="Shape 213"/>
            <p:cNvSpPr/>
            <p:nvPr/>
          </p:nvSpPr>
          <p:spPr>
            <a:xfrm>
              <a:off x="-1573375" y="-1842340"/>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14" name="Shape 214"/>
            <p:cNvSpPr/>
            <p:nvPr/>
          </p:nvSpPr>
          <p:spPr>
            <a:xfrm>
              <a:off x="-939955" y="-1738769"/>
              <a:ext cx="5937521" cy="5642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_tradnl" dirty="0"/>
                <a:t>2 Ámbito del proyecto y objetivos	</a:t>
              </a:r>
              <a:endParaRPr lang="es-ES" dirty="0"/>
            </a:p>
          </p:txBody>
        </p:sp>
        <p:sp>
          <p:nvSpPr>
            <p:cNvPr id="10"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 name="Shape 214"/>
            <p:cNvSpPr/>
            <p:nvPr/>
          </p:nvSpPr>
          <p:spPr>
            <a:xfrm>
              <a:off x="-801246" y="-542012"/>
              <a:ext cx="5286970" cy="146193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_tradnl" dirty="0"/>
                <a:t>2.1	Declaración del </a:t>
              </a:r>
              <a:r>
                <a:rPr lang="es-ES_tradnl" dirty="0" smtClean="0"/>
                <a:t>á</a:t>
              </a:r>
              <a:r>
                <a:rPr lang="it-IT" dirty="0"/>
                <a:t>mbito	</a:t>
              </a:r>
              <a:endParaRPr lang="es-ES" dirty="0"/>
            </a:p>
            <a:p>
              <a:r>
                <a:rPr lang="es-ES_tradnl" dirty="0"/>
                <a:t>	</a:t>
              </a:r>
              <a:endParaRPr lang="es-ES" dirty="0"/>
            </a:p>
          </p:txBody>
        </p:sp>
      </p:grpSp>
      <p:sp>
        <p:nvSpPr>
          <p:cNvPr id="2" name="CuadroTexto 1"/>
          <p:cNvSpPr txBox="1"/>
          <p:nvPr/>
        </p:nvSpPr>
        <p:spPr>
          <a:xfrm>
            <a:off x="4627417" y="4387922"/>
            <a:ext cx="15129163" cy="1583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sym typeface="Helvetica Neue"/>
              </a:rPr>
              <a:t>El á</a:t>
            </a:r>
            <a:r>
              <a:rPr lang="it-IT" sz="2500" dirty="0">
                <a:solidFill>
                  <a:srgbClr val="00000A"/>
                </a:solidFill>
                <a:uFill>
                  <a:solidFill>
                    <a:srgbClr val="00000A"/>
                  </a:solidFill>
                </a:uFill>
                <a:latin typeface="Helvetica Neue"/>
                <a:ea typeface="Helvetica Neue"/>
                <a:cs typeface="Helvetica Neue"/>
                <a:sym typeface="Helvetica Neue"/>
              </a:rPr>
              <a:t>mbito de este software ser</a:t>
            </a:r>
            <a:r>
              <a:rPr lang="es-ES_tradnl" sz="2500" dirty="0" err="1">
                <a:solidFill>
                  <a:srgbClr val="00000A"/>
                </a:solidFill>
                <a:uFill>
                  <a:solidFill>
                    <a:srgbClr val="00000A"/>
                  </a:solidFill>
                </a:uFill>
                <a:latin typeface="Helvetica Neue"/>
                <a:ea typeface="Helvetica Neue"/>
                <a:cs typeface="Helvetica Neue"/>
                <a:sym typeface="Helvetica Neue"/>
              </a:rPr>
              <a:t>ían</a:t>
            </a:r>
            <a:r>
              <a:rPr lang="es-ES_tradnl" sz="2500" dirty="0">
                <a:solidFill>
                  <a:srgbClr val="00000A"/>
                </a:solidFill>
                <a:uFill>
                  <a:solidFill>
                    <a:srgbClr val="00000A"/>
                  </a:solidFill>
                </a:uFill>
                <a:latin typeface="Helvetica Neue"/>
                <a:ea typeface="Helvetica Neue"/>
                <a:cs typeface="Helvetica Neue"/>
                <a:sym typeface="Helvetica Neue"/>
              </a:rPr>
              <a:t> los pacientes y los médicos que utilicen la aplicación.</a:t>
            </a:r>
            <a:endParaRPr lang="es-ES" sz="2500" dirty="0">
              <a:solidFill>
                <a:srgbClr val="00000A"/>
              </a:solidFill>
              <a:uFill>
                <a:solidFill>
                  <a:srgbClr val="00000A"/>
                </a:solidFill>
              </a:uFill>
              <a:latin typeface="Helvetica Neue"/>
              <a:ea typeface="Helvetica Neue"/>
              <a:cs typeface="Helvetica Neue"/>
              <a:sym typeface="Helvetica Neue"/>
            </a:endParaRPr>
          </a:p>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sym typeface="Helvetica Neue"/>
              </a:rPr>
              <a:t>La aplicación abarca un sistema de ayuda para los pacientes por parte de una serie de profesionales de la medicina, los cuales ofrecen sus conocimientos y experiencia.</a:t>
            </a:r>
            <a:endParaRPr lang="es-ES" sz="2500" dirty="0">
              <a:solidFill>
                <a:srgbClr val="00000A"/>
              </a:solidFill>
              <a:uFill>
                <a:solidFill>
                  <a:srgbClr val="00000A"/>
                </a:solidFill>
              </a:uFill>
              <a:latin typeface="Helvetica Neue"/>
              <a:ea typeface="Helvetica Neue"/>
              <a:cs typeface="Helvetica Neue"/>
              <a:sym typeface="Helvetica Neue"/>
            </a:endParaRPr>
          </a:p>
        </p:txBody>
      </p:sp>
      <p:sp>
        <p:nvSpPr>
          <p:cNvPr id="14" name="Shape 212"/>
          <p:cNvSpPr/>
          <p:nvPr/>
        </p:nvSpPr>
        <p:spPr>
          <a:xfrm>
            <a:off x="4211782" y="6506505"/>
            <a:ext cx="15908746" cy="659989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5" name="Group 215"/>
          <p:cNvGrpSpPr/>
          <p:nvPr/>
        </p:nvGrpSpPr>
        <p:grpSpPr>
          <a:xfrm>
            <a:off x="8963473" y="6750755"/>
            <a:ext cx="6886126" cy="1502369"/>
            <a:chOff x="-1573375" y="-582442"/>
            <a:chExt cx="7204362" cy="1502366"/>
          </a:xfrm>
        </p:grpSpPr>
        <p:sp>
          <p:nvSpPr>
            <p:cNvPr id="18"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 name="Shape 214"/>
            <p:cNvSpPr/>
            <p:nvPr/>
          </p:nvSpPr>
          <p:spPr>
            <a:xfrm>
              <a:off x="-801246" y="-542012"/>
              <a:ext cx="5339836" cy="146193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_tradnl" dirty="0" smtClean="0"/>
                <a:t>2.2	</a:t>
              </a:r>
              <a:r>
                <a:rPr lang="es-ES" dirty="0" smtClean="0"/>
                <a:t>Funciones principales</a:t>
              </a:r>
              <a:r>
                <a:rPr lang="it-IT" dirty="0" smtClean="0"/>
                <a:t>	</a:t>
              </a:r>
              <a:endParaRPr lang="es-ES" dirty="0" smtClean="0"/>
            </a:p>
            <a:p>
              <a:r>
                <a:rPr lang="es-ES_tradnl" dirty="0"/>
                <a:t>	</a:t>
              </a:r>
              <a:endParaRPr lang="es-ES" dirty="0"/>
            </a:p>
          </p:txBody>
        </p:sp>
      </p:grpSp>
      <p:sp>
        <p:nvSpPr>
          <p:cNvPr id="3" name="CuadroTexto 2"/>
          <p:cNvSpPr txBox="1"/>
          <p:nvPr/>
        </p:nvSpPr>
        <p:spPr>
          <a:xfrm>
            <a:off x="4627417" y="7545192"/>
            <a:ext cx="14768944" cy="43922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Las funciones de la aplicación será</a:t>
            </a:r>
            <a:r>
              <a:rPr lang="de-DE" sz="2500" dirty="0">
                <a:solidFill>
                  <a:srgbClr val="00000A"/>
                </a:solidFill>
                <a:uFill>
                  <a:solidFill>
                    <a:srgbClr val="00000A"/>
                  </a:solidFill>
                </a:uFill>
                <a:latin typeface="Helvetica Neue"/>
                <a:ea typeface="Helvetica Neue"/>
                <a:cs typeface="Helvetica Neue"/>
              </a:rPr>
              <a:t>n:</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Historial clínico</a:t>
            </a:r>
            <a:r>
              <a:rPr lang="es-ES_tradnl" sz="2500" dirty="0">
                <a:solidFill>
                  <a:srgbClr val="00000A"/>
                </a:solidFill>
                <a:uFill>
                  <a:solidFill>
                    <a:srgbClr val="00000A"/>
                  </a:solidFill>
                </a:uFill>
                <a:latin typeface="Helvetica Neue"/>
                <a:ea typeface="Helvetica Neue"/>
                <a:cs typeface="Helvetica Neue"/>
              </a:rPr>
              <a:t>: Cada paciente tiene un listado de todos sus antecedentes médicos, los cuales servirán de ayuda para que el médico que ayude al paciente tenga ciertas referencias a la hora de tratar sus casos.</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Primeros auxilios</a:t>
            </a:r>
            <a:r>
              <a:rPr lang="es-ES_tradnl" sz="2500" dirty="0">
                <a:solidFill>
                  <a:srgbClr val="00000A"/>
                </a:solidFill>
                <a:uFill>
                  <a:solidFill>
                    <a:srgbClr val="00000A"/>
                  </a:solidFill>
                </a:uFill>
                <a:latin typeface="Helvetica Neue"/>
                <a:ea typeface="Helvetica Neue"/>
                <a:cs typeface="Helvetica Neue"/>
              </a:rPr>
              <a:t>: Muestra un listado con diversos ejemplos (los más comunes) donde hay que dar primeros auxilios y a su vez cómo tratarlos en caso de que cierta situación lo requiera.</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Diagnósticos</a:t>
            </a:r>
            <a:r>
              <a:rPr lang="es-ES_tradnl" sz="2500" dirty="0">
                <a:solidFill>
                  <a:srgbClr val="00000A"/>
                </a:solidFill>
                <a:uFill>
                  <a:solidFill>
                    <a:srgbClr val="00000A"/>
                  </a:solidFill>
                </a:uFill>
                <a:latin typeface="Helvetica Neue"/>
                <a:ea typeface="Helvetica Neue"/>
                <a:cs typeface="Helvetica Neue"/>
              </a:rPr>
              <a:t>: Para la búsqueda de un diagnóstico, el paciente introduce una serie de datos a unas preguntas que le hace el sistema con el fin de ir descartando y asegurando un diagnóstico claro.</a:t>
            </a:r>
            <a:endParaRPr lang="es-ES" sz="2500" dirty="0">
              <a:solidFill>
                <a:srgbClr val="00000A"/>
              </a:solidFill>
              <a:uFill>
                <a:solidFill>
                  <a:srgbClr val="00000A"/>
                </a:solidFill>
              </a:uFill>
              <a:latin typeface="Helvetica Neue"/>
              <a:ea typeface="Helvetica Neue"/>
              <a:cs typeface="Helvetica Neue"/>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09"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10" name="Shape 210"/>
          <p:cNvSpPr/>
          <p:nvPr/>
        </p:nvSpPr>
        <p:spPr>
          <a:xfrm>
            <a:off x="23281766" y="535886"/>
            <a:ext cx="3863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r>
              <a:t>1</a:t>
            </a:r>
          </a:p>
        </p:txBody>
      </p:sp>
      <p:sp>
        <p:nvSpPr>
          <p:cNvPr id="211" name="Shape 211"/>
          <p:cNvSpPr/>
          <p:nvPr/>
        </p:nvSpPr>
        <p:spPr>
          <a:xfrm>
            <a:off x="1044066" y="512137"/>
            <a:ext cx="5935600"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2. Descripción General</a:t>
            </a:r>
          </a:p>
        </p:txBody>
      </p:sp>
      <p:sp>
        <p:nvSpPr>
          <p:cNvPr id="212" name="Shape 212"/>
          <p:cNvSpPr/>
          <p:nvPr/>
        </p:nvSpPr>
        <p:spPr>
          <a:xfrm>
            <a:off x="4211782" y="3812894"/>
            <a:ext cx="15908746" cy="371909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15" name="Group 215"/>
          <p:cNvGrpSpPr/>
          <p:nvPr/>
        </p:nvGrpSpPr>
        <p:grpSpPr>
          <a:xfrm>
            <a:off x="8963473" y="2522677"/>
            <a:ext cx="6886126" cy="3149574"/>
            <a:chOff x="-1573375" y="-2229644"/>
            <a:chExt cx="7204362" cy="3149568"/>
          </a:xfrm>
        </p:grpSpPr>
        <p:sp>
          <p:nvSpPr>
            <p:cNvPr id="213" name="Shape 213"/>
            <p:cNvSpPr/>
            <p:nvPr/>
          </p:nvSpPr>
          <p:spPr>
            <a:xfrm>
              <a:off x="-1573375" y="-2229644"/>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14" name="Shape 214"/>
            <p:cNvSpPr/>
            <p:nvPr/>
          </p:nvSpPr>
          <p:spPr>
            <a:xfrm>
              <a:off x="-939955" y="-2126073"/>
              <a:ext cx="5937521" cy="5642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_tradnl" dirty="0"/>
                <a:t>2 Ámbito del proyecto y objetivos	</a:t>
              </a:r>
              <a:endParaRPr lang="es-ES" dirty="0"/>
            </a:p>
          </p:txBody>
        </p:sp>
        <p:sp>
          <p:nvSpPr>
            <p:cNvPr id="10"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 name="Shape 214"/>
            <p:cNvSpPr/>
            <p:nvPr/>
          </p:nvSpPr>
          <p:spPr>
            <a:xfrm>
              <a:off x="-801246" y="-542012"/>
              <a:ext cx="6211920" cy="146193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_tradnl" dirty="0" smtClean="0"/>
                <a:t>2.3</a:t>
              </a:r>
              <a:r>
                <a:rPr lang="es-ES_tradnl" dirty="0"/>
                <a:t>	</a:t>
              </a:r>
              <a:r>
                <a:rPr lang="es-ES" dirty="0" smtClean="0"/>
                <a:t>Aspectos de rendimientos</a:t>
              </a:r>
              <a:r>
                <a:rPr lang="it-IT" dirty="0"/>
                <a:t>	</a:t>
              </a:r>
              <a:endParaRPr lang="es-ES" dirty="0"/>
            </a:p>
            <a:p>
              <a:r>
                <a:rPr lang="es-ES_tradnl" dirty="0"/>
                <a:t>	</a:t>
              </a:r>
              <a:endParaRPr lang="es-ES" dirty="0"/>
            </a:p>
          </p:txBody>
        </p:sp>
      </p:grpSp>
      <p:sp>
        <p:nvSpPr>
          <p:cNvPr id="2" name="CuadroTexto 1"/>
          <p:cNvSpPr txBox="1"/>
          <p:nvPr/>
        </p:nvSpPr>
        <p:spPr>
          <a:xfrm>
            <a:off x="4688893" y="4686614"/>
            <a:ext cx="15129163"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Debido a que estamos creando un software simple, las variaciones del rendimiento vendrían marcadas principalmente por las características hardware del dispositivo o la velocidad y procesamiento de acceso a registros almacenados en la base de datos.</a:t>
            </a:r>
            <a:endParaRPr lang="es-ES" sz="2500" dirty="0">
              <a:solidFill>
                <a:srgbClr val="00000A"/>
              </a:solidFill>
              <a:uFill>
                <a:solidFill>
                  <a:srgbClr val="00000A"/>
                </a:solidFill>
              </a:uFill>
              <a:latin typeface="Helvetica Neue"/>
              <a:ea typeface="Helvetica Neue"/>
              <a:cs typeface="Helvetica Neue"/>
            </a:endParaRPr>
          </a:p>
        </p:txBody>
      </p:sp>
      <p:sp>
        <p:nvSpPr>
          <p:cNvPr id="14" name="Shape 212"/>
          <p:cNvSpPr/>
          <p:nvPr/>
        </p:nvSpPr>
        <p:spPr>
          <a:xfrm>
            <a:off x="4211782" y="8078244"/>
            <a:ext cx="15908746" cy="439084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5" name="Group 215"/>
          <p:cNvGrpSpPr/>
          <p:nvPr/>
        </p:nvGrpSpPr>
        <p:grpSpPr>
          <a:xfrm>
            <a:off x="8963473" y="8659229"/>
            <a:ext cx="6886126" cy="771400"/>
            <a:chOff x="-1573375" y="-582442"/>
            <a:chExt cx="7204362" cy="771399"/>
          </a:xfrm>
        </p:grpSpPr>
        <p:sp>
          <p:nvSpPr>
            <p:cNvPr id="18"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 name="Shape 214"/>
            <p:cNvSpPr/>
            <p:nvPr/>
          </p:nvSpPr>
          <p:spPr>
            <a:xfrm>
              <a:off x="-1453016" y="-450930"/>
              <a:ext cx="7084003" cy="5642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_tradnl" dirty="0" smtClean="0"/>
                <a:t>2.4 Restricciones y técnicas de gestión</a:t>
              </a:r>
              <a:r>
                <a:rPr lang="es-ES_tradnl" dirty="0"/>
                <a:t>	</a:t>
              </a:r>
              <a:endParaRPr lang="es-ES" dirty="0"/>
            </a:p>
          </p:txBody>
        </p:sp>
      </p:grpSp>
      <p:sp>
        <p:nvSpPr>
          <p:cNvPr id="3" name="CuadroTexto 2"/>
          <p:cNvSpPr txBox="1"/>
          <p:nvPr/>
        </p:nvSpPr>
        <p:spPr>
          <a:xfrm>
            <a:off x="4688893" y="9374817"/>
            <a:ext cx="14768944"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El proyecto se desarrolla entre siete componentes, los cuáles nos distribuimos el trabajo para tener las diferentes partes terminadas en el tiempo que nos habíamos propuesto. El lenguaje de programación que vamos a emplear para el desarrollo de la aplicación será Java.</a:t>
            </a:r>
            <a:endParaRPr lang="es-ES" sz="2500" dirty="0">
              <a:solidFill>
                <a:srgbClr val="00000A"/>
              </a:solidFill>
              <a:uFill>
                <a:solidFill>
                  <a:srgbClr val="00000A"/>
                </a:solidFill>
              </a:uFill>
              <a:latin typeface="Helvetica Neue"/>
              <a:ea typeface="Helvetica Neue"/>
              <a:cs typeface="Helvetica Neue"/>
            </a:endParaRPr>
          </a:p>
        </p:txBody>
      </p:sp>
    </p:spTree>
    <p:extLst>
      <p:ext uri="{BB962C8B-B14F-4D97-AF65-F5344CB8AC3E}">
        <p14:creationId xmlns:p14="http://schemas.microsoft.com/office/powerpoint/2010/main" val="239068928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18"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19" name="Shape 219"/>
          <p:cNvSpPr/>
          <p:nvPr/>
        </p:nvSpPr>
        <p:spPr>
          <a:xfrm>
            <a:off x="23281766" y="535886"/>
            <a:ext cx="3863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r>
              <a:t>1</a:t>
            </a:r>
          </a:p>
        </p:txBody>
      </p:sp>
      <p:sp>
        <p:nvSpPr>
          <p:cNvPr id="220" name="Shape 220"/>
          <p:cNvSpPr/>
          <p:nvPr/>
        </p:nvSpPr>
        <p:spPr>
          <a:xfrm>
            <a:off x="1044066" y="512137"/>
            <a:ext cx="5935600"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2. Descripción General</a:t>
            </a:r>
          </a:p>
        </p:txBody>
      </p:sp>
      <p:sp>
        <p:nvSpPr>
          <p:cNvPr id="221" name="Shape 221"/>
          <p:cNvSpPr/>
          <p:nvPr/>
        </p:nvSpPr>
        <p:spPr>
          <a:xfrm>
            <a:off x="4564457" y="2655353"/>
            <a:ext cx="16067821" cy="992477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24" name="Group 224"/>
          <p:cNvGrpSpPr/>
          <p:nvPr/>
        </p:nvGrpSpPr>
        <p:grpSpPr>
          <a:xfrm>
            <a:off x="10624978" y="3078414"/>
            <a:ext cx="3946780" cy="771399"/>
            <a:chOff x="0" y="-673100"/>
            <a:chExt cx="3946779" cy="771398"/>
          </a:xfrm>
        </p:grpSpPr>
        <p:sp>
          <p:nvSpPr>
            <p:cNvPr id="222" name="Shape 222"/>
            <p:cNvSpPr/>
            <p:nvPr/>
          </p:nvSpPr>
          <p:spPr>
            <a:xfrm>
              <a:off x="0" y="-673100"/>
              <a:ext cx="394678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3" name="Shape 223"/>
            <p:cNvSpPr/>
            <p:nvPr/>
          </p:nvSpPr>
          <p:spPr>
            <a:xfrm>
              <a:off x="869061" y="-598552"/>
              <a:ext cx="2208658"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t>2 Funciones</a:t>
              </a:r>
            </a:p>
          </p:txBody>
        </p:sp>
      </p:gr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27"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28" name="Shape 228"/>
          <p:cNvSpPr/>
          <p:nvPr/>
        </p:nvSpPr>
        <p:spPr>
          <a:xfrm>
            <a:off x="23281766" y="535886"/>
            <a:ext cx="3863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r>
              <a:t>1</a:t>
            </a:r>
          </a:p>
        </p:txBody>
      </p:sp>
      <p:sp>
        <p:nvSpPr>
          <p:cNvPr id="229" name="Shape 229"/>
          <p:cNvSpPr/>
          <p:nvPr/>
        </p:nvSpPr>
        <p:spPr>
          <a:xfrm>
            <a:off x="1044066" y="512137"/>
            <a:ext cx="5935600"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2. Descripción General</a:t>
            </a:r>
          </a:p>
        </p:txBody>
      </p:sp>
      <p:sp>
        <p:nvSpPr>
          <p:cNvPr id="230" name="Shape 230"/>
          <p:cNvSpPr/>
          <p:nvPr/>
        </p:nvSpPr>
        <p:spPr>
          <a:xfrm>
            <a:off x="4564457" y="2655353"/>
            <a:ext cx="16067821" cy="992477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33" name="Group 233"/>
          <p:cNvGrpSpPr/>
          <p:nvPr/>
        </p:nvGrpSpPr>
        <p:grpSpPr>
          <a:xfrm>
            <a:off x="10624977" y="3078414"/>
            <a:ext cx="3946781" cy="771399"/>
            <a:chOff x="0" y="-673100"/>
            <a:chExt cx="3946779" cy="771398"/>
          </a:xfrm>
        </p:grpSpPr>
        <p:sp>
          <p:nvSpPr>
            <p:cNvPr id="231" name="Shape 231"/>
            <p:cNvSpPr/>
            <p:nvPr/>
          </p:nvSpPr>
          <p:spPr>
            <a:xfrm>
              <a:off x="0" y="-673100"/>
              <a:ext cx="394678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32" name="Shape 232"/>
            <p:cNvSpPr/>
            <p:nvPr/>
          </p:nvSpPr>
          <p:spPr>
            <a:xfrm>
              <a:off x="488061" y="-598551"/>
              <a:ext cx="2970658"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t>3 Caracteristicas</a:t>
              </a:r>
            </a:p>
          </p:txBody>
        </p:sp>
      </p:gr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36"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37" name="Shape 237"/>
          <p:cNvSpPr/>
          <p:nvPr/>
        </p:nvSpPr>
        <p:spPr>
          <a:xfrm>
            <a:off x="23281766" y="535886"/>
            <a:ext cx="386335" cy="723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r>
              <a:t>1</a:t>
            </a:r>
          </a:p>
        </p:txBody>
      </p:sp>
      <p:sp>
        <p:nvSpPr>
          <p:cNvPr id="238" name="Shape 238"/>
          <p:cNvSpPr/>
          <p:nvPr/>
        </p:nvSpPr>
        <p:spPr>
          <a:xfrm>
            <a:off x="1044066" y="512137"/>
            <a:ext cx="5935600"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2. Descripción General</a:t>
            </a:r>
          </a:p>
        </p:txBody>
      </p:sp>
      <p:sp>
        <p:nvSpPr>
          <p:cNvPr id="239" name="Shape 239"/>
          <p:cNvSpPr/>
          <p:nvPr/>
        </p:nvSpPr>
        <p:spPr>
          <a:xfrm>
            <a:off x="4564457" y="2655353"/>
            <a:ext cx="16067821" cy="992477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42" name="Group 242"/>
          <p:cNvGrpSpPr/>
          <p:nvPr/>
        </p:nvGrpSpPr>
        <p:grpSpPr>
          <a:xfrm>
            <a:off x="10624977" y="3078414"/>
            <a:ext cx="3946781" cy="771399"/>
            <a:chOff x="0" y="-673100"/>
            <a:chExt cx="3946779" cy="771398"/>
          </a:xfrm>
        </p:grpSpPr>
        <p:sp>
          <p:nvSpPr>
            <p:cNvPr id="240" name="Shape 240"/>
            <p:cNvSpPr/>
            <p:nvPr/>
          </p:nvSpPr>
          <p:spPr>
            <a:xfrm>
              <a:off x="0" y="-673100"/>
              <a:ext cx="394678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41" name="Shape 241"/>
            <p:cNvSpPr/>
            <p:nvPr/>
          </p:nvSpPr>
          <p:spPr>
            <a:xfrm>
              <a:off x="607504" y="-598551"/>
              <a:ext cx="2731771"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t>4 Restricciones</a:t>
              </a:r>
            </a:p>
          </p:txBody>
        </p:sp>
      </p:grpSp>
    </p:spTree>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73</TotalTime>
  <Words>1636</Words>
  <Application>Microsoft Office PowerPoint</Application>
  <PresentationFormat>Personalizado</PresentationFormat>
  <Paragraphs>279</Paragraphs>
  <Slides>21</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21</vt:i4>
      </vt:variant>
    </vt:vector>
  </HeadingPairs>
  <TitlesOfParts>
    <vt:vector size="31" baseType="lpstr">
      <vt:lpstr>Arial</vt:lpstr>
      <vt:lpstr>Avenir Next</vt:lpstr>
      <vt:lpstr>Avenir Next Medium</vt:lpstr>
      <vt:lpstr>DIN Alternate</vt:lpstr>
      <vt:lpstr>DIN Condensed</vt:lpstr>
      <vt:lpstr>Helvetica</vt:lpstr>
      <vt:lpstr>Helvetica Neue</vt:lpstr>
      <vt:lpstr>Helvetica Neue UltraLight</vt:lpstr>
      <vt:lpstr>Times New Roman</vt:lpstr>
      <vt:lpstr>New_Template7</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Local</dc:creator>
  <cp:lastModifiedBy>Usuario Local</cp:lastModifiedBy>
  <cp:revision>21</cp:revision>
  <dcterms:modified xsi:type="dcterms:W3CDTF">2017-01-16T16:41:24Z</dcterms:modified>
</cp:coreProperties>
</file>